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sldIdLst>
    <p:sldId id="615" r:id="rId4"/>
    <p:sldId id="259" r:id="rId5"/>
    <p:sldId id="620" r:id="rId7"/>
    <p:sldId id="619" r:id="rId8"/>
    <p:sldId id="706" r:id="rId9"/>
    <p:sldId id="707" r:id="rId10"/>
    <p:sldId id="622" r:id="rId11"/>
    <p:sldId id="627" r:id="rId12"/>
    <p:sldId id="705" r:id="rId13"/>
    <p:sldId id="704" r:id="rId14"/>
    <p:sldId id="628" r:id="rId15"/>
    <p:sldId id="629" r:id="rId16"/>
    <p:sldId id="626" r:id="rId17"/>
    <p:sldId id="631" r:id="rId18"/>
    <p:sldId id="665" r:id="rId19"/>
    <p:sldId id="664" r:id="rId20"/>
    <p:sldId id="666" r:id="rId21"/>
    <p:sldId id="667" r:id="rId22"/>
    <p:sldId id="670" r:id="rId23"/>
    <p:sldId id="672" r:id="rId24"/>
    <p:sldId id="669" r:id="rId25"/>
    <p:sldId id="582" r:id="rId26"/>
    <p:sldId id="587" r:id="rId27"/>
    <p:sldId id="555" r:id="rId28"/>
    <p:sldId id="513" r:id="rId29"/>
    <p:sldId id="673" r:id="rId30"/>
    <p:sldId id="674" r:id="rId31"/>
    <p:sldId id="679" r:id="rId32"/>
    <p:sldId id="680" r:id="rId33"/>
    <p:sldId id="681" r:id="rId34"/>
    <p:sldId id="682" r:id="rId35"/>
    <p:sldId id="683" r:id="rId36"/>
    <p:sldId id="676" r:id="rId37"/>
    <p:sldId id="678" r:id="rId38"/>
    <p:sldId id="677" r:id="rId39"/>
    <p:sldId id="684" r:id="rId40"/>
    <p:sldId id="598" r:id="rId41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3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CC"/>
    <a:srgbClr val="0000FF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92"/>
    <p:restoredTop sz="85146"/>
  </p:normalViewPr>
  <p:slideViewPr>
    <p:cSldViewPr snapToGrid="0" snapToObjects="1" showGuides="1">
      <p:cViewPr varScale="1">
        <p:scale>
          <a:sx n="48" d="100"/>
          <a:sy n="48" d="100"/>
        </p:scale>
        <p:origin x="-108" y="-1332"/>
      </p:cViewPr>
      <p:guideLst>
        <p:guide orient="horz" pos="2132"/>
        <p:guide pos="30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9" name="图片 6" descr="荣德基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12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33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6" name="组 15"/>
            <p:cNvGrpSpPr/>
            <p:nvPr/>
          </p:nvGrpSpPr>
          <p:grpSpPr>
            <a:xfrm>
              <a:off x="-369888" y="4659276"/>
              <a:ext cx="1660526" cy="2216150"/>
              <a:chOff x="-474161" y="4081888"/>
              <a:chExt cx="1981984" cy="2645369"/>
            </a:xfrm>
          </p:grpSpPr>
          <p:pic>
            <p:nvPicPr>
              <p:cNvPr id="13317" name="Picture 47" descr="연필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18" name="Picture 43" descr="꽃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3319" name="图片 9" descr="荣德基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0" name="图片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1" name="图片 22" descr="热气球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EE42664-4306-4C4C-A51D-D3B56858B2F3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E71111C-F2AF-41B0-BDE6-AF771D966194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7A030DE-D3DF-422C-8A94-5891303D6BA7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AF4FB7-E51D-40FD-A912-CD7E559B366E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40BF093-F077-4051-A776-D252E5C4AEA0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FCF0C0-044F-42CC-8D7D-E145E84BA145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9EE0091-2A00-49BB-98A7-F07B5043AC0B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9A3FACF-C815-46BA-A114-2472B9C2CB7A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E33EC8E-FEA8-40A8-9FF9-7009F97CF3F0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DB7883C-DA6B-43E1-8F95-E5226B98E736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1CA930-9C9C-4B8A-AD27-0FE13378E3D1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7171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2" name="组 15"/>
            <p:cNvGrpSpPr/>
            <p:nvPr/>
          </p:nvGrpSpPr>
          <p:grpSpPr>
            <a:xfrm>
              <a:off x="-369888" y="4598988"/>
              <a:ext cx="1660526" cy="2216150"/>
              <a:chOff x="-474161" y="4081888"/>
              <a:chExt cx="1981984" cy="2645369"/>
            </a:xfrm>
          </p:grpSpPr>
          <p:pic>
            <p:nvPicPr>
              <p:cNvPr id="7173" name="Picture 47" descr="연필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4" name="Picture 43" descr="꽃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7175" name="图片 9" descr="荣德基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9220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1" name="图片 6" descr="荣德基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二级</a:t>
            </a:r>
            <a:endParaRPr lang="zh-CN" altLang="en-US" dirty="0"/>
          </a:p>
          <a:p>
            <a:pPr lvl="2" indent="-228600"/>
            <a:r>
              <a:rPr lang="zh-CN" altLang="en-US" dirty="0"/>
              <a:t>三级</a:t>
            </a:r>
            <a:endParaRPr lang="zh-CN" altLang="en-US" dirty="0"/>
          </a:p>
          <a:p>
            <a:pPr lvl="3" indent="-228600"/>
            <a:r>
              <a:rPr lang="zh-CN" altLang="en-US" dirty="0"/>
              <a:t>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spcBef>
                <a:spcPct val="50000"/>
              </a:spcBef>
              <a:buFont typeface="Arial" panose="020B0604020202020204" pitchFamily="34" charset="0"/>
              <a:buNone/>
              <a:defRPr sz="14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 sz="14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spcBef>
                <a:spcPct val="50000"/>
              </a:spcBef>
              <a:buFont typeface="Arial" panose="020B0604020202020204" pitchFamily="34" charset="0"/>
              <a:buNone/>
              <a:defRPr sz="14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94A91B-9F1B-4EF8-A2B5-85A0E60CF842}" type="slidenum"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jpe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8.jpeg"/><Relationship Id="rId2" Type="http://schemas.openxmlformats.org/officeDocument/2006/relationships/image" Target="../media/image41.jpeg"/><Relationship Id="rId1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jpeg"/><Relationship Id="rId2" Type="http://schemas.openxmlformats.org/officeDocument/2006/relationships/image" Target="../media/image52.png"/><Relationship Id="rId1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GI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1.wav"/><Relationship Id="rId2" Type="http://schemas.openxmlformats.org/officeDocument/2006/relationships/image" Target="../media/image57.jpeg"/><Relationship Id="rId1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jpeg"/><Relationship Id="rId2" Type="http://schemas.openxmlformats.org/officeDocument/2006/relationships/image" Target="../media/image59.jpeg"/><Relationship Id="rId1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GI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8.jpe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0414105830_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110490"/>
            <a:ext cx="8707120" cy="56476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861435" y="4736465"/>
            <a:ext cx="5080000" cy="20612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>
                <a:latin typeface="楷体_GB2312" charset="0"/>
                <a:cs typeface="楷体_GB2312" charset="0"/>
              </a:rPr>
              <a:t>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>
                <a:latin typeface="楷体_GB2312" charset="0"/>
                <a:cs typeface="楷体_GB2312" charset="0"/>
              </a:rPr>
              <a:t>：上面是两棵树木，下面是一把农具，意思是砍伐树木，变成田地，用农具干活。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337050" y="2540635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</a:t>
            </a:r>
            <a:endParaRPr lang="zh-CN" altLang="en-US" sz="6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55" y="2540635"/>
            <a:ext cx="1851025" cy="1610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25695" y="633095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农民、农具、农活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10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060414650047984676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" y="78105"/>
            <a:ext cx="9078595" cy="53092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25670" y="5749925"/>
            <a:ext cx="23774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叶儿正肥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5" descr="_4MI605O1RXYFT(_(_PJ%E3_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73238"/>
            <a:ext cx="3132138" cy="4105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7"/>
          <p:cNvSpPr/>
          <p:nvPr/>
        </p:nvSpPr>
        <p:spPr>
          <a:xfrm>
            <a:off x="4412615" y="3678555"/>
            <a:ext cx="4236720" cy="521970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春季里，</a:t>
            </a:r>
            <a:r>
              <a:rPr lang="zh-CN" altLang="en-US" sz="2800" b="1" u="sng" dirty="0">
                <a:latin typeface="华文隶书" pitchFamily="2" charset="-122"/>
                <a:ea typeface="楷体_GB2312" pitchFamily="49" charset="-122"/>
              </a:rPr>
              <a:t>                      </a:t>
            </a: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</p:txBody>
      </p:sp>
      <p:sp>
        <p:nvSpPr>
          <p:cNvPr id="21508" name="Rectangle 9"/>
          <p:cNvSpPr/>
          <p:nvPr/>
        </p:nvSpPr>
        <p:spPr>
          <a:xfrm>
            <a:off x="3779838" y="1331913"/>
            <a:ext cx="4572000" cy="1592262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春季里，春风吹，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花开草长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麦苗儿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多嫩，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桑叶儿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9" name="Picture 10" descr="78b1OOOPIC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5167313"/>
            <a:ext cx="2484437" cy="1690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9" name="文本框 3" descr="绿色大理石"/>
          <p:cNvSpPr txBox="1">
            <a:spLocks noChangeArrowheads="1"/>
          </p:cNvSpPr>
          <p:nvPr/>
        </p:nvSpPr>
        <p:spPr bwMode="auto">
          <a:xfrm>
            <a:off x="323850" y="404813"/>
            <a:ext cx="2592388" cy="641350"/>
          </a:xfrm>
          <a:prstGeom prst="rect">
            <a:avLst/>
          </a:prstGeom>
          <a:blipFill dpi="0" rotWithShape="1">
            <a:blip r:embed="rId3">
              <a:alphaModFix amt="63000"/>
            </a:blip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田家四季歌</a:t>
            </a:r>
            <a:endParaRPr kumimoji="0" lang="zh-CN" altLang="en-US" sz="3600" kern="1200" cap="none" spc="0" normalizeH="0" baseline="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" y="1727835"/>
            <a:ext cx="4572000" cy="3524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569335"/>
            <a:ext cx="4572000" cy="325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Box 3"/>
          <p:cNvSpPr txBox="1"/>
          <p:nvPr/>
        </p:nvSpPr>
        <p:spPr>
          <a:xfrm>
            <a:off x="650875" y="959485"/>
            <a:ext cx="31064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采蚕桑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矩形 26629"/>
          <p:cNvSpPr/>
          <p:nvPr/>
        </p:nvSpPr>
        <p:spPr>
          <a:xfrm>
            <a:off x="395288" y="5876925"/>
            <a:ext cx="687387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cz.lspjy.com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0845" y="2478405"/>
            <a:ext cx="12039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插秧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IMG_20170911_1909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208280"/>
            <a:ext cx="4856480" cy="49339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09833" y="1611630"/>
            <a:ext cx="3600450" cy="24917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夏季里，农活忙，</a:t>
            </a:r>
            <a:endParaRPr lang="en-US" altLang="zh-CN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采了蚕桑又插秧。</a:t>
            </a:r>
            <a:endParaRPr lang="zh-CN" altLang="en-US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早起勤耕作，</a:t>
            </a:r>
            <a:endParaRPr lang="zh-CN" altLang="en-US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归来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</a:t>
            </a:r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月光。</a:t>
            </a:r>
            <a:endParaRPr lang="zh-CN" altLang="en-US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5" descr="78b1OOOPIC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5167313"/>
            <a:ext cx="2484437" cy="1690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6" descr="103-160Z5163T52U_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33600"/>
            <a:ext cx="4032250" cy="2881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7"/>
          <p:cNvSpPr/>
          <p:nvPr/>
        </p:nvSpPr>
        <p:spPr>
          <a:xfrm>
            <a:off x="4032250" y="1268413"/>
            <a:ext cx="4572000" cy="168529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50000"/>
              </a:lnSpc>
              <a:spcBef>
                <a:spcPct val="70000"/>
              </a:spcBef>
              <a:buNone/>
            </a:pP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夏季里，农事忙，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7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才了蚕桑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又插秧。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早起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勤耕作，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归来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Rectangle 9"/>
          <p:cNvSpPr/>
          <p:nvPr/>
        </p:nvSpPr>
        <p:spPr>
          <a:xfrm>
            <a:off x="4932363" y="3644900"/>
            <a:ext cx="4572000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夏季里，</a:t>
            </a:r>
            <a:r>
              <a:rPr lang="zh-CN" altLang="en-US" sz="2800" b="1" u="sng" dirty="0">
                <a:latin typeface="华文隶书" pitchFamily="2" charset="-122"/>
                <a:ea typeface="楷体_GB2312" pitchFamily="49" charset="-122"/>
              </a:rPr>
              <a:t>        </a:t>
            </a: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u="sng" dirty="0">
                <a:latin typeface="华文隶书" pitchFamily="2" charset="-122"/>
                <a:ea typeface="楷体_GB2312" pitchFamily="49" charset="-122"/>
              </a:rPr>
              <a:t>                               </a:t>
            </a: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 。</a:t>
            </a: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</p:txBody>
      </p:sp>
      <p:sp>
        <p:nvSpPr>
          <p:cNvPr id="17418" name="文本框 3" descr="绿色大理石"/>
          <p:cNvSpPr txBox="1">
            <a:spLocks noChangeArrowheads="1"/>
          </p:cNvSpPr>
          <p:nvPr/>
        </p:nvSpPr>
        <p:spPr bwMode="auto">
          <a:xfrm>
            <a:off x="323850" y="404813"/>
            <a:ext cx="2592388" cy="641350"/>
          </a:xfrm>
          <a:prstGeom prst="rect">
            <a:avLst/>
          </a:prstGeom>
          <a:blipFill dpi="0" rotWithShape="1">
            <a:blip r:embed="rId3">
              <a:alphaModFix amt="63000"/>
            </a:blip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田家四季歌</a:t>
            </a:r>
            <a:endParaRPr kumimoji="0" lang="zh-CN" altLang="en-US" sz="3600" kern="1200" cap="none" spc="0" normalizeH="0" baseline="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4135"/>
            <a:ext cx="9144000" cy="6986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835275" y="389890"/>
            <a:ext cx="5697855" cy="1753235"/>
          </a:xfrm>
          <a:prstGeom prst="rect">
            <a:avLst/>
          </a:prstGeom>
          <a:solidFill>
            <a:schemeClr val="bg1">
              <a:alpha val="76999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秋季里，稻上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6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谷像黄金粒粒香。</a:t>
            </a:r>
            <a:endParaRPr lang="zh-CN" altLang="en-US" sz="36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身体虽辛苦，心里喜洋洋。</a:t>
            </a:r>
            <a:endParaRPr lang="zh-CN" altLang="en-US" sz="36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4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" y="2571115"/>
            <a:ext cx="5165090" cy="4131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668770" y="515620"/>
            <a:ext cx="1719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cháng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0j58PICsp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20320"/>
            <a:ext cx="4140835" cy="3307715"/>
          </a:xfrm>
          <a:prstGeom prst="rect">
            <a:avLst/>
          </a:prstGeom>
        </p:spPr>
      </p:pic>
      <p:pic>
        <p:nvPicPr>
          <p:cNvPr id="3" name="图片 2" descr="2346604_090150615198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515" y="3524250"/>
            <a:ext cx="4737100" cy="33108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0020" y="347980"/>
            <a:ext cx="1783080" cy="3683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稻子生长在北方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99935" y="6372225"/>
            <a:ext cx="2011680" cy="3683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谷子生长在南方。</a:t>
            </a:r>
            <a:endParaRPr lang="zh-CN" altLang="en-US"/>
          </a:p>
        </p:txBody>
      </p:sp>
      <p:pic>
        <p:nvPicPr>
          <p:cNvPr id="6" name="图片 5" descr="3896810220608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215" y="-20320"/>
            <a:ext cx="4983480" cy="33077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56375" y="2503170"/>
            <a:ext cx="2240280" cy="3683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稻子剥了壳儿是大米</a:t>
            </a:r>
            <a:endParaRPr lang="zh-CN" altLang="en-US"/>
          </a:p>
        </p:txBody>
      </p:sp>
      <p:pic>
        <p:nvPicPr>
          <p:cNvPr id="8" name="图片 7" descr="wKhQsFNOhimEdBU5AAAAAGmXLYE208.jpg..300x3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620" y="3594735"/>
            <a:ext cx="4382135" cy="32404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0020" y="3979545"/>
            <a:ext cx="2240280" cy="3683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谷子剥了壳儿是小米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c03fd532991815a6d11c0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10160"/>
            <a:ext cx="9103360" cy="60693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28670" y="1462405"/>
            <a:ext cx="5697855" cy="1753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秋季里，稻上场，</a:t>
            </a:r>
            <a:endParaRPr lang="zh-CN" altLang="en-US" sz="36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谷像黄金粒粒香。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身体虽辛苦，心里喜洋洋。</a:t>
            </a:r>
            <a:endParaRPr lang="zh-CN" altLang="en-US" sz="36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3855" y="394716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辛苦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6370" y="3851910"/>
            <a:ext cx="171450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喜洋洋</a:t>
            </a:r>
            <a:endParaRPr lang="zh-CN" altLang="en-US" sz="40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8575"/>
            <a:ext cx="9144000" cy="6986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473325" y="883920"/>
            <a:ext cx="6377305" cy="1753235"/>
          </a:xfrm>
          <a:prstGeom prst="rect">
            <a:avLst/>
          </a:prstGeom>
          <a:solidFill>
            <a:schemeClr val="bg1">
              <a:alpha val="76999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秋季里，稻上场，</a:t>
            </a:r>
            <a:endParaRPr lang="zh-CN" altLang="en-US" sz="36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谷像黄金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┃</a:t>
            </a:r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粒粒香。</a:t>
            </a:r>
            <a:endParaRPr lang="zh-CN" altLang="en-US" sz="36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┃</a:t>
            </a:r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虽辛苦，心里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┃</a:t>
            </a:r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喜洋洋。</a:t>
            </a:r>
            <a:endParaRPr lang="zh-CN" altLang="en-US" sz="36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Rectangle 9"/>
          <p:cNvSpPr/>
          <p:nvPr/>
        </p:nvSpPr>
        <p:spPr>
          <a:xfrm>
            <a:off x="3650615" y="4297998"/>
            <a:ext cx="4572000" cy="94615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秋季里，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u="sng" dirty="0">
                <a:latin typeface="华文隶书" pitchFamily="2" charset="-122"/>
                <a:ea typeface="楷体_GB2312" pitchFamily="49" charset="-122"/>
              </a:rPr>
              <a:t>                                  </a:t>
            </a: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581400"/>
            <a:ext cx="4371975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581400"/>
            <a:ext cx="3733800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Box 3"/>
          <p:cNvSpPr txBox="1"/>
          <p:nvPr/>
        </p:nvSpPr>
        <p:spPr>
          <a:xfrm>
            <a:off x="982345" y="989330"/>
            <a:ext cx="79248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Calibri" panose="020F0502020204030204" pitchFamily="34" charset="0"/>
              </a:rPr>
              <a:t>冬季里，雪初晴，</a:t>
            </a:r>
            <a:endParaRPr lang="en-US" altLang="zh-CN" sz="4800">
              <a:latin typeface="Calibri" panose="020F0502020204030204" pitchFamily="34" charset="0"/>
            </a:endParaRPr>
          </a:p>
          <a:p>
            <a:r>
              <a:rPr lang="zh-CN" altLang="en-US" sz="4800" dirty="0">
                <a:latin typeface="Calibri" panose="020F0502020204030204" pitchFamily="34" charset="0"/>
              </a:rPr>
              <a:t>新制棉衣暖又轻。</a:t>
            </a:r>
            <a:endParaRPr lang="en-US" altLang="zh-CN" sz="4800">
              <a:latin typeface="Calibri" panose="020F0502020204030204" pitchFamily="34" charset="0"/>
            </a:endParaRPr>
          </a:p>
          <a:p>
            <a:r>
              <a:rPr lang="zh-CN" altLang="en-US" sz="4800" dirty="0">
                <a:latin typeface="Calibri" panose="020F0502020204030204" pitchFamily="34" charset="0"/>
              </a:rPr>
              <a:t>一年农事了，大家</a:t>
            </a:r>
            <a:r>
              <a:rPr lang="zh-CN" altLang="en-US" sz="4800" dirty="0">
                <a:solidFill>
                  <a:srgbClr val="FF0000"/>
                </a:solidFill>
                <a:latin typeface="Calibri" panose="020F0502020204030204" pitchFamily="34" charset="0"/>
              </a:rPr>
              <a:t>笑盈盈</a:t>
            </a:r>
            <a:r>
              <a:rPr lang="zh-CN" altLang="en-US" sz="4800" dirty="0">
                <a:latin typeface="Calibri" panose="020F0502020204030204" pitchFamily="34" charset="0"/>
              </a:rPr>
              <a:t>。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35" name="Picture 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353" y="1865407"/>
            <a:ext cx="5582588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圆角矩形 66"/>
          <p:cNvSpPr/>
          <p:nvPr/>
        </p:nvSpPr>
        <p:spPr bwMode="auto">
          <a:xfrm>
            <a:off x="958850" y="1677988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5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8917" name="组合 13338"/>
          <p:cNvGrpSpPr/>
          <p:nvPr/>
        </p:nvGrpSpPr>
        <p:grpSpPr>
          <a:xfrm>
            <a:off x="1814513" y="696913"/>
            <a:ext cx="5821362" cy="1181100"/>
            <a:chOff x="2379275" y="929038"/>
            <a:chExt cx="5821688" cy="1181100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638232" y="1035400"/>
              <a:ext cx="4562731" cy="10160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田家四季歌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grpSp>
          <p:nvGrpSpPr>
            <p:cNvPr id="38919" name="组合 13337"/>
            <p:cNvGrpSpPr/>
            <p:nvPr/>
          </p:nvGrpSpPr>
          <p:grpSpPr>
            <a:xfrm>
              <a:off x="2379275" y="929038"/>
              <a:ext cx="1181100" cy="1181100"/>
              <a:chOff x="2533650" y="760413"/>
              <a:chExt cx="1181100" cy="1181100"/>
            </a:xfrm>
          </p:grpSpPr>
          <p:sp>
            <p:nvSpPr>
              <p:cNvPr id="38920" name="AutoShape 11"/>
              <p:cNvSpPr/>
              <p:nvPr/>
            </p:nvSpPr>
            <p:spPr>
              <a:xfrm>
                <a:off x="2533650" y="760413"/>
                <a:ext cx="1181100" cy="1181100"/>
              </a:xfrm>
              <a:prstGeom prst="diamond">
                <a:avLst/>
              </a:prstGeom>
              <a:solidFill>
                <a:srgbClr val="236B2A"/>
              </a:solidFill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p>
                <a:pPr algn="ctr" eaLnBrk="0" hangingPunct="0"/>
                <a:endParaRPr lang="en-US" altLang="ko-KR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Gulim" panose="020B0600000101010101" pitchFamily="34" charset="-127"/>
                </a:endParaRPr>
              </a:p>
            </p:txBody>
          </p:sp>
          <p:sp>
            <p:nvSpPr>
              <p:cNvPr id="38921" name="文本框 13"/>
              <p:cNvSpPr txBox="1"/>
              <p:nvPr/>
            </p:nvSpPr>
            <p:spPr>
              <a:xfrm>
                <a:off x="2789300" y="840675"/>
                <a:ext cx="614305" cy="10156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60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4</a:t>
                </a:r>
                <a:endParaRPr lang="zh-CN" altLang="en-US" sz="60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 descr="http://www.ctps.cn/PhotoNet/Profiles2011/20120506/20125655024812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1"/>
          <p:cNvSpPr/>
          <p:nvPr/>
        </p:nvSpPr>
        <p:spPr>
          <a:xfrm>
            <a:off x="3492500" y="620713"/>
            <a:ext cx="2447925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雪后初晴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3" descr="78b1OOOPIC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5167313"/>
            <a:ext cx="2484437" cy="1690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5"/>
          <p:cNvSpPr/>
          <p:nvPr/>
        </p:nvSpPr>
        <p:spPr>
          <a:xfrm>
            <a:off x="4716463" y="4216400"/>
            <a:ext cx="3806825" cy="955675"/>
          </a:xfrm>
          <a:prstGeom prst="rect">
            <a:avLst/>
          </a:prstGeom>
          <a:noFill/>
          <a:ln w="254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冬季里，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u="sng" dirty="0">
                <a:latin typeface="华文隶书" pitchFamily="2" charset="-122"/>
                <a:ea typeface="楷体_GB2312" pitchFamily="49" charset="-122"/>
              </a:rPr>
              <a:t>                                </a:t>
            </a: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。     </a:t>
            </a: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</p:txBody>
      </p:sp>
      <p:sp>
        <p:nvSpPr>
          <p:cNvPr id="24580" name="Rectangle 6"/>
          <p:cNvSpPr/>
          <p:nvPr/>
        </p:nvSpPr>
        <p:spPr>
          <a:xfrm>
            <a:off x="3779838" y="763588"/>
            <a:ext cx="4537075" cy="24495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50000"/>
              </a:lnSpc>
              <a:spcBef>
                <a:spcPct val="70000"/>
              </a:spcBef>
              <a:buNone/>
            </a:pP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冬季里，雪初晴，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新做棉衣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暖又轻，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农事了，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笑盈盈。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1" name="Picture 7" descr="B_C)57N`0@HDF}D5D8KXC7N_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349500"/>
            <a:ext cx="3762374" cy="2476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文本框 3" descr="绿色大理石"/>
          <p:cNvSpPr txBox="1">
            <a:spLocks noChangeArrowheads="1"/>
          </p:cNvSpPr>
          <p:nvPr/>
        </p:nvSpPr>
        <p:spPr bwMode="auto">
          <a:xfrm>
            <a:off x="323850" y="404813"/>
            <a:ext cx="2592388" cy="641350"/>
          </a:xfrm>
          <a:prstGeom prst="rect">
            <a:avLst/>
          </a:prstGeom>
          <a:blipFill dpi="0" rotWithShape="1">
            <a:blip r:embed="rId3">
              <a:alphaModFix amt="63000"/>
            </a:blip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田家四季歌</a:t>
            </a:r>
            <a:endParaRPr kumimoji="0" lang="zh-CN" altLang="en-US" sz="3600" kern="1200" cap="none" spc="0" normalizeH="0" baseline="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01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120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0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0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0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0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0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0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0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1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1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1212" name="TextBox 27"/>
          <p:cNvSpPr txBox="1"/>
          <p:nvPr/>
        </p:nvSpPr>
        <p:spPr>
          <a:xfrm>
            <a:off x="1009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农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41425" y="2027238"/>
            <a:ext cx="11350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nóng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19625" y="4899025"/>
            <a:ext cx="4216400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第一笔是点，第二笔是横折。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57438" y="3141663"/>
            <a:ext cx="17272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冖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98525" y="4579938"/>
            <a:ext cx="30305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农事  农田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7250" y="4984750"/>
            <a:ext cx="3640138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zh-CN"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们两个正在浇灌农田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文本框 30"/>
          <p:cNvSpPr txBox="1"/>
          <p:nvPr/>
        </p:nvSpPr>
        <p:spPr>
          <a:xfrm>
            <a:off x="2135188" y="2686050"/>
            <a:ext cx="2008187" cy="39687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1"/>
          <p:cNvSpPr txBox="1"/>
          <p:nvPr/>
        </p:nvSpPr>
        <p:spPr>
          <a:xfrm>
            <a:off x="2214563" y="3614738"/>
            <a:ext cx="2078037" cy="39687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5651500" y="2635250"/>
            <a:ext cx="193675" cy="474663"/>
          </a:xfrm>
          <a:custGeom>
            <a:avLst/>
            <a:gdLst/>
            <a:ahLst/>
            <a:cxnLst>
              <a:cxn ang="0">
                <a:pos x="45564425" y="302017377"/>
              </a:cxn>
              <a:cxn ang="0">
                <a:pos x="40725725" y="302017377"/>
              </a:cxn>
              <a:cxn ang="0">
                <a:pos x="40725725" y="297564071"/>
              </a:cxn>
              <a:cxn ang="0">
                <a:pos x="36290250" y="293110765"/>
              </a:cxn>
              <a:cxn ang="0">
                <a:pos x="31854775" y="293110765"/>
              </a:cxn>
              <a:cxn ang="0">
                <a:pos x="27016075" y="283799481"/>
              </a:cxn>
              <a:cxn ang="0">
                <a:pos x="22580600" y="279345538"/>
              </a:cxn>
              <a:cxn ang="0">
                <a:pos x="18145125" y="270034254"/>
              </a:cxn>
              <a:cxn ang="0">
                <a:pos x="8870950" y="261127641"/>
              </a:cxn>
              <a:cxn ang="0">
                <a:pos x="4435475" y="247363051"/>
              </a:cxn>
              <a:cxn ang="0">
                <a:pos x="0" y="238051130"/>
              </a:cxn>
              <a:cxn ang="0">
                <a:pos x="4435475" y="229144518"/>
              </a:cxn>
              <a:cxn ang="0">
                <a:pos x="4435475" y="219833233"/>
              </a:cxn>
              <a:cxn ang="0">
                <a:pos x="8870950" y="210521312"/>
              </a:cxn>
              <a:cxn ang="0">
                <a:pos x="18145125" y="192303415"/>
              </a:cxn>
              <a:cxn ang="0">
                <a:pos x="27016075" y="174084882"/>
              </a:cxn>
              <a:cxn ang="0">
                <a:pos x="31854775" y="164773598"/>
              </a:cxn>
              <a:cxn ang="0">
                <a:pos x="40725725" y="151009007"/>
              </a:cxn>
              <a:cxn ang="0">
                <a:pos x="45564425" y="132790474"/>
              </a:cxn>
              <a:cxn ang="0">
                <a:pos x="54435375" y="114572577"/>
              </a:cxn>
              <a:cxn ang="0">
                <a:pos x="59274075" y="87042759"/>
              </a:cxn>
              <a:cxn ang="0">
                <a:pos x="68145025" y="64370920"/>
              </a:cxn>
              <a:cxn ang="0">
                <a:pos x="72580500" y="31983124"/>
              </a:cxn>
              <a:cxn ang="0">
                <a:pos x="81854675" y="0"/>
              </a:cxn>
              <a:cxn ang="0">
                <a:pos x="91128850" y="9311285"/>
              </a:cxn>
              <a:cxn ang="0">
                <a:pos x="99999800" y="23076512"/>
              </a:cxn>
              <a:cxn ang="0">
                <a:pos x="104838500" y="31983124"/>
              </a:cxn>
              <a:cxn ang="0">
                <a:pos x="109273975" y="45747715"/>
              </a:cxn>
              <a:cxn ang="0">
                <a:pos x="113709450" y="59512942"/>
              </a:cxn>
              <a:cxn ang="0">
                <a:pos x="118548150" y="73277532"/>
              </a:cxn>
              <a:cxn ang="0">
                <a:pos x="122983625" y="91496065"/>
              </a:cxn>
              <a:cxn ang="0">
                <a:pos x="122983625" y="110118635"/>
              </a:cxn>
              <a:cxn ang="0">
                <a:pos x="118548150" y="142101758"/>
              </a:cxn>
              <a:cxn ang="0">
                <a:pos x="113709450" y="178538188"/>
              </a:cxn>
              <a:cxn ang="0">
                <a:pos x="104838500" y="210521312"/>
              </a:cxn>
              <a:cxn ang="0">
                <a:pos x="91128850" y="242504436"/>
              </a:cxn>
              <a:cxn ang="0">
                <a:pos x="86290150" y="256269663"/>
              </a:cxn>
              <a:cxn ang="0">
                <a:pos x="77419200" y="270034254"/>
              </a:cxn>
              <a:cxn ang="0">
                <a:pos x="72580500" y="279345538"/>
              </a:cxn>
              <a:cxn ang="0">
                <a:pos x="68145025" y="288657459"/>
              </a:cxn>
              <a:cxn ang="0">
                <a:pos x="59274075" y="293110765"/>
              </a:cxn>
              <a:cxn ang="0">
                <a:pos x="54435375" y="297564071"/>
              </a:cxn>
              <a:cxn ang="0">
                <a:pos x="49999900" y="302017377"/>
              </a:cxn>
              <a:cxn ang="0">
                <a:pos x="45564425" y="302017377"/>
              </a:cxn>
              <a:cxn ang="0">
                <a:pos x="45564425" y="302017377"/>
              </a:cxn>
            </a:cxnLst>
            <a:pathLst>
              <a:path w="305" h="746">
                <a:moveTo>
                  <a:pt x="113" y="746"/>
                </a:moveTo>
                <a:lnTo>
                  <a:pt x="101" y="746"/>
                </a:lnTo>
                <a:lnTo>
                  <a:pt x="101" y="735"/>
                </a:lnTo>
                <a:lnTo>
                  <a:pt x="90" y="724"/>
                </a:lnTo>
                <a:lnTo>
                  <a:pt x="79" y="724"/>
                </a:lnTo>
                <a:lnTo>
                  <a:pt x="67" y="701"/>
                </a:lnTo>
                <a:lnTo>
                  <a:pt x="56" y="690"/>
                </a:lnTo>
                <a:lnTo>
                  <a:pt x="45" y="667"/>
                </a:lnTo>
                <a:lnTo>
                  <a:pt x="22" y="645"/>
                </a:lnTo>
                <a:lnTo>
                  <a:pt x="11" y="611"/>
                </a:lnTo>
                <a:lnTo>
                  <a:pt x="0" y="588"/>
                </a:lnTo>
                <a:lnTo>
                  <a:pt x="11" y="566"/>
                </a:lnTo>
                <a:lnTo>
                  <a:pt x="11" y="543"/>
                </a:lnTo>
                <a:lnTo>
                  <a:pt x="22" y="520"/>
                </a:lnTo>
                <a:lnTo>
                  <a:pt x="45" y="475"/>
                </a:lnTo>
                <a:lnTo>
                  <a:pt x="67" y="430"/>
                </a:lnTo>
                <a:lnTo>
                  <a:pt x="79" y="407"/>
                </a:lnTo>
                <a:lnTo>
                  <a:pt x="101" y="373"/>
                </a:lnTo>
                <a:lnTo>
                  <a:pt x="113" y="328"/>
                </a:lnTo>
                <a:lnTo>
                  <a:pt x="135" y="283"/>
                </a:lnTo>
                <a:lnTo>
                  <a:pt x="147" y="215"/>
                </a:lnTo>
                <a:lnTo>
                  <a:pt x="169" y="159"/>
                </a:lnTo>
                <a:lnTo>
                  <a:pt x="180" y="79"/>
                </a:lnTo>
                <a:lnTo>
                  <a:pt x="203" y="0"/>
                </a:lnTo>
                <a:lnTo>
                  <a:pt x="226" y="23"/>
                </a:lnTo>
                <a:lnTo>
                  <a:pt x="248" y="57"/>
                </a:lnTo>
                <a:lnTo>
                  <a:pt x="260" y="79"/>
                </a:lnTo>
                <a:lnTo>
                  <a:pt x="271" y="113"/>
                </a:lnTo>
                <a:lnTo>
                  <a:pt x="282" y="147"/>
                </a:lnTo>
                <a:lnTo>
                  <a:pt x="294" y="181"/>
                </a:lnTo>
                <a:lnTo>
                  <a:pt x="305" y="226"/>
                </a:lnTo>
                <a:lnTo>
                  <a:pt x="305" y="272"/>
                </a:lnTo>
                <a:lnTo>
                  <a:pt x="294" y="351"/>
                </a:lnTo>
                <a:lnTo>
                  <a:pt x="282" y="441"/>
                </a:lnTo>
                <a:lnTo>
                  <a:pt x="260" y="520"/>
                </a:lnTo>
                <a:lnTo>
                  <a:pt x="226" y="599"/>
                </a:lnTo>
                <a:lnTo>
                  <a:pt x="214" y="633"/>
                </a:lnTo>
                <a:lnTo>
                  <a:pt x="192" y="667"/>
                </a:lnTo>
                <a:lnTo>
                  <a:pt x="180" y="690"/>
                </a:lnTo>
                <a:lnTo>
                  <a:pt x="169" y="713"/>
                </a:lnTo>
                <a:lnTo>
                  <a:pt x="147" y="724"/>
                </a:lnTo>
                <a:lnTo>
                  <a:pt x="135" y="735"/>
                </a:lnTo>
                <a:lnTo>
                  <a:pt x="124" y="746"/>
                </a:lnTo>
                <a:lnTo>
                  <a:pt x="113" y="74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6440488" y="2930525"/>
            <a:ext cx="330200" cy="365125"/>
          </a:xfrm>
          <a:custGeom>
            <a:avLst/>
            <a:gdLst/>
            <a:ahLst/>
            <a:cxnLst>
              <a:cxn ang="0">
                <a:pos x="118548150" y="27324155"/>
              </a:cxn>
              <a:cxn ang="0">
                <a:pos x="114112675" y="22502096"/>
              </a:cxn>
              <a:cxn ang="0">
                <a:pos x="114112675" y="18081928"/>
              </a:cxn>
              <a:cxn ang="0">
                <a:pos x="109273975" y="13662394"/>
              </a:cxn>
              <a:cxn ang="0">
                <a:pos x="109273975" y="8840336"/>
              </a:cxn>
              <a:cxn ang="0">
                <a:pos x="114112675" y="8840336"/>
              </a:cxn>
              <a:cxn ang="0">
                <a:pos x="114112675" y="4420168"/>
              </a:cxn>
              <a:cxn ang="0">
                <a:pos x="118548150" y="4420168"/>
              </a:cxn>
              <a:cxn ang="0">
                <a:pos x="122983625" y="0"/>
              </a:cxn>
              <a:cxn ang="0">
                <a:pos x="127822325" y="0"/>
              </a:cxn>
              <a:cxn ang="0">
                <a:pos x="132257800" y="0"/>
              </a:cxn>
              <a:cxn ang="0">
                <a:pos x="136693275" y="0"/>
              </a:cxn>
              <a:cxn ang="0">
                <a:pos x="145967450" y="4420168"/>
              </a:cxn>
              <a:cxn ang="0">
                <a:pos x="150402925" y="8840336"/>
              </a:cxn>
              <a:cxn ang="0">
                <a:pos x="159677100" y="13662394"/>
              </a:cxn>
              <a:cxn ang="0">
                <a:pos x="177822225" y="22502096"/>
              </a:cxn>
              <a:cxn ang="0">
                <a:pos x="187096400" y="31744322"/>
              </a:cxn>
              <a:cxn ang="0">
                <a:pos x="191531875" y="36164490"/>
              </a:cxn>
              <a:cxn ang="0">
                <a:pos x="195967350" y="45406083"/>
              </a:cxn>
              <a:cxn ang="0">
                <a:pos x="200806050" y="49826251"/>
              </a:cxn>
              <a:cxn ang="0">
                <a:pos x="205241525" y="54246418"/>
              </a:cxn>
              <a:cxn ang="0">
                <a:pos x="205241525" y="63488645"/>
              </a:cxn>
              <a:cxn ang="0">
                <a:pos x="209677000" y="67908813"/>
              </a:cxn>
              <a:cxn ang="0">
                <a:pos x="205241525" y="72730238"/>
              </a:cxn>
              <a:cxn ang="0">
                <a:pos x="205241525" y="77150405"/>
              </a:cxn>
              <a:cxn ang="0">
                <a:pos x="200806050" y="81570573"/>
              </a:cxn>
              <a:cxn ang="0">
                <a:pos x="195967350" y="86392632"/>
              </a:cxn>
              <a:cxn ang="0">
                <a:pos x="191531875" y="90812800"/>
              </a:cxn>
              <a:cxn ang="0">
                <a:pos x="182257700" y="100054392"/>
              </a:cxn>
              <a:cxn ang="0">
                <a:pos x="177822225" y="108894728"/>
              </a:cxn>
              <a:cxn ang="0">
                <a:pos x="168548050" y="113314896"/>
              </a:cxn>
              <a:cxn ang="0">
                <a:pos x="155241625" y="126977290"/>
              </a:cxn>
              <a:cxn ang="0">
                <a:pos x="141531975" y="136218883"/>
              </a:cxn>
              <a:cxn ang="0">
                <a:pos x="127822325" y="145461109"/>
              </a:cxn>
              <a:cxn ang="0">
                <a:pos x="114112675" y="159122870"/>
              </a:cxn>
              <a:cxn ang="0">
                <a:pos x="100403025" y="172383373"/>
              </a:cxn>
              <a:cxn ang="0">
                <a:pos x="82257900" y="186045767"/>
              </a:cxn>
              <a:cxn ang="0">
                <a:pos x="63709550" y="199707528"/>
              </a:cxn>
              <a:cxn ang="0">
                <a:pos x="45564425" y="213369922"/>
              </a:cxn>
              <a:cxn ang="0">
                <a:pos x="22983825" y="231451850"/>
              </a:cxn>
              <a:cxn ang="0">
                <a:pos x="0" y="204529586"/>
              </a:cxn>
              <a:cxn ang="0">
                <a:pos x="18145125" y="186045767"/>
              </a:cxn>
              <a:cxn ang="0">
                <a:pos x="31854775" y="167963205"/>
              </a:cxn>
              <a:cxn ang="0">
                <a:pos x="50403125" y="149881277"/>
              </a:cxn>
              <a:cxn ang="0">
                <a:pos x="63709550" y="131798715"/>
              </a:cxn>
              <a:cxn ang="0">
                <a:pos x="72983725" y="118136954"/>
              </a:cxn>
              <a:cxn ang="0">
                <a:pos x="86693375" y="104474560"/>
              </a:cxn>
              <a:cxn ang="0">
                <a:pos x="95967550" y="95232967"/>
              </a:cxn>
              <a:cxn ang="0">
                <a:pos x="104838500" y="81570573"/>
              </a:cxn>
              <a:cxn ang="0">
                <a:pos x="109273975" y="72730238"/>
              </a:cxn>
              <a:cxn ang="0">
                <a:pos x="114112675" y="63488645"/>
              </a:cxn>
              <a:cxn ang="0">
                <a:pos x="118548150" y="59068477"/>
              </a:cxn>
              <a:cxn ang="0">
                <a:pos x="122983625" y="49826251"/>
              </a:cxn>
              <a:cxn ang="0">
                <a:pos x="122983625" y="40986549"/>
              </a:cxn>
              <a:cxn ang="0">
                <a:pos x="122983625" y="36164490"/>
              </a:cxn>
              <a:cxn ang="0">
                <a:pos x="118548150" y="31744322"/>
              </a:cxn>
              <a:cxn ang="0">
                <a:pos x="118548150" y="27324155"/>
              </a:cxn>
              <a:cxn ang="0">
                <a:pos x="118548150" y="27324155"/>
              </a:cxn>
            </a:cxnLst>
            <a:pathLst>
              <a:path w="520" h="576">
                <a:moveTo>
                  <a:pt x="294" y="68"/>
                </a:moveTo>
                <a:lnTo>
                  <a:pt x="283" y="56"/>
                </a:lnTo>
                <a:lnTo>
                  <a:pt x="283" y="45"/>
                </a:lnTo>
                <a:lnTo>
                  <a:pt x="271" y="34"/>
                </a:lnTo>
                <a:lnTo>
                  <a:pt x="271" y="22"/>
                </a:lnTo>
                <a:lnTo>
                  <a:pt x="283" y="22"/>
                </a:lnTo>
                <a:lnTo>
                  <a:pt x="283" y="11"/>
                </a:lnTo>
                <a:lnTo>
                  <a:pt x="294" y="11"/>
                </a:lnTo>
                <a:lnTo>
                  <a:pt x="305" y="0"/>
                </a:lnTo>
                <a:lnTo>
                  <a:pt x="317" y="0"/>
                </a:lnTo>
                <a:lnTo>
                  <a:pt x="328" y="0"/>
                </a:lnTo>
                <a:lnTo>
                  <a:pt x="339" y="0"/>
                </a:lnTo>
                <a:lnTo>
                  <a:pt x="362" y="11"/>
                </a:lnTo>
                <a:lnTo>
                  <a:pt x="373" y="22"/>
                </a:lnTo>
                <a:lnTo>
                  <a:pt x="396" y="34"/>
                </a:lnTo>
                <a:lnTo>
                  <a:pt x="441" y="56"/>
                </a:lnTo>
                <a:lnTo>
                  <a:pt x="464" y="79"/>
                </a:lnTo>
                <a:lnTo>
                  <a:pt x="475" y="90"/>
                </a:lnTo>
                <a:lnTo>
                  <a:pt x="486" y="113"/>
                </a:lnTo>
                <a:lnTo>
                  <a:pt x="498" y="124"/>
                </a:lnTo>
                <a:lnTo>
                  <a:pt x="509" y="135"/>
                </a:lnTo>
                <a:lnTo>
                  <a:pt x="509" y="158"/>
                </a:lnTo>
                <a:lnTo>
                  <a:pt x="520" y="169"/>
                </a:lnTo>
                <a:lnTo>
                  <a:pt x="509" y="181"/>
                </a:lnTo>
                <a:lnTo>
                  <a:pt x="509" y="192"/>
                </a:lnTo>
                <a:lnTo>
                  <a:pt x="498" y="203"/>
                </a:lnTo>
                <a:lnTo>
                  <a:pt x="486" y="215"/>
                </a:lnTo>
                <a:lnTo>
                  <a:pt x="475" y="226"/>
                </a:lnTo>
                <a:lnTo>
                  <a:pt x="452" y="249"/>
                </a:lnTo>
                <a:lnTo>
                  <a:pt x="441" y="271"/>
                </a:lnTo>
                <a:lnTo>
                  <a:pt x="418" y="282"/>
                </a:lnTo>
                <a:lnTo>
                  <a:pt x="385" y="316"/>
                </a:lnTo>
                <a:lnTo>
                  <a:pt x="351" y="339"/>
                </a:lnTo>
                <a:lnTo>
                  <a:pt x="317" y="362"/>
                </a:lnTo>
                <a:lnTo>
                  <a:pt x="283" y="396"/>
                </a:lnTo>
                <a:lnTo>
                  <a:pt x="249" y="429"/>
                </a:lnTo>
                <a:lnTo>
                  <a:pt x="204" y="463"/>
                </a:lnTo>
                <a:lnTo>
                  <a:pt x="158" y="497"/>
                </a:lnTo>
                <a:lnTo>
                  <a:pt x="113" y="531"/>
                </a:lnTo>
                <a:lnTo>
                  <a:pt x="57" y="576"/>
                </a:lnTo>
                <a:lnTo>
                  <a:pt x="0" y="509"/>
                </a:lnTo>
                <a:lnTo>
                  <a:pt x="45" y="463"/>
                </a:lnTo>
                <a:lnTo>
                  <a:pt x="79" y="418"/>
                </a:lnTo>
                <a:lnTo>
                  <a:pt x="125" y="373"/>
                </a:lnTo>
                <a:lnTo>
                  <a:pt x="158" y="328"/>
                </a:lnTo>
                <a:lnTo>
                  <a:pt x="181" y="294"/>
                </a:lnTo>
                <a:lnTo>
                  <a:pt x="215" y="260"/>
                </a:lnTo>
                <a:lnTo>
                  <a:pt x="238" y="237"/>
                </a:lnTo>
                <a:lnTo>
                  <a:pt x="260" y="203"/>
                </a:lnTo>
                <a:lnTo>
                  <a:pt x="271" y="181"/>
                </a:lnTo>
                <a:lnTo>
                  <a:pt x="283" y="158"/>
                </a:lnTo>
                <a:lnTo>
                  <a:pt x="294" y="147"/>
                </a:lnTo>
                <a:lnTo>
                  <a:pt x="305" y="124"/>
                </a:lnTo>
                <a:lnTo>
                  <a:pt x="305" y="102"/>
                </a:lnTo>
                <a:lnTo>
                  <a:pt x="305" y="90"/>
                </a:lnTo>
                <a:lnTo>
                  <a:pt x="294" y="79"/>
                </a:lnTo>
                <a:lnTo>
                  <a:pt x="294" y="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5802313" y="2549525"/>
            <a:ext cx="1112837" cy="309563"/>
          </a:xfrm>
          <a:custGeom>
            <a:avLst/>
            <a:gdLst/>
            <a:ahLst/>
            <a:cxnLst>
              <a:cxn ang="0">
                <a:pos x="556364510" y="8925733"/>
              </a:cxn>
              <a:cxn ang="0">
                <a:pos x="570081877" y="0"/>
              </a:cxn>
              <a:cxn ang="0">
                <a:pos x="583799245" y="0"/>
              </a:cxn>
              <a:cxn ang="0">
                <a:pos x="597516612" y="4463185"/>
              </a:cxn>
              <a:cxn ang="0">
                <a:pos x="615671989" y="18257210"/>
              </a:cxn>
              <a:cxn ang="0">
                <a:pos x="638668715" y="32051873"/>
              </a:cxn>
              <a:cxn ang="0">
                <a:pos x="666104085" y="59640560"/>
              </a:cxn>
              <a:cxn ang="0">
                <a:pos x="688697471" y="77897771"/>
              </a:cxn>
              <a:cxn ang="0">
                <a:pos x="702414838" y="96155618"/>
              </a:cxn>
              <a:cxn ang="0">
                <a:pos x="706852847" y="105487096"/>
              </a:cxn>
              <a:cxn ang="0">
                <a:pos x="702414838" y="109949644"/>
              </a:cxn>
              <a:cxn ang="0">
                <a:pos x="679418112" y="119281758"/>
              </a:cxn>
              <a:cxn ang="0">
                <a:pos x="643106724" y="128207491"/>
              </a:cxn>
              <a:cxn ang="0">
                <a:pos x="611233980" y="142001516"/>
              </a:cxn>
              <a:cxn ang="0">
                <a:pos x="588237254" y="155796179"/>
              </a:cxn>
              <a:cxn ang="0">
                <a:pos x="565643868" y="169590841"/>
              </a:cxn>
              <a:cxn ang="0">
                <a:pos x="547488491" y="183384866"/>
              </a:cxn>
              <a:cxn ang="0">
                <a:pos x="533770489" y="192310600"/>
              </a:cxn>
              <a:cxn ang="0">
                <a:pos x="524491130" y="197179529"/>
              </a:cxn>
              <a:cxn ang="0">
                <a:pos x="520053121" y="192310600"/>
              </a:cxn>
              <a:cxn ang="0">
                <a:pos x="520053121" y="183384866"/>
              </a:cxn>
              <a:cxn ang="0">
                <a:pos x="524491130" y="169590841"/>
              </a:cxn>
              <a:cxn ang="0">
                <a:pos x="528929139" y="151332994"/>
              </a:cxn>
              <a:cxn ang="0">
                <a:pos x="538208498" y="132670039"/>
              </a:cxn>
              <a:cxn ang="0">
                <a:pos x="547488491" y="109949644"/>
              </a:cxn>
              <a:cxn ang="0">
                <a:pos x="547488491" y="96155618"/>
              </a:cxn>
              <a:cxn ang="0">
                <a:pos x="551926500" y="86824141"/>
              </a:cxn>
              <a:cxn ang="0">
                <a:pos x="542646507" y="82360956"/>
              </a:cxn>
              <a:cxn ang="0">
                <a:pos x="524491130" y="82360956"/>
              </a:cxn>
              <a:cxn ang="0">
                <a:pos x="510773763" y="82360956"/>
              </a:cxn>
              <a:cxn ang="0">
                <a:pos x="488180377" y="82360956"/>
              </a:cxn>
              <a:cxn ang="0">
                <a:pos x="456307633" y="86824141"/>
              </a:cxn>
              <a:cxn ang="0">
                <a:pos x="405875537" y="96155618"/>
              </a:cxn>
              <a:cxn ang="0">
                <a:pos x="342129413" y="105487096"/>
              </a:cxn>
              <a:cxn ang="0">
                <a:pos x="259825208" y="114412829"/>
              </a:cxn>
              <a:cxn ang="0">
                <a:pos x="168644350" y="128207491"/>
              </a:cxn>
              <a:cxn ang="0">
                <a:pos x="59308114" y="142001516"/>
              </a:cxn>
              <a:cxn ang="0">
                <a:pos x="0" y="105487096"/>
              </a:cxn>
              <a:cxn ang="0">
                <a:pos x="81901500" y="96155618"/>
              </a:cxn>
              <a:cxn ang="0">
                <a:pos x="168644350" y="86824141"/>
              </a:cxn>
              <a:cxn ang="0">
                <a:pos x="292101292" y="64103746"/>
              </a:cxn>
              <a:cxn ang="0">
                <a:pos x="369564783" y="54772268"/>
              </a:cxn>
              <a:cxn ang="0">
                <a:pos x="447027639" y="40977606"/>
              </a:cxn>
              <a:cxn ang="0">
                <a:pos x="497056395" y="32051873"/>
              </a:cxn>
              <a:cxn ang="0">
                <a:pos x="520053121" y="27182944"/>
              </a:cxn>
              <a:cxn ang="0">
                <a:pos x="538208498" y="22720395"/>
              </a:cxn>
              <a:cxn ang="0">
                <a:pos x="551926500" y="13794662"/>
              </a:cxn>
              <a:cxn ang="0">
                <a:pos x="551926500" y="13794662"/>
              </a:cxn>
            </a:cxnLst>
            <a:pathLst>
              <a:path w="1752" h="486">
                <a:moveTo>
                  <a:pt x="1368" y="34"/>
                </a:moveTo>
                <a:lnTo>
                  <a:pt x="1379" y="22"/>
                </a:lnTo>
                <a:lnTo>
                  <a:pt x="1402" y="11"/>
                </a:lnTo>
                <a:lnTo>
                  <a:pt x="1413" y="0"/>
                </a:lnTo>
                <a:lnTo>
                  <a:pt x="1436" y="0"/>
                </a:lnTo>
                <a:lnTo>
                  <a:pt x="1447" y="0"/>
                </a:lnTo>
                <a:lnTo>
                  <a:pt x="1458" y="0"/>
                </a:lnTo>
                <a:lnTo>
                  <a:pt x="1481" y="11"/>
                </a:lnTo>
                <a:lnTo>
                  <a:pt x="1492" y="22"/>
                </a:lnTo>
                <a:lnTo>
                  <a:pt x="1526" y="45"/>
                </a:lnTo>
                <a:lnTo>
                  <a:pt x="1549" y="56"/>
                </a:lnTo>
                <a:lnTo>
                  <a:pt x="1583" y="79"/>
                </a:lnTo>
                <a:lnTo>
                  <a:pt x="1617" y="113"/>
                </a:lnTo>
                <a:lnTo>
                  <a:pt x="1651" y="147"/>
                </a:lnTo>
                <a:lnTo>
                  <a:pt x="1684" y="169"/>
                </a:lnTo>
                <a:lnTo>
                  <a:pt x="1707" y="192"/>
                </a:lnTo>
                <a:lnTo>
                  <a:pt x="1718" y="214"/>
                </a:lnTo>
                <a:lnTo>
                  <a:pt x="1741" y="237"/>
                </a:lnTo>
                <a:lnTo>
                  <a:pt x="1752" y="248"/>
                </a:lnTo>
                <a:lnTo>
                  <a:pt x="1752" y="260"/>
                </a:lnTo>
                <a:lnTo>
                  <a:pt x="1741" y="271"/>
                </a:lnTo>
                <a:lnTo>
                  <a:pt x="1718" y="282"/>
                </a:lnTo>
                <a:lnTo>
                  <a:pt x="1684" y="294"/>
                </a:lnTo>
                <a:lnTo>
                  <a:pt x="1639" y="305"/>
                </a:lnTo>
                <a:lnTo>
                  <a:pt x="1594" y="316"/>
                </a:lnTo>
                <a:lnTo>
                  <a:pt x="1538" y="327"/>
                </a:lnTo>
                <a:lnTo>
                  <a:pt x="1515" y="350"/>
                </a:lnTo>
                <a:lnTo>
                  <a:pt x="1492" y="361"/>
                </a:lnTo>
                <a:lnTo>
                  <a:pt x="1458" y="384"/>
                </a:lnTo>
                <a:lnTo>
                  <a:pt x="1436" y="407"/>
                </a:lnTo>
                <a:lnTo>
                  <a:pt x="1402" y="418"/>
                </a:lnTo>
                <a:lnTo>
                  <a:pt x="1379" y="441"/>
                </a:lnTo>
                <a:lnTo>
                  <a:pt x="1357" y="452"/>
                </a:lnTo>
                <a:lnTo>
                  <a:pt x="1345" y="463"/>
                </a:lnTo>
                <a:lnTo>
                  <a:pt x="1323" y="474"/>
                </a:lnTo>
                <a:lnTo>
                  <a:pt x="1311" y="474"/>
                </a:lnTo>
                <a:lnTo>
                  <a:pt x="1300" y="486"/>
                </a:lnTo>
                <a:lnTo>
                  <a:pt x="1300" y="474"/>
                </a:lnTo>
                <a:lnTo>
                  <a:pt x="1289" y="474"/>
                </a:lnTo>
                <a:lnTo>
                  <a:pt x="1289" y="463"/>
                </a:lnTo>
                <a:lnTo>
                  <a:pt x="1289" y="452"/>
                </a:lnTo>
                <a:lnTo>
                  <a:pt x="1289" y="441"/>
                </a:lnTo>
                <a:lnTo>
                  <a:pt x="1300" y="418"/>
                </a:lnTo>
                <a:lnTo>
                  <a:pt x="1300" y="395"/>
                </a:lnTo>
                <a:lnTo>
                  <a:pt x="1311" y="373"/>
                </a:lnTo>
                <a:lnTo>
                  <a:pt x="1323" y="350"/>
                </a:lnTo>
                <a:lnTo>
                  <a:pt x="1334" y="327"/>
                </a:lnTo>
                <a:lnTo>
                  <a:pt x="1345" y="294"/>
                </a:lnTo>
                <a:lnTo>
                  <a:pt x="1357" y="271"/>
                </a:lnTo>
                <a:lnTo>
                  <a:pt x="1357" y="260"/>
                </a:lnTo>
                <a:lnTo>
                  <a:pt x="1357" y="237"/>
                </a:lnTo>
                <a:lnTo>
                  <a:pt x="1368" y="226"/>
                </a:lnTo>
                <a:lnTo>
                  <a:pt x="1368" y="214"/>
                </a:lnTo>
                <a:lnTo>
                  <a:pt x="1357" y="214"/>
                </a:lnTo>
                <a:lnTo>
                  <a:pt x="1345" y="203"/>
                </a:lnTo>
                <a:lnTo>
                  <a:pt x="1323" y="203"/>
                </a:lnTo>
                <a:lnTo>
                  <a:pt x="1300" y="203"/>
                </a:lnTo>
                <a:lnTo>
                  <a:pt x="1277" y="203"/>
                </a:lnTo>
                <a:lnTo>
                  <a:pt x="1266" y="203"/>
                </a:lnTo>
                <a:lnTo>
                  <a:pt x="1244" y="203"/>
                </a:lnTo>
                <a:lnTo>
                  <a:pt x="1210" y="203"/>
                </a:lnTo>
                <a:lnTo>
                  <a:pt x="1176" y="214"/>
                </a:lnTo>
                <a:lnTo>
                  <a:pt x="1131" y="214"/>
                </a:lnTo>
                <a:lnTo>
                  <a:pt x="1063" y="226"/>
                </a:lnTo>
                <a:lnTo>
                  <a:pt x="1006" y="237"/>
                </a:lnTo>
                <a:lnTo>
                  <a:pt x="927" y="248"/>
                </a:lnTo>
                <a:lnTo>
                  <a:pt x="848" y="260"/>
                </a:lnTo>
                <a:lnTo>
                  <a:pt x="746" y="271"/>
                </a:lnTo>
                <a:lnTo>
                  <a:pt x="644" y="282"/>
                </a:lnTo>
                <a:lnTo>
                  <a:pt x="531" y="294"/>
                </a:lnTo>
                <a:lnTo>
                  <a:pt x="418" y="316"/>
                </a:lnTo>
                <a:lnTo>
                  <a:pt x="283" y="339"/>
                </a:lnTo>
                <a:lnTo>
                  <a:pt x="147" y="350"/>
                </a:lnTo>
                <a:lnTo>
                  <a:pt x="0" y="373"/>
                </a:lnTo>
                <a:lnTo>
                  <a:pt x="0" y="260"/>
                </a:lnTo>
                <a:lnTo>
                  <a:pt x="102" y="248"/>
                </a:lnTo>
                <a:lnTo>
                  <a:pt x="203" y="237"/>
                </a:lnTo>
                <a:lnTo>
                  <a:pt x="305" y="226"/>
                </a:lnTo>
                <a:lnTo>
                  <a:pt x="418" y="214"/>
                </a:lnTo>
                <a:lnTo>
                  <a:pt x="622" y="181"/>
                </a:lnTo>
                <a:lnTo>
                  <a:pt x="724" y="158"/>
                </a:lnTo>
                <a:lnTo>
                  <a:pt x="825" y="147"/>
                </a:lnTo>
                <a:lnTo>
                  <a:pt x="916" y="135"/>
                </a:lnTo>
                <a:lnTo>
                  <a:pt x="1017" y="124"/>
                </a:lnTo>
                <a:lnTo>
                  <a:pt x="1108" y="101"/>
                </a:lnTo>
                <a:lnTo>
                  <a:pt x="1187" y="90"/>
                </a:lnTo>
                <a:lnTo>
                  <a:pt x="1232" y="79"/>
                </a:lnTo>
                <a:lnTo>
                  <a:pt x="1266" y="67"/>
                </a:lnTo>
                <a:lnTo>
                  <a:pt x="1289" y="67"/>
                </a:lnTo>
                <a:lnTo>
                  <a:pt x="1311" y="56"/>
                </a:lnTo>
                <a:lnTo>
                  <a:pt x="1334" y="56"/>
                </a:lnTo>
                <a:lnTo>
                  <a:pt x="1357" y="45"/>
                </a:lnTo>
                <a:lnTo>
                  <a:pt x="1368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5435600" y="2211388"/>
            <a:ext cx="947738" cy="1587500"/>
          </a:xfrm>
          <a:custGeom>
            <a:avLst/>
            <a:gdLst/>
            <a:ahLst/>
            <a:cxnLst>
              <a:cxn ang="0">
                <a:pos x="168838287" y="912421819"/>
              </a:cxn>
              <a:cxn ang="0">
                <a:pos x="109603710" y="953583108"/>
              </a:cxn>
              <a:cxn ang="0">
                <a:pos x="59234577" y="985463971"/>
              </a:cxn>
              <a:cxn ang="0">
                <a:pos x="36669145" y="999184189"/>
              </a:cxn>
              <a:cxn ang="0">
                <a:pos x="18535800" y="1008465886"/>
              </a:cxn>
              <a:cxn ang="0">
                <a:pos x="4835178" y="1008465886"/>
              </a:cxn>
              <a:cxn ang="0">
                <a:pos x="0" y="1003623344"/>
              </a:cxn>
              <a:cxn ang="0">
                <a:pos x="4835178" y="994745033"/>
              </a:cxn>
              <a:cxn ang="0">
                <a:pos x="22968522" y="981024815"/>
              </a:cxn>
              <a:cxn ang="0">
                <a:pos x="41101232" y="962864806"/>
              </a:cxn>
              <a:cxn ang="0">
                <a:pos x="72935200" y="935423734"/>
              </a:cxn>
              <a:cxn ang="0">
                <a:pos x="104768532" y="907982663"/>
              </a:cxn>
              <a:cxn ang="0">
                <a:pos x="137004954" y="871663280"/>
              </a:cxn>
              <a:cxn ang="0">
                <a:pos x="173271009" y="830501356"/>
              </a:cxn>
              <a:cxn ang="0">
                <a:pos x="232504952" y="757459204"/>
              </a:cxn>
              <a:cxn ang="0">
                <a:pos x="301007429" y="661818522"/>
              </a:cxn>
              <a:cxn ang="0">
                <a:pos x="346541384" y="579494673"/>
              </a:cxn>
              <a:cxn ang="0">
                <a:pos x="373539538" y="520173374"/>
              </a:cxn>
              <a:cxn ang="0">
                <a:pos x="400940783" y="456412285"/>
              </a:cxn>
              <a:cxn ang="0">
                <a:pos x="428341393" y="387809289"/>
              </a:cxn>
              <a:cxn ang="0">
                <a:pos x="451309916" y="314767137"/>
              </a:cxn>
              <a:cxn ang="0">
                <a:pos x="469443260" y="251006683"/>
              </a:cxn>
              <a:cxn ang="0">
                <a:pos x="483143248" y="196123905"/>
              </a:cxn>
              <a:cxn ang="0">
                <a:pos x="492008693" y="146084304"/>
              </a:cxn>
              <a:cxn ang="0">
                <a:pos x="496843870" y="109764921"/>
              </a:cxn>
              <a:cxn ang="0">
                <a:pos x="496843870" y="77481308"/>
              </a:cxn>
              <a:cxn ang="0">
                <a:pos x="496843870" y="54882778"/>
              </a:cxn>
              <a:cxn ang="0">
                <a:pos x="492008693" y="41161925"/>
              </a:cxn>
              <a:cxn ang="0">
                <a:pos x="483143248" y="36722769"/>
              </a:cxn>
              <a:cxn ang="0">
                <a:pos x="478308070" y="23001916"/>
              </a:cxn>
              <a:cxn ang="0">
                <a:pos x="483143248" y="4842542"/>
              </a:cxn>
              <a:cxn ang="0">
                <a:pos x="501276593" y="0"/>
              </a:cxn>
              <a:cxn ang="0">
                <a:pos x="519409303" y="9281698"/>
              </a:cxn>
              <a:cxn ang="0">
                <a:pos x="551243270" y="18563395"/>
              </a:cxn>
              <a:cxn ang="0">
                <a:pos x="569779070" y="27441071"/>
              </a:cxn>
              <a:cxn ang="0">
                <a:pos x="583479692" y="41161925"/>
              </a:cxn>
              <a:cxn ang="0">
                <a:pos x="596777225" y="50443622"/>
              </a:cxn>
              <a:cxn ang="0">
                <a:pos x="601612402" y="54882778"/>
              </a:cxn>
              <a:cxn ang="0">
                <a:pos x="601612402" y="64163841"/>
              </a:cxn>
              <a:cxn ang="0">
                <a:pos x="601612402" y="86763005"/>
              </a:cxn>
              <a:cxn ang="0">
                <a:pos x="587911780" y="109764921"/>
              </a:cxn>
              <a:cxn ang="0">
                <a:pos x="583479692" y="127924930"/>
              </a:cxn>
              <a:cxn ang="0">
                <a:pos x="574211157" y="155366001"/>
              </a:cxn>
              <a:cxn ang="0">
                <a:pos x="564943257" y="191685384"/>
              </a:cxn>
              <a:cxn ang="0">
                <a:pos x="551243270" y="237285829"/>
              </a:cxn>
              <a:cxn ang="0">
                <a:pos x="537542647" y="292168607"/>
              </a:cxn>
              <a:cxn ang="0">
                <a:pos x="514977215" y="355929062"/>
              </a:cxn>
              <a:cxn ang="0">
                <a:pos x="487575970" y="428971213"/>
              </a:cxn>
              <a:cxn ang="0">
                <a:pos x="455742638" y="506452521"/>
              </a:cxn>
              <a:cxn ang="0">
                <a:pos x="419476583" y="583933829"/>
              </a:cxn>
              <a:cxn ang="0">
                <a:pos x="387240161" y="648097669"/>
              </a:cxn>
              <a:cxn ang="0">
                <a:pos x="350974106" y="707418968"/>
              </a:cxn>
              <a:cxn ang="0">
                <a:pos x="314304961" y="757459204"/>
              </a:cxn>
              <a:cxn ang="0">
                <a:pos x="278038906" y="803060284"/>
              </a:cxn>
              <a:cxn ang="0">
                <a:pos x="246205574" y="839379667"/>
              </a:cxn>
              <a:cxn ang="0">
                <a:pos x="214372242" y="871663280"/>
              </a:cxn>
              <a:cxn ang="0">
                <a:pos x="200671619" y="889822654"/>
              </a:cxn>
            </a:cxnLst>
            <a:pathLst>
              <a:path w="1493" h="2499">
                <a:moveTo>
                  <a:pt x="498" y="2205"/>
                </a:moveTo>
                <a:lnTo>
                  <a:pt x="419" y="2261"/>
                </a:lnTo>
                <a:lnTo>
                  <a:pt x="351" y="2318"/>
                </a:lnTo>
                <a:lnTo>
                  <a:pt x="272" y="2363"/>
                </a:lnTo>
                <a:lnTo>
                  <a:pt x="193" y="2420"/>
                </a:lnTo>
                <a:lnTo>
                  <a:pt x="147" y="2442"/>
                </a:lnTo>
                <a:lnTo>
                  <a:pt x="113" y="2465"/>
                </a:lnTo>
                <a:lnTo>
                  <a:pt x="91" y="2476"/>
                </a:lnTo>
                <a:lnTo>
                  <a:pt x="57" y="2487"/>
                </a:lnTo>
                <a:lnTo>
                  <a:pt x="46" y="2499"/>
                </a:lnTo>
                <a:lnTo>
                  <a:pt x="23" y="2499"/>
                </a:lnTo>
                <a:lnTo>
                  <a:pt x="12" y="2499"/>
                </a:lnTo>
                <a:lnTo>
                  <a:pt x="0" y="2487"/>
                </a:lnTo>
                <a:lnTo>
                  <a:pt x="12" y="2476"/>
                </a:lnTo>
                <a:lnTo>
                  <a:pt x="12" y="2465"/>
                </a:lnTo>
                <a:lnTo>
                  <a:pt x="34" y="2442"/>
                </a:lnTo>
                <a:lnTo>
                  <a:pt x="57" y="2431"/>
                </a:lnTo>
                <a:lnTo>
                  <a:pt x="80" y="2408"/>
                </a:lnTo>
                <a:lnTo>
                  <a:pt x="102" y="2386"/>
                </a:lnTo>
                <a:lnTo>
                  <a:pt x="136" y="2352"/>
                </a:lnTo>
                <a:lnTo>
                  <a:pt x="181" y="2318"/>
                </a:lnTo>
                <a:lnTo>
                  <a:pt x="215" y="2284"/>
                </a:lnTo>
                <a:lnTo>
                  <a:pt x="260" y="2250"/>
                </a:lnTo>
                <a:lnTo>
                  <a:pt x="294" y="2205"/>
                </a:lnTo>
                <a:lnTo>
                  <a:pt x="340" y="2160"/>
                </a:lnTo>
                <a:lnTo>
                  <a:pt x="385" y="2114"/>
                </a:lnTo>
                <a:lnTo>
                  <a:pt x="430" y="2058"/>
                </a:lnTo>
                <a:lnTo>
                  <a:pt x="487" y="2001"/>
                </a:lnTo>
                <a:lnTo>
                  <a:pt x="577" y="1877"/>
                </a:lnTo>
                <a:lnTo>
                  <a:pt x="667" y="1764"/>
                </a:lnTo>
                <a:lnTo>
                  <a:pt x="747" y="1640"/>
                </a:lnTo>
                <a:lnTo>
                  <a:pt x="826" y="1504"/>
                </a:lnTo>
                <a:lnTo>
                  <a:pt x="860" y="1436"/>
                </a:lnTo>
                <a:lnTo>
                  <a:pt x="894" y="1368"/>
                </a:lnTo>
                <a:lnTo>
                  <a:pt x="927" y="1289"/>
                </a:lnTo>
                <a:lnTo>
                  <a:pt x="961" y="1210"/>
                </a:lnTo>
                <a:lnTo>
                  <a:pt x="995" y="1131"/>
                </a:lnTo>
                <a:lnTo>
                  <a:pt x="1029" y="1040"/>
                </a:lnTo>
                <a:lnTo>
                  <a:pt x="1063" y="961"/>
                </a:lnTo>
                <a:lnTo>
                  <a:pt x="1097" y="871"/>
                </a:lnTo>
                <a:lnTo>
                  <a:pt x="1120" y="780"/>
                </a:lnTo>
                <a:lnTo>
                  <a:pt x="1142" y="701"/>
                </a:lnTo>
                <a:lnTo>
                  <a:pt x="1165" y="622"/>
                </a:lnTo>
                <a:lnTo>
                  <a:pt x="1187" y="543"/>
                </a:lnTo>
                <a:lnTo>
                  <a:pt x="1199" y="486"/>
                </a:lnTo>
                <a:lnTo>
                  <a:pt x="1210" y="419"/>
                </a:lnTo>
                <a:lnTo>
                  <a:pt x="1221" y="362"/>
                </a:lnTo>
                <a:lnTo>
                  <a:pt x="1233" y="317"/>
                </a:lnTo>
                <a:lnTo>
                  <a:pt x="1233" y="272"/>
                </a:lnTo>
                <a:lnTo>
                  <a:pt x="1233" y="226"/>
                </a:lnTo>
                <a:lnTo>
                  <a:pt x="1233" y="192"/>
                </a:lnTo>
                <a:lnTo>
                  <a:pt x="1233" y="159"/>
                </a:lnTo>
                <a:lnTo>
                  <a:pt x="1233" y="136"/>
                </a:lnTo>
                <a:lnTo>
                  <a:pt x="1233" y="113"/>
                </a:lnTo>
                <a:lnTo>
                  <a:pt x="1221" y="102"/>
                </a:lnTo>
                <a:lnTo>
                  <a:pt x="1210" y="102"/>
                </a:lnTo>
                <a:lnTo>
                  <a:pt x="1199" y="91"/>
                </a:lnTo>
                <a:lnTo>
                  <a:pt x="1187" y="68"/>
                </a:lnTo>
                <a:lnTo>
                  <a:pt x="1187" y="57"/>
                </a:lnTo>
                <a:lnTo>
                  <a:pt x="1187" y="34"/>
                </a:lnTo>
                <a:lnTo>
                  <a:pt x="1199" y="12"/>
                </a:lnTo>
                <a:lnTo>
                  <a:pt x="1221" y="12"/>
                </a:lnTo>
                <a:lnTo>
                  <a:pt x="1244" y="0"/>
                </a:lnTo>
                <a:lnTo>
                  <a:pt x="1267" y="12"/>
                </a:lnTo>
                <a:lnTo>
                  <a:pt x="1289" y="23"/>
                </a:lnTo>
                <a:lnTo>
                  <a:pt x="1323" y="34"/>
                </a:lnTo>
                <a:lnTo>
                  <a:pt x="1368" y="46"/>
                </a:lnTo>
                <a:lnTo>
                  <a:pt x="1391" y="57"/>
                </a:lnTo>
                <a:lnTo>
                  <a:pt x="1414" y="68"/>
                </a:lnTo>
                <a:lnTo>
                  <a:pt x="1436" y="91"/>
                </a:lnTo>
                <a:lnTo>
                  <a:pt x="1448" y="102"/>
                </a:lnTo>
                <a:lnTo>
                  <a:pt x="1459" y="113"/>
                </a:lnTo>
                <a:lnTo>
                  <a:pt x="1481" y="125"/>
                </a:lnTo>
                <a:lnTo>
                  <a:pt x="1481" y="136"/>
                </a:lnTo>
                <a:lnTo>
                  <a:pt x="1493" y="136"/>
                </a:lnTo>
                <a:lnTo>
                  <a:pt x="1493" y="147"/>
                </a:lnTo>
                <a:lnTo>
                  <a:pt x="1493" y="159"/>
                </a:lnTo>
                <a:lnTo>
                  <a:pt x="1493" y="181"/>
                </a:lnTo>
                <a:lnTo>
                  <a:pt x="1493" y="215"/>
                </a:lnTo>
                <a:lnTo>
                  <a:pt x="1470" y="249"/>
                </a:lnTo>
                <a:lnTo>
                  <a:pt x="1459" y="272"/>
                </a:lnTo>
                <a:lnTo>
                  <a:pt x="1459" y="283"/>
                </a:lnTo>
                <a:lnTo>
                  <a:pt x="1448" y="317"/>
                </a:lnTo>
                <a:lnTo>
                  <a:pt x="1436" y="351"/>
                </a:lnTo>
                <a:lnTo>
                  <a:pt x="1425" y="385"/>
                </a:lnTo>
                <a:lnTo>
                  <a:pt x="1414" y="430"/>
                </a:lnTo>
                <a:lnTo>
                  <a:pt x="1402" y="475"/>
                </a:lnTo>
                <a:lnTo>
                  <a:pt x="1391" y="532"/>
                </a:lnTo>
                <a:lnTo>
                  <a:pt x="1368" y="588"/>
                </a:lnTo>
                <a:lnTo>
                  <a:pt x="1357" y="656"/>
                </a:lnTo>
                <a:lnTo>
                  <a:pt x="1334" y="724"/>
                </a:lnTo>
                <a:lnTo>
                  <a:pt x="1301" y="803"/>
                </a:lnTo>
                <a:lnTo>
                  <a:pt x="1278" y="882"/>
                </a:lnTo>
                <a:lnTo>
                  <a:pt x="1244" y="973"/>
                </a:lnTo>
                <a:lnTo>
                  <a:pt x="1210" y="1063"/>
                </a:lnTo>
                <a:lnTo>
                  <a:pt x="1165" y="1165"/>
                </a:lnTo>
                <a:lnTo>
                  <a:pt x="1131" y="1255"/>
                </a:lnTo>
                <a:lnTo>
                  <a:pt x="1086" y="1357"/>
                </a:lnTo>
                <a:lnTo>
                  <a:pt x="1041" y="1447"/>
                </a:lnTo>
                <a:lnTo>
                  <a:pt x="995" y="1527"/>
                </a:lnTo>
                <a:lnTo>
                  <a:pt x="961" y="1606"/>
                </a:lnTo>
                <a:lnTo>
                  <a:pt x="916" y="1685"/>
                </a:lnTo>
                <a:lnTo>
                  <a:pt x="871" y="1753"/>
                </a:lnTo>
                <a:lnTo>
                  <a:pt x="826" y="1820"/>
                </a:lnTo>
                <a:lnTo>
                  <a:pt x="780" y="1877"/>
                </a:lnTo>
                <a:lnTo>
                  <a:pt x="735" y="1933"/>
                </a:lnTo>
                <a:lnTo>
                  <a:pt x="690" y="1990"/>
                </a:lnTo>
                <a:lnTo>
                  <a:pt x="645" y="2035"/>
                </a:lnTo>
                <a:lnTo>
                  <a:pt x="611" y="2080"/>
                </a:lnTo>
                <a:lnTo>
                  <a:pt x="566" y="2126"/>
                </a:lnTo>
                <a:lnTo>
                  <a:pt x="532" y="2160"/>
                </a:lnTo>
                <a:lnTo>
                  <a:pt x="498" y="220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5930900" y="3189288"/>
            <a:ext cx="503238" cy="962025"/>
          </a:xfrm>
          <a:custGeom>
            <a:avLst/>
            <a:gdLst/>
            <a:ahLst/>
            <a:cxnLst>
              <a:cxn ang="0">
                <a:pos x="187332887" y="455644250"/>
              </a:cxn>
              <a:cxn ang="0">
                <a:pos x="146151880" y="501208675"/>
              </a:cxn>
              <a:cxn ang="0">
                <a:pos x="114257265" y="537902150"/>
              </a:cxn>
              <a:cxn ang="0">
                <a:pos x="96089230" y="565321450"/>
              </a:cxn>
              <a:cxn ang="0">
                <a:pos x="86802836" y="583466575"/>
              </a:cxn>
              <a:cxn ang="0">
                <a:pos x="82362015" y="597176225"/>
              </a:cxn>
              <a:cxn ang="0">
                <a:pos x="73076257" y="606047175"/>
              </a:cxn>
              <a:cxn ang="0">
                <a:pos x="68634801" y="610885875"/>
              </a:cxn>
              <a:cxn ang="0">
                <a:pos x="59349043" y="606047175"/>
              </a:cxn>
              <a:cxn ang="0">
                <a:pos x="46025944" y="597176225"/>
              </a:cxn>
              <a:cxn ang="0">
                <a:pos x="32298730" y="587902050"/>
              </a:cxn>
              <a:cxn ang="0">
                <a:pos x="23012972" y="569756925"/>
              </a:cxn>
              <a:cxn ang="0">
                <a:pos x="4844937" y="546773100"/>
              </a:cxn>
              <a:cxn ang="0">
                <a:pos x="0" y="528627975"/>
              </a:cxn>
              <a:cxn ang="0">
                <a:pos x="4844937" y="510482850"/>
              </a:cxn>
              <a:cxn ang="0">
                <a:pos x="23012972" y="487499025"/>
              </a:cxn>
              <a:cxn ang="0">
                <a:pos x="32298730" y="469353900"/>
              </a:cxn>
              <a:cxn ang="0">
                <a:pos x="41181008" y="441934600"/>
              </a:cxn>
              <a:cxn ang="0">
                <a:pos x="46025944" y="405644350"/>
              </a:cxn>
              <a:cxn ang="0">
                <a:pos x="50466765" y="360079925"/>
              </a:cxn>
              <a:cxn ang="0">
                <a:pos x="54908222" y="332660625"/>
              </a:cxn>
              <a:cxn ang="0">
                <a:pos x="54908222" y="300805850"/>
              </a:cxn>
              <a:cxn ang="0">
                <a:pos x="54908222" y="264515600"/>
              </a:cxn>
              <a:cxn ang="0">
                <a:pos x="54908222" y="218547950"/>
              </a:cxn>
              <a:cxn ang="0">
                <a:pos x="54908222" y="172983525"/>
              </a:cxn>
              <a:cxn ang="0">
                <a:pos x="54908222" y="122983625"/>
              </a:cxn>
              <a:cxn ang="0">
                <a:pos x="54908222" y="63709550"/>
              </a:cxn>
              <a:cxn ang="0">
                <a:pos x="50466765" y="0"/>
              </a:cxn>
              <a:cxn ang="0">
                <a:pos x="82362015" y="27419300"/>
              </a:cxn>
              <a:cxn ang="0">
                <a:pos x="100530051" y="49999900"/>
              </a:cxn>
              <a:cxn ang="0">
                <a:pos x="114257265" y="68145025"/>
              </a:cxn>
              <a:cxn ang="0">
                <a:pos x="123543023" y="77419200"/>
              </a:cxn>
              <a:cxn ang="0">
                <a:pos x="123543023" y="91128850"/>
              </a:cxn>
              <a:cxn ang="0">
                <a:pos x="123543023" y="109273975"/>
              </a:cxn>
              <a:cxn ang="0">
                <a:pos x="123543023" y="136693275"/>
              </a:cxn>
              <a:cxn ang="0">
                <a:pos x="123543023" y="172983525"/>
              </a:cxn>
              <a:cxn ang="0">
                <a:pos x="114257265" y="255241425"/>
              </a:cxn>
              <a:cxn ang="0">
                <a:pos x="105374987" y="337096100"/>
              </a:cxn>
              <a:cxn ang="0">
                <a:pos x="105374987" y="373789575"/>
              </a:cxn>
              <a:cxn ang="0">
                <a:pos x="105374987" y="405644350"/>
              </a:cxn>
              <a:cxn ang="0">
                <a:pos x="109815808" y="423789475"/>
              </a:cxn>
              <a:cxn ang="0">
                <a:pos x="109815808" y="428224950"/>
              </a:cxn>
              <a:cxn ang="0">
                <a:pos x="118698086" y="428224950"/>
              </a:cxn>
              <a:cxn ang="0">
                <a:pos x="141711058" y="414918525"/>
              </a:cxn>
              <a:cxn ang="0">
                <a:pos x="173606308" y="391934700"/>
              </a:cxn>
              <a:cxn ang="0">
                <a:pos x="214787316" y="360079925"/>
              </a:cxn>
              <a:cxn ang="0">
                <a:pos x="255968323" y="328225150"/>
              </a:cxn>
              <a:cxn ang="0">
                <a:pos x="287862938" y="310080025"/>
              </a:cxn>
              <a:cxn ang="0">
                <a:pos x="310472430" y="300805850"/>
              </a:cxn>
              <a:cxn ang="0">
                <a:pos x="319758188" y="300805850"/>
              </a:cxn>
              <a:cxn ang="0">
                <a:pos x="310472430" y="314515500"/>
              </a:cxn>
              <a:cxn ang="0">
                <a:pos x="292304394" y="341934800"/>
              </a:cxn>
              <a:cxn ang="0">
                <a:pos x="255968323" y="378225050"/>
              </a:cxn>
              <a:cxn ang="0">
                <a:pos x="210345859" y="428224950"/>
              </a:cxn>
            </a:cxnLst>
            <a:pathLst>
              <a:path w="792" h="1515">
                <a:moveTo>
                  <a:pt x="521" y="1062"/>
                </a:moveTo>
                <a:lnTo>
                  <a:pt x="464" y="1130"/>
                </a:lnTo>
                <a:lnTo>
                  <a:pt x="407" y="1187"/>
                </a:lnTo>
                <a:lnTo>
                  <a:pt x="362" y="1243"/>
                </a:lnTo>
                <a:lnTo>
                  <a:pt x="317" y="1289"/>
                </a:lnTo>
                <a:lnTo>
                  <a:pt x="283" y="1334"/>
                </a:lnTo>
                <a:lnTo>
                  <a:pt x="261" y="1368"/>
                </a:lnTo>
                <a:lnTo>
                  <a:pt x="238" y="1402"/>
                </a:lnTo>
                <a:lnTo>
                  <a:pt x="227" y="1424"/>
                </a:lnTo>
                <a:lnTo>
                  <a:pt x="215" y="1447"/>
                </a:lnTo>
                <a:lnTo>
                  <a:pt x="204" y="1458"/>
                </a:lnTo>
                <a:lnTo>
                  <a:pt x="204" y="1481"/>
                </a:lnTo>
                <a:lnTo>
                  <a:pt x="193" y="1492"/>
                </a:lnTo>
                <a:lnTo>
                  <a:pt x="181" y="1503"/>
                </a:lnTo>
                <a:lnTo>
                  <a:pt x="170" y="1515"/>
                </a:lnTo>
                <a:lnTo>
                  <a:pt x="147" y="1503"/>
                </a:lnTo>
                <a:lnTo>
                  <a:pt x="125" y="1492"/>
                </a:lnTo>
                <a:lnTo>
                  <a:pt x="114" y="1481"/>
                </a:lnTo>
                <a:lnTo>
                  <a:pt x="91" y="1469"/>
                </a:lnTo>
                <a:lnTo>
                  <a:pt x="80" y="1458"/>
                </a:lnTo>
                <a:lnTo>
                  <a:pt x="68" y="1436"/>
                </a:lnTo>
                <a:lnTo>
                  <a:pt x="57" y="1413"/>
                </a:lnTo>
                <a:lnTo>
                  <a:pt x="34" y="1390"/>
                </a:lnTo>
                <a:lnTo>
                  <a:pt x="12" y="1356"/>
                </a:lnTo>
                <a:lnTo>
                  <a:pt x="0" y="1334"/>
                </a:lnTo>
                <a:lnTo>
                  <a:pt x="0" y="1311"/>
                </a:lnTo>
                <a:lnTo>
                  <a:pt x="0" y="1289"/>
                </a:lnTo>
                <a:lnTo>
                  <a:pt x="12" y="1266"/>
                </a:lnTo>
                <a:lnTo>
                  <a:pt x="34" y="1232"/>
                </a:lnTo>
                <a:lnTo>
                  <a:pt x="57" y="1209"/>
                </a:lnTo>
                <a:lnTo>
                  <a:pt x="68" y="1187"/>
                </a:lnTo>
                <a:lnTo>
                  <a:pt x="80" y="1164"/>
                </a:lnTo>
                <a:lnTo>
                  <a:pt x="91" y="1130"/>
                </a:lnTo>
                <a:lnTo>
                  <a:pt x="102" y="1096"/>
                </a:lnTo>
                <a:lnTo>
                  <a:pt x="114" y="1051"/>
                </a:lnTo>
                <a:lnTo>
                  <a:pt x="114" y="1006"/>
                </a:lnTo>
                <a:lnTo>
                  <a:pt x="125" y="949"/>
                </a:lnTo>
                <a:lnTo>
                  <a:pt x="125" y="893"/>
                </a:lnTo>
                <a:lnTo>
                  <a:pt x="136" y="859"/>
                </a:lnTo>
                <a:lnTo>
                  <a:pt x="136" y="825"/>
                </a:lnTo>
                <a:lnTo>
                  <a:pt x="136" y="780"/>
                </a:lnTo>
                <a:lnTo>
                  <a:pt x="136" y="746"/>
                </a:lnTo>
                <a:lnTo>
                  <a:pt x="136" y="701"/>
                </a:lnTo>
                <a:lnTo>
                  <a:pt x="136" y="656"/>
                </a:lnTo>
                <a:lnTo>
                  <a:pt x="136" y="599"/>
                </a:lnTo>
                <a:lnTo>
                  <a:pt x="136" y="542"/>
                </a:lnTo>
                <a:lnTo>
                  <a:pt x="136" y="486"/>
                </a:lnTo>
                <a:lnTo>
                  <a:pt x="136" y="429"/>
                </a:lnTo>
                <a:lnTo>
                  <a:pt x="136" y="362"/>
                </a:lnTo>
                <a:lnTo>
                  <a:pt x="136" y="305"/>
                </a:lnTo>
                <a:lnTo>
                  <a:pt x="136" y="226"/>
                </a:lnTo>
                <a:lnTo>
                  <a:pt x="136" y="158"/>
                </a:lnTo>
                <a:lnTo>
                  <a:pt x="136" y="79"/>
                </a:lnTo>
                <a:lnTo>
                  <a:pt x="125" y="0"/>
                </a:lnTo>
                <a:lnTo>
                  <a:pt x="170" y="45"/>
                </a:lnTo>
                <a:lnTo>
                  <a:pt x="204" y="68"/>
                </a:lnTo>
                <a:lnTo>
                  <a:pt x="227" y="102"/>
                </a:lnTo>
                <a:lnTo>
                  <a:pt x="249" y="124"/>
                </a:lnTo>
                <a:lnTo>
                  <a:pt x="272" y="147"/>
                </a:lnTo>
                <a:lnTo>
                  <a:pt x="283" y="169"/>
                </a:lnTo>
                <a:lnTo>
                  <a:pt x="294" y="181"/>
                </a:lnTo>
                <a:lnTo>
                  <a:pt x="306" y="192"/>
                </a:lnTo>
                <a:lnTo>
                  <a:pt x="306" y="203"/>
                </a:lnTo>
                <a:lnTo>
                  <a:pt x="306" y="226"/>
                </a:lnTo>
                <a:lnTo>
                  <a:pt x="306" y="249"/>
                </a:lnTo>
                <a:lnTo>
                  <a:pt x="306" y="271"/>
                </a:lnTo>
                <a:lnTo>
                  <a:pt x="306" y="305"/>
                </a:lnTo>
                <a:lnTo>
                  <a:pt x="306" y="339"/>
                </a:lnTo>
                <a:lnTo>
                  <a:pt x="306" y="384"/>
                </a:lnTo>
                <a:lnTo>
                  <a:pt x="306" y="429"/>
                </a:lnTo>
                <a:lnTo>
                  <a:pt x="294" y="542"/>
                </a:lnTo>
                <a:lnTo>
                  <a:pt x="283" y="633"/>
                </a:lnTo>
                <a:lnTo>
                  <a:pt x="272" y="735"/>
                </a:lnTo>
                <a:lnTo>
                  <a:pt x="261" y="836"/>
                </a:lnTo>
                <a:lnTo>
                  <a:pt x="261" y="893"/>
                </a:lnTo>
                <a:lnTo>
                  <a:pt x="261" y="927"/>
                </a:lnTo>
                <a:lnTo>
                  <a:pt x="261" y="972"/>
                </a:lnTo>
                <a:lnTo>
                  <a:pt x="261" y="1006"/>
                </a:lnTo>
                <a:lnTo>
                  <a:pt x="261" y="1029"/>
                </a:lnTo>
                <a:lnTo>
                  <a:pt x="272" y="1051"/>
                </a:lnTo>
                <a:lnTo>
                  <a:pt x="272" y="1062"/>
                </a:lnTo>
                <a:lnTo>
                  <a:pt x="283" y="1074"/>
                </a:lnTo>
                <a:lnTo>
                  <a:pt x="294" y="1062"/>
                </a:lnTo>
                <a:lnTo>
                  <a:pt x="317" y="1051"/>
                </a:lnTo>
                <a:lnTo>
                  <a:pt x="351" y="1029"/>
                </a:lnTo>
                <a:lnTo>
                  <a:pt x="385" y="1006"/>
                </a:lnTo>
                <a:lnTo>
                  <a:pt x="430" y="972"/>
                </a:lnTo>
                <a:lnTo>
                  <a:pt x="475" y="938"/>
                </a:lnTo>
                <a:lnTo>
                  <a:pt x="532" y="893"/>
                </a:lnTo>
                <a:lnTo>
                  <a:pt x="588" y="848"/>
                </a:lnTo>
                <a:lnTo>
                  <a:pt x="634" y="814"/>
                </a:lnTo>
                <a:lnTo>
                  <a:pt x="679" y="791"/>
                </a:lnTo>
                <a:lnTo>
                  <a:pt x="713" y="769"/>
                </a:lnTo>
                <a:lnTo>
                  <a:pt x="747" y="757"/>
                </a:lnTo>
                <a:lnTo>
                  <a:pt x="769" y="746"/>
                </a:lnTo>
                <a:lnTo>
                  <a:pt x="781" y="746"/>
                </a:lnTo>
                <a:lnTo>
                  <a:pt x="792" y="746"/>
                </a:lnTo>
                <a:lnTo>
                  <a:pt x="781" y="769"/>
                </a:lnTo>
                <a:lnTo>
                  <a:pt x="769" y="780"/>
                </a:lnTo>
                <a:lnTo>
                  <a:pt x="758" y="814"/>
                </a:lnTo>
                <a:lnTo>
                  <a:pt x="724" y="848"/>
                </a:lnTo>
                <a:lnTo>
                  <a:pt x="690" y="893"/>
                </a:lnTo>
                <a:lnTo>
                  <a:pt x="634" y="938"/>
                </a:lnTo>
                <a:lnTo>
                  <a:pt x="588" y="1006"/>
                </a:lnTo>
                <a:lnTo>
                  <a:pt x="521" y="106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6132513" y="2859088"/>
            <a:ext cx="1184275" cy="974725"/>
          </a:xfrm>
          <a:custGeom>
            <a:avLst/>
            <a:gdLst/>
            <a:ahLst/>
            <a:cxnLst>
              <a:cxn ang="0">
                <a:pos x="433063650" y="559024764"/>
              </a:cxn>
              <a:cxn ang="0">
                <a:pos x="419354000" y="540927349"/>
              </a:cxn>
              <a:cxn ang="0">
                <a:pos x="401208875" y="518405303"/>
              </a:cxn>
              <a:cxn ang="0">
                <a:pos x="378225050" y="495481192"/>
              </a:cxn>
              <a:cxn ang="0">
                <a:pos x="351208975" y="463709089"/>
              </a:cxn>
              <a:cxn ang="0">
                <a:pos x="323789675" y="427110924"/>
              </a:cxn>
              <a:cxn ang="0">
                <a:pos x="287096200" y="386491463"/>
              </a:cxn>
              <a:cxn ang="0">
                <a:pos x="250805950" y="341045306"/>
              </a:cxn>
              <a:cxn ang="0">
                <a:pos x="191531875" y="268251676"/>
              </a:cxn>
              <a:cxn ang="0">
                <a:pos x="118548150" y="181783993"/>
              </a:cxn>
              <a:cxn ang="0">
                <a:pos x="59274075" y="113413725"/>
              </a:cxn>
              <a:cxn ang="0">
                <a:pos x="18145125" y="54293514"/>
              </a:cxn>
              <a:cxn ang="0">
                <a:pos x="22983825" y="0"/>
              </a:cxn>
              <a:cxn ang="0">
                <a:pos x="49999900" y="41022161"/>
              </a:cxn>
              <a:cxn ang="0">
                <a:pos x="86693375" y="86467684"/>
              </a:cxn>
              <a:cxn ang="0">
                <a:pos x="127822325" y="136337836"/>
              </a:cxn>
              <a:cxn ang="0">
                <a:pos x="182257700" y="191034051"/>
              </a:cxn>
              <a:cxn ang="0">
                <a:pos x="232660825" y="250153627"/>
              </a:cxn>
              <a:cxn ang="0">
                <a:pos x="287096200" y="300023780"/>
              </a:cxn>
              <a:cxn ang="0">
                <a:pos x="332660625" y="345469302"/>
              </a:cxn>
              <a:cxn ang="0">
                <a:pos x="383063750" y="381665401"/>
              </a:cxn>
              <a:cxn ang="0">
                <a:pos x="428628175" y="422687562"/>
              </a:cxn>
              <a:cxn ang="0">
                <a:pos x="483063550" y="454459031"/>
              </a:cxn>
              <a:cxn ang="0">
                <a:pos x="547176325" y="486231134"/>
              </a:cxn>
              <a:cxn ang="0">
                <a:pos x="615321350" y="518405303"/>
              </a:cxn>
              <a:cxn ang="0">
                <a:pos x="647176125" y="531677291"/>
              </a:cxn>
              <a:cxn ang="0">
                <a:pos x="674595425" y="545351345"/>
              </a:cxn>
              <a:cxn ang="0">
                <a:pos x="697579250" y="554601402"/>
              </a:cxn>
              <a:cxn ang="0">
                <a:pos x="720159850" y="563851460"/>
              </a:cxn>
              <a:cxn ang="0">
                <a:pos x="733869500" y="568274822"/>
              </a:cxn>
              <a:cxn ang="0">
                <a:pos x="743143675" y="577524880"/>
              </a:cxn>
              <a:cxn ang="0">
                <a:pos x="752014625" y="581948875"/>
              </a:cxn>
              <a:cxn ang="0">
                <a:pos x="752014625" y="581948875"/>
              </a:cxn>
              <a:cxn ang="0">
                <a:pos x="743143675" y="586372871"/>
              </a:cxn>
              <a:cxn ang="0">
                <a:pos x="724998550" y="595622929"/>
              </a:cxn>
              <a:cxn ang="0">
                <a:pos x="697579250" y="600046925"/>
              </a:cxn>
              <a:cxn ang="0">
                <a:pos x="656450300" y="609296983"/>
              </a:cxn>
              <a:cxn ang="0">
                <a:pos x="615321350" y="613720979"/>
              </a:cxn>
              <a:cxn ang="0">
                <a:pos x="579031100" y="618144974"/>
              </a:cxn>
              <a:cxn ang="0">
                <a:pos x="551611800" y="618144974"/>
              </a:cxn>
              <a:cxn ang="0">
                <a:pos x="524192500" y="618144974"/>
              </a:cxn>
              <a:cxn ang="0">
                <a:pos x="501611900" y="613720979"/>
              </a:cxn>
              <a:cxn ang="0">
                <a:pos x="478628075" y="604470921"/>
              </a:cxn>
              <a:cxn ang="0">
                <a:pos x="456047475" y="586372871"/>
              </a:cxn>
              <a:cxn ang="0">
                <a:pos x="437499125" y="568274822"/>
              </a:cxn>
            </a:cxnLst>
            <a:pathLst>
              <a:path w="1865" h="1537">
                <a:moveTo>
                  <a:pt x="1085" y="1413"/>
                </a:moveTo>
                <a:lnTo>
                  <a:pt x="1074" y="1390"/>
                </a:lnTo>
                <a:lnTo>
                  <a:pt x="1051" y="1368"/>
                </a:lnTo>
                <a:lnTo>
                  <a:pt x="1040" y="1345"/>
                </a:lnTo>
                <a:lnTo>
                  <a:pt x="1018" y="1322"/>
                </a:lnTo>
                <a:lnTo>
                  <a:pt x="995" y="1289"/>
                </a:lnTo>
                <a:lnTo>
                  <a:pt x="972" y="1266"/>
                </a:lnTo>
                <a:lnTo>
                  <a:pt x="938" y="1232"/>
                </a:lnTo>
                <a:lnTo>
                  <a:pt x="904" y="1187"/>
                </a:lnTo>
                <a:lnTo>
                  <a:pt x="871" y="1153"/>
                </a:lnTo>
                <a:lnTo>
                  <a:pt x="837" y="1108"/>
                </a:lnTo>
                <a:lnTo>
                  <a:pt x="803" y="1062"/>
                </a:lnTo>
                <a:lnTo>
                  <a:pt x="757" y="1017"/>
                </a:lnTo>
                <a:lnTo>
                  <a:pt x="712" y="961"/>
                </a:lnTo>
                <a:lnTo>
                  <a:pt x="667" y="904"/>
                </a:lnTo>
                <a:lnTo>
                  <a:pt x="622" y="848"/>
                </a:lnTo>
                <a:lnTo>
                  <a:pt x="565" y="791"/>
                </a:lnTo>
                <a:lnTo>
                  <a:pt x="475" y="667"/>
                </a:lnTo>
                <a:lnTo>
                  <a:pt x="373" y="554"/>
                </a:lnTo>
                <a:lnTo>
                  <a:pt x="294" y="452"/>
                </a:lnTo>
                <a:lnTo>
                  <a:pt x="215" y="362"/>
                </a:lnTo>
                <a:lnTo>
                  <a:pt x="147" y="282"/>
                </a:lnTo>
                <a:lnTo>
                  <a:pt x="90" y="203"/>
                </a:lnTo>
                <a:lnTo>
                  <a:pt x="45" y="135"/>
                </a:lnTo>
                <a:lnTo>
                  <a:pt x="0" y="79"/>
                </a:lnTo>
                <a:lnTo>
                  <a:pt x="57" y="0"/>
                </a:lnTo>
                <a:lnTo>
                  <a:pt x="90" y="45"/>
                </a:lnTo>
                <a:lnTo>
                  <a:pt x="124" y="102"/>
                </a:lnTo>
                <a:lnTo>
                  <a:pt x="170" y="147"/>
                </a:lnTo>
                <a:lnTo>
                  <a:pt x="215" y="215"/>
                </a:lnTo>
                <a:lnTo>
                  <a:pt x="271" y="271"/>
                </a:lnTo>
                <a:lnTo>
                  <a:pt x="317" y="339"/>
                </a:lnTo>
                <a:lnTo>
                  <a:pt x="384" y="407"/>
                </a:lnTo>
                <a:lnTo>
                  <a:pt x="452" y="475"/>
                </a:lnTo>
                <a:lnTo>
                  <a:pt x="520" y="542"/>
                </a:lnTo>
                <a:lnTo>
                  <a:pt x="577" y="622"/>
                </a:lnTo>
                <a:lnTo>
                  <a:pt x="644" y="689"/>
                </a:lnTo>
                <a:lnTo>
                  <a:pt x="712" y="746"/>
                </a:lnTo>
                <a:lnTo>
                  <a:pt x="769" y="802"/>
                </a:lnTo>
                <a:lnTo>
                  <a:pt x="825" y="859"/>
                </a:lnTo>
                <a:lnTo>
                  <a:pt x="893" y="904"/>
                </a:lnTo>
                <a:lnTo>
                  <a:pt x="950" y="949"/>
                </a:lnTo>
                <a:lnTo>
                  <a:pt x="1006" y="1006"/>
                </a:lnTo>
                <a:lnTo>
                  <a:pt x="1063" y="1051"/>
                </a:lnTo>
                <a:lnTo>
                  <a:pt x="1131" y="1096"/>
                </a:lnTo>
                <a:lnTo>
                  <a:pt x="1198" y="1130"/>
                </a:lnTo>
                <a:lnTo>
                  <a:pt x="1278" y="1176"/>
                </a:lnTo>
                <a:lnTo>
                  <a:pt x="1357" y="1209"/>
                </a:lnTo>
                <a:lnTo>
                  <a:pt x="1436" y="1255"/>
                </a:lnTo>
                <a:lnTo>
                  <a:pt x="1526" y="1289"/>
                </a:lnTo>
                <a:lnTo>
                  <a:pt x="1560" y="1300"/>
                </a:lnTo>
                <a:lnTo>
                  <a:pt x="1605" y="1322"/>
                </a:lnTo>
                <a:lnTo>
                  <a:pt x="1639" y="1334"/>
                </a:lnTo>
                <a:lnTo>
                  <a:pt x="1673" y="1356"/>
                </a:lnTo>
                <a:lnTo>
                  <a:pt x="1707" y="1368"/>
                </a:lnTo>
                <a:lnTo>
                  <a:pt x="1730" y="1379"/>
                </a:lnTo>
                <a:lnTo>
                  <a:pt x="1764" y="1390"/>
                </a:lnTo>
                <a:lnTo>
                  <a:pt x="1786" y="1402"/>
                </a:lnTo>
                <a:lnTo>
                  <a:pt x="1798" y="1413"/>
                </a:lnTo>
                <a:lnTo>
                  <a:pt x="1820" y="1413"/>
                </a:lnTo>
                <a:lnTo>
                  <a:pt x="1831" y="1424"/>
                </a:lnTo>
                <a:lnTo>
                  <a:pt x="1843" y="1436"/>
                </a:lnTo>
                <a:lnTo>
                  <a:pt x="1854" y="1436"/>
                </a:lnTo>
                <a:lnTo>
                  <a:pt x="1865" y="1447"/>
                </a:lnTo>
                <a:lnTo>
                  <a:pt x="1854" y="1458"/>
                </a:lnTo>
                <a:lnTo>
                  <a:pt x="1843" y="1458"/>
                </a:lnTo>
                <a:lnTo>
                  <a:pt x="1820" y="1469"/>
                </a:lnTo>
                <a:lnTo>
                  <a:pt x="1798" y="1481"/>
                </a:lnTo>
                <a:lnTo>
                  <a:pt x="1764" y="1481"/>
                </a:lnTo>
                <a:lnTo>
                  <a:pt x="1730" y="1492"/>
                </a:lnTo>
                <a:lnTo>
                  <a:pt x="1685" y="1503"/>
                </a:lnTo>
                <a:lnTo>
                  <a:pt x="1628" y="1515"/>
                </a:lnTo>
                <a:lnTo>
                  <a:pt x="1583" y="1526"/>
                </a:lnTo>
                <a:lnTo>
                  <a:pt x="1526" y="1526"/>
                </a:lnTo>
                <a:lnTo>
                  <a:pt x="1481" y="1537"/>
                </a:lnTo>
                <a:lnTo>
                  <a:pt x="1436" y="1537"/>
                </a:lnTo>
                <a:lnTo>
                  <a:pt x="1402" y="1537"/>
                </a:lnTo>
                <a:lnTo>
                  <a:pt x="1368" y="1537"/>
                </a:lnTo>
                <a:lnTo>
                  <a:pt x="1334" y="1537"/>
                </a:lnTo>
                <a:lnTo>
                  <a:pt x="1300" y="1537"/>
                </a:lnTo>
                <a:lnTo>
                  <a:pt x="1266" y="1526"/>
                </a:lnTo>
                <a:lnTo>
                  <a:pt x="1244" y="1526"/>
                </a:lnTo>
                <a:lnTo>
                  <a:pt x="1210" y="1515"/>
                </a:lnTo>
                <a:lnTo>
                  <a:pt x="1187" y="1503"/>
                </a:lnTo>
                <a:lnTo>
                  <a:pt x="1153" y="1481"/>
                </a:lnTo>
                <a:lnTo>
                  <a:pt x="1131" y="1458"/>
                </a:lnTo>
                <a:lnTo>
                  <a:pt x="1108" y="1436"/>
                </a:lnTo>
                <a:lnTo>
                  <a:pt x="1085" y="141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8129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813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3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3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3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3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pic>
        <p:nvPicPr>
          <p:cNvPr id="48140" name="Picture 2" descr="C:\Users\Administrator\Desktop\新归类\2017秋原稿\张存霞老师课件\课件模板（老师修改）\小学语文课件模板（老师修改）4.20\可改图标\学习字词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249238"/>
            <a:ext cx="2641600" cy="693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8141" name="组合 32"/>
          <p:cNvGrpSpPr/>
          <p:nvPr/>
        </p:nvGrpSpPr>
        <p:grpSpPr>
          <a:xfrm>
            <a:off x="250825" y="1052513"/>
            <a:ext cx="3548063" cy="901700"/>
            <a:chOff x="250825" y="1052513"/>
            <a:chExt cx="3548063" cy="901700"/>
          </a:xfrm>
        </p:grpSpPr>
        <p:pic>
          <p:nvPicPr>
            <p:cNvPr id="48142" name="Picture 2" descr="C:\Users\Administrator\Desktop\1PBFMD@G2N)$R3{XMDI$[P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825" y="1052513"/>
              <a:ext cx="2968625" cy="9017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43" name="TextBox 15"/>
            <p:cNvSpPr txBox="1"/>
            <p:nvPr/>
          </p:nvSpPr>
          <p:spPr>
            <a:xfrm>
              <a:off x="1716088" y="1208088"/>
              <a:ext cx="2082800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我会写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8144" name="TextBox 27"/>
          <p:cNvSpPr txBox="1"/>
          <p:nvPr/>
        </p:nvSpPr>
        <p:spPr>
          <a:xfrm>
            <a:off x="1009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季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384300" y="2027238"/>
            <a:ext cx="9556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jì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619625" y="4884738"/>
            <a:ext cx="4216400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第一笔是短撇，最后一横要写得稍长。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357438" y="3127375"/>
            <a:ext cx="17272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子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98525" y="4565650"/>
            <a:ext cx="30305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春季  冬季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57250" y="4970463"/>
            <a:ext cx="3640138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春季是我最喜欢的季节。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" name="文本框 30"/>
          <p:cNvSpPr txBox="1"/>
          <p:nvPr/>
        </p:nvSpPr>
        <p:spPr>
          <a:xfrm>
            <a:off x="2135188" y="2673350"/>
            <a:ext cx="2008187" cy="395288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" name="文本框 31"/>
          <p:cNvSpPr txBox="1"/>
          <p:nvPr/>
        </p:nvSpPr>
        <p:spPr>
          <a:xfrm>
            <a:off x="2214563" y="3602038"/>
            <a:ext cx="2078037" cy="395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52" name="矩形 64"/>
          <p:cNvSpPr/>
          <p:nvPr/>
        </p:nvSpPr>
        <p:spPr>
          <a:xfrm>
            <a:off x="5556250" y="2233613"/>
            <a:ext cx="34925" cy="168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6086475" y="2211388"/>
            <a:ext cx="668338" cy="223837"/>
          </a:xfrm>
          <a:custGeom>
            <a:avLst/>
            <a:gdLst/>
            <a:ahLst/>
            <a:cxnLst>
              <a:cxn ang="0">
                <a:pos x="328537681" y="0"/>
              </a:cxn>
              <a:cxn ang="0">
                <a:pos x="360422867" y="9353326"/>
              </a:cxn>
              <a:cxn ang="0">
                <a:pos x="378988941" y="18707289"/>
              </a:cxn>
              <a:cxn ang="0">
                <a:pos x="401591090" y="27653754"/>
              </a:cxn>
              <a:cxn ang="0">
                <a:pos x="415313619" y="41481269"/>
              </a:cxn>
              <a:cxn ang="0">
                <a:pos x="424596656" y="50834594"/>
              </a:cxn>
              <a:cxn ang="0">
                <a:pos x="424596656" y="59781697"/>
              </a:cxn>
              <a:cxn ang="0">
                <a:pos x="419753112" y="69135023"/>
              </a:cxn>
              <a:cxn ang="0">
                <a:pos x="410874127" y="78082126"/>
              </a:cxn>
              <a:cxn ang="0">
                <a:pos x="392711470" y="87435451"/>
              </a:cxn>
              <a:cxn ang="0">
                <a:pos x="369705904" y="91909003"/>
              </a:cxn>
              <a:cxn ang="0">
                <a:pos x="337820718" y="101262328"/>
              </a:cxn>
              <a:cxn ang="0">
                <a:pos x="296652494" y="110616292"/>
              </a:cxn>
              <a:cxn ang="0">
                <a:pos x="251044779" y="115089843"/>
              </a:cxn>
              <a:cxn ang="0">
                <a:pos x="196154026" y="124443169"/>
              </a:cxn>
              <a:cxn ang="0">
                <a:pos x="146106183" y="133390271"/>
              </a:cxn>
              <a:cxn ang="0">
                <a:pos x="100498468" y="137863185"/>
              </a:cxn>
              <a:cxn ang="0">
                <a:pos x="68613282" y="142743597"/>
              </a:cxn>
              <a:cxn ang="0">
                <a:pos x="41168223" y="142743597"/>
              </a:cxn>
              <a:cxn ang="0">
                <a:pos x="27445694" y="142743597"/>
              </a:cxn>
              <a:cxn ang="0">
                <a:pos x="13722529" y="142743597"/>
              </a:cxn>
              <a:cxn ang="0">
                <a:pos x="4843545" y="137863185"/>
              </a:cxn>
              <a:cxn ang="0">
                <a:pos x="4843545" y="133390271"/>
              </a:cxn>
              <a:cxn ang="0">
                <a:pos x="4843545" y="133390271"/>
              </a:cxn>
              <a:cxn ang="0">
                <a:pos x="9283037" y="128916720"/>
              </a:cxn>
              <a:cxn ang="0">
                <a:pos x="13722529" y="124443169"/>
              </a:cxn>
              <a:cxn ang="0">
                <a:pos x="27445694" y="119562757"/>
              </a:cxn>
              <a:cxn ang="0">
                <a:pos x="45607715" y="115089843"/>
              </a:cxn>
              <a:cxn ang="0">
                <a:pos x="64173789" y="105735880"/>
              </a:cxn>
              <a:cxn ang="0">
                <a:pos x="118661125" y="91909003"/>
              </a:cxn>
              <a:cxn ang="0">
                <a:pos x="173551877" y="82961900"/>
              </a:cxn>
              <a:cxn ang="0">
                <a:pos x="219159593" y="69135023"/>
              </a:cxn>
              <a:cxn ang="0">
                <a:pos x="255484271" y="59781697"/>
              </a:cxn>
              <a:cxn ang="0">
                <a:pos x="282929965" y="50834594"/>
              </a:cxn>
              <a:cxn ang="0">
                <a:pos x="301092622" y="41481269"/>
              </a:cxn>
              <a:cxn ang="0">
                <a:pos x="314815151" y="32127305"/>
              </a:cxn>
              <a:cxn ang="0">
                <a:pos x="319658061" y="27653754"/>
              </a:cxn>
              <a:cxn ang="0">
                <a:pos x="319658061" y="18707289"/>
              </a:cxn>
              <a:cxn ang="0">
                <a:pos x="314815151" y="9353326"/>
              </a:cxn>
              <a:cxn ang="0">
                <a:pos x="319658061" y="4880412"/>
              </a:cxn>
            </a:cxnLst>
            <a:pathLst>
              <a:path w="1052" h="351">
                <a:moveTo>
                  <a:pt x="792" y="12"/>
                </a:moveTo>
                <a:lnTo>
                  <a:pt x="814" y="0"/>
                </a:lnTo>
                <a:lnTo>
                  <a:pt x="848" y="12"/>
                </a:lnTo>
                <a:lnTo>
                  <a:pt x="893" y="23"/>
                </a:lnTo>
                <a:lnTo>
                  <a:pt x="916" y="34"/>
                </a:lnTo>
                <a:lnTo>
                  <a:pt x="939" y="46"/>
                </a:lnTo>
                <a:lnTo>
                  <a:pt x="973" y="57"/>
                </a:lnTo>
                <a:lnTo>
                  <a:pt x="995" y="68"/>
                </a:lnTo>
                <a:lnTo>
                  <a:pt x="1006" y="91"/>
                </a:lnTo>
                <a:lnTo>
                  <a:pt x="1029" y="102"/>
                </a:lnTo>
                <a:lnTo>
                  <a:pt x="1040" y="113"/>
                </a:lnTo>
                <a:lnTo>
                  <a:pt x="1052" y="125"/>
                </a:lnTo>
                <a:lnTo>
                  <a:pt x="1052" y="136"/>
                </a:lnTo>
                <a:lnTo>
                  <a:pt x="1052" y="147"/>
                </a:lnTo>
                <a:lnTo>
                  <a:pt x="1052" y="159"/>
                </a:lnTo>
                <a:lnTo>
                  <a:pt x="1040" y="170"/>
                </a:lnTo>
                <a:lnTo>
                  <a:pt x="1029" y="181"/>
                </a:lnTo>
                <a:lnTo>
                  <a:pt x="1018" y="192"/>
                </a:lnTo>
                <a:lnTo>
                  <a:pt x="995" y="204"/>
                </a:lnTo>
                <a:lnTo>
                  <a:pt x="973" y="215"/>
                </a:lnTo>
                <a:lnTo>
                  <a:pt x="950" y="226"/>
                </a:lnTo>
                <a:lnTo>
                  <a:pt x="916" y="226"/>
                </a:lnTo>
                <a:lnTo>
                  <a:pt x="882" y="238"/>
                </a:lnTo>
                <a:lnTo>
                  <a:pt x="837" y="249"/>
                </a:lnTo>
                <a:lnTo>
                  <a:pt x="792" y="260"/>
                </a:lnTo>
                <a:lnTo>
                  <a:pt x="735" y="272"/>
                </a:lnTo>
                <a:lnTo>
                  <a:pt x="679" y="272"/>
                </a:lnTo>
                <a:lnTo>
                  <a:pt x="622" y="283"/>
                </a:lnTo>
                <a:lnTo>
                  <a:pt x="554" y="294"/>
                </a:lnTo>
                <a:lnTo>
                  <a:pt x="486" y="306"/>
                </a:lnTo>
                <a:lnTo>
                  <a:pt x="419" y="317"/>
                </a:lnTo>
                <a:lnTo>
                  <a:pt x="362" y="328"/>
                </a:lnTo>
                <a:lnTo>
                  <a:pt x="306" y="339"/>
                </a:lnTo>
                <a:lnTo>
                  <a:pt x="249" y="339"/>
                </a:lnTo>
                <a:lnTo>
                  <a:pt x="204" y="351"/>
                </a:lnTo>
                <a:lnTo>
                  <a:pt x="170" y="351"/>
                </a:lnTo>
                <a:lnTo>
                  <a:pt x="136" y="351"/>
                </a:lnTo>
                <a:lnTo>
                  <a:pt x="102" y="351"/>
                </a:lnTo>
                <a:lnTo>
                  <a:pt x="79" y="351"/>
                </a:lnTo>
                <a:lnTo>
                  <a:pt x="68" y="351"/>
                </a:lnTo>
                <a:lnTo>
                  <a:pt x="45" y="351"/>
                </a:lnTo>
                <a:lnTo>
                  <a:pt x="34" y="351"/>
                </a:lnTo>
                <a:lnTo>
                  <a:pt x="23" y="339"/>
                </a:lnTo>
                <a:lnTo>
                  <a:pt x="12" y="339"/>
                </a:lnTo>
                <a:lnTo>
                  <a:pt x="12" y="328"/>
                </a:lnTo>
                <a:lnTo>
                  <a:pt x="0" y="328"/>
                </a:lnTo>
                <a:lnTo>
                  <a:pt x="12" y="328"/>
                </a:lnTo>
                <a:lnTo>
                  <a:pt x="12" y="317"/>
                </a:lnTo>
                <a:lnTo>
                  <a:pt x="23" y="317"/>
                </a:lnTo>
                <a:lnTo>
                  <a:pt x="23" y="306"/>
                </a:lnTo>
                <a:lnTo>
                  <a:pt x="34" y="306"/>
                </a:lnTo>
                <a:lnTo>
                  <a:pt x="57" y="306"/>
                </a:lnTo>
                <a:lnTo>
                  <a:pt x="68" y="294"/>
                </a:lnTo>
                <a:lnTo>
                  <a:pt x="91" y="283"/>
                </a:lnTo>
                <a:lnTo>
                  <a:pt x="113" y="283"/>
                </a:lnTo>
                <a:lnTo>
                  <a:pt x="136" y="272"/>
                </a:lnTo>
                <a:lnTo>
                  <a:pt x="159" y="260"/>
                </a:lnTo>
                <a:lnTo>
                  <a:pt x="215" y="249"/>
                </a:lnTo>
                <a:lnTo>
                  <a:pt x="294" y="226"/>
                </a:lnTo>
                <a:lnTo>
                  <a:pt x="362" y="215"/>
                </a:lnTo>
                <a:lnTo>
                  <a:pt x="430" y="204"/>
                </a:lnTo>
                <a:lnTo>
                  <a:pt x="486" y="192"/>
                </a:lnTo>
                <a:lnTo>
                  <a:pt x="543" y="170"/>
                </a:lnTo>
                <a:lnTo>
                  <a:pt x="588" y="159"/>
                </a:lnTo>
                <a:lnTo>
                  <a:pt x="633" y="147"/>
                </a:lnTo>
                <a:lnTo>
                  <a:pt x="667" y="136"/>
                </a:lnTo>
                <a:lnTo>
                  <a:pt x="701" y="125"/>
                </a:lnTo>
                <a:lnTo>
                  <a:pt x="724" y="113"/>
                </a:lnTo>
                <a:lnTo>
                  <a:pt x="746" y="102"/>
                </a:lnTo>
                <a:lnTo>
                  <a:pt x="758" y="91"/>
                </a:lnTo>
                <a:lnTo>
                  <a:pt x="780" y="79"/>
                </a:lnTo>
                <a:lnTo>
                  <a:pt x="792" y="68"/>
                </a:lnTo>
                <a:lnTo>
                  <a:pt x="792" y="57"/>
                </a:lnTo>
                <a:lnTo>
                  <a:pt x="792" y="46"/>
                </a:lnTo>
                <a:lnTo>
                  <a:pt x="792" y="34"/>
                </a:lnTo>
                <a:lnTo>
                  <a:pt x="780" y="23"/>
                </a:lnTo>
                <a:lnTo>
                  <a:pt x="792" y="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5778500" y="2500313"/>
            <a:ext cx="1220788" cy="236537"/>
          </a:xfrm>
          <a:custGeom>
            <a:avLst/>
            <a:gdLst/>
            <a:ahLst/>
            <a:cxnLst>
              <a:cxn ang="0">
                <a:pos x="770964462" y="36192698"/>
              </a:cxn>
              <a:cxn ang="0">
                <a:pos x="770964462" y="45442372"/>
              </a:cxn>
              <a:cxn ang="0">
                <a:pos x="766123231" y="49865551"/>
              </a:cxn>
              <a:cxn ang="0">
                <a:pos x="757248064" y="54289363"/>
              </a:cxn>
              <a:cxn ang="0">
                <a:pos x="747968932" y="58713176"/>
              </a:cxn>
              <a:cxn ang="0">
                <a:pos x="729813997" y="63538404"/>
              </a:cxn>
              <a:cxn ang="0">
                <a:pos x="706818467" y="63538404"/>
              </a:cxn>
              <a:cxn ang="0">
                <a:pos x="679788366" y="67962217"/>
              </a:cxn>
              <a:cxn ang="0">
                <a:pos x="647513704" y="72386029"/>
              </a:cxn>
              <a:cxn ang="0">
                <a:pos x="611204471" y="72386029"/>
              </a:cxn>
              <a:cxn ang="0">
                <a:pos x="506311343" y="81635070"/>
              </a:cxn>
              <a:cxn ang="0">
                <a:pos x="337674915" y="99731736"/>
              </a:cxn>
              <a:cxn ang="0">
                <a:pos x="232781787" y="117827768"/>
              </a:cxn>
              <a:cxn ang="0">
                <a:pos x="196069224" y="127077442"/>
              </a:cxn>
              <a:cxn ang="0">
                <a:pos x="159760626" y="131500621"/>
              </a:cxn>
              <a:cxn ang="0">
                <a:pos x="132326559" y="140750296"/>
              </a:cxn>
              <a:cxn ang="0">
                <a:pos x="109331029" y="145173474"/>
              </a:cxn>
              <a:cxn ang="0">
                <a:pos x="91176095" y="145173474"/>
              </a:cxn>
              <a:cxn ang="0">
                <a:pos x="77459697" y="149999336"/>
              </a:cxn>
              <a:cxn ang="0">
                <a:pos x="73021796" y="149999336"/>
              </a:cxn>
              <a:cxn ang="0">
                <a:pos x="59304763" y="149999336"/>
              </a:cxn>
              <a:cxn ang="0">
                <a:pos x="41150464" y="140750296"/>
              </a:cxn>
              <a:cxn ang="0">
                <a:pos x="18154299" y="127077442"/>
              </a:cxn>
              <a:cxn ang="0">
                <a:pos x="0" y="113404589"/>
              </a:cxn>
              <a:cxn ang="0">
                <a:pos x="0" y="104556964"/>
              </a:cxn>
              <a:cxn ang="0">
                <a:pos x="18154299" y="104556964"/>
              </a:cxn>
              <a:cxn ang="0">
                <a:pos x="36712563" y="104556964"/>
              </a:cxn>
              <a:cxn ang="0">
                <a:pos x="59304763" y="104556964"/>
              </a:cxn>
              <a:cxn ang="0">
                <a:pos x="86738829" y="99731736"/>
              </a:cxn>
              <a:cxn ang="0">
                <a:pos x="127888658" y="95307923"/>
              </a:cxn>
              <a:cxn ang="0">
                <a:pos x="173477024" y="86058883"/>
              </a:cxn>
              <a:cxn ang="0">
                <a:pos x="223503290" y="81635070"/>
              </a:cxn>
              <a:cxn ang="0">
                <a:pos x="278370152" y="72386029"/>
              </a:cxn>
              <a:cxn ang="0">
                <a:pos x="337674915" y="58713176"/>
              </a:cxn>
              <a:cxn ang="0">
                <a:pos x="401418214" y="49865551"/>
              </a:cxn>
              <a:cxn ang="0">
                <a:pos x="460722978" y="40616510"/>
              </a:cxn>
              <a:cxn ang="0">
                <a:pos x="510748609" y="31769519"/>
              </a:cxn>
              <a:cxn ang="0">
                <a:pos x="551899073" y="22519844"/>
              </a:cxn>
              <a:cxn ang="0">
                <a:pos x="588611636" y="13270804"/>
              </a:cxn>
              <a:cxn ang="0">
                <a:pos x="615641737" y="4423813"/>
              </a:cxn>
              <a:cxn ang="0">
                <a:pos x="638637902" y="0"/>
              </a:cxn>
              <a:cxn ang="0">
                <a:pos x="656792201" y="0"/>
              </a:cxn>
              <a:cxn ang="0">
                <a:pos x="679788366" y="0"/>
              </a:cxn>
              <a:cxn ang="0">
                <a:pos x="706818467" y="4423813"/>
              </a:cxn>
              <a:cxn ang="0">
                <a:pos x="743531031" y="13270804"/>
              </a:cxn>
              <a:cxn ang="0">
                <a:pos x="766123231" y="26943657"/>
              </a:cxn>
              <a:cxn ang="0">
                <a:pos x="770964462" y="31769519"/>
              </a:cxn>
            </a:cxnLst>
            <a:pathLst>
              <a:path w="1922" h="373">
                <a:moveTo>
                  <a:pt x="1911" y="79"/>
                </a:moveTo>
                <a:lnTo>
                  <a:pt x="1911" y="90"/>
                </a:lnTo>
                <a:lnTo>
                  <a:pt x="1922" y="101"/>
                </a:lnTo>
                <a:lnTo>
                  <a:pt x="1911" y="113"/>
                </a:lnTo>
                <a:lnTo>
                  <a:pt x="1911" y="124"/>
                </a:lnTo>
                <a:lnTo>
                  <a:pt x="1899" y="124"/>
                </a:lnTo>
                <a:lnTo>
                  <a:pt x="1899" y="135"/>
                </a:lnTo>
                <a:lnTo>
                  <a:pt x="1877" y="135"/>
                </a:lnTo>
                <a:lnTo>
                  <a:pt x="1866" y="146"/>
                </a:lnTo>
                <a:lnTo>
                  <a:pt x="1854" y="146"/>
                </a:lnTo>
                <a:lnTo>
                  <a:pt x="1832" y="146"/>
                </a:lnTo>
                <a:lnTo>
                  <a:pt x="1809" y="158"/>
                </a:lnTo>
                <a:lnTo>
                  <a:pt x="1775" y="158"/>
                </a:lnTo>
                <a:lnTo>
                  <a:pt x="1752" y="158"/>
                </a:lnTo>
                <a:lnTo>
                  <a:pt x="1719" y="169"/>
                </a:lnTo>
                <a:lnTo>
                  <a:pt x="1685" y="169"/>
                </a:lnTo>
                <a:lnTo>
                  <a:pt x="1651" y="169"/>
                </a:lnTo>
                <a:lnTo>
                  <a:pt x="1605" y="180"/>
                </a:lnTo>
                <a:lnTo>
                  <a:pt x="1560" y="180"/>
                </a:lnTo>
                <a:lnTo>
                  <a:pt x="1515" y="180"/>
                </a:lnTo>
                <a:lnTo>
                  <a:pt x="1470" y="180"/>
                </a:lnTo>
                <a:lnTo>
                  <a:pt x="1255" y="203"/>
                </a:lnTo>
                <a:lnTo>
                  <a:pt x="1052" y="226"/>
                </a:lnTo>
                <a:lnTo>
                  <a:pt x="837" y="248"/>
                </a:lnTo>
                <a:lnTo>
                  <a:pt x="633" y="282"/>
                </a:lnTo>
                <a:lnTo>
                  <a:pt x="577" y="293"/>
                </a:lnTo>
                <a:lnTo>
                  <a:pt x="531" y="305"/>
                </a:lnTo>
                <a:lnTo>
                  <a:pt x="486" y="316"/>
                </a:lnTo>
                <a:lnTo>
                  <a:pt x="441" y="327"/>
                </a:lnTo>
                <a:lnTo>
                  <a:pt x="396" y="327"/>
                </a:lnTo>
                <a:lnTo>
                  <a:pt x="362" y="339"/>
                </a:lnTo>
                <a:lnTo>
                  <a:pt x="328" y="350"/>
                </a:lnTo>
                <a:lnTo>
                  <a:pt x="294" y="350"/>
                </a:lnTo>
                <a:lnTo>
                  <a:pt x="271" y="361"/>
                </a:lnTo>
                <a:lnTo>
                  <a:pt x="249" y="361"/>
                </a:lnTo>
                <a:lnTo>
                  <a:pt x="226" y="361"/>
                </a:lnTo>
                <a:lnTo>
                  <a:pt x="204" y="361"/>
                </a:lnTo>
                <a:lnTo>
                  <a:pt x="192" y="373"/>
                </a:lnTo>
                <a:lnTo>
                  <a:pt x="181" y="373"/>
                </a:lnTo>
                <a:lnTo>
                  <a:pt x="170" y="373"/>
                </a:lnTo>
                <a:lnTo>
                  <a:pt x="147" y="373"/>
                </a:lnTo>
                <a:lnTo>
                  <a:pt x="125" y="361"/>
                </a:lnTo>
                <a:lnTo>
                  <a:pt x="102" y="350"/>
                </a:lnTo>
                <a:lnTo>
                  <a:pt x="79" y="339"/>
                </a:lnTo>
                <a:lnTo>
                  <a:pt x="45" y="316"/>
                </a:lnTo>
                <a:lnTo>
                  <a:pt x="23" y="293"/>
                </a:lnTo>
                <a:lnTo>
                  <a:pt x="0" y="282"/>
                </a:lnTo>
                <a:lnTo>
                  <a:pt x="0" y="271"/>
                </a:lnTo>
                <a:lnTo>
                  <a:pt x="0" y="260"/>
                </a:lnTo>
                <a:lnTo>
                  <a:pt x="23" y="260"/>
                </a:lnTo>
                <a:lnTo>
                  <a:pt x="45" y="260"/>
                </a:lnTo>
                <a:lnTo>
                  <a:pt x="79" y="260"/>
                </a:lnTo>
                <a:lnTo>
                  <a:pt x="91" y="260"/>
                </a:lnTo>
                <a:lnTo>
                  <a:pt x="113" y="260"/>
                </a:lnTo>
                <a:lnTo>
                  <a:pt x="147" y="260"/>
                </a:lnTo>
                <a:lnTo>
                  <a:pt x="181" y="248"/>
                </a:lnTo>
                <a:lnTo>
                  <a:pt x="215" y="248"/>
                </a:lnTo>
                <a:lnTo>
                  <a:pt x="260" y="237"/>
                </a:lnTo>
                <a:lnTo>
                  <a:pt x="317" y="237"/>
                </a:lnTo>
                <a:lnTo>
                  <a:pt x="373" y="226"/>
                </a:lnTo>
                <a:lnTo>
                  <a:pt x="430" y="214"/>
                </a:lnTo>
                <a:lnTo>
                  <a:pt x="486" y="214"/>
                </a:lnTo>
                <a:lnTo>
                  <a:pt x="554" y="203"/>
                </a:lnTo>
                <a:lnTo>
                  <a:pt x="622" y="192"/>
                </a:lnTo>
                <a:lnTo>
                  <a:pt x="690" y="180"/>
                </a:lnTo>
                <a:lnTo>
                  <a:pt x="769" y="169"/>
                </a:lnTo>
                <a:lnTo>
                  <a:pt x="837" y="146"/>
                </a:lnTo>
                <a:lnTo>
                  <a:pt x="927" y="135"/>
                </a:lnTo>
                <a:lnTo>
                  <a:pt x="995" y="124"/>
                </a:lnTo>
                <a:lnTo>
                  <a:pt x="1074" y="113"/>
                </a:lnTo>
                <a:lnTo>
                  <a:pt x="1142" y="101"/>
                </a:lnTo>
                <a:lnTo>
                  <a:pt x="1210" y="90"/>
                </a:lnTo>
                <a:lnTo>
                  <a:pt x="1266" y="79"/>
                </a:lnTo>
                <a:lnTo>
                  <a:pt x="1323" y="67"/>
                </a:lnTo>
                <a:lnTo>
                  <a:pt x="1368" y="56"/>
                </a:lnTo>
                <a:lnTo>
                  <a:pt x="1413" y="33"/>
                </a:lnTo>
                <a:lnTo>
                  <a:pt x="1459" y="33"/>
                </a:lnTo>
                <a:lnTo>
                  <a:pt x="1492" y="22"/>
                </a:lnTo>
                <a:lnTo>
                  <a:pt x="1526" y="11"/>
                </a:lnTo>
                <a:lnTo>
                  <a:pt x="1560" y="11"/>
                </a:lnTo>
                <a:lnTo>
                  <a:pt x="1583" y="0"/>
                </a:lnTo>
                <a:lnTo>
                  <a:pt x="1605" y="0"/>
                </a:lnTo>
                <a:lnTo>
                  <a:pt x="1628" y="0"/>
                </a:lnTo>
                <a:lnTo>
                  <a:pt x="1651" y="0"/>
                </a:lnTo>
                <a:lnTo>
                  <a:pt x="1685" y="0"/>
                </a:lnTo>
                <a:lnTo>
                  <a:pt x="1719" y="11"/>
                </a:lnTo>
                <a:lnTo>
                  <a:pt x="1752" y="11"/>
                </a:lnTo>
                <a:lnTo>
                  <a:pt x="1798" y="22"/>
                </a:lnTo>
                <a:lnTo>
                  <a:pt x="1843" y="33"/>
                </a:lnTo>
                <a:lnTo>
                  <a:pt x="1877" y="45"/>
                </a:lnTo>
                <a:lnTo>
                  <a:pt x="1899" y="67"/>
                </a:lnTo>
                <a:lnTo>
                  <a:pt x="1911" y="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338888" y="2355850"/>
            <a:ext cx="122237" cy="746125"/>
          </a:xfrm>
          <a:custGeom>
            <a:avLst/>
            <a:gdLst/>
            <a:ahLst/>
            <a:cxnLst>
              <a:cxn ang="0">
                <a:pos x="55124430" y="0"/>
              </a:cxn>
              <a:cxn ang="0">
                <a:pos x="64041365" y="22944613"/>
              </a:cxn>
              <a:cxn ang="0">
                <a:pos x="68905379" y="41059081"/>
              </a:cxn>
              <a:cxn ang="0">
                <a:pos x="68905379" y="59173550"/>
              </a:cxn>
              <a:cxn ang="0">
                <a:pos x="73363846" y="72859487"/>
              </a:cxn>
              <a:cxn ang="0">
                <a:pos x="77822313" y="86546059"/>
              </a:cxn>
              <a:cxn ang="0">
                <a:pos x="77822313" y="100232631"/>
              </a:cxn>
              <a:cxn ang="0">
                <a:pos x="77822313" y="109490671"/>
              </a:cxn>
              <a:cxn ang="0">
                <a:pos x="77822313" y="123177243"/>
              </a:cxn>
              <a:cxn ang="0">
                <a:pos x="73363846" y="132033036"/>
              </a:cxn>
              <a:cxn ang="0">
                <a:pos x="73363846" y="145719608"/>
              </a:cxn>
              <a:cxn ang="0">
                <a:pos x="73363846" y="163833442"/>
              </a:cxn>
              <a:cxn ang="0">
                <a:pos x="73363846" y="182350158"/>
              </a:cxn>
              <a:cxn ang="0">
                <a:pos x="73363846" y="204892523"/>
              </a:cxn>
              <a:cxn ang="0">
                <a:pos x="73363846" y="227837136"/>
              </a:cxn>
              <a:cxn ang="0">
                <a:pos x="73363846" y="259638176"/>
              </a:cxn>
              <a:cxn ang="0">
                <a:pos x="73363846" y="291438582"/>
              </a:cxn>
              <a:cxn ang="0">
                <a:pos x="73363846" y="323238988"/>
              </a:cxn>
              <a:cxn ang="0">
                <a:pos x="68905379" y="350612132"/>
              </a:cxn>
              <a:cxn ang="0">
                <a:pos x="68905379" y="377984641"/>
              </a:cxn>
              <a:cxn ang="0">
                <a:pos x="68905379" y="396099109"/>
              </a:cxn>
              <a:cxn ang="0">
                <a:pos x="68905379" y="414212943"/>
              </a:cxn>
              <a:cxn ang="0">
                <a:pos x="64041365" y="432327412"/>
              </a:cxn>
              <a:cxn ang="0">
                <a:pos x="64041365" y="441586087"/>
              </a:cxn>
              <a:cxn ang="0">
                <a:pos x="59582898" y="450844128"/>
              </a:cxn>
              <a:cxn ang="0">
                <a:pos x="55124430" y="459699921"/>
              </a:cxn>
              <a:cxn ang="0">
                <a:pos x="50260416" y="468958596"/>
              </a:cxn>
              <a:cxn ang="0">
                <a:pos x="45801949" y="473386493"/>
              </a:cxn>
              <a:cxn ang="0">
                <a:pos x="41342845" y="473386493"/>
              </a:cxn>
              <a:cxn ang="0">
                <a:pos x="36479468" y="473386493"/>
              </a:cxn>
              <a:cxn ang="0">
                <a:pos x="32020364" y="468958596"/>
              </a:cxn>
              <a:cxn ang="0">
                <a:pos x="32020364" y="464530700"/>
              </a:cxn>
              <a:cxn ang="0">
                <a:pos x="27561897" y="455272024"/>
              </a:cxn>
              <a:cxn ang="0">
                <a:pos x="22697883" y="446013984"/>
              </a:cxn>
              <a:cxn ang="0">
                <a:pos x="22697883" y="437158190"/>
              </a:cxn>
              <a:cxn ang="0">
                <a:pos x="22697883" y="423471619"/>
              </a:cxn>
              <a:cxn ang="0">
                <a:pos x="22697883" y="409785047"/>
              </a:cxn>
              <a:cxn ang="0">
                <a:pos x="18239416" y="391671213"/>
              </a:cxn>
              <a:cxn ang="0">
                <a:pos x="18239416" y="368725966"/>
              </a:cxn>
              <a:cxn ang="0">
                <a:pos x="18239416" y="346184235"/>
              </a:cxn>
              <a:cxn ang="0">
                <a:pos x="22697883" y="318811091"/>
              </a:cxn>
              <a:cxn ang="0">
                <a:pos x="22697883" y="291438582"/>
              </a:cxn>
              <a:cxn ang="0">
                <a:pos x="22697883" y="259638176"/>
              </a:cxn>
              <a:cxn ang="0">
                <a:pos x="22697883" y="227837136"/>
              </a:cxn>
              <a:cxn ang="0">
                <a:pos x="18239416" y="191206586"/>
              </a:cxn>
              <a:cxn ang="0">
                <a:pos x="13780948" y="150147505"/>
              </a:cxn>
              <a:cxn ang="0">
                <a:pos x="13780948" y="109490671"/>
              </a:cxn>
              <a:cxn ang="0">
                <a:pos x="9322481" y="68431590"/>
              </a:cxn>
              <a:cxn ang="0">
                <a:pos x="0" y="22944613"/>
              </a:cxn>
              <a:cxn ang="0">
                <a:pos x="55124430" y="0"/>
              </a:cxn>
              <a:cxn ang="0">
                <a:pos x="55124430" y="0"/>
              </a:cxn>
            </a:cxnLst>
            <a:pathLst>
              <a:path w="192" h="1176">
                <a:moveTo>
                  <a:pt x="136" y="0"/>
                </a:moveTo>
                <a:lnTo>
                  <a:pt x="158" y="57"/>
                </a:lnTo>
                <a:lnTo>
                  <a:pt x="170" y="102"/>
                </a:lnTo>
                <a:lnTo>
                  <a:pt x="170" y="147"/>
                </a:lnTo>
                <a:lnTo>
                  <a:pt x="181" y="181"/>
                </a:lnTo>
                <a:lnTo>
                  <a:pt x="192" y="215"/>
                </a:lnTo>
                <a:lnTo>
                  <a:pt x="192" y="249"/>
                </a:lnTo>
                <a:lnTo>
                  <a:pt x="192" y="272"/>
                </a:lnTo>
                <a:lnTo>
                  <a:pt x="192" y="306"/>
                </a:lnTo>
                <a:lnTo>
                  <a:pt x="181" y="328"/>
                </a:lnTo>
                <a:lnTo>
                  <a:pt x="181" y="362"/>
                </a:lnTo>
                <a:lnTo>
                  <a:pt x="181" y="407"/>
                </a:lnTo>
                <a:lnTo>
                  <a:pt x="181" y="453"/>
                </a:lnTo>
                <a:lnTo>
                  <a:pt x="181" y="509"/>
                </a:lnTo>
                <a:lnTo>
                  <a:pt x="181" y="566"/>
                </a:lnTo>
                <a:lnTo>
                  <a:pt x="181" y="645"/>
                </a:lnTo>
                <a:lnTo>
                  <a:pt x="181" y="724"/>
                </a:lnTo>
                <a:lnTo>
                  <a:pt x="181" y="803"/>
                </a:lnTo>
                <a:lnTo>
                  <a:pt x="170" y="871"/>
                </a:lnTo>
                <a:lnTo>
                  <a:pt x="170" y="939"/>
                </a:lnTo>
                <a:lnTo>
                  <a:pt x="170" y="984"/>
                </a:lnTo>
                <a:lnTo>
                  <a:pt x="170" y="1029"/>
                </a:lnTo>
                <a:lnTo>
                  <a:pt x="158" y="1074"/>
                </a:lnTo>
                <a:lnTo>
                  <a:pt x="158" y="1097"/>
                </a:lnTo>
                <a:lnTo>
                  <a:pt x="147" y="1120"/>
                </a:lnTo>
                <a:lnTo>
                  <a:pt x="136" y="1142"/>
                </a:lnTo>
                <a:lnTo>
                  <a:pt x="124" y="1165"/>
                </a:lnTo>
                <a:lnTo>
                  <a:pt x="113" y="1176"/>
                </a:lnTo>
                <a:lnTo>
                  <a:pt x="102" y="1176"/>
                </a:lnTo>
                <a:lnTo>
                  <a:pt x="90" y="1176"/>
                </a:lnTo>
                <a:lnTo>
                  <a:pt x="79" y="1165"/>
                </a:lnTo>
                <a:lnTo>
                  <a:pt x="79" y="1154"/>
                </a:lnTo>
                <a:lnTo>
                  <a:pt x="68" y="1131"/>
                </a:lnTo>
                <a:lnTo>
                  <a:pt x="56" y="1108"/>
                </a:lnTo>
                <a:lnTo>
                  <a:pt x="56" y="1086"/>
                </a:lnTo>
                <a:lnTo>
                  <a:pt x="56" y="1052"/>
                </a:lnTo>
                <a:lnTo>
                  <a:pt x="56" y="1018"/>
                </a:lnTo>
                <a:lnTo>
                  <a:pt x="45" y="973"/>
                </a:lnTo>
                <a:lnTo>
                  <a:pt x="45" y="916"/>
                </a:lnTo>
                <a:lnTo>
                  <a:pt x="45" y="860"/>
                </a:lnTo>
                <a:lnTo>
                  <a:pt x="56" y="792"/>
                </a:lnTo>
                <a:lnTo>
                  <a:pt x="56" y="724"/>
                </a:lnTo>
                <a:lnTo>
                  <a:pt x="56" y="645"/>
                </a:lnTo>
                <a:lnTo>
                  <a:pt x="56" y="566"/>
                </a:lnTo>
                <a:lnTo>
                  <a:pt x="45" y="475"/>
                </a:lnTo>
                <a:lnTo>
                  <a:pt x="34" y="373"/>
                </a:lnTo>
                <a:lnTo>
                  <a:pt x="34" y="272"/>
                </a:lnTo>
                <a:lnTo>
                  <a:pt x="23" y="170"/>
                </a:lnTo>
                <a:lnTo>
                  <a:pt x="0" y="57"/>
                </a:lnTo>
                <a:lnTo>
                  <a:pt x="136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5772150" y="2614613"/>
            <a:ext cx="638175" cy="523875"/>
          </a:xfrm>
          <a:custGeom>
            <a:avLst/>
            <a:gdLst/>
            <a:ahLst/>
            <a:cxnLst>
              <a:cxn ang="0">
                <a:pos x="131995017" y="277552273"/>
              </a:cxn>
              <a:cxn ang="0">
                <a:pos x="104630250" y="291228201"/>
              </a:cxn>
              <a:cxn ang="0">
                <a:pos x="77265484" y="304904763"/>
              </a:cxn>
              <a:cxn ang="0">
                <a:pos x="54729533" y="313754192"/>
              </a:cxn>
              <a:cxn ang="0">
                <a:pos x="36218017" y="323006357"/>
              </a:cxn>
              <a:cxn ang="0">
                <a:pos x="22535951" y="327430754"/>
              </a:cxn>
              <a:cxn ang="0">
                <a:pos x="8853251" y="332257888"/>
              </a:cxn>
              <a:cxn ang="0">
                <a:pos x="4426625" y="332257888"/>
              </a:cxn>
              <a:cxn ang="0">
                <a:pos x="0" y="332257888"/>
              </a:cxn>
              <a:cxn ang="0">
                <a:pos x="0" y="327430754"/>
              </a:cxn>
              <a:cxn ang="0">
                <a:pos x="0" y="327430754"/>
              </a:cxn>
              <a:cxn ang="0">
                <a:pos x="0" y="327430754"/>
              </a:cxn>
              <a:cxn ang="0">
                <a:pos x="4426625" y="323006357"/>
              </a:cxn>
              <a:cxn ang="0">
                <a:pos x="8853251" y="318581326"/>
              </a:cxn>
              <a:cxn ang="0">
                <a:pos x="13682700" y="313754192"/>
              </a:cxn>
              <a:cxn ang="0">
                <a:pos x="18109326" y="313754192"/>
              </a:cxn>
              <a:cxn ang="0">
                <a:pos x="22535951" y="304904763"/>
              </a:cxn>
              <a:cxn ang="0">
                <a:pos x="31791392" y="300480366"/>
              </a:cxn>
              <a:cxn ang="0">
                <a:pos x="41047467" y="295653232"/>
              </a:cxn>
              <a:cxn ang="0">
                <a:pos x="49900718" y="291228201"/>
              </a:cxn>
              <a:cxn ang="0">
                <a:pos x="59156158" y="281976670"/>
              </a:cxn>
              <a:cxn ang="0">
                <a:pos x="72838859" y="273127242"/>
              </a:cxn>
              <a:cxn ang="0">
                <a:pos x="86520925" y="263875711"/>
              </a:cxn>
              <a:cxn ang="0">
                <a:pos x="100203625" y="254623545"/>
              </a:cxn>
              <a:cxn ang="0">
                <a:pos x="113483501" y="245774117"/>
              </a:cxn>
              <a:cxn ang="0">
                <a:pos x="145677717" y="227673158"/>
              </a:cxn>
              <a:cxn ang="0">
                <a:pos x="172639659" y="204745064"/>
              </a:cxn>
              <a:cxn ang="0">
                <a:pos x="204833875" y="177391939"/>
              </a:cxn>
              <a:cxn ang="0">
                <a:pos x="236625267" y="150038815"/>
              </a:cxn>
              <a:cxn ang="0">
                <a:pos x="268416659" y="118261293"/>
              </a:cxn>
              <a:cxn ang="0">
                <a:pos x="300208051" y="82058740"/>
              </a:cxn>
              <a:cxn ang="0">
                <a:pos x="331999442" y="45454084"/>
              </a:cxn>
              <a:cxn ang="0">
                <a:pos x="359364209" y="0"/>
              </a:cxn>
              <a:cxn ang="0">
                <a:pos x="404838301" y="41029687"/>
              </a:cxn>
              <a:cxn ang="0">
                <a:pos x="386728975" y="63957780"/>
              </a:cxn>
              <a:cxn ang="0">
                <a:pos x="373046909" y="82058740"/>
              </a:cxn>
              <a:cxn ang="0">
                <a:pos x="336426068" y="123088427"/>
              </a:cxn>
              <a:cxn ang="0">
                <a:pos x="300208051" y="154865949"/>
              </a:cxn>
              <a:cxn ang="0">
                <a:pos x="268416659" y="186643470"/>
              </a:cxn>
              <a:cxn ang="0">
                <a:pos x="231795817" y="213996595"/>
              </a:cxn>
              <a:cxn ang="0">
                <a:pos x="200004426" y="236522586"/>
              </a:cxn>
              <a:cxn ang="0">
                <a:pos x="168213034" y="259450679"/>
              </a:cxn>
              <a:cxn ang="0">
                <a:pos x="131995017" y="277552273"/>
              </a:cxn>
              <a:cxn ang="0">
                <a:pos x="131995017" y="277552273"/>
              </a:cxn>
            </a:cxnLst>
            <a:pathLst>
              <a:path w="1006" h="826">
                <a:moveTo>
                  <a:pt x="328" y="690"/>
                </a:moveTo>
                <a:lnTo>
                  <a:pt x="260" y="724"/>
                </a:lnTo>
                <a:lnTo>
                  <a:pt x="192" y="758"/>
                </a:lnTo>
                <a:lnTo>
                  <a:pt x="136" y="780"/>
                </a:lnTo>
                <a:lnTo>
                  <a:pt x="90" y="803"/>
                </a:lnTo>
                <a:lnTo>
                  <a:pt x="56" y="814"/>
                </a:lnTo>
                <a:lnTo>
                  <a:pt x="22" y="826"/>
                </a:lnTo>
                <a:lnTo>
                  <a:pt x="11" y="826"/>
                </a:lnTo>
                <a:lnTo>
                  <a:pt x="0" y="826"/>
                </a:lnTo>
                <a:lnTo>
                  <a:pt x="0" y="814"/>
                </a:lnTo>
                <a:lnTo>
                  <a:pt x="11" y="803"/>
                </a:lnTo>
                <a:lnTo>
                  <a:pt x="22" y="792"/>
                </a:lnTo>
                <a:lnTo>
                  <a:pt x="34" y="780"/>
                </a:lnTo>
                <a:lnTo>
                  <a:pt x="45" y="780"/>
                </a:lnTo>
                <a:lnTo>
                  <a:pt x="56" y="758"/>
                </a:lnTo>
                <a:lnTo>
                  <a:pt x="79" y="747"/>
                </a:lnTo>
                <a:lnTo>
                  <a:pt x="102" y="735"/>
                </a:lnTo>
                <a:lnTo>
                  <a:pt x="124" y="724"/>
                </a:lnTo>
                <a:lnTo>
                  <a:pt x="147" y="701"/>
                </a:lnTo>
                <a:lnTo>
                  <a:pt x="181" y="679"/>
                </a:lnTo>
                <a:lnTo>
                  <a:pt x="215" y="656"/>
                </a:lnTo>
                <a:lnTo>
                  <a:pt x="249" y="633"/>
                </a:lnTo>
                <a:lnTo>
                  <a:pt x="282" y="611"/>
                </a:lnTo>
                <a:lnTo>
                  <a:pt x="362" y="566"/>
                </a:lnTo>
                <a:lnTo>
                  <a:pt x="429" y="509"/>
                </a:lnTo>
                <a:lnTo>
                  <a:pt x="509" y="441"/>
                </a:lnTo>
                <a:lnTo>
                  <a:pt x="588" y="373"/>
                </a:lnTo>
                <a:lnTo>
                  <a:pt x="667" y="294"/>
                </a:lnTo>
                <a:lnTo>
                  <a:pt x="746" y="204"/>
                </a:lnTo>
                <a:lnTo>
                  <a:pt x="825" y="113"/>
                </a:lnTo>
                <a:lnTo>
                  <a:pt x="893" y="0"/>
                </a:lnTo>
                <a:lnTo>
                  <a:pt x="1006" y="102"/>
                </a:lnTo>
                <a:lnTo>
                  <a:pt x="961" y="159"/>
                </a:lnTo>
                <a:lnTo>
                  <a:pt x="927" y="204"/>
                </a:lnTo>
                <a:lnTo>
                  <a:pt x="836" y="306"/>
                </a:lnTo>
                <a:lnTo>
                  <a:pt x="746" y="385"/>
                </a:lnTo>
                <a:lnTo>
                  <a:pt x="667" y="464"/>
                </a:lnTo>
                <a:lnTo>
                  <a:pt x="576" y="532"/>
                </a:lnTo>
                <a:lnTo>
                  <a:pt x="497" y="588"/>
                </a:lnTo>
                <a:lnTo>
                  <a:pt x="418" y="645"/>
                </a:lnTo>
                <a:lnTo>
                  <a:pt x="328" y="69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6403975" y="2635250"/>
            <a:ext cx="838200" cy="395288"/>
          </a:xfrm>
          <a:custGeom>
            <a:avLst/>
            <a:gdLst/>
            <a:ahLst/>
            <a:cxnLst>
              <a:cxn ang="0">
                <a:pos x="209042769" y="105007431"/>
              </a:cxn>
              <a:cxn ang="0">
                <a:pos x="263313999" y="128028191"/>
              </a:cxn>
              <a:cxn ang="0">
                <a:pos x="349744973" y="159934033"/>
              </a:cxn>
              <a:cxn ang="0">
                <a:pos x="440598372" y="187397652"/>
              </a:cxn>
              <a:cxn ang="0">
                <a:pos x="481602964" y="196282735"/>
              </a:cxn>
              <a:cxn ang="0">
                <a:pos x="513361360" y="205572003"/>
              </a:cxn>
              <a:cxn ang="0">
                <a:pos x="527029980" y="210014862"/>
              </a:cxn>
              <a:cxn ang="0">
                <a:pos x="527029980" y="214861271"/>
              </a:cxn>
              <a:cxn ang="0">
                <a:pos x="517783784" y="219304130"/>
              </a:cxn>
              <a:cxn ang="0">
                <a:pos x="499693374" y="228592763"/>
              </a:cxn>
              <a:cxn ang="0">
                <a:pos x="467934978" y="233035622"/>
              </a:cxn>
              <a:cxn ang="0">
                <a:pos x="431754157" y="241920705"/>
              </a:cxn>
              <a:cxn ang="0">
                <a:pos x="395171990" y="246767113"/>
              </a:cxn>
              <a:cxn ang="0">
                <a:pos x="367835384" y="251209973"/>
              </a:cxn>
              <a:cxn ang="0">
                <a:pos x="340900759" y="251209973"/>
              </a:cxn>
              <a:cxn ang="0">
                <a:pos x="313564787" y="246767113"/>
              </a:cxn>
              <a:cxn ang="0">
                <a:pos x="281806391" y="237478481"/>
              </a:cxn>
              <a:cxn ang="0">
                <a:pos x="268137771" y="228592763"/>
              </a:cxn>
              <a:cxn ang="0">
                <a:pos x="258891575" y="219304130"/>
              </a:cxn>
              <a:cxn ang="0">
                <a:pos x="240801799" y="205572003"/>
              </a:cxn>
              <a:cxn ang="0">
                <a:pos x="217886983" y="187397652"/>
              </a:cxn>
              <a:cxn ang="0">
                <a:pos x="186128587" y="164376892"/>
              </a:cxn>
              <a:cxn ang="0">
                <a:pos x="149948400" y="132471050"/>
              </a:cxn>
              <a:cxn ang="0">
                <a:pos x="104521384" y="96122348"/>
              </a:cxn>
              <a:cxn ang="0">
                <a:pos x="54270597" y="54927238"/>
              </a:cxn>
              <a:cxn ang="0">
                <a:pos x="0" y="9289268"/>
              </a:cxn>
              <a:cxn ang="0">
                <a:pos x="22512201" y="0"/>
              </a:cxn>
              <a:cxn ang="0">
                <a:pos x="45426382" y="9289268"/>
              </a:cxn>
              <a:cxn ang="0">
                <a:pos x="63516792" y="18578536"/>
              </a:cxn>
              <a:cxn ang="0">
                <a:pos x="90853398" y="36752887"/>
              </a:cxn>
              <a:cxn ang="0">
                <a:pos x="127033585" y="59369461"/>
              </a:cxn>
              <a:cxn ang="0">
                <a:pos x="177284372" y="86833080"/>
              </a:cxn>
            </a:cxnLst>
            <a:pathLst>
              <a:path w="1322" h="622">
                <a:moveTo>
                  <a:pt x="441" y="215"/>
                </a:moveTo>
                <a:lnTo>
                  <a:pt x="520" y="260"/>
                </a:lnTo>
                <a:lnTo>
                  <a:pt x="588" y="294"/>
                </a:lnTo>
                <a:lnTo>
                  <a:pt x="655" y="317"/>
                </a:lnTo>
                <a:lnTo>
                  <a:pt x="735" y="351"/>
                </a:lnTo>
                <a:lnTo>
                  <a:pt x="870" y="396"/>
                </a:lnTo>
                <a:lnTo>
                  <a:pt x="1028" y="441"/>
                </a:lnTo>
                <a:lnTo>
                  <a:pt x="1096" y="464"/>
                </a:lnTo>
                <a:lnTo>
                  <a:pt x="1153" y="475"/>
                </a:lnTo>
                <a:lnTo>
                  <a:pt x="1198" y="486"/>
                </a:lnTo>
                <a:lnTo>
                  <a:pt x="1243" y="498"/>
                </a:lnTo>
                <a:lnTo>
                  <a:pt x="1277" y="509"/>
                </a:lnTo>
                <a:lnTo>
                  <a:pt x="1300" y="520"/>
                </a:lnTo>
                <a:lnTo>
                  <a:pt x="1311" y="520"/>
                </a:lnTo>
                <a:lnTo>
                  <a:pt x="1322" y="532"/>
                </a:lnTo>
                <a:lnTo>
                  <a:pt x="1311" y="532"/>
                </a:lnTo>
                <a:lnTo>
                  <a:pt x="1311" y="543"/>
                </a:lnTo>
                <a:lnTo>
                  <a:pt x="1288" y="543"/>
                </a:lnTo>
                <a:lnTo>
                  <a:pt x="1266" y="554"/>
                </a:lnTo>
                <a:lnTo>
                  <a:pt x="1243" y="566"/>
                </a:lnTo>
                <a:lnTo>
                  <a:pt x="1209" y="577"/>
                </a:lnTo>
                <a:lnTo>
                  <a:pt x="1164" y="577"/>
                </a:lnTo>
                <a:lnTo>
                  <a:pt x="1119" y="588"/>
                </a:lnTo>
                <a:lnTo>
                  <a:pt x="1074" y="599"/>
                </a:lnTo>
                <a:lnTo>
                  <a:pt x="1028" y="611"/>
                </a:lnTo>
                <a:lnTo>
                  <a:pt x="983" y="611"/>
                </a:lnTo>
                <a:lnTo>
                  <a:pt x="949" y="611"/>
                </a:lnTo>
                <a:lnTo>
                  <a:pt x="915" y="622"/>
                </a:lnTo>
                <a:lnTo>
                  <a:pt x="882" y="622"/>
                </a:lnTo>
                <a:lnTo>
                  <a:pt x="848" y="622"/>
                </a:lnTo>
                <a:lnTo>
                  <a:pt x="825" y="611"/>
                </a:lnTo>
                <a:lnTo>
                  <a:pt x="780" y="611"/>
                </a:lnTo>
                <a:lnTo>
                  <a:pt x="735" y="599"/>
                </a:lnTo>
                <a:lnTo>
                  <a:pt x="701" y="588"/>
                </a:lnTo>
                <a:lnTo>
                  <a:pt x="678" y="577"/>
                </a:lnTo>
                <a:lnTo>
                  <a:pt x="667" y="566"/>
                </a:lnTo>
                <a:lnTo>
                  <a:pt x="655" y="554"/>
                </a:lnTo>
                <a:lnTo>
                  <a:pt x="644" y="543"/>
                </a:lnTo>
                <a:lnTo>
                  <a:pt x="621" y="532"/>
                </a:lnTo>
                <a:lnTo>
                  <a:pt x="599" y="509"/>
                </a:lnTo>
                <a:lnTo>
                  <a:pt x="565" y="486"/>
                </a:lnTo>
                <a:lnTo>
                  <a:pt x="542" y="464"/>
                </a:lnTo>
                <a:lnTo>
                  <a:pt x="497" y="441"/>
                </a:lnTo>
                <a:lnTo>
                  <a:pt x="463" y="407"/>
                </a:lnTo>
                <a:lnTo>
                  <a:pt x="418" y="373"/>
                </a:lnTo>
                <a:lnTo>
                  <a:pt x="373" y="328"/>
                </a:lnTo>
                <a:lnTo>
                  <a:pt x="316" y="294"/>
                </a:lnTo>
                <a:lnTo>
                  <a:pt x="260" y="238"/>
                </a:lnTo>
                <a:lnTo>
                  <a:pt x="203" y="192"/>
                </a:lnTo>
                <a:lnTo>
                  <a:pt x="135" y="136"/>
                </a:lnTo>
                <a:lnTo>
                  <a:pt x="68" y="79"/>
                </a:lnTo>
                <a:lnTo>
                  <a:pt x="0" y="23"/>
                </a:lnTo>
                <a:lnTo>
                  <a:pt x="34" y="12"/>
                </a:lnTo>
                <a:lnTo>
                  <a:pt x="56" y="0"/>
                </a:lnTo>
                <a:lnTo>
                  <a:pt x="79" y="12"/>
                </a:lnTo>
                <a:lnTo>
                  <a:pt x="113" y="23"/>
                </a:lnTo>
                <a:lnTo>
                  <a:pt x="124" y="34"/>
                </a:lnTo>
                <a:lnTo>
                  <a:pt x="158" y="46"/>
                </a:lnTo>
                <a:lnTo>
                  <a:pt x="181" y="68"/>
                </a:lnTo>
                <a:lnTo>
                  <a:pt x="226" y="91"/>
                </a:lnTo>
                <a:lnTo>
                  <a:pt x="271" y="113"/>
                </a:lnTo>
                <a:lnTo>
                  <a:pt x="316" y="147"/>
                </a:lnTo>
                <a:lnTo>
                  <a:pt x="384" y="181"/>
                </a:lnTo>
                <a:lnTo>
                  <a:pt x="441" y="21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6051550" y="3067050"/>
            <a:ext cx="688975" cy="365125"/>
          </a:xfrm>
          <a:custGeom>
            <a:avLst/>
            <a:gdLst/>
            <a:ahLst/>
            <a:cxnLst>
              <a:cxn ang="0">
                <a:pos x="332660625" y="45406083"/>
              </a:cxn>
              <a:cxn ang="0">
                <a:pos x="323386450" y="49826251"/>
              </a:cxn>
              <a:cxn ang="0">
                <a:pos x="310080025" y="49826251"/>
              </a:cxn>
              <a:cxn ang="0">
                <a:pos x="291531675" y="54246418"/>
              </a:cxn>
              <a:cxn ang="0">
                <a:pos x="268951075" y="59068477"/>
              </a:cxn>
              <a:cxn ang="0">
                <a:pos x="245967250" y="67908813"/>
              </a:cxn>
              <a:cxn ang="0">
                <a:pos x="214112475" y="72730238"/>
              </a:cxn>
              <a:cxn ang="0">
                <a:pos x="168548050" y="85990741"/>
              </a:cxn>
              <a:cxn ang="0">
                <a:pos x="127419100" y="99653135"/>
              </a:cxn>
              <a:cxn ang="0">
                <a:pos x="104838500" y="104474560"/>
              </a:cxn>
              <a:cxn ang="0">
                <a:pos x="86693375" y="108894728"/>
              </a:cxn>
              <a:cxn ang="0">
                <a:pos x="72983725" y="113314896"/>
              </a:cxn>
              <a:cxn ang="0">
                <a:pos x="63709550" y="118136954"/>
              </a:cxn>
              <a:cxn ang="0">
                <a:pos x="54435375" y="118136954"/>
              </a:cxn>
              <a:cxn ang="0">
                <a:pos x="45564425" y="118136954"/>
              </a:cxn>
              <a:cxn ang="0">
                <a:pos x="31854775" y="108894728"/>
              </a:cxn>
              <a:cxn ang="0">
                <a:pos x="18145125" y="99653135"/>
              </a:cxn>
              <a:cxn ang="0">
                <a:pos x="4435475" y="81570573"/>
              </a:cxn>
              <a:cxn ang="0">
                <a:pos x="0" y="67908813"/>
              </a:cxn>
              <a:cxn ang="0">
                <a:pos x="8870950" y="63488645"/>
              </a:cxn>
              <a:cxn ang="0">
                <a:pos x="27419300" y="59068477"/>
              </a:cxn>
              <a:cxn ang="0">
                <a:pos x="59274075" y="54246418"/>
              </a:cxn>
              <a:cxn ang="0">
                <a:pos x="99999800" y="49826251"/>
              </a:cxn>
              <a:cxn ang="0">
                <a:pos x="191531875" y="31744322"/>
              </a:cxn>
              <a:cxn ang="0">
                <a:pos x="264112375" y="13662394"/>
              </a:cxn>
              <a:cxn ang="0">
                <a:pos x="296370375" y="8840336"/>
              </a:cxn>
              <a:cxn ang="0">
                <a:pos x="318950975" y="4420168"/>
              </a:cxn>
              <a:cxn ang="0">
                <a:pos x="337096100" y="0"/>
              </a:cxn>
              <a:cxn ang="0">
                <a:pos x="346370275" y="0"/>
              </a:cxn>
              <a:cxn ang="0">
                <a:pos x="355644450" y="0"/>
              </a:cxn>
              <a:cxn ang="0">
                <a:pos x="364515400" y="4420168"/>
              </a:cxn>
              <a:cxn ang="0">
                <a:pos x="378225050" y="13662394"/>
              </a:cxn>
              <a:cxn ang="0">
                <a:pos x="396370175" y="26922264"/>
              </a:cxn>
              <a:cxn ang="0">
                <a:pos x="414918525" y="45406083"/>
              </a:cxn>
              <a:cxn ang="0">
                <a:pos x="428224950" y="59068477"/>
              </a:cxn>
              <a:cxn ang="0">
                <a:pos x="433063650" y="67908813"/>
              </a:cxn>
              <a:cxn ang="0">
                <a:pos x="437499125" y="77150405"/>
              </a:cxn>
              <a:cxn ang="0">
                <a:pos x="428224950" y="95232967"/>
              </a:cxn>
              <a:cxn ang="0">
                <a:pos x="405644350" y="108894728"/>
              </a:cxn>
              <a:cxn ang="0">
                <a:pos x="387499225" y="122557122"/>
              </a:cxn>
              <a:cxn ang="0">
                <a:pos x="355644450" y="145059218"/>
              </a:cxn>
              <a:cxn ang="0">
                <a:pos x="314515500" y="181625599"/>
              </a:cxn>
              <a:cxn ang="0">
                <a:pos x="264112375" y="231451850"/>
              </a:cxn>
              <a:cxn ang="0">
                <a:pos x="264112375" y="195287360"/>
              </a:cxn>
              <a:cxn ang="0">
                <a:pos x="287096200" y="158721612"/>
              </a:cxn>
              <a:cxn ang="0">
                <a:pos x="300805850" y="126977290"/>
              </a:cxn>
              <a:cxn ang="0">
                <a:pos x="314515500" y="104474560"/>
              </a:cxn>
              <a:cxn ang="0">
                <a:pos x="328225150" y="81570573"/>
              </a:cxn>
              <a:cxn ang="0">
                <a:pos x="332660625" y="67908813"/>
              </a:cxn>
              <a:cxn ang="0">
                <a:pos x="337096100" y="54246418"/>
              </a:cxn>
              <a:cxn ang="0">
                <a:pos x="337096100" y="49826251"/>
              </a:cxn>
              <a:cxn ang="0">
                <a:pos x="337096100" y="49826251"/>
              </a:cxn>
            </a:cxnLst>
            <a:pathLst>
              <a:path w="1085" h="576">
                <a:moveTo>
                  <a:pt x="836" y="124"/>
                </a:moveTo>
                <a:lnTo>
                  <a:pt x="825" y="113"/>
                </a:lnTo>
                <a:lnTo>
                  <a:pt x="814" y="124"/>
                </a:lnTo>
                <a:lnTo>
                  <a:pt x="802" y="124"/>
                </a:lnTo>
                <a:lnTo>
                  <a:pt x="780" y="124"/>
                </a:lnTo>
                <a:lnTo>
                  <a:pt x="769" y="124"/>
                </a:lnTo>
                <a:lnTo>
                  <a:pt x="746" y="135"/>
                </a:lnTo>
                <a:lnTo>
                  <a:pt x="723" y="135"/>
                </a:lnTo>
                <a:lnTo>
                  <a:pt x="701" y="135"/>
                </a:lnTo>
                <a:lnTo>
                  <a:pt x="667" y="147"/>
                </a:lnTo>
                <a:lnTo>
                  <a:pt x="644" y="158"/>
                </a:lnTo>
                <a:lnTo>
                  <a:pt x="610" y="169"/>
                </a:lnTo>
                <a:lnTo>
                  <a:pt x="576" y="169"/>
                </a:lnTo>
                <a:lnTo>
                  <a:pt x="531" y="181"/>
                </a:lnTo>
                <a:lnTo>
                  <a:pt x="497" y="192"/>
                </a:lnTo>
                <a:lnTo>
                  <a:pt x="418" y="214"/>
                </a:lnTo>
                <a:lnTo>
                  <a:pt x="350" y="237"/>
                </a:lnTo>
                <a:lnTo>
                  <a:pt x="316" y="248"/>
                </a:lnTo>
                <a:lnTo>
                  <a:pt x="282" y="260"/>
                </a:lnTo>
                <a:lnTo>
                  <a:pt x="260" y="260"/>
                </a:lnTo>
                <a:lnTo>
                  <a:pt x="237" y="271"/>
                </a:lnTo>
                <a:lnTo>
                  <a:pt x="215" y="271"/>
                </a:lnTo>
                <a:lnTo>
                  <a:pt x="192" y="282"/>
                </a:lnTo>
                <a:lnTo>
                  <a:pt x="181" y="282"/>
                </a:lnTo>
                <a:lnTo>
                  <a:pt x="169" y="282"/>
                </a:lnTo>
                <a:lnTo>
                  <a:pt x="158" y="294"/>
                </a:lnTo>
                <a:lnTo>
                  <a:pt x="147" y="294"/>
                </a:lnTo>
                <a:lnTo>
                  <a:pt x="135" y="294"/>
                </a:lnTo>
                <a:lnTo>
                  <a:pt x="113" y="294"/>
                </a:lnTo>
                <a:lnTo>
                  <a:pt x="101" y="282"/>
                </a:lnTo>
                <a:lnTo>
                  <a:pt x="79" y="271"/>
                </a:lnTo>
                <a:lnTo>
                  <a:pt x="68" y="260"/>
                </a:lnTo>
                <a:lnTo>
                  <a:pt x="45" y="248"/>
                </a:lnTo>
                <a:lnTo>
                  <a:pt x="22" y="214"/>
                </a:lnTo>
                <a:lnTo>
                  <a:pt x="11" y="203"/>
                </a:lnTo>
                <a:lnTo>
                  <a:pt x="0" y="181"/>
                </a:lnTo>
                <a:lnTo>
                  <a:pt x="0" y="169"/>
                </a:lnTo>
                <a:lnTo>
                  <a:pt x="22" y="158"/>
                </a:lnTo>
                <a:lnTo>
                  <a:pt x="34" y="158"/>
                </a:lnTo>
                <a:lnTo>
                  <a:pt x="68" y="147"/>
                </a:lnTo>
                <a:lnTo>
                  <a:pt x="101" y="147"/>
                </a:lnTo>
                <a:lnTo>
                  <a:pt x="147" y="135"/>
                </a:lnTo>
                <a:lnTo>
                  <a:pt x="192" y="135"/>
                </a:lnTo>
                <a:lnTo>
                  <a:pt x="248" y="124"/>
                </a:lnTo>
                <a:lnTo>
                  <a:pt x="362" y="101"/>
                </a:lnTo>
                <a:lnTo>
                  <a:pt x="475" y="79"/>
                </a:lnTo>
                <a:lnTo>
                  <a:pt x="565" y="56"/>
                </a:lnTo>
                <a:lnTo>
                  <a:pt x="655" y="34"/>
                </a:lnTo>
                <a:lnTo>
                  <a:pt x="689" y="22"/>
                </a:lnTo>
                <a:lnTo>
                  <a:pt x="735" y="22"/>
                </a:lnTo>
                <a:lnTo>
                  <a:pt x="757" y="11"/>
                </a:lnTo>
                <a:lnTo>
                  <a:pt x="791" y="11"/>
                </a:lnTo>
                <a:lnTo>
                  <a:pt x="814" y="0"/>
                </a:lnTo>
                <a:lnTo>
                  <a:pt x="836" y="0"/>
                </a:lnTo>
                <a:lnTo>
                  <a:pt x="848" y="0"/>
                </a:lnTo>
                <a:lnTo>
                  <a:pt x="859" y="0"/>
                </a:lnTo>
                <a:lnTo>
                  <a:pt x="870" y="0"/>
                </a:lnTo>
                <a:lnTo>
                  <a:pt x="882" y="0"/>
                </a:lnTo>
                <a:lnTo>
                  <a:pt x="893" y="11"/>
                </a:lnTo>
                <a:lnTo>
                  <a:pt x="904" y="11"/>
                </a:lnTo>
                <a:lnTo>
                  <a:pt x="927" y="22"/>
                </a:lnTo>
                <a:lnTo>
                  <a:pt x="938" y="34"/>
                </a:lnTo>
                <a:lnTo>
                  <a:pt x="961" y="56"/>
                </a:lnTo>
                <a:lnTo>
                  <a:pt x="983" y="67"/>
                </a:lnTo>
                <a:lnTo>
                  <a:pt x="1006" y="90"/>
                </a:lnTo>
                <a:lnTo>
                  <a:pt x="1029" y="113"/>
                </a:lnTo>
                <a:lnTo>
                  <a:pt x="1040" y="135"/>
                </a:lnTo>
                <a:lnTo>
                  <a:pt x="1062" y="147"/>
                </a:lnTo>
                <a:lnTo>
                  <a:pt x="1074" y="158"/>
                </a:lnTo>
                <a:lnTo>
                  <a:pt x="1074" y="169"/>
                </a:lnTo>
                <a:lnTo>
                  <a:pt x="1085" y="181"/>
                </a:lnTo>
                <a:lnTo>
                  <a:pt x="1085" y="192"/>
                </a:lnTo>
                <a:lnTo>
                  <a:pt x="1085" y="214"/>
                </a:lnTo>
                <a:lnTo>
                  <a:pt x="1062" y="237"/>
                </a:lnTo>
                <a:lnTo>
                  <a:pt x="1040" y="248"/>
                </a:lnTo>
                <a:lnTo>
                  <a:pt x="1006" y="271"/>
                </a:lnTo>
                <a:lnTo>
                  <a:pt x="995" y="282"/>
                </a:lnTo>
                <a:lnTo>
                  <a:pt x="961" y="305"/>
                </a:lnTo>
                <a:lnTo>
                  <a:pt x="927" y="327"/>
                </a:lnTo>
                <a:lnTo>
                  <a:pt x="882" y="361"/>
                </a:lnTo>
                <a:lnTo>
                  <a:pt x="836" y="407"/>
                </a:lnTo>
                <a:lnTo>
                  <a:pt x="780" y="452"/>
                </a:lnTo>
                <a:lnTo>
                  <a:pt x="723" y="508"/>
                </a:lnTo>
                <a:lnTo>
                  <a:pt x="655" y="576"/>
                </a:lnTo>
                <a:lnTo>
                  <a:pt x="633" y="531"/>
                </a:lnTo>
                <a:lnTo>
                  <a:pt x="655" y="486"/>
                </a:lnTo>
                <a:lnTo>
                  <a:pt x="689" y="441"/>
                </a:lnTo>
                <a:lnTo>
                  <a:pt x="712" y="395"/>
                </a:lnTo>
                <a:lnTo>
                  <a:pt x="735" y="361"/>
                </a:lnTo>
                <a:lnTo>
                  <a:pt x="746" y="316"/>
                </a:lnTo>
                <a:lnTo>
                  <a:pt x="769" y="294"/>
                </a:lnTo>
                <a:lnTo>
                  <a:pt x="780" y="260"/>
                </a:lnTo>
                <a:lnTo>
                  <a:pt x="802" y="237"/>
                </a:lnTo>
                <a:lnTo>
                  <a:pt x="814" y="203"/>
                </a:lnTo>
                <a:lnTo>
                  <a:pt x="814" y="192"/>
                </a:lnTo>
                <a:lnTo>
                  <a:pt x="825" y="169"/>
                </a:lnTo>
                <a:lnTo>
                  <a:pt x="836" y="158"/>
                </a:lnTo>
                <a:lnTo>
                  <a:pt x="836" y="135"/>
                </a:lnTo>
                <a:lnTo>
                  <a:pt x="836" y="1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6180138" y="3295650"/>
            <a:ext cx="381000" cy="855663"/>
          </a:xfrm>
          <a:custGeom>
            <a:avLst/>
            <a:gdLst/>
            <a:ahLst/>
            <a:cxnLst>
              <a:cxn ang="0">
                <a:pos x="173966254" y="306326718"/>
              </a:cxn>
              <a:cxn ang="0">
                <a:pos x="173966254" y="237625116"/>
              </a:cxn>
              <a:cxn ang="0">
                <a:pos x="160210818" y="160033138"/>
              </a:cxn>
              <a:cxn ang="0">
                <a:pos x="137149823" y="86886666"/>
              </a:cxn>
              <a:cxn ang="0">
                <a:pos x="114493998" y="45666086"/>
              </a:cxn>
              <a:cxn ang="0">
                <a:pos x="105189075" y="23034880"/>
              </a:cxn>
              <a:cxn ang="0">
                <a:pos x="100738563" y="4849181"/>
              </a:cxn>
              <a:cxn ang="0">
                <a:pos x="105189075" y="0"/>
              </a:cxn>
              <a:cxn ang="0">
                <a:pos x="114493998" y="0"/>
              </a:cxn>
              <a:cxn ang="0">
                <a:pos x="132699947" y="4849181"/>
              </a:cxn>
              <a:cxn ang="0">
                <a:pos x="155760306" y="13740193"/>
              </a:cxn>
              <a:cxn ang="0">
                <a:pos x="164660694" y="27480386"/>
              </a:cxn>
              <a:cxn ang="0">
                <a:pos x="182866643" y="54960773"/>
              </a:cxn>
              <a:cxn ang="0">
                <a:pos x="196622078" y="86886666"/>
              </a:cxn>
              <a:cxn ang="0">
                <a:pos x="219683073" y="150738451"/>
              </a:cxn>
              <a:cxn ang="0">
                <a:pos x="237888386" y="237625116"/>
              </a:cxn>
              <a:cxn ang="0">
                <a:pos x="242338898" y="310771589"/>
              </a:cxn>
              <a:cxn ang="0">
                <a:pos x="242338898" y="356437675"/>
              </a:cxn>
              <a:cxn ang="0">
                <a:pos x="242338898" y="393213384"/>
              </a:cxn>
              <a:cxn ang="0">
                <a:pos x="233438509" y="425139277"/>
              </a:cxn>
              <a:cxn ang="0">
                <a:pos x="224132950" y="457065169"/>
              </a:cxn>
              <a:cxn ang="0">
                <a:pos x="201477125" y="498285749"/>
              </a:cxn>
              <a:cxn ang="0">
                <a:pos x="187721689" y="520916955"/>
              </a:cxn>
              <a:cxn ang="0">
                <a:pos x="169515741" y="534657148"/>
              </a:cxn>
              <a:cxn ang="0">
                <a:pos x="155760306" y="543951835"/>
              </a:cxn>
              <a:cxn ang="0">
                <a:pos x="142004870" y="534657148"/>
              </a:cxn>
              <a:cxn ang="0">
                <a:pos x="132699947" y="516471448"/>
              </a:cxn>
              <a:cxn ang="0">
                <a:pos x="123394387" y="507176761"/>
              </a:cxn>
              <a:cxn ang="0">
                <a:pos x="110043486" y="493435932"/>
              </a:cxn>
              <a:cxn ang="0">
                <a:pos x="91433639" y="475250869"/>
              </a:cxn>
              <a:cxn ang="0">
                <a:pos x="64327302" y="457065169"/>
              </a:cxn>
              <a:cxn ang="0">
                <a:pos x="31961384" y="438879470"/>
              </a:cxn>
              <a:cxn ang="0">
                <a:pos x="13755436" y="429584783"/>
              </a:cxn>
              <a:cxn ang="0">
                <a:pos x="0" y="415844590"/>
              </a:cxn>
              <a:cxn ang="0">
                <a:pos x="0" y="411399083"/>
              </a:cxn>
              <a:cxn ang="0">
                <a:pos x="4855047" y="411399083"/>
              </a:cxn>
              <a:cxn ang="0">
                <a:pos x="13755436" y="406953577"/>
              </a:cxn>
              <a:cxn ang="0">
                <a:pos x="36815795" y="411399083"/>
              </a:cxn>
              <a:cxn ang="0">
                <a:pos x="68777179" y="411399083"/>
              </a:cxn>
              <a:cxn ang="0">
                <a:pos x="96288050" y="415844590"/>
              </a:cxn>
              <a:cxn ang="0">
                <a:pos x="123394387" y="415844590"/>
              </a:cxn>
              <a:cxn ang="0">
                <a:pos x="137149823" y="415844590"/>
              </a:cxn>
              <a:cxn ang="0">
                <a:pos x="150905259" y="411399083"/>
              </a:cxn>
              <a:cxn ang="0">
                <a:pos x="160210818" y="402103761"/>
              </a:cxn>
              <a:cxn ang="0">
                <a:pos x="164660694" y="388363567"/>
              </a:cxn>
              <a:cxn ang="0">
                <a:pos x="169515741" y="365732997"/>
              </a:cxn>
              <a:cxn ang="0">
                <a:pos x="173966254" y="338252611"/>
              </a:cxn>
            </a:cxnLst>
            <a:pathLst>
              <a:path w="599" h="1346">
                <a:moveTo>
                  <a:pt x="430" y="837"/>
                </a:moveTo>
                <a:lnTo>
                  <a:pt x="430" y="758"/>
                </a:lnTo>
                <a:lnTo>
                  <a:pt x="430" y="679"/>
                </a:lnTo>
                <a:lnTo>
                  <a:pt x="430" y="588"/>
                </a:lnTo>
                <a:lnTo>
                  <a:pt x="419" y="487"/>
                </a:lnTo>
                <a:lnTo>
                  <a:pt x="396" y="396"/>
                </a:lnTo>
                <a:lnTo>
                  <a:pt x="362" y="306"/>
                </a:lnTo>
                <a:lnTo>
                  <a:pt x="339" y="215"/>
                </a:lnTo>
                <a:lnTo>
                  <a:pt x="305" y="147"/>
                </a:lnTo>
                <a:lnTo>
                  <a:pt x="283" y="113"/>
                </a:lnTo>
                <a:lnTo>
                  <a:pt x="272" y="80"/>
                </a:lnTo>
                <a:lnTo>
                  <a:pt x="260" y="57"/>
                </a:lnTo>
                <a:lnTo>
                  <a:pt x="260" y="34"/>
                </a:lnTo>
                <a:lnTo>
                  <a:pt x="249" y="12"/>
                </a:lnTo>
                <a:lnTo>
                  <a:pt x="249" y="0"/>
                </a:lnTo>
                <a:lnTo>
                  <a:pt x="260" y="0"/>
                </a:lnTo>
                <a:lnTo>
                  <a:pt x="272" y="0"/>
                </a:lnTo>
                <a:lnTo>
                  <a:pt x="283" y="0"/>
                </a:lnTo>
                <a:lnTo>
                  <a:pt x="305" y="0"/>
                </a:lnTo>
                <a:lnTo>
                  <a:pt x="328" y="12"/>
                </a:lnTo>
                <a:lnTo>
                  <a:pt x="362" y="23"/>
                </a:lnTo>
                <a:lnTo>
                  <a:pt x="385" y="34"/>
                </a:lnTo>
                <a:lnTo>
                  <a:pt x="396" y="46"/>
                </a:lnTo>
                <a:lnTo>
                  <a:pt x="407" y="68"/>
                </a:lnTo>
                <a:lnTo>
                  <a:pt x="430" y="102"/>
                </a:lnTo>
                <a:lnTo>
                  <a:pt x="452" y="136"/>
                </a:lnTo>
                <a:lnTo>
                  <a:pt x="464" y="170"/>
                </a:lnTo>
                <a:lnTo>
                  <a:pt x="486" y="215"/>
                </a:lnTo>
                <a:lnTo>
                  <a:pt x="509" y="272"/>
                </a:lnTo>
                <a:lnTo>
                  <a:pt x="543" y="373"/>
                </a:lnTo>
                <a:lnTo>
                  <a:pt x="566" y="475"/>
                </a:lnTo>
                <a:lnTo>
                  <a:pt x="588" y="588"/>
                </a:lnTo>
                <a:lnTo>
                  <a:pt x="599" y="713"/>
                </a:lnTo>
                <a:lnTo>
                  <a:pt x="599" y="769"/>
                </a:lnTo>
                <a:lnTo>
                  <a:pt x="599" y="826"/>
                </a:lnTo>
                <a:lnTo>
                  <a:pt x="599" y="882"/>
                </a:lnTo>
                <a:lnTo>
                  <a:pt x="599" y="927"/>
                </a:lnTo>
                <a:lnTo>
                  <a:pt x="599" y="973"/>
                </a:lnTo>
                <a:lnTo>
                  <a:pt x="588" y="1007"/>
                </a:lnTo>
                <a:lnTo>
                  <a:pt x="577" y="1052"/>
                </a:lnTo>
                <a:lnTo>
                  <a:pt x="577" y="1086"/>
                </a:lnTo>
                <a:lnTo>
                  <a:pt x="554" y="1131"/>
                </a:lnTo>
                <a:lnTo>
                  <a:pt x="532" y="1187"/>
                </a:lnTo>
                <a:lnTo>
                  <a:pt x="498" y="1233"/>
                </a:lnTo>
                <a:lnTo>
                  <a:pt x="475" y="1267"/>
                </a:lnTo>
                <a:lnTo>
                  <a:pt x="464" y="1289"/>
                </a:lnTo>
                <a:lnTo>
                  <a:pt x="452" y="1300"/>
                </a:lnTo>
                <a:lnTo>
                  <a:pt x="419" y="1323"/>
                </a:lnTo>
                <a:lnTo>
                  <a:pt x="407" y="1334"/>
                </a:lnTo>
                <a:lnTo>
                  <a:pt x="385" y="1346"/>
                </a:lnTo>
                <a:lnTo>
                  <a:pt x="373" y="1334"/>
                </a:lnTo>
                <a:lnTo>
                  <a:pt x="351" y="1323"/>
                </a:lnTo>
                <a:lnTo>
                  <a:pt x="339" y="1300"/>
                </a:lnTo>
                <a:lnTo>
                  <a:pt x="328" y="1278"/>
                </a:lnTo>
                <a:lnTo>
                  <a:pt x="317" y="1267"/>
                </a:lnTo>
                <a:lnTo>
                  <a:pt x="305" y="1255"/>
                </a:lnTo>
                <a:lnTo>
                  <a:pt x="294" y="1233"/>
                </a:lnTo>
                <a:lnTo>
                  <a:pt x="272" y="1221"/>
                </a:lnTo>
                <a:lnTo>
                  <a:pt x="249" y="1199"/>
                </a:lnTo>
                <a:lnTo>
                  <a:pt x="226" y="1176"/>
                </a:lnTo>
                <a:lnTo>
                  <a:pt x="192" y="1154"/>
                </a:lnTo>
                <a:lnTo>
                  <a:pt x="159" y="1131"/>
                </a:lnTo>
                <a:lnTo>
                  <a:pt x="113" y="1108"/>
                </a:lnTo>
                <a:lnTo>
                  <a:pt x="79" y="1086"/>
                </a:lnTo>
                <a:lnTo>
                  <a:pt x="57" y="1074"/>
                </a:lnTo>
                <a:lnTo>
                  <a:pt x="34" y="1063"/>
                </a:lnTo>
                <a:lnTo>
                  <a:pt x="12" y="1040"/>
                </a:lnTo>
                <a:lnTo>
                  <a:pt x="0" y="1029"/>
                </a:lnTo>
                <a:lnTo>
                  <a:pt x="0" y="1018"/>
                </a:lnTo>
                <a:lnTo>
                  <a:pt x="12" y="1018"/>
                </a:lnTo>
                <a:lnTo>
                  <a:pt x="23" y="1018"/>
                </a:lnTo>
                <a:lnTo>
                  <a:pt x="34" y="1007"/>
                </a:lnTo>
                <a:lnTo>
                  <a:pt x="68" y="1007"/>
                </a:lnTo>
                <a:lnTo>
                  <a:pt x="91" y="1018"/>
                </a:lnTo>
                <a:lnTo>
                  <a:pt x="125" y="1018"/>
                </a:lnTo>
                <a:lnTo>
                  <a:pt x="170" y="1018"/>
                </a:lnTo>
                <a:lnTo>
                  <a:pt x="204" y="1029"/>
                </a:lnTo>
                <a:lnTo>
                  <a:pt x="238" y="1029"/>
                </a:lnTo>
                <a:lnTo>
                  <a:pt x="272" y="1029"/>
                </a:lnTo>
                <a:lnTo>
                  <a:pt x="305" y="1029"/>
                </a:lnTo>
                <a:lnTo>
                  <a:pt x="328" y="1029"/>
                </a:lnTo>
                <a:lnTo>
                  <a:pt x="339" y="1029"/>
                </a:lnTo>
                <a:lnTo>
                  <a:pt x="362" y="1029"/>
                </a:lnTo>
                <a:lnTo>
                  <a:pt x="373" y="1018"/>
                </a:lnTo>
                <a:lnTo>
                  <a:pt x="385" y="1007"/>
                </a:lnTo>
                <a:lnTo>
                  <a:pt x="396" y="995"/>
                </a:lnTo>
                <a:lnTo>
                  <a:pt x="396" y="973"/>
                </a:lnTo>
                <a:lnTo>
                  <a:pt x="407" y="961"/>
                </a:lnTo>
                <a:lnTo>
                  <a:pt x="407" y="927"/>
                </a:lnTo>
                <a:lnTo>
                  <a:pt x="419" y="905"/>
                </a:lnTo>
                <a:lnTo>
                  <a:pt x="419" y="871"/>
                </a:lnTo>
                <a:lnTo>
                  <a:pt x="430" y="83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70538" y="3338513"/>
            <a:ext cx="1714500" cy="273050"/>
          </a:xfrm>
          <a:custGeom>
            <a:avLst/>
            <a:gdLst/>
            <a:ahLst/>
            <a:cxnLst>
              <a:cxn ang="0">
                <a:pos x="464230381" y="72983725"/>
              </a:cxn>
              <a:cxn ang="0">
                <a:pos x="518987780" y="63709550"/>
              </a:cxn>
              <a:cxn ang="0">
                <a:pos x="587434528" y="54838600"/>
              </a:cxn>
              <a:cxn ang="0">
                <a:pos x="669168335" y="41128950"/>
              </a:cxn>
              <a:cxn ang="0">
                <a:pos x="732783772" y="27419300"/>
              </a:cxn>
              <a:cxn ang="0">
                <a:pos x="778280206" y="18145125"/>
              </a:cxn>
              <a:cxn ang="0">
                <a:pos x="814919871" y="13709650"/>
              </a:cxn>
              <a:cxn ang="0">
                <a:pos x="851155974" y="9274175"/>
              </a:cxn>
              <a:cxn ang="0">
                <a:pos x="878534674" y="4838700"/>
              </a:cxn>
              <a:cxn ang="0">
                <a:pos x="905913373" y="4838700"/>
              </a:cxn>
              <a:cxn ang="0">
                <a:pos x="924031742" y="0"/>
              </a:cxn>
              <a:cxn ang="0">
                <a:pos x="942150111" y="0"/>
              </a:cxn>
              <a:cxn ang="0">
                <a:pos x="974360756" y="0"/>
              </a:cxn>
              <a:cxn ang="0">
                <a:pos x="1024286209" y="9274175"/>
              </a:cxn>
              <a:cxn ang="0">
                <a:pos x="1042404578" y="18145125"/>
              </a:cxn>
              <a:cxn ang="0">
                <a:pos x="1074212297" y="41128950"/>
              </a:cxn>
              <a:cxn ang="0">
                <a:pos x="1087901647" y="59274075"/>
              </a:cxn>
              <a:cxn ang="0">
                <a:pos x="1087901647" y="63709550"/>
              </a:cxn>
              <a:cxn ang="0">
                <a:pos x="1083472628" y="68548250"/>
              </a:cxn>
              <a:cxn ang="0">
                <a:pos x="1069783278" y="72983725"/>
              </a:cxn>
              <a:cxn ang="0">
                <a:pos x="1051664909" y="77419200"/>
              </a:cxn>
              <a:cxn ang="0">
                <a:pos x="1028715229" y="77419200"/>
              </a:cxn>
              <a:cxn ang="0">
                <a:pos x="1001336529" y="77419200"/>
              </a:cxn>
              <a:cxn ang="0">
                <a:pos x="969528811" y="82257900"/>
              </a:cxn>
              <a:cxn ang="0">
                <a:pos x="928863688" y="82257900"/>
              </a:cxn>
              <a:cxn ang="0">
                <a:pos x="851155974" y="82257900"/>
              </a:cxn>
              <a:cxn ang="0">
                <a:pos x="783112152" y="82257900"/>
              </a:cxn>
              <a:cxn ang="0">
                <a:pos x="719496714" y="86693375"/>
              </a:cxn>
              <a:cxn ang="0">
                <a:pos x="664739316" y="91128850"/>
              </a:cxn>
              <a:cxn ang="0">
                <a:pos x="546366479" y="104838500"/>
              </a:cxn>
              <a:cxn ang="0">
                <a:pos x="423565258" y="118548150"/>
              </a:cxn>
              <a:cxn ang="0">
                <a:pos x="359546894" y="132257800"/>
              </a:cxn>
              <a:cxn ang="0">
                <a:pos x="300360476" y="141531975"/>
              </a:cxn>
              <a:cxn ang="0">
                <a:pos x="241174058" y="145967450"/>
              </a:cxn>
              <a:cxn ang="0">
                <a:pos x="191248604" y="155241625"/>
              </a:cxn>
              <a:cxn ang="0">
                <a:pos x="150180555" y="164112575"/>
              </a:cxn>
              <a:cxn ang="0">
                <a:pos x="118372836" y="168951275"/>
              </a:cxn>
              <a:cxn ang="0">
                <a:pos x="95825448" y="173386750"/>
              </a:cxn>
              <a:cxn ang="0">
                <a:pos x="86565118" y="173386750"/>
              </a:cxn>
              <a:cxn ang="0">
                <a:pos x="82136098" y="173386750"/>
              </a:cxn>
              <a:cxn ang="0">
                <a:pos x="68446749" y="168951275"/>
              </a:cxn>
              <a:cxn ang="0">
                <a:pos x="45497068" y="159677100"/>
              </a:cxn>
              <a:cxn ang="0">
                <a:pos x="27378699" y="150402925"/>
              </a:cxn>
              <a:cxn ang="0">
                <a:pos x="13689350" y="141531975"/>
              </a:cxn>
              <a:cxn ang="0">
                <a:pos x="4831311" y="132257800"/>
              </a:cxn>
              <a:cxn ang="0">
                <a:pos x="0" y="122983625"/>
              </a:cxn>
              <a:cxn ang="0">
                <a:pos x="0" y="118548150"/>
              </a:cxn>
              <a:cxn ang="0">
                <a:pos x="9260330" y="114112675"/>
              </a:cxn>
              <a:cxn ang="0">
                <a:pos x="31807719" y="109677200"/>
              </a:cxn>
              <a:cxn ang="0">
                <a:pos x="68446749" y="104838500"/>
              </a:cxn>
              <a:cxn ang="0">
                <a:pos x="127633167" y="104838500"/>
              </a:cxn>
              <a:cxn ang="0">
                <a:pos x="259695353" y="95967550"/>
              </a:cxn>
              <a:cxn ang="0">
                <a:pos x="350689490" y="86693375"/>
              </a:cxn>
              <a:cxn ang="0">
                <a:pos x="441682992" y="72983725"/>
              </a:cxn>
            </a:cxnLst>
            <a:pathLst>
              <a:path w="2702" h="430">
                <a:moveTo>
                  <a:pt x="1097" y="181"/>
                </a:moveTo>
                <a:lnTo>
                  <a:pt x="1153" y="181"/>
                </a:lnTo>
                <a:lnTo>
                  <a:pt x="1221" y="170"/>
                </a:lnTo>
                <a:lnTo>
                  <a:pt x="1289" y="158"/>
                </a:lnTo>
                <a:lnTo>
                  <a:pt x="1368" y="147"/>
                </a:lnTo>
                <a:lnTo>
                  <a:pt x="1459" y="136"/>
                </a:lnTo>
                <a:lnTo>
                  <a:pt x="1549" y="113"/>
                </a:lnTo>
                <a:lnTo>
                  <a:pt x="1662" y="102"/>
                </a:lnTo>
                <a:lnTo>
                  <a:pt x="1764" y="79"/>
                </a:lnTo>
                <a:lnTo>
                  <a:pt x="1820" y="68"/>
                </a:lnTo>
                <a:lnTo>
                  <a:pt x="1877" y="57"/>
                </a:lnTo>
                <a:lnTo>
                  <a:pt x="1933" y="45"/>
                </a:lnTo>
                <a:lnTo>
                  <a:pt x="1979" y="45"/>
                </a:lnTo>
                <a:lnTo>
                  <a:pt x="2024" y="34"/>
                </a:lnTo>
                <a:lnTo>
                  <a:pt x="2069" y="34"/>
                </a:lnTo>
                <a:lnTo>
                  <a:pt x="2114" y="23"/>
                </a:lnTo>
                <a:lnTo>
                  <a:pt x="2148" y="23"/>
                </a:lnTo>
                <a:lnTo>
                  <a:pt x="2182" y="12"/>
                </a:lnTo>
                <a:lnTo>
                  <a:pt x="2216" y="12"/>
                </a:lnTo>
                <a:lnTo>
                  <a:pt x="2250" y="12"/>
                </a:lnTo>
                <a:lnTo>
                  <a:pt x="2273" y="0"/>
                </a:lnTo>
                <a:lnTo>
                  <a:pt x="2295" y="0"/>
                </a:lnTo>
                <a:lnTo>
                  <a:pt x="2318" y="0"/>
                </a:lnTo>
                <a:lnTo>
                  <a:pt x="2340" y="0"/>
                </a:lnTo>
                <a:lnTo>
                  <a:pt x="2363" y="0"/>
                </a:lnTo>
                <a:lnTo>
                  <a:pt x="2420" y="0"/>
                </a:lnTo>
                <a:lnTo>
                  <a:pt x="2487" y="12"/>
                </a:lnTo>
                <a:lnTo>
                  <a:pt x="2544" y="23"/>
                </a:lnTo>
                <a:lnTo>
                  <a:pt x="2567" y="34"/>
                </a:lnTo>
                <a:lnTo>
                  <a:pt x="2589" y="45"/>
                </a:lnTo>
                <a:lnTo>
                  <a:pt x="2634" y="79"/>
                </a:lnTo>
                <a:lnTo>
                  <a:pt x="2668" y="102"/>
                </a:lnTo>
                <a:lnTo>
                  <a:pt x="2691" y="125"/>
                </a:lnTo>
                <a:lnTo>
                  <a:pt x="2702" y="147"/>
                </a:lnTo>
                <a:lnTo>
                  <a:pt x="2702" y="158"/>
                </a:lnTo>
                <a:lnTo>
                  <a:pt x="2691" y="170"/>
                </a:lnTo>
                <a:lnTo>
                  <a:pt x="2668" y="181"/>
                </a:lnTo>
                <a:lnTo>
                  <a:pt x="2657" y="181"/>
                </a:lnTo>
                <a:lnTo>
                  <a:pt x="2634" y="181"/>
                </a:lnTo>
                <a:lnTo>
                  <a:pt x="2612" y="192"/>
                </a:lnTo>
                <a:lnTo>
                  <a:pt x="2589" y="192"/>
                </a:lnTo>
                <a:lnTo>
                  <a:pt x="2555" y="192"/>
                </a:lnTo>
                <a:lnTo>
                  <a:pt x="2521" y="192"/>
                </a:lnTo>
                <a:lnTo>
                  <a:pt x="2487" y="192"/>
                </a:lnTo>
                <a:lnTo>
                  <a:pt x="2454" y="192"/>
                </a:lnTo>
                <a:lnTo>
                  <a:pt x="2408" y="204"/>
                </a:lnTo>
                <a:lnTo>
                  <a:pt x="2363" y="204"/>
                </a:lnTo>
                <a:lnTo>
                  <a:pt x="2307" y="204"/>
                </a:lnTo>
                <a:lnTo>
                  <a:pt x="2216" y="204"/>
                </a:lnTo>
                <a:lnTo>
                  <a:pt x="2114" y="204"/>
                </a:lnTo>
                <a:lnTo>
                  <a:pt x="2024" y="204"/>
                </a:lnTo>
                <a:lnTo>
                  <a:pt x="1945" y="204"/>
                </a:lnTo>
                <a:lnTo>
                  <a:pt x="1866" y="215"/>
                </a:lnTo>
                <a:lnTo>
                  <a:pt x="1787" y="215"/>
                </a:lnTo>
                <a:lnTo>
                  <a:pt x="1707" y="215"/>
                </a:lnTo>
                <a:lnTo>
                  <a:pt x="1651" y="226"/>
                </a:lnTo>
                <a:lnTo>
                  <a:pt x="1504" y="238"/>
                </a:lnTo>
                <a:lnTo>
                  <a:pt x="1357" y="260"/>
                </a:lnTo>
                <a:lnTo>
                  <a:pt x="1210" y="283"/>
                </a:lnTo>
                <a:lnTo>
                  <a:pt x="1052" y="294"/>
                </a:lnTo>
                <a:lnTo>
                  <a:pt x="973" y="317"/>
                </a:lnTo>
                <a:lnTo>
                  <a:pt x="893" y="328"/>
                </a:lnTo>
                <a:lnTo>
                  <a:pt x="814" y="339"/>
                </a:lnTo>
                <a:lnTo>
                  <a:pt x="746" y="351"/>
                </a:lnTo>
                <a:lnTo>
                  <a:pt x="667" y="351"/>
                </a:lnTo>
                <a:lnTo>
                  <a:pt x="599" y="362"/>
                </a:lnTo>
                <a:lnTo>
                  <a:pt x="543" y="373"/>
                </a:lnTo>
                <a:lnTo>
                  <a:pt x="475" y="385"/>
                </a:lnTo>
                <a:lnTo>
                  <a:pt x="419" y="396"/>
                </a:lnTo>
                <a:lnTo>
                  <a:pt x="373" y="407"/>
                </a:lnTo>
                <a:lnTo>
                  <a:pt x="328" y="419"/>
                </a:lnTo>
                <a:lnTo>
                  <a:pt x="294" y="419"/>
                </a:lnTo>
                <a:lnTo>
                  <a:pt x="260" y="430"/>
                </a:lnTo>
                <a:lnTo>
                  <a:pt x="238" y="430"/>
                </a:lnTo>
                <a:lnTo>
                  <a:pt x="226" y="430"/>
                </a:lnTo>
                <a:lnTo>
                  <a:pt x="215" y="430"/>
                </a:lnTo>
                <a:lnTo>
                  <a:pt x="204" y="430"/>
                </a:lnTo>
                <a:lnTo>
                  <a:pt x="192" y="430"/>
                </a:lnTo>
                <a:lnTo>
                  <a:pt x="170" y="419"/>
                </a:lnTo>
                <a:lnTo>
                  <a:pt x="136" y="407"/>
                </a:lnTo>
                <a:lnTo>
                  <a:pt x="113" y="396"/>
                </a:lnTo>
                <a:lnTo>
                  <a:pt x="91" y="385"/>
                </a:lnTo>
                <a:lnTo>
                  <a:pt x="68" y="373"/>
                </a:lnTo>
                <a:lnTo>
                  <a:pt x="57" y="362"/>
                </a:lnTo>
                <a:lnTo>
                  <a:pt x="34" y="351"/>
                </a:lnTo>
                <a:lnTo>
                  <a:pt x="23" y="339"/>
                </a:lnTo>
                <a:lnTo>
                  <a:pt x="12" y="328"/>
                </a:lnTo>
                <a:lnTo>
                  <a:pt x="0" y="317"/>
                </a:lnTo>
                <a:lnTo>
                  <a:pt x="0" y="305"/>
                </a:lnTo>
                <a:lnTo>
                  <a:pt x="0" y="294"/>
                </a:lnTo>
                <a:lnTo>
                  <a:pt x="12" y="294"/>
                </a:lnTo>
                <a:lnTo>
                  <a:pt x="23" y="283"/>
                </a:lnTo>
                <a:lnTo>
                  <a:pt x="46" y="283"/>
                </a:lnTo>
                <a:lnTo>
                  <a:pt x="79" y="272"/>
                </a:lnTo>
                <a:lnTo>
                  <a:pt x="125" y="272"/>
                </a:lnTo>
                <a:lnTo>
                  <a:pt x="170" y="260"/>
                </a:lnTo>
                <a:lnTo>
                  <a:pt x="215" y="260"/>
                </a:lnTo>
                <a:lnTo>
                  <a:pt x="317" y="260"/>
                </a:lnTo>
                <a:lnTo>
                  <a:pt x="430" y="249"/>
                </a:lnTo>
                <a:lnTo>
                  <a:pt x="645" y="238"/>
                </a:lnTo>
                <a:lnTo>
                  <a:pt x="758" y="226"/>
                </a:lnTo>
                <a:lnTo>
                  <a:pt x="871" y="215"/>
                </a:lnTo>
                <a:lnTo>
                  <a:pt x="984" y="192"/>
                </a:lnTo>
                <a:lnTo>
                  <a:pt x="1097" y="18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5057" name="组合 2"/>
          <p:cNvGrpSpPr/>
          <p:nvPr/>
        </p:nvGrpSpPr>
        <p:grpSpPr>
          <a:xfrm>
            <a:off x="614363" y="1368425"/>
            <a:ext cx="2905125" cy="666750"/>
            <a:chOff x="730521" y="1200116"/>
            <a:chExt cx="2904854" cy="666750"/>
          </a:xfrm>
        </p:grpSpPr>
        <p:sp>
          <p:nvSpPr>
            <p:cNvPr id="12" name="圆角矩形 11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5059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0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03263" y="2617788"/>
            <a:ext cx="1420812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jì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81150" y="2617788"/>
            <a:ext cx="11207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hú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42288" y="2617788"/>
            <a:ext cx="1443037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guī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98950" y="2595563"/>
            <a:ext cx="93821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miáo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5065" name="TextBox 39"/>
          <p:cNvSpPr txBox="1"/>
          <p:nvPr/>
        </p:nvSpPr>
        <p:spPr>
          <a:xfrm>
            <a:off x="865188" y="4094163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戴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6" name="TextBox 42"/>
          <p:cNvSpPr txBox="1"/>
          <p:nvPr/>
        </p:nvSpPr>
        <p:spPr>
          <a:xfrm>
            <a:off x="5784850" y="4102100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辛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7" name="TextBox 43"/>
          <p:cNvSpPr txBox="1"/>
          <p:nvPr/>
        </p:nvSpPr>
        <p:spPr>
          <a:xfrm>
            <a:off x="3948113" y="4113213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粒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8" name="TextBox 44"/>
          <p:cNvSpPr txBox="1"/>
          <p:nvPr/>
        </p:nvSpPr>
        <p:spPr>
          <a:xfrm>
            <a:off x="4838700" y="4102100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虽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9" name="TextBox 45"/>
          <p:cNvSpPr txBox="1"/>
          <p:nvPr/>
        </p:nvSpPr>
        <p:spPr>
          <a:xfrm>
            <a:off x="2979738" y="4106863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谷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0" name="TextBox 46"/>
          <p:cNvSpPr txBox="1"/>
          <p:nvPr/>
        </p:nvSpPr>
        <p:spPr>
          <a:xfrm>
            <a:off x="1905000" y="4113213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1" name="TextBox 48"/>
          <p:cNvSpPr txBox="1"/>
          <p:nvPr/>
        </p:nvSpPr>
        <p:spPr>
          <a:xfrm>
            <a:off x="6713538" y="4103688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苦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592388" y="2606675"/>
            <a:ext cx="16668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dié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457575" y="2595563"/>
            <a:ext cx="112077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mài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03838" y="2595563"/>
            <a:ext cx="12573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sāng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5075" name="TextBox 52"/>
          <p:cNvSpPr txBox="1"/>
          <p:nvPr/>
        </p:nvSpPr>
        <p:spPr>
          <a:xfrm>
            <a:off x="6191250" y="297973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肥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270625" y="2598738"/>
            <a:ext cx="93821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féi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5077" name="TextBox 58"/>
          <p:cNvSpPr txBox="1"/>
          <p:nvPr/>
        </p:nvSpPr>
        <p:spPr>
          <a:xfrm>
            <a:off x="488950" y="2987675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季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8" name="TextBox 59"/>
          <p:cNvSpPr txBox="1"/>
          <p:nvPr/>
        </p:nvSpPr>
        <p:spPr>
          <a:xfrm>
            <a:off x="4333875" y="297973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苗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9" name="TextBox 60"/>
          <p:cNvSpPr txBox="1"/>
          <p:nvPr/>
        </p:nvSpPr>
        <p:spPr>
          <a:xfrm>
            <a:off x="3387725" y="2971800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麦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0" name="TextBox 61"/>
          <p:cNvSpPr txBox="1"/>
          <p:nvPr/>
        </p:nvSpPr>
        <p:spPr>
          <a:xfrm>
            <a:off x="8054975" y="2987675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归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1" name="TextBox 63"/>
          <p:cNvSpPr txBox="1"/>
          <p:nvPr/>
        </p:nvSpPr>
        <p:spPr>
          <a:xfrm>
            <a:off x="2493963" y="297973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蝶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2" name="TextBox 65"/>
          <p:cNvSpPr txBox="1"/>
          <p:nvPr/>
        </p:nvSpPr>
        <p:spPr>
          <a:xfrm>
            <a:off x="1471613" y="2963863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蝴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3" name="TextBox 66"/>
          <p:cNvSpPr txBox="1"/>
          <p:nvPr/>
        </p:nvSpPr>
        <p:spPr>
          <a:xfrm>
            <a:off x="5257800" y="2967038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桑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84" name="TextBox 67"/>
          <p:cNvSpPr txBox="1"/>
          <p:nvPr/>
        </p:nvSpPr>
        <p:spPr>
          <a:xfrm>
            <a:off x="7119938" y="2963863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农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42"/>
          <p:cNvSpPr/>
          <p:nvPr/>
        </p:nvSpPr>
        <p:spPr>
          <a:xfrm>
            <a:off x="7097713" y="2598738"/>
            <a:ext cx="92075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nóng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54075" y="3789363"/>
            <a:ext cx="142081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dài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654175" y="3778250"/>
            <a:ext cx="112077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cháng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903788" y="3752850"/>
            <a:ext cx="1443037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suī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897563" y="3754438"/>
            <a:ext cx="938212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xīn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033713" y="3765550"/>
            <a:ext cx="16668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gǔ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017963" y="3752850"/>
            <a:ext cx="11207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lì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800850" y="3752850"/>
            <a:ext cx="12573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kǔ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720013" y="3757613"/>
            <a:ext cx="938212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liǎo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5094" name="TextBox 78"/>
          <p:cNvSpPr txBox="1"/>
          <p:nvPr/>
        </p:nvSpPr>
        <p:spPr>
          <a:xfrm>
            <a:off x="7678738" y="409098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50" grpId="0"/>
      <p:bldP spid="51" grpId="0"/>
      <p:bldP spid="52" grpId="0"/>
      <p:bldP spid="58" grpId="0"/>
      <p:bldP spid="69" grpId="0"/>
      <p:bldP spid="69" grpId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4033" name="组合 2"/>
          <p:cNvGrpSpPr/>
          <p:nvPr/>
        </p:nvGrpSpPr>
        <p:grpSpPr>
          <a:xfrm>
            <a:off x="614363" y="1077913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8"/>
              <a:ext cx="2088955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4035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6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读一读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44037" name="矩形 3"/>
          <p:cNvSpPr/>
          <p:nvPr/>
        </p:nvSpPr>
        <p:spPr>
          <a:xfrm>
            <a:off x="1274763" y="2568575"/>
            <a:ext cx="7519987" cy="3170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四季  蝴蝶  麦苗   桑叶 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正肥  农事了 归来  戴月光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上场  谷粒  虽辛苦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1"/>
          <p:cNvSpPr/>
          <p:nvPr/>
        </p:nvSpPr>
        <p:spPr>
          <a:xfrm>
            <a:off x="1870075" y="2054225"/>
            <a:ext cx="5873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jì</a:t>
            </a:r>
            <a:endParaRPr lang="en-US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7" name="矩形 11"/>
          <p:cNvSpPr/>
          <p:nvPr/>
        </p:nvSpPr>
        <p:spPr>
          <a:xfrm>
            <a:off x="2867025" y="2054225"/>
            <a:ext cx="147161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hú  dié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" name="矩形 11"/>
          <p:cNvSpPr/>
          <p:nvPr/>
        </p:nvSpPr>
        <p:spPr>
          <a:xfrm>
            <a:off x="4078288" y="2054225"/>
            <a:ext cx="18224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mài miáo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" name="矩形 11"/>
          <p:cNvSpPr/>
          <p:nvPr/>
        </p:nvSpPr>
        <p:spPr>
          <a:xfrm>
            <a:off x="1828800" y="3359150"/>
            <a:ext cx="81121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féi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" name="矩形 11"/>
          <p:cNvSpPr/>
          <p:nvPr/>
        </p:nvSpPr>
        <p:spPr>
          <a:xfrm>
            <a:off x="2457450" y="3361055"/>
            <a:ext cx="2765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nóng liǎo</a:t>
            </a:r>
            <a:endParaRPr lang="en-US" altLang="zh-CN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3" name="矩形 11"/>
          <p:cNvSpPr/>
          <p:nvPr/>
        </p:nvSpPr>
        <p:spPr>
          <a:xfrm>
            <a:off x="4576763" y="3344863"/>
            <a:ext cx="8985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guī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4088" y="2060575"/>
            <a:ext cx="8890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sāng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61075" y="3359150"/>
            <a:ext cx="62706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dài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5" name="矩形 11"/>
          <p:cNvSpPr/>
          <p:nvPr/>
        </p:nvSpPr>
        <p:spPr>
          <a:xfrm>
            <a:off x="1628775" y="4543425"/>
            <a:ext cx="143192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en-US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cháng</a:t>
            </a:r>
            <a:endParaRPr lang="en-US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6" name="矩形 11"/>
          <p:cNvSpPr/>
          <p:nvPr/>
        </p:nvSpPr>
        <p:spPr>
          <a:xfrm>
            <a:off x="3359150" y="4545013"/>
            <a:ext cx="71913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lì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7" name="矩形 11"/>
          <p:cNvSpPr/>
          <p:nvPr/>
        </p:nvSpPr>
        <p:spPr>
          <a:xfrm>
            <a:off x="4208463" y="4543425"/>
            <a:ext cx="26574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suī  xīn kǔ</a:t>
            </a:r>
            <a:endParaRPr lang="en-US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2" descr="DENH2NF0)VZQ99F9O(DTD{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-17462"/>
            <a:ext cx="9166225" cy="6892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2771775" y="908050"/>
            <a:ext cx="1143000" cy="2497138"/>
            <a:chOff x="0" y="0"/>
            <a:chExt cx="720" cy="1573"/>
          </a:xfrm>
        </p:grpSpPr>
        <p:pic>
          <p:nvPicPr>
            <p:cNvPr id="19459" name="Picture 4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Text Box 5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季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4932363" y="1125538"/>
            <a:ext cx="1143000" cy="2497137"/>
            <a:chOff x="0" y="0"/>
            <a:chExt cx="720" cy="1573"/>
          </a:xfrm>
        </p:grpSpPr>
        <p:pic>
          <p:nvPicPr>
            <p:cNvPr id="19462" name="Picture 7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Text Box 8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蝶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4495800" y="1828800"/>
            <a:ext cx="1143000" cy="2497138"/>
            <a:chOff x="0" y="0"/>
            <a:chExt cx="720" cy="1573"/>
          </a:xfrm>
        </p:grpSpPr>
        <p:pic>
          <p:nvPicPr>
            <p:cNvPr id="19465" name="Picture 10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6" name="Text Box 11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农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3843338" y="292100"/>
            <a:ext cx="1249362" cy="2679700"/>
            <a:chOff x="0" y="0"/>
            <a:chExt cx="787" cy="1573"/>
          </a:xfrm>
        </p:grpSpPr>
        <p:pic>
          <p:nvPicPr>
            <p:cNvPr id="19468" name="Picture 13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9" name="Text Box 14"/>
            <p:cNvSpPr txBox="1"/>
            <p:nvPr/>
          </p:nvSpPr>
          <p:spPr>
            <a:xfrm>
              <a:off x="96" y="96"/>
              <a:ext cx="691" cy="4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</a:t>
              </a:r>
              <a:r>
                <a:rPr lang="en-US" altLang="zh-CN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	</a:t>
              </a:r>
              <a:endParaRPr lang="en-US" altLang="zh-CN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720725" y="4035425"/>
            <a:ext cx="1143000" cy="2497138"/>
            <a:chOff x="0" y="0"/>
            <a:chExt cx="720" cy="1573"/>
          </a:xfrm>
        </p:grpSpPr>
        <p:pic>
          <p:nvPicPr>
            <p:cNvPr id="19471" name="Picture 16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2" name="Text Box 17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洋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5624513" y="479425"/>
            <a:ext cx="1143000" cy="2497138"/>
            <a:chOff x="0" y="0"/>
            <a:chExt cx="720" cy="1573"/>
          </a:xfrm>
        </p:grpSpPr>
        <p:pic>
          <p:nvPicPr>
            <p:cNvPr id="19474" name="Picture 19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5" name="Text Box 20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归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2286000" y="1828800"/>
            <a:ext cx="1143000" cy="3198813"/>
            <a:chOff x="0" y="0"/>
            <a:chExt cx="720" cy="2015"/>
          </a:xfrm>
        </p:grpSpPr>
        <p:pic>
          <p:nvPicPr>
            <p:cNvPr id="19477" name="Picture 22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8" name="Text Box 23"/>
            <p:cNvSpPr txBox="1"/>
            <p:nvPr/>
          </p:nvSpPr>
          <p:spPr>
            <a:xfrm>
              <a:off x="96" y="96"/>
              <a:ext cx="501" cy="1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嫩</a:t>
              </a:r>
              <a:r>
                <a:rPr lang="en-US" altLang="zh-CN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			</a:t>
              </a:r>
              <a:endParaRPr lang="en-US" altLang="zh-CN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2984500" y="2819400"/>
            <a:ext cx="1143000" cy="2497138"/>
            <a:chOff x="0" y="0"/>
            <a:chExt cx="720" cy="1573"/>
          </a:xfrm>
        </p:grpSpPr>
        <p:pic>
          <p:nvPicPr>
            <p:cNvPr id="19480" name="Picture 25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1" name="Text Box 26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粒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27"/>
          <p:cNvGrpSpPr/>
          <p:nvPr/>
        </p:nvGrpSpPr>
        <p:grpSpPr>
          <a:xfrm>
            <a:off x="3567113" y="3935413"/>
            <a:ext cx="1143000" cy="2497137"/>
            <a:chOff x="0" y="0"/>
            <a:chExt cx="720" cy="1573"/>
          </a:xfrm>
        </p:grpSpPr>
        <p:pic>
          <p:nvPicPr>
            <p:cNvPr id="19483" name="Picture 28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4" name="Text Box 29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7235825" y="3498850"/>
            <a:ext cx="1143000" cy="2497138"/>
            <a:chOff x="0" y="0"/>
            <a:chExt cx="720" cy="1573"/>
          </a:xfrm>
        </p:grpSpPr>
        <p:pic>
          <p:nvPicPr>
            <p:cNvPr id="19486" name="Picture 31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7" name="Text Box 32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苦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33"/>
          <p:cNvGrpSpPr/>
          <p:nvPr/>
        </p:nvGrpSpPr>
        <p:grpSpPr>
          <a:xfrm>
            <a:off x="6615113" y="1160463"/>
            <a:ext cx="1143000" cy="2497137"/>
            <a:chOff x="0" y="0"/>
            <a:chExt cx="720" cy="1573"/>
          </a:xfrm>
        </p:grpSpPr>
        <p:pic>
          <p:nvPicPr>
            <p:cNvPr id="19489" name="Picture 34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0" name="Text Box 35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麦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Group 36"/>
          <p:cNvGrpSpPr/>
          <p:nvPr/>
        </p:nvGrpSpPr>
        <p:grpSpPr>
          <a:xfrm>
            <a:off x="1143000" y="1739900"/>
            <a:ext cx="1143000" cy="2497138"/>
            <a:chOff x="-14" y="-6"/>
            <a:chExt cx="720" cy="1573"/>
          </a:xfrm>
        </p:grpSpPr>
        <p:pic>
          <p:nvPicPr>
            <p:cNvPr id="19492" name="Picture 37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4" y="-6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3" name="Text Box 38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桑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39"/>
          <p:cNvGrpSpPr/>
          <p:nvPr/>
        </p:nvGrpSpPr>
        <p:grpSpPr>
          <a:xfrm>
            <a:off x="5364163" y="2420938"/>
            <a:ext cx="1143000" cy="2497137"/>
            <a:chOff x="0" y="0"/>
            <a:chExt cx="720" cy="1573"/>
          </a:xfrm>
        </p:grpSpPr>
        <p:pic>
          <p:nvPicPr>
            <p:cNvPr id="19495" name="Picture 40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6" name="Text Box 41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场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Group 42"/>
          <p:cNvGrpSpPr/>
          <p:nvPr/>
        </p:nvGrpSpPr>
        <p:grpSpPr>
          <a:xfrm>
            <a:off x="7893050" y="1828800"/>
            <a:ext cx="1143000" cy="2497138"/>
            <a:chOff x="0" y="0"/>
            <a:chExt cx="720" cy="1573"/>
          </a:xfrm>
        </p:grpSpPr>
        <p:pic>
          <p:nvPicPr>
            <p:cNvPr id="19498" name="Picture 43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9" name="Text Box 44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苗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500" name="WordArt 45"/>
          <p:cNvSpPr>
            <a:spLocks noTextEdit="1"/>
          </p:cNvSpPr>
          <p:nvPr/>
        </p:nvSpPr>
        <p:spPr>
          <a:xfrm>
            <a:off x="4500563" y="5657850"/>
            <a:ext cx="2519362" cy="81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开火车读生字卡片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74" name="Picture 43" descr="红气球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6913" y="3441700"/>
            <a:ext cx="1143000" cy="249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75" name="Text Box 44"/>
          <p:cNvSpPr txBox="1"/>
          <p:nvPr/>
        </p:nvSpPr>
        <p:spPr>
          <a:xfrm>
            <a:off x="5949950" y="3581400"/>
            <a:ext cx="795338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</a:t>
            </a:r>
            <a:endParaRPr lang="zh-CN" altLang="en-US" sz="48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Group 42"/>
          <p:cNvGrpSpPr/>
          <p:nvPr/>
        </p:nvGrpSpPr>
        <p:grpSpPr>
          <a:xfrm>
            <a:off x="1628775" y="2884488"/>
            <a:ext cx="1143000" cy="2497137"/>
            <a:chOff x="0" y="0"/>
            <a:chExt cx="720" cy="1573"/>
          </a:xfrm>
        </p:grpSpPr>
        <p:pic>
          <p:nvPicPr>
            <p:cNvPr id="19504" name="Picture 43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05" name="Text Box 44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谷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42"/>
          <p:cNvGrpSpPr/>
          <p:nvPr/>
        </p:nvGrpSpPr>
        <p:grpSpPr>
          <a:xfrm>
            <a:off x="4495800" y="3052763"/>
            <a:ext cx="1143000" cy="2497137"/>
            <a:chOff x="0" y="0"/>
            <a:chExt cx="720" cy="1573"/>
          </a:xfrm>
        </p:grpSpPr>
        <p:pic>
          <p:nvPicPr>
            <p:cNvPr id="19507" name="Picture 43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08" name="Text Box 44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虽</a:t>
              </a:r>
              <a:endPara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Group 27"/>
          <p:cNvGrpSpPr/>
          <p:nvPr/>
        </p:nvGrpSpPr>
        <p:grpSpPr>
          <a:xfrm>
            <a:off x="2270125" y="4087813"/>
            <a:ext cx="1143000" cy="2497137"/>
            <a:chOff x="0" y="0"/>
            <a:chExt cx="720" cy="1573"/>
          </a:xfrm>
        </p:grpSpPr>
        <p:pic>
          <p:nvPicPr>
            <p:cNvPr id="19510" name="Picture 28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11" name="Text Box 29"/>
            <p:cNvSpPr txBox="1"/>
            <p:nvPr/>
          </p:nvSpPr>
          <p:spPr>
            <a:xfrm>
              <a:off x="96" y="96"/>
              <a:ext cx="5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zh-CN" sz="4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虽</a:t>
              </a:r>
              <a:endParaRPr lang="zh-CN" altLang="zh-CN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101"/>
                                            </p:cond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106"/>
                                            </p:cond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5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 descr="78b1OOOPIC95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4797425"/>
            <a:ext cx="3240087" cy="178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 descr="78b1OOOPIC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563" y="5124450"/>
            <a:ext cx="2268537" cy="154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Rectangle 5"/>
          <p:cNvSpPr/>
          <p:nvPr/>
        </p:nvSpPr>
        <p:spPr>
          <a:xfrm>
            <a:off x="4643438" y="2565400"/>
            <a:ext cx="4537075" cy="24495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50000"/>
              </a:lnSpc>
              <a:spcBef>
                <a:spcPct val="70000"/>
              </a:spcBef>
              <a:buNone/>
            </a:pP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冬季里，雪初晴，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新做棉衣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暖又轻，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农事了，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笑盈盈。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Rectangle 6"/>
          <p:cNvSpPr/>
          <p:nvPr/>
        </p:nvSpPr>
        <p:spPr>
          <a:xfrm>
            <a:off x="0" y="1044575"/>
            <a:ext cx="4572000" cy="1592263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春季里，春风吹，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花开草长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麦苗儿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多嫩，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桑叶儿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Rectangle 7"/>
          <p:cNvSpPr/>
          <p:nvPr/>
        </p:nvSpPr>
        <p:spPr>
          <a:xfrm>
            <a:off x="0" y="3357563"/>
            <a:ext cx="4572000" cy="1693862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50000"/>
              </a:lnSpc>
              <a:spcBef>
                <a:spcPct val="70000"/>
              </a:spcBef>
              <a:buNone/>
            </a:pP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夏季里，农事忙，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7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才了蚕桑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又插秧。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早起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勤耕作，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归来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带月光。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Rectangle 8"/>
          <p:cNvSpPr/>
          <p:nvPr/>
        </p:nvSpPr>
        <p:spPr>
          <a:xfrm>
            <a:off x="4572000" y="1052513"/>
            <a:ext cx="4572000" cy="1592262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秋季里，稻上场，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谷像黄金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粒粒香，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身体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虽辛苦，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心里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喜洋洋</a:t>
            </a:r>
            <a:r>
              <a:rPr lang="zh-CN" altLang="en-US" sz="2800" b="1" dirty="0">
                <a:latin typeface="华文隶书" pitchFamily="2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华文隶书" pitchFamily="2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850900" y="2154238"/>
            <a:ext cx="7645400" cy="7556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说一说春季农田是一幅怎样的情景？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6975" y="2909888"/>
            <a:ext cx="7251700" cy="558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080" indent="70929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麦苗儿多嫩，桑叶儿正肥。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0179" name="内容占位符 2"/>
          <p:cNvSpPr txBox="1"/>
          <p:nvPr/>
        </p:nvSpPr>
        <p:spPr>
          <a:xfrm>
            <a:off x="635000" y="1433513"/>
            <a:ext cx="2203450" cy="5921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串珠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问题：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pic>
        <p:nvPicPr>
          <p:cNvPr id="6" name="图片 5" descr="HBI4TUWEYF%Z1ISZSIQMV_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1994" y="3511227"/>
            <a:ext cx="3918424" cy="2858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625475" y="1270000"/>
            <a:ext cx="8083550" cy="9064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1950" marR="0" lvl="0" indent="-3619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从课文原文中用下划线画出夏季农民农忙的语句。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39813" y="2462213"/>
            <a:ext cx="7416800" cy="560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175" indent="62230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采了蚕桑又插秧。早起勤耕作，归来戴月光。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5" name="图片 4" descr="P0AI1~4T`J220)]_@FK1R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469" y="3550591"/>
            <a:ext cx="3521412" cy="2308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80" name="Oval 8"/>
          <p:cNvSpPr>
            <a:spLocks noChangeArrowheads="1"/>
          </p:cNvSpPr>
          <p:nvPr/>
        </p:nvSpPr>
        <p:spPr bwMode="auto">
          <a:xfrm>
            <a:off x="3203575" y="2636838"/>
            <a:ext cx="3529013" cy="158432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600" b="1" i="0" u="none" strike="noStrike" kern="1200" cap="none" spc="0" normalizeH="0" baseline="0" noProof="0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3081" name="Oval 9"/>
          <p:cNvSpPr>
            <a:spLocks noChangeArrowheads="1"/>
          </p:cNvSpPr>
          <p:nvPr/>
        </p:nvSpPr>
        <p:spPr bwMode="auto">
          <a:xfrm>
            <a:off x="2195513" y="2133600"/>
            <a:ext cx="5256213" cy="324008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600" b="1" i="0" u="none" strike="noStrike" kern="1200" cap="none" spc="0" normalizeH="0" baseline="0" noProof="0">
              <a:ln>
                <a:noFill/>
              </a:ln>
              <a:solidFill>
                <a:srgbClr val="006A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pic>
        <p:nvPicPr>
          <p:cNvPr id="14340" name="Picture 12" descr="101324gi6rzj6tk1njuoro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" y="-49530"/>
            <a:ext cx="4643438" cy="3284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20" descr="0019b91ec8e5136be114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64343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22" descr="dongzhi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500438"/>
            <a:ext cx="4356100" cy="3357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24" descr="103-160Z5163T52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0"/>
            <a:ext cx="4356100" cy="3357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Oval 10"/>
          <p:cNvSpPr/>
          <p:nvPr/>
        </p:nvSpPr>
        <p:spPr>
          <a:xfrm>
            <a:off x="2555875" y="2276475"/>
            <a:ext cx="4319588" cy="2162175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9600" b="1" dirty="0">
                <a:solidFill>
                  <a:srgbClr val="02A011"/>
                </a:solidFill>
                <a:latin typeface="华文隶书" pitchFamily="2" charset="-122"/>
                <a:ea typeface="华文隶书" pitchFamily="2" charset="-122"/>
              </a:rPr>
              <a:t>四 季</a:t>
            </a:r>
            <a:endParaRPr lang="zh-CN" altLang="en-US" sz="9600" b="1" dirty="0">
              <a:solidFill>
                <a:srgbClr val="02A01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915" y="2637155"/>
            <a:ext cx="1300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春季</a:t>
            </a:r>
            <a:endParaRPr lang="zh-CN" altLang="en-US" sz="4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93965" y="2466975"/>
            <a:ext cx="1300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</a:t>
            </a:r>
            <a:endParaRPr lang="zh-CN" altLang="en-US" sz="4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6935" y="5902960"/>
            <a:ext cx="1300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冬季</a:t>
            </a:r>
            <a:endParaRPr lang="zh-CN" altLang="en-US" sz="4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610" y="5902960"/>
            <a:ext cx="1300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秋季</a:t>
            </a:r>
            <a:endParaRPr lang="zh-CN" altLang="en-US" sz="4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 bldLvl="0" animBg="1"/>
      <p:bldP spid="6" grpId="0"/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804863" y="1582738"/>
            <a:ext cx="7645400" cy="6905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1780" marR="0" lvl="0" indent="-2717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说一说秋季农民农忙时又是一幅怎样的情景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2688" y="3044825"/>
            <a:ext cx="7235825" cy="1112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420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秋季里，稻上场，谷像黄金粒粒香。身体虽辛苦，心里喜洋洋。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790575" y="1590675"/>
            <a:ext cx="7645400" cy="600075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3855" marR="0" lvl="0" indent="-3638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  <a:sym typeface="Calibri" panose="020F0502020204030204" pitchFamily="34" charset="0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  <a:sym typeface="Calibri" panose="020F0502020204030204" pitchFamily="34" charset="0"/>
              </a:rPr>
              <a:t>课文最后一小节的神态描写，反映出什么？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8563" y="2571750"/>
            <a:ext cx="7253287" cy="1112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080" indent="62230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反映出农民心里愉悦的心情，一年的劳作在秋季大丰收，冬季农忙完了，心里特别高兴。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5" name="图片 4" descr="_~J32FC{)]`R871(1G8H{F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8840" y="3937702"/>
            <a:ext cx="3172571" cy="2160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内容占位符 2"/>
          <p:cNvSpPr txBox="1"/>
          <p:nvPr/>
        </p:nvSpPr>
        <p:spPr>
          <a:xfrm>
            <a:off x="982663" y="2732088"/>
            <a:ext cx="7416800" cy="23891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indent="6223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本文是一首时序歌，对农民一年四季的农事活动进行了描写，带着赞美的感情歌唱了种田人的辛勤劳动。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55298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5300" name="图片 5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301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3"/>
          <p:cNvSpPr/>
          <p:nvPr/>
        </p:nvSpPr>
        <p:spPr>
          <a:xfrm>
            <a:off x="5084763" y="2309813"/>
            <a:ext cx="3095625" cy="3232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四季歌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春天花儿笑，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夏天蝉儿叫，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秋天枫叶红，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冬天雪花飘。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2"/>
          <p:cNvSpPr/>
          <p:nvPr/>
        </p:nvSpPr>
        <p:spPr>
          <a:xfrm>
            <a:off x="2851150" y="560388"/>
            <a:ext cx="2660650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拓展欣赏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Picture 2" descr="http://cdn.duitang.com/uploads/item/201202/27/20120227212732_PRQLn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844675"/>
            <a:ext cx="4191000" cy="416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6935" y="1569720"/>
            <a:ext cx="721423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 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春回大地、春暖花开、风和日丽、鸟语花香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烈日炎炎、骄阳似火、挥汗如雨、大汗淋漓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秋高气爽、秋风送爽、秋色宜人、金桂飘香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天寒地冻、北风呼啸、漫天飞雪、寒风刺骨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图片 2" descr="DENH2NF0)VZQ99F9O(DTD{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112" y="-17462"/>
            <a:ext cx="9166225" cy="689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60475" y="1701800"/>
            <a:ext cx="6551613" cy="3416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春：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春眠不觉晓，处处闻啼鸟。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夏：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荷风送香气，竹露滴清响。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秋：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空山新雨后，天气晚来秋。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冬：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孤舟蓑笠翁，独钓寒江雪。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5" name="矩形 2"/>
          <p:cNvSpPr/>
          <p:nvPr/>
        </p:nvSpPr>
        <p:spPr>
          <a:xfrm>
            <a:off x="2051050" y="836613"/>
            <a:ext cx="4983163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描写四季的诗句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矩形 1"/>
          <p:cNvSpPr/>
          <p:nvPr/>
        </p:nvSpPr>
        <p:spPr>
          <a:xfrm>
            <a:off x="915988" y="2365375"/>
            <a:ext cx="7497762" cy="3328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738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绿遍山原白满川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子规声里雨如烟。乡村四月闲人少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才了蚕桑又插田。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 algn="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翁卷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乡村四月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锄禾日当午，汗滴禾下土。谁知盘中餐，粒粒皆辛苦。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 algn="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李坤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悯农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394" name="组合 5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9396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9397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4273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427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27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27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27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27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7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8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8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8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428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4284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戴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0013" y="2027238"/>
            <a:ext cx="9556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dài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49788" y="4913313"/>
            <a:ext cx="383222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“戈”的横和斜钩要长，包住左下部。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460625" y="3155950"/>
            <a:ext cx="17272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戈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57250" y="4594225"/>
            <a:ext cx="364013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披星戴月  爱戴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57250" y="5072063"/>
            <a:ext cx="3640138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农民每天披星戴月，劳动很辛苦。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30"/>
          <p:cNvSpPr txBox="1"/>
          <p:nvPr/>
        </p:nvSpPr>
        <p:spPr>
          <a:xfrm>
            <a:off x="2238375" y="2700338"/>
            <a:ext cx="2008188" cy="39687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文本框 31"/>
          <p:cNvSpPr txBox="1"/>
          <p:nvPr/>
        </p:nvSpPr>
        <p:spPr>
          <a:xfrm>
            <a:off x="2465388" y="3627438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半包围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Freeform 29"/>
          <p:cNvSpPr/>
          <p:nvPr/>
        </p:nvSpPr>
        <p:spPr>
          <a:xfrm>
            <a:off x="6453188" y="1955800"/>
            <a:ext cx="1052512" cy="2333625"/>
          </a:xfrm>
          <a:custGeom>
            <a:avLst/>
            <a:gdLst/>
            <a:ahLst/>
            <a:cxnLst>
              <a:cxn ang="0">
                <a:pos x="612111" y="2039838"/>
              </a:cxn>
              <a:cxn ang="0">
                <a:pos x="526257" y="1928675"/>
              </a:cxn>
              <a:cxn ang="0">
                <a:pos x="456301" y="1809572"/>
              </a:cxn>
              <a:cxn ang="0">
                <a:pos x="385550" y="1673000"/>
              </a:cxn>
              <a:cxn ang="0">
                <a:pos x="315595" y="1494346"/>
              </a:cxn>
              <a:cxn ang="0">
                <a:pos x="245639" y="1280754"/>
              </a:cxn>
              <a:cxn ang="0">
                <a:pos x="187608" y="1075103"/>
              </a:cxn>
              <a:cxn ang="0">
                <a:pos x="144681" y="882156"/>
              </a:cxn>
              <a:cxn ang="0">
                <a:pos x="97779" y="554226"/>
              </a:cxn>
              <a:cxn ang="0">
                <a:pos x="73135" y="289023"/>
              </a:cxn>
              <a:cxn ang="0">
                <a:pos x="51672" y="164362"/>
              </a:cxn>
              <a:cxn ang="0">
                <a:pos x="39747" y="117515"/>
              </a:cxn>
              <a:cxn ang="0">
                <a:pos x="28618" y="89724"/>
              </a:cxn>
              <a:cxn ang="0">
                <a:pos x="3180" y="41289"/>
              </a:cxn>
              <a:cxn ang="0">
                <a:pos x="3180" y="8734"/>
              </a:cxn>
              <a:cxn ang="0">
                <a:pos x="27028" y="0"/>
              </a:cxn>
              <a:cxn ang="0">
                <a:pos x="85060" y="7146"/>
              </a:cxn>
              <a:cxn ang="0">
                <a:pos x="139911" y="33349"/>
              </a:cxn>
              <a:cxn ang="0">
                <a:pos x="187608" y="63522"/>
              </a:cxn>
              <a:cxn ang="0">
                <a:pos x="219406" y="88136"/>
              </a:cxn>
              <a:cxn ang="0">
                <a:pos x="232920" y="114339"/>
              </a:cxn>
              <a:cxn ang="0">
                <a:pos x="217816" y="164362"/>
              </a:cxn>
              <a:cxn ang="0">
                <a:pos x="199532" y="223914"/>
              </a:cxn>
              <a:cxn ang="0">
                <a:pos x="196353" y="275525"/>
              </a:cxn>
              <a:cxn ang="0">
                <a:pos x="202712" y="345399"/>
              </a:cxn>
              <a:cxn ang="0">
                <a:pos x="213841" y="449415"/>
              </a:cxn>
              <a:cxn ang="0">
                <a:pos x="234510" y="679681"/>
              </a:cxn>
              <a:cxn ang="0">
                <a:pos x="262333" y="883744"/>
              </a:cxn>
              <a:cxn ang="0">
                <a:pos x="302081" y="1063193"/>
              </a:cxn>
              <a:cxn ang="0">
                <a:pos x="370446" y="1288695"/>
              </a:cxn>
              <a:cxn ang="0">
                <a:pos x="453121" y="1529283"/>
              </a:cxn>
              <a:cxn ang="0">
                <a:pos x="559644" y="1731758"/>
              </a:cxn>
              <a:cxn ang="0">
                <a:pos x="675707" y="1881034"/>
              </a:cxn>
              <a:cxn ang="0">
                <a:pos x="732148" y="1948525"/>
              </a:cxn>
              <a:cxn ang="0">
                <a:pos x="779845" y="2003313"/>
              </a:cxn>
              <a:cxn ang="0">
                <a:pos x="843441" y="2066040"/>
              </a:cxn>
              <a:cxn ang="0">
                <a:pos x="879214" y="2082715"/>
              </a:cxn>
              <a:cxn ang="0">
                <a:pos x="906242" y="2053336"/>
              </a:cxn>
              <a:cxn ang="0">
                <a:pos x="942810" y="1988226"/>
              </a:cxn>
              <a:cxn ang="0">
                <a:pos x="976198" y="1900090"/>
              </a:cxn>
              <a:cxn ang="0">
                <a:pos x="1004021" y="1846097"/>
              </a:cxn>
              <a:cxn ang="0">
                <a:pos x="1022305" y="1829422"/>
              </a:cxn>
              <a:cxn ang="0">
                <a:pos x="1031049" y="1850861"/>
              </a:cxn>
              <a:cxn ang="0">
                <a:pos x="1034229" y="1916764"/>
              </a:cxn>
              <a:cxn ang="0">
                <a:pos x="1028665" y="2027927"/>
              </a:cxn>
              <a:cxn ang="0">
                <a:pos x="1025485" y="2127974"/>
              </a:cxn>
              <a:cxn ang="0">
                <a:pos x="1034229" y="2201024"/>
              </a:cxn>
              <a:cxn ang="0">
                <a:pos x="1046948" y="2255017"/>
              </a:cxn>
              <a:cxn ang="0">
                <a:pos x="1052513" y="2311392"/>
              </a:cxn>
              <a:cxn ang="0">
                <a:pos x="1037409" y="2329655"/>
              </a:cxn>
              <a:cxn ang="0">
                <a:pos x="999251" y="2332037"/>
              </a:cxn>
              <a:cxn ang="0">
                <a:pos x="938040" y="2318539"/>
              </a:cxn>
              <a:cxn ang="0">
                <a:pos x="856160" y="2273279"/>
              </a:cxn>
              <a:cxn ang="0">
                <a:pos x="761562" y="2200230"/>
              </a:cxn>
            </a:cxnLst>
            <a:pathLst>
              <a:path w="1324" h="2939">
                <a:moveTo>
                  <a:pt x="873" y="2686"/>
                </a:moveTo>
                <a:lnTo>
                  <a:pt x="850" y="2663"/>
                </a:lnTo>
                <a:lnTo>
                  <a:pt x="829" y="2640"/>
                </a:lnTo>
                <a:lnTo>
                  <a:pt x="808" y="2617"/>
                </a:lnTo>
                <a:lnTo>
                  <a:pt x="789" y="2592"/>
                </a:lnTo>
                <a:lnTo>
                  <a:pt x="770" y="2569"/>
                </a:lnTo>
                <a:lnTo>
                  <a:pt x="750" y="2546"/>
                </a:lnTo>
                <a:lnTo>
                  <a:pt x="731" y="2523"/>
                </a:lnTo>
                <a:lnTo>
                  <a:pt x="712" y="2500"/>
                </a:lnTo>
                <a:lnTo>
                  <a:pt x="695" y="2475"/>
                </a:lnTo>
                <a:lnTo>
                  <a:pt x="677" y="2452"/>
                </a:lnTo>
                <a:lnTo>
                  <a:pt x="662" y="2429"/>
                </a:lnTo>
                <a:lnTo>
                  <a:pt x="647" y="2404"/>
                </a:lnTo>
                <a:lnTo>
                  <a:pt x="631" y="2379"/>
                </a:lnTo>
                <a:lnTo>
                  <a:pt x="616" y="2354"/>
                </a:lnTo>
                <a:lnTo>
                  <a:pt x="603" y="2329"/>
                </a:lnTo>
                <a:lnTo>
                  <a:pt x="589" y="2304"/>
                </a:lnTo>
                <a:lnTo>
                  <a:pt x="574" y="2279"/>
                </a:lnTo>
                <a:lnTo>
                  <a:pt x="558" y="2254"/>
                </a:lnTo>
                <a:lnTo>
                  <a:pt x="543" y="2228"/>
                </a:lnTo>
                <a:lnTo>
                  <a:pt x="530" y="2201"/>
                </a:lnTo>
                <a:lnTo>
                  <a:pt x="514" y="2170"/>
                </a:lnTo>
                <a:lnTo>
                  <a:pt x="501" y="2139"/>
                </a:lnTo>
                <a:lnTo>
                  <a:pt x="485" y="2107"/>
                </a:lnTo>
                <a:lnTo>
                  <a:pt x="470" y="2072"/>
                </a:lnTo>
                <a:lnTo>
                  <a:pt x="457" y="2038"/>
                </a:lnTo>
                <a:lnTo>
                  <a:pt x="441" y="2001"/>
                </a:lnTo>
                <a:lnTo>
                  <a:pt x="428" y="1963"/>
                </a:lnTo>
                <a:lnTo>
                  <a:pt x="413" y="1922"/>
                </a:lnTo>
                <a:lnTo>
                  <a:pt x="397" y="1882"/>
                </a:lnTo>
                <a:lnTo>
                  <a:pt x="384" y="1840"/>
                </a:lnTo>
                <a:lnTo>
                  <a:pt x="368" y="1796"/>
                </a:lnTo>
                <a:lnTo>
                  <a:pt x="353" y="1750"/>
                </a:lnTo>
                <a:lnTo>
                  <a:pt x="338" y="1704"/>
                </a:lnTo>
                <a:lnTo>
                  <a:pt x="324" y="1658"/>
                </a:lnTo>
                <a:lnTo>
                  <a:pt x="309" y="1613"/>
                </a:lnTo>
                <a:lnTo>
                  <a:pt x="295" y="1569"/>
                </a:lnTo>
                <a:lnTo>
                  <a:pt x="282" y="1525"/>
                </a:lnTo>
                <a:lnTo>
                  <a:pt x="270" y="1481"/>
                </a:lnTo>
                <a:lnTo>
                  <a:pt x="259" y="1439"/>
                </a:lnTo>
                <a:lnTo>
                  <a:pt x="247" y="1397"/>
                </a:lnTo>
                <a:lnTo>
                  <a:pt x="236" y="1354"/>
                </a:lnTo>
                <a:lnTo>
                  <a:pt x="226" y="1312"/>
                </a:lnTo>
                <a:lnTo>
                  <a:pt x="217" y="1272"/>
                </a:lnTo>
                <a:lnTo>
                  <a:pt x="207" y="1232"/>
                </a:lnTo>
                <a:lnTo>
                  <a:pt x="198" y="1191"/>
                </a:lnTo>
                <a:lnTo>
                  <a:pt x="190" y="1151"/>
                </a:lnTo>
                <a:lnTo>
                  <a:pt x="182" y="1111"/>
                </a:lnTo>
                <a:lnTo>
                  <a:pt x="176" y="1072"/>
                </a:lnTo>
                <a:lnTo>
                  <a:pt x="163" y="998"/>
                </a:lnTo>
                <a:lnTo>
                  <a:pt x="151" y="923"/>
                </a:lnTo>
                <a:lnTo>
                  <a:pt x="142" y="848"/>
                </a:lnTo>
                <a:lnTo>
                  <a:pt x="132" y="775"/>
                </a:lnTo>
                <a:lnTo>
                  <a:pt x="123" y="698"/>
                </a:lnTo>
                <a:lnTo>
                  <a:pt x="117" y="623"/>
                </a:lnTo>
                <a:lnTo>
                  <a:pt x="111" y="547"/>
                </a:lnTo>
                <a:lnTo>
                  <a:pt x="105" y="468"/>
                </a:lnTo>
                <a:lnTo>
                  <a:pt x="102" y="431"/>
                </a:lnTo>
                <a:lnTo>
                  <a:pt x="96" y="397"/>
                </a:lnTo>
                <a:lnTo>
                  <a:pt x="92" y="364"/>
                </a:lnTo>
                <a:lnTo>
                  <a:pt x="88" y="334"/>
                </a:lnTo>
                <a:lnTo>
                  <a:pt x="84" y="305"/>
                </a:lnTo>
                <a:lnTo>
                  <a:pt x="78" y="278"/>
                </a:lnTo>
                <a:lnTo>
                  <a:pt x="75" y="253"/>
                </a:lnTo>
                <a:lnTo>
                  <a:pt x="71" y="228"/>
                </a:lnTo>
                <a:lnTo>
                  <a:pt x="65" y="207"/>
                </a:lnTo>
                <a:lnTo>
                  <a:pt x="61" y="188"/>
                </a:lnTo>
                <a:lnTo>
                  <a:pt x="59" y="178"/>
                </a:lnTo>
                <a:lnTo>
                  <a:pt x="57" y="171"/>
                </a:lnTo>
                <a:lnTo>
                  <a:pt x="54" y="161"/>
                </a:lnTo>
                <a:lnTo>
                  <a:pt x="52" y="153"/>
                </a:lnTo>
                <a:lnTo>
                  <a:pt x="50" y="148"/>
                </a:lnTo>
                <a:lnTo>
                  <a:pt x="48" y="140"/>
                </a:lnTo>
                <a:lnTo>
                  <a:pt x="46" y="134"/>
                </a:lnTo>
                <a:lnTo>
                  <a:pt x="44" y="128"/>
                </a:lnTo>
                <a:lnTo>
                  <a:pt x="40" y="123"/>
                </a:lnTo>
                <a:lnTo>
                  <a:pt x="38" y="119"/>
                </a:lnTo>
                <a:lnTo>
                  <a:pt x="36" y="113"/>
                </a:lnTo>
                <a:lnTo>
                  <a:pt x="34" y="111"/>
                </a:lnTo>
                <a:lnTo>
                  <a:pt x="27" y="98"/>
                </a:lnTo>
                <a:lnTo>
                  <a:pt x="19" y="84"/>
                </a:lnTo>
                <a:lnTo>
                  <a:pt x="13" y="73"/>
                </a:lnTo>
                <a:lnTo>
                  <a:pt x="7" y="63"/>
                </a:lnTo>
                <a:lnTo>
                  <a:pt x="4" y="52"/>
                </a:lnTo>
                <a:lnTo>
                  <a:pt x="2" y="42"/>
                </a:lnTo>
                <a:lnTo>
                  <a:pt x="0" y="32"/>
                </a:lnTo>
                <a:lnTo>
                  <a:pt x="0" y="25"/>
                </a:lnTo>
                <a:lnTo>
                  <a:pt x="0" y="19"/>
                </a:lnTo>
                <a:lnTo>
                  <a:pt x="2" y="15"/>
                </a:lnTo>
                <a:lnTo>
                  <a:pt x="4" y="11"/>
                </a:lnTo>
                <a:lnTo>
                  <a:pt x="9" y="7"/>
                </a:lnTo>
                <a:lnTo>
                  <a:pt x="15" y="4"/>
                </a:lnTo>
                <a:lnTo>
                  <a:pt x="19" y="2"/>
                </a:lnTo>
                <a:lnTo>
                  <a:pt x="23" y="2"/>
                </a:lnTo>
                <a:lnTo>
                  <a:pt x="29" y="0"/>
                </a:lnTo>
                <a:lnTo>
                  <a:pt x="34" y="0"/>
                </a:lnTo>
                <a:lnTo>
                  <a:pt x="40" y="0"/>
                </a:lnTo>
                <a:lnTo>
                  <a:pt x="46" y="0"/>
                </a:lnTo>
                <a:lnTo>
                  <a:pt x="59" y="0"/>
                </a:lnTo>
                <a:lnTo>
                  <a:pt x="75" y="2"/>
                </a:lnTo>
                <a:lnTo>
                  <a:pt x="90" y="6"/>
                </a:lnTo>
                <a:lnTo>
                  <a:pt x="107" y="9"/>
                </a:lnTo>
                <a:lnTo>
                  <a:pt x="126" y="17"/>
                </a:lnTo>
                <a:lnTo>
                  <a:pt x="136" y="21"/>
                </a:lnTo>
                <a:lnTo>
                  <a:pt x="146" y="25"/>
                </a:lnTo>
                <a:lnTo>
                  <a:pt x="155" y="30"/>
                </a:lnTo>
                <a:lnTo>
                  <a:pt x="167" y="36"/>
                </a:lnTo>
                <a:lnTo>
                  <a:pt x="176" y="42"/>
                </a:lnTo>
                <a:lnTo>
                  <a:pt x="188" y="50"/>
                </a:lnTo>
                <a:lnTo>
                  <a:pt x="199" y="55"/>
                </a:lnTo>
                <a:lnTo>
                  <a:pt x="209" y="63"/>
                </a:lnTo>
                <a:lnTo>
                  <a:pt x="219" y="69"/>
                </a:lnTo>
                <a:lnTo>
                  <a:pt x="228" y="75"/>
                </a:lnTo>
                <a:lnTo>
                  <a:pt x="236" y="80"/>
                </a:lnTo>
                <a:lnTo>
                  <a:pt x="244" y="86"/>
                </a:lnTo>
                <a:lnTo>
                  <a:pt x="251" y="92"/>
                </a:lnTo>
                <a:lnTo>
                  <a:pt x="259" y="96"/>
                </a:lnTo>
                <a:lnTo>
                  <a:pt x="265" y="101"/>
                </a:lnTo>
                <a:lnTo>
                  <a:pt x="270" y="107"/>
                </a:lnTo>
                <a:lnTo>
                  <a:pt x="276" y="111"/>
                </a:lnTo>
                <a:lnTo>
                  <a:pt x="280" y="117"/>
                </a:lnTo>
                <a:lnTo>
                  <a:pt x="284" y="121"/>
                </a:lnTo>
                <a:lnTo>
                  <a:pt x="288" y="126"/>
                </a:lnTo>
                <a:lnTo>
                  <a:pt x="292" y="130"/>
                </a:lnTo>
                <a:lnTo>
                  <a:pt x="293" y="136"/>
                </a:lnTo>
                <a:lnTo>
                  <a:pt x="293" y="144"/>
                </a:lnTo>
                <a:lnTo>
                  <a:pt x="292" y="153"/>
                </a:lnTo>
                <a:lnTo>
                  <a:pt x="290" y="163"/>
                </a:lnTo>
                <a:lnTo>
                  <a:pt x="286" y="172"/>
                </a:lnTo>
                <a:lnTo>
                  <a:pt x="282" y="184"/>
                </a:lnTo>
                <a:lnTo>
                  <a:pt x="278" y="195"/>
                </a:lnTo>
                <a:lnTo>
                  <a:pt x="274" y="207"/>
                </a:lnTo>
                <a:lnTo>
                  <a:pt x="270" y="220"/>
                </a:lnTo>
                <a:lnTo>
                  <a:pt x="267" y="234"/>
                </a:lnTo>
                <a:lnTo>
                  <a:pt x="263" y="247"/>
                </a:lnTo>
                <a:lnTo>
                  <a:pt x="257" y="259"/>
                </a:lnTo>
                <a:lnTo>
                  <a:pt x="255" y="270"/>
                </a:lnTo>
                <a:lnTo>
                  <a:pt x="251" y="282"/>
                </a:lnTo>
                <a:lnTo>
                  <a:pt x="249" y="293"/>
                </a:lnTo>
                <a:lnTo>
                  <a:pt x="247" y="307"/>
                </a:lnTo>
                <a:lnTo>
                  <a:pt x="247" y="320"/>
                </a:lnTo>
                <a:lnTo>
                  <a:pt x="247" y="328"/>
                </a:lnTo>
                <a:lnTo>
                  <a:pt x="247" y="336"/>
                </a:lnTo>
                <a:lnTo>
                  <a:pt x="247" y="347"/>
                </a:lnTo>
                <a:lnTo>
                  <a:pt x="249" y="359"/>
                </a:lnTo>
                <a:lnTo>
                  <a:pt x="249" y="372"/>
                </a:lnTo>
                <a:lnTo>
                  <a:pt x="251" y="385"/>
                </a:lnTo>
                <a:lnTo>
                  <a:pt x="253" y="401"/>
                </a:lnTo>
                <a:lnTo>
                  <a:pt x="255" y="418"/>
                </a:lnTo>
                <a:lnTo>
                  <a:pt x="255" y="435"/>
                </a:lnTo>
                <a:lnTo>
                  <a:pt x="257" y="455"/>
                </a:lnTo>
                <a:lnTo>
                  <a:pt x="259" y="476"/>
                </a:lnTo>
                <a:lnTo>
                  <a:pt x="263" y="497"/>
                </a:lnTo>
                <a:lnTo>
                  <a:pt x="265" y="518"/>
                </a:lnTo>
                <a:lnTo>
                  <a:pt x="267" y="541"/>
                </a:lnTo>
                <a:lnTo>
                  <a:pt x="269" y="566"/>
                </a:lnTo>
                <a:lnTo>
                  <a:pt x="270" y="591"/>
                </a:lnTo>
                <a:lnTo>
                  <a:pt x="274" y="643"/>
                </a:lnTo>
                <a:lnTo>
                  <a:pt x="280" y="694"/>
                </a:lnTo>
                <a:lnTo>
                  <a:pt x="284" y="748"/>
                </a:lnTo>
                <a:lnTo>
                  <a:pt x="290" y="802"/>
                </a:lnTo>
                <a:lnTo>
                  <a:pt x="295" y="856"/>
                </a:lnTo>
                <a:lnTo>
                  <a:pt x="301" y="911"/>
                </a:lnTo>
                <a:lnTo>
                  <a:pt x="309" y="967"/>
                </a:lnTo>
                <a:lnTo>
                  <a:pt x="318" y="1022"/>
                </a:lnTo>
                <a:lnTo>
                  <a:pt x="320" y="1051"/>
                </a:lnTo>
                <a:lnTo>
                  <a:pt x="324" y="1082"/>
                </a:lnTo>
                <a:lnTo>
                  <a:pt x="330" y="1113"/>
                </a:lnTo>
                <a:lnTo>
                  <a:pt x="336" y="1147"/>
                </a:lnTo>
                <a:lnTo>
                  <a:pt x="341" y="1182"/>
                </a:lnTo>
                <a:lnTo>
                  <a:pt x="351" y="1220"/>
                </a:lnTo>
                <a:lnTo>
                  <a:pt x="359" y="1258"/>
                </a:lnTo>
                <a:lnTo>
                  <a:pt x="370" y="1299"/>
                </a:lnTo>
                <a:lnTo>
                  <a:pt x="380" y="1339"/>
                </a:lnTo>
                <a:lnTo>
                  <a:pt x="393" y="1383"/>
                </a:lnTo>
                <a:lnTo>
                  <a:pt x="405" y="1427"/>
                </a:lnTo>
                <a:lnTo>
                  <a:pt x="418" y="1475"/>
                </a:lnTo>
                <a:lnTo>
                  <a:pt x="434" y="1523"/>
                </a:lnTo>
                <a:lnTo>
                  <a:pt x="449" y="1573"/>
                </a:lnTo>
                <a:lnTo>
                  <a:pt x="466" y="1623"/>
                </a:lnTo>
                <a:lnTo>
                  <a:pt x="484" y="1677"/>
                </a:lnTo>
                <a:lnTo>
                  <a:pt x="499" y="1729"/>
                </a:lnTo>
                <a:lnTo>
                  <a:pt x="514" y="1780"/>
                </a:lnTo>
                <a:lnTo>
                  <a:pt x="533" y="1830"/>
                </a:lnTo>
                <a:lnTo>
                  <a:pt x="551" y="1878"/>
                </a:lnTo>
                <a:lnTo>
                  <a:pt x="570" y="1926"/>
                </a:lnTo>
                <a:lnTo>
                  <a:pt x="591" y="1972"/>
                </a:lnTo>
                <a:lnTo>
                  <a:pt x="612" y="2016"/>
                </a:lnTo>
                <a:lnTo>
                  <a:pt x="633" y="2061"/>
                </a:lnTo>
                <a:lnTo>
                  <a:pt x="656" y="2101"/>
                </a:lnTo>
                <a:lnTo>
                  <a:pt x="679" y="2143"/>
                </a:lnTo>
                <a:lnTo>
                  <a:pt x="704" y="2181"/>
                </a:lnTo>
                <a:lnTo>
                  <a:pt x="729" y="2218"/>
                </a:lnTo>
                <a:lnTo>
                  <a:pt x="754" y="2254"/>
                </a:lnTo>
                <a:lnTo>
                  <a:pt x="781" y="2289"/>
                </a:lnTo>
                <a:lnTo>
                  <a:pt x="808" y="2322"/>
                </a:lnTo>
                <a:lnTo>
                  <a:pt x="837" y="2354"/>
                </a:lnTo>
                <a:lnTo>
                  <a:pt x="850" y="2369"/>
                </a:lnTo>
                <a:lnTo>
                  <a:pt x="862" y="2385"/>
                </a:lnTo>
                <a:lnTo>
                  <a:pt x="875" y="2400"/>
                </a:lnTo>
                <a:lnTo>
                  <a:pt x="887" y="2414"/>
                </a:lnTo>
                <a:lnTo>
                  <a:pt x="898" y="2429"/>
                </a:lnTo>
                <a:lnTo>
                  <a:pt x="910" y="2442"/>
                </a:lnTo>
                <a:lnTo>
                  <a:pt x="921" y="2454"/>
                </a:lnTo>
                <a:lnTo>
                  <a:pt x="931" y="2467"/>
                </a:lnTo>
                <a:lnTo>
                  <a:pt x="942" y="2479"/>
                </a:lnTo>
                <a:lnTo>
                  <a:pt x="952" y="2490"/>
                </a:lnTo>
                <a:lnTo>
                  <a:pt x="962" y="2502"/>
                </a:lnTo>
                <a:lnTo>
                  <a:pt x="971" y="2511"/>
                </a:lnTo>
                <a:lnTo>
                  <a:pt x="981" y="2523"/>
                </a:lnTo>
                <a:lnTo>
                  <a:pt x="988" y="2533"/>
                </a:lnTo>
                <a:lnTo>
                  <a:pt x="1006" y="2550"/>
                </a:lnTo>
                <a:lnTo>
                  <a:pt x="1021" y="2565"/>
                </a:lnTo>
                <a:lnTo>
                  <a:pt x="1036" y="2579"/>
                </a:lnTo>
                <a:lnTo>
                  <a:pt x="1048" y="2592"/>
                </a:lnTo>
                <a:lnTo>
                  <a:pt x="1061" y="2602"/>
                </a:lnTo>
                <a:lnTo>
                  <a:pt x="1071" y="2609"/>
                </a:lnTo>
                <a:lnTo>
                  <a:pt x="1081" y="2617"/>
                </a:lnTo>
                <a:lnTo>
                  <a:pt x="1088" y="2621"/>
                </a:lnTo>
                <a:lnTo>
                  <a:pt x="1096" y="2625"/>
                </a:lnTo>
                <a:lnTo>
                  <a:pt x="1100" y="2625"/>
                </a:lnTo>
                <a:lnTo>
                  <a:pt x="1106" y="2623"/>
                </a:lnTo>
                <a:lnTo>
                  <a:pt x="1111" y="2619"/>
                </a:lnTo>
                <a:lnTo>
                  <a:pt x="1117" y="2615"/>
                </a:lnTo>
                <a:lnTo>
                  <a:pt x="1123" y="2609"/>
                </a:lnTo>
                <a:lnTo>
                  <a:pt x="1129" y="2604"/>
                </a:lnTo>
                <a:lnTo>
                  <a:pt x="1134" y="2596"/>
                </a:lnTo>
                <a:lnTo>
                  <a:pt x="1140" y="2586"/>
                </a:lnTo>
                <a:lnTo>
                  <a:pt x="1148" y="2577"/>
                </a:lnTo>
                <a:lnTo>
                  <a:pt x="1155" y="2563"/>
                </a:lnTo>
                <a:lnTo>
                  <a:pt x="1163" y="2552"/>
                </a:lnTo>
                <a:lnTo>
                  <a:pt x="1169" y="2536"/>
                </a:lnTo>
                <a:lnTo>
                  <a:pt x="1178" y="2521"/>
                </a:lnTo>
                <a:lnTo>
                  <a:pt x="1186" y="2504"/>
                </a:lnTo>
                <a:lnTo>
                  <a:pt x="1194" y="2485"/>
                </a:lnTo>
                <a:lnTo>
                  <a:pt x="1203" y="2465"/>
                </a:lnTo>
                <a:lnTo>
                  <a:pt x="1209" y="2444"/>
                </a:lnTo>
                <a:lnTo>
                  <a:pt x="1215" y="2425"/>
                </a:lnTo>
                <a:lnTo>
                  <a:pt x="1223" y="2408"/>
                </a:lnTo>
                <a:lnTo>
                  <a:pt x="1228" y="2393"/>
                </a:lnTo>
                <a:lnTo>
                  <a:pt x="1234" y="2377"/>
                </a:lnTo>
                <a:lnTo>
                  <a:pt x="1240" y="2366"/>
                </a:lnTo>
                <a:lnTo>
                  <a:pt x="1248" y="2352"/>
                </a:lnTo>
                <a:lnTo>
                  <a:pt x="1253" y="2343"/>
                </a:lnTo>
                <a:lnTo>
                  <a:pt x="1257" y="2333"/>
                </a:lnTo>
                <a:lnTo>
                  <a:pt x="1263" y="2325"/>
                </a:lnTo>
                <a:lnTo>
                  <a:pt x="1269" y="2320"/>
                </a:lnTo>
                <a:lnTo>
                  <a:pt x="1273" y="2314"/>
                </a:lnTo>
                <a:lnTo>
                  <a:pt x="1276" y="2310"/>
                </a:lnTo>
                <a:lnTo>
                  <a:pt x="1280" y="2306"/>
                </a:lnTo>
                <a:lnTo>
                  <a:pt x="1282" y="2304"/>
                </a:lnTo>
                <a:lnTo>
                  <a:pt x="1286" y="2304"/>
                </a:lnTo>
                <a:lnTo>
                  <a:pt x="1288" y="2304"/>
                </a:lnTo>
                <a:lnTo>
                  <a:pt x="1290" y="2308"/>
                </a:lnTo>
                <a:lnTo>
                  <a:pt x="1292" y="2310"/>
                </a:lnTo>
                <a:lnTo>
                  <a:pt x="1294" y="2316"/>
                </a:lnTo>
                <a:lnTo>
                  <a:pt x="1296" y="2323"/>
                </a:lnTo>
                <a:lnTo>
                  <a:pt x="1297" y="2331"/>
                </a:lnTo>
                <a:lnTo>
                  <a:pt x="1299" y="2341"/>
                </a:lnTo>
                <a:lnTo>
                  <a:pt x="1299" y="2352"/>
                </a:lnTo>
                <a:lnTo>
                  <a:pt x="1301" y="2366"/>
                </a:lnTo>
                <a:lnTo>
                  <a:pt x="1301" y="2379"/>
                </a:lnTo>
                <a:lnTo>
                  <a:pt x="1301" y="2396"/>
                </a:lnTo>
                <a:lnTo>
                  <a:pt x="1301" y="2414"/>
                </a:lnTo>
                <a:lnTo>
                  <a:pt x="1301" y="2433"/>
                </a:lnTo>
                <a:lnTo>
                  <a:pt x="1299" y="2454"/>
                </a:lnTo>
                <a:lnTo>
                  <a:pt x="1299" y="2477"/>
                </a:lnTo>
                <a:lnTo>
                  <a:pt x="1297" y="2502"/>
                </a:lnTo>
                <a:lnTo>
                  <a:pt x="1294" y="2529"/>
                </a:lnTo>
                <a:lnTo>
                  <a:pt x="1294" y="2554"/>
                </a:lnTo>
                <a:lnTo>
                  <a:pt x="1292" y="2579"/>
                </a:lnTo>
                <a:lnTo>
                  <a:pt x="1290" y="2602"/>
                </a:lnTo>
                <a:lnTo>
                  <a:pt x="1290" y="2623"/>
                </a:lnTo>
                <a:lnTo>
                  <a:pt x="1290" y="2644"/>
                </a:lnTo>
                <a:lnTo>
                  <a:pt x="1290" y="2663"/>
                </a:lnTo>
                <a:lnTo>
                  <a:pt x="1290" y="2680"/>
                </a:lnTo>
                <a:lnTo>
                  <a:pt x="1290" y="2700"/>
                </a:lnTo>
                <a:lnTo>
                  <a:pt x="1292" y="2715"/>
                </a:lnTo>
                <a:lnTo>
                  <a:pt x="1294" y="2730"/>
                </a:lnTo>
                <a:lnTo>
                  <a:pt x="1296" y="2746"/>
                </a:lnTo>
                <a:lnTo>
                  <a:pt x="1297" y="2759"/>
                </a:lnTo>
                <a:lnTo>
                  <a:pt x="1301" y="2772"/>
                </a:lnTo>
                <a:lnTo>
                  <a:pt x="1305" y="2786"/>
                </a:lnTo>
                <a:lnTo>
                  <a:pt x="1309" y="2797"/>
                </a:lnTo>
                <a:lnTo>
                  <a:pt x="1311" y="2809"/>
                </a:lnTo>
                <a:lnTo>
                  <a:pt x="1313" y="2818"/>
                </a:lnTo>
                <a:lnTo>
                  <a:pt x="1315" y="2830"/>
                </a:lnTo>
                <a:lnTo>
                  <a:pt x="1317" y="2840"/>
                </a:lnTo>
                <a:lnTo>
                  <a:pt x="1319" y="2847"/>
                </a:lnTo>
                <a:lnTo>
                  <a:pt x="1321" y="2857"/>
                </a:lnTo>
                <a:lnTo>
                  <a:pt x="1324" y="2872"/>
                </a:lnTo>
                <a:lnTo>
                  <a:pt x="1324" y="2886"/>
                </a:lnTo>
                <a:lnTo>
                  <a:pt x="1324" y="2899"/>
                </a:lnTo>
                <a:lnTo>
                  <a:pt x="1324" y="2911"/>
                </a:lnTo>
                <a:lnTo>
                  <a:pt x="1322" y="2916"/>
                </a:lnTo>
                <a:lnTo>
                  <a:pt x="1321" y="2920"/>
                </a:lnTo>
                <a:lnTo>
                  <a:pt x="1319" y="2924"/>
                </a:lnTo>
                <a:lnTo>
                  <a:pt x="1315" y="2928"/>
                </a:lnTo>
                <a:lnTo>
                  <a:pt x="1311" y="2932"/>
                </a:lnTo>
                <a:lnTo>
                  <a:pt x="1305" y="2934"/>
                </a:lnTo>
                <a:lnTo>
                  <a:pt x="1299" y="2936"/>
                </a:lnTo>
                <a:lnTo>
                  <a:pt x="1292" y="2937"/>
                </a:lnTo>
                <a:lnTo>
                  <a:pt x="1284" y="2939"/>
                </a:lnTo>
                <a:lnTo>
                  <a:pt x="1276" y="2939"/>
                </a:lnTo>
                <a:lnTo>
                  <a:pt x="1267" y="2939"/>
                </a:lnTo>
                <a:lnTo>
                  <a:pt x="1257" y="2937"/>
                </a:lnTo>
                <a:lnTo>
                  <a:pt x="1246" y="2936"/>
                </a:lnTo>
                <a:lnTo>
                  <a:pt x="1234" y="2934"/>
                </a:lnTo>
                <a:lnTo>
                  <a:pt x="1223" y="2932"/>
                </a:lnTo>
                <a:lnTo>
                  <a:pt x="1209" y="2928"/>
                </a:lnTo>
                <a:lnTo>
                  <a:pt x="1194" y="2924"/>
                </a:lnTo>
                <a:lnTo>
                  <a:pt x="1180" y="2920"/>
                </a:lnTo>
                <a:lnTo>
                  <a:pt x="1163" y="2913"/>
                </a:lnTo>
                <a:lnTo>
                  <a:pt x="1148" y="2905"/>
                </a:lnTo>
                <a:lnTo>
                  <a:pt x="1130" y="2895"/>
                </a:lnTo>
                <a:lnTo>
                  <a:pt x="1113" y="2886"/>
                </a:lnTo>
                <a:lnTo>
                  <a:pt x="1096" y="2874"/>
                </a:lnTo>
                <a:lnTo>
                  <a:pt x="1077" y="2863"/>
                </a:lnTo>
                <a:lnTo>
                  <a:pt x="1058" y="2849"/>
                </a:lnTo>
                <a:lnTo>
                  <a:pt x="1038" y="2836"/>
                </a:lnTo>
                <a:lnTo>
                  <a:pt x="1019" y="2820"/>
                </a:lnTo>
                <a:lnTo>
                  <a:pt x="998" y="2805"/>
                </a:lnTo>
                <a:lnTo>
                  <a:pt x="979" y="2788"/>
                </a:lnTo>
                <a:lnTo>
                  <a:pt x="958" y="2771"/>
                </a:lnTo>
                <a:lnTo>
                  <a:pt x="937" y="2751"/>
                </a:lnTo>
                <a:lnTo>
                  <a:pt x="915" y="2730"/>
                </a:lnTo>
                <a:lnTo>
                  <a:pt x="894" y="2709"/>
                </a:lnTo>
                <a:lnTo>
                  <a:pt x="873" y="2686"/>
                </a:lnTo>
                <a:lnTo>
                  <a:pt x="873" y="2686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Freeform 30"/>
          <p:cNvSpPr/>
          <p:nvPr/>
        </p:nvSpPr>
        <p:spPr>
          <a:xfrm>
            <a:off x="6442075" y="2890838"/>
            <a:ext cx="704850" cy="1031875"/>
          </a:xfrm>
          <a:custGeom>
            <a:avLst/>
            <a:gdLst/>
            <a:ahLst/>
            <a:cxnLst>
              <a:cxn ang="0">
                <a:pos x="532800" y="1586"/>
              </a:cxn>
              <a:cxn ang="0">
                <a:pos x="548657" y="0"/>
              </a:cxn>
              <a:cxn ang="0">
                <a:pos x="572443" y="6345"/>
              </a:cxn>
              <a:cxn ang="0">
                <a:pos x="598607" y="16656"/>
              </a:cxn>
              <a:cxn ang="0">
                <a:pos x="625564" y="34898"/>
              </a:cxn>
              <a:cxn ang="0">
                <a:pos x="656486" y="62658"/>
              </a:cxn>
              <a:cxn ang="0">
                <a:pos x="676307" y="83280"/>
              </a:cxn>
              <a:cxn ang="0">
                <a:pos x="691371" y="101522"/>
              </a:cxn>
              <a:cxn ang="0">
                <a:pos x="701679" y="121350"/>
              </a:cxn>
              <a:cxn ang="0">
                <a:pos x="701679" y="135627"/>
              </a:cxn>
              <a:cxn ang="0">
                <a:pos x="694543" y="155455"/>
              </a:cxn>
              <a:cxn ang="0">
                <a:pos x="681064" y="184008"/>
              </a:cxn>
              <a:cxn ang="0">
                <a:pos x="663621" y="225252"/>
              </a:cxn>
              <a:cxn ang="0">
                <a:pos x="643800" y="275220"/>
              </a:cxn>
              <a:cxn ang="0">
                <a:pos x="620014" y="336291"/>
              </a:cxn>
              <a:cxn ang="0">
                <a:pos x="586714" y="401329"/>
              </a:cxn>
              <a:cxn ang="0">
                <a:pos x="549450" y="467159"/>
              </a:cxn>
              <a:cxn ang="0">
                <a:pos x="494743" y="555198"/>
              </a:cxn>
              <a:cxn ang="0">
                <a:pos x="405150" y="687652"/>
              </a:cxn>
              <a:cxn ang="0">
                <a:pos x="358371" y="750310"/>
              </a:cxn>
              <a:cxn ang="0">
                <a:pos x="310800" y="808210"/>
              </a:cxn>
              <a:cxn ang="0">
                <a:pos x="262436" y="858177"/>
              </a:cxn>
              <a:cxn ang="0">
                <a:pos x="214864" y="902593"/>
              </a:cxn>
              <a:cxn ang="0">
                <a:pos x="168086" y="940664"/>
              </a:cxn>
              <a:cxn ang="0">
                <a:pos x="122100" y="972390"/>
              </a:cxn>
              <a:cxn ang="0">
                <a:pos x="82457" y="998563"/>
              </a:cxn>
              <a:cxn ang="0">
                <a:pos x="49157" y="1016805"/>
              </a:cxn>
              <a:cxn ang="0">
                <a:pos x="24579" y="1028702"/>
              </a:cxn>
              <a:cxn ang="0">
                <a:pos x="7929" y="1031875"/>
              </a:cxn>
              <a:cxn ang="0">
                <a:pos x="1586" y="1028702"/>
              </a:cxn>
              <a:cxn ang="0">
                <a:pos x="1586" y="1018392"/>
              </a:cxn>
              <a:cxn ang="0">
                <a:pos x="12686" y="1000149"/>
              </a:cxn>
              <a:cxn ang="0">
                <a:pos x="30921" y="977148"/>
              </a:cxn>
              <a:cxn ang="0">
                <a:pos x="59464" y="947802"/>
              </a:cxn>
              <a:cxn ang="0">
                <a:pos x="95936" y="912904"/>
              </a:cxn>
              <a:cxn ang="0">
                <a:pos x="133993" y="871661"/>
              </a:cxn>
              <a:cxn ang="0">
                <a:pos x="173636" y="826452"/>
              </a:cxn>
              <a:cxn ang="0">
                <a:pos x="216450" y="776484"/>
              </a:cxn>
              <a:cxn ang="0">
                <a:pos x="259264" y="718585"/>
              </a:cxn>
              <a:cxn ang="0">
                <a:pos x="304457" y="652754"/>
              </a:cxn>
              <a:cxn ang="0">
                <a:pos x="347271" y="581372"/>
              </a:cxn>
              <a:cxn ang="0">
                <a:pos x="385329" y="513162"/>
              </a:cxn>
              <a:cxn ang="0">
                <a:pos x="418629" y="445745"/>
              </a:cxn>
              <a:cxn ang="0">
                <a:pos x="449550" y="380707"/>
              </a:cxn>
              <a:cxn ang="0">
                <a:pos x="473336" y="318049"/>
              </a:cxn>
              <a:cxn ang="0">
                <a:pos x="494743" y="256977"/>
              </a:cxn>
              <a:cxn ang="0">
                <a:pos x="511393" y="202251"/>
              </a:cxn>
              <a:cxn ang="0">
                <a:pos x="522493" y="155455"/>
              </a:cxn>
              <a:cxn ang="0">
                <a:pos x="528836" y="114212"/>
              </a:cxn>
              <a:cxn ang="0">
                <a:pos x="529629" y="83280"/>
              </a:cxn>
              <a:cxn ang="0">
                <a:pos x="527250" y="62658"/>
              </a:cxn>
              <a:cxn ang="0">
                <a:pos x="517736" y="46795"/>
              </a:cxn>
              <a:cxn ang="0">
                <a:pos x="512979" y="33312"/>
              </a:cxn>
              <a:cxn ang="0">
                <a:pos x="512979" y="23001"/>
              </a:cxn>
              <a:cxn ang="0">
                <a:pos x="516150" y="13483"/>
              </a:cxn>
              <a:cxn ang="0">
                <a:pos x="522493" y="6345"/>
              </a:cxn>
            </a:cxnLst>
            <a:pathLst>
              <a:path w="889" h="1301">
                <a:moveTo>
                  <a:pt x="665" y="6"/>
                </a:moveTo>
                <a:lnTo>
                  <a:pt x="668" y="2"/>
                </a:lnTo>
                <a:lnTo>
                  <a:pt x="672" y="2"/>
                </a:lnTo>
                <a:lnTo>
                  <a:pt x="678" y="0"/>
                </a:lnTo>
                <a:lnTo>
                  <a:pt x="682" y="0"/>
                </a:lnTo>
                <a:lnTo>
                  <a:pt x="692" y="0"/>
                </a:lnTo>
                <a:lnTo>
                  <a:pt x="701" y="2"/>
                </a:lnTo>
                <a:lnTo>
                  <a:pt x="711" y="4"/>
                </a:lnTo>
                <a:lnTo>
                  <a:pt x="722" y="8"/>
                </a:lnTo>
                <a:lnTo>
                  <a:pt x="734" y="11"/>
                </a:lnTo>
                <a:lnTo>
                  <a:pt x="747" y="17"/>
                </a:lnTo>
                <a:lnTo>
                  <a:pt x="755" y="21"/>
                </a:lnTo>
                <a:lnTo>
                  <a:pt x="766" y="29"/>
                </a:lnTo>
                <a:lnTo>
                  <a:pt x="778" y="36"/>
                </a:lnTo>
                <a:lnTo>
                  <a:pt x="789" y="44"/>
                </a:lnTo>
                <a:lnTo>
                  <a:pt x="803" y="54"/>
                </a:lnTo>
                <a:lnTo>
                  <a:pt x="814" y="65"/>
                </a:lnTo>
                <a:lnTo>
                  <a:pt x="828" y="79"/>
                </a:lnTo>
                <a:lnTo>
                  <a:pt x="841" y="92"/>
                </a:lnTo>
                <a:lnTo>
                  <a:pt x="847" y="98"/>
                </a:lnTo>
                <a:lnTo>
                  <a:pt x="853" y="105"/>
                </a:lnTo>
                <a:lnTo>
                  <a:pt x="859" y="111"/>
                </a:lnTo>
                <a:lnTo>
                  <a:pt x="862" y="117"/>
                </a:lnTo>
                <a:lnTo>
                  <a:pt x="872" y="128"/>
                </a:lnTo>
                <a:lnTo>
                  <a:pt x="878" y="138"/>
                </a:lnTo>
                <a:lnTo>
                  <a:pt x="883" y="146"/>
                </a:lnTo>
                <a:lnTo>
                  <a:pt x="885" y="153"/>
                </a:lnTo>
                <a:lnTo>
                  <a:pt x="887" y="159"/>
                </a:lnTo>
                <a:lnTo>
                  <a:pt x="889" y="165"/>
                </a:lnTo>
                <a:lnTo>
                  <a:pt x="885" y="171"/>
                </a:lnTo>
                <a:lnTo>
                  <a:pt x="883" y="176"/>
                </a:lnTo>
                <a:lnTo>
                  <a:pt x="880" y="186"/>
                </a:lnTo>
                <a:lnTo>
                  <a:pt x="876" y="196"/>
                </a:lnTo>
                <a:lnTo>
                  <a:pt x="870" y="205"/>
                </a:lnTo>
                <a:lnTo>
                  <a:pt x="864" y="219"/>
                </a:lnTo>
                <a:lnTo>
                  <a:pt x="859" y="232"/>
                </a:lnTo>
                <a:lnTo>
                  <a:pt x="853" y="247"/>
                </a:lnTo>
                <a:lnTo>
                  <a:pt x="845" y="265"/>
                </a:lnTo>
                <a:lnTo>
                  <a:pt x="837" y="284"/>
                </a:lnTo>
                <a:lnTo>
                  <a:pt x="830" y="303"/>
                </a:lnTo>
                <a:lnTo>
                  <a:pt x="822" y="324"/>
                </a:lnTo>
                <a:lnTo>
                  <a:pt x="812" y="347"/>
                </a:lnTo>
                <a:lnTo>
                  <a:pt x="803" y="370"/>
                </a:lnTo>
                <a:lnTo>
                  <a:pt x="793" y="395"/>
                </a:lnTo>
                <a:lnTo>
                  <a:pt x="782" y="424"/>
                </a:lnTo>
                <a:lnTo>
                  <a:pt x="768" y="451"/>
                </a:lnTo>
                <a:lnTo>
                  <a:pt x="755" y="480"/>
                </a:lnTo>
                <a:lnTo>
                  <a:pt x="740" y="506"/>
                </a:lnTo>
                <a:lnTo>
                  <a:pt x="724" y="533"/>
                </a:lnTo>
                <a:lnTo>
                  <a:pt x="709" y="562"/>
                </a:lnTo>
                <a:lnTo>
                  <a:pt x="693" y="589"/>
                </a:lnTo>
                <a:lnTo>
                  <a:pt x="676" y="618"/>
                </a:lnTo>
                <a:lnTo>
                  <a:pt x="659" y="645"/>
                </a:lnTo>
                <a:lnTo>
                  <a:pt x="624" y="700"/>
                </a:lnTo>
                <a:lnTo>
                  <a:pt x="588" y="756"/>
                </a:lnTo>
                <a:lnTo>
                  <a:pt x="549" y="812"/>
                </a:lnTo>
                <a:lnTo>
                  <a:pt x="511" y="867"/>
                </a:lnTo>
                <a:lnTo>
                  <a:pt x="490" y="894"/>
                </a:lnTo>
                <a:lnTo>
                  <a:pt x="471" y="921"/>
                </a:lnTo>
                <a:lnTo>
                  <a:pt x="452" y="946"/>
                </a:lnTo>
                <a:lnTo>
                  <a:pt x="430" y="971"/>
                </a:lnTo>
                <a:lnTo>
                  <a:pt x="411" y="996"/>
                </a:lnTo>
                <a:lnTo>
                  <a:pt x="392" y="1019"/>
                </a:lnTo>
                <a:lnTo>
                  <a:pt x="371" y="1040"/>
                </a:lnTo>
                <a:lnTo>
                  <a:pt x="352" y="1061"/>
                </a:lnTo>
                <a:lnTo>
                  <a:pt x="331" y="1082"/>
                </a:lnTo>
                <a:lnTo>
                  <a:pt x="311" y="1101"/>
                </a:lnTo>
                <a:lnTo>
                  <a:pt x="290" y="1120"/>
                </a:lnTo>
                <a:lnTo>
                  <a:pt x="271" y="1138"/>
                </a:lnTo>
                <a:lnTo>
                  <a:pt x="252" y="1155"/>
                </a:lnTo>
                <a:lnTo>
                  <a:pt x="231" y="1170"/>
                </a:lnTo>
                <a:lnTo>
                  <a:pt x="212" y="1186"/>
                </a:lnTo>
                <a:lnTo>
                  <a:pt x="192" y="1201"/>
                </a:lnTo>
                <a:lnTo>
                  <a:pt x="171" y="1215"/>
                </a:lnTo>
                <a:lnTo>
                  <a:pt x="154" y="1226"/>
                </a:lnTo>
                <a:lnTo>
                  <a:pt x="137" y="1238"/>
                </a:lnTo>
                <a:lnTo>
                  <a:pt x="119" y="1249"/>
                </a:lnTo>
                <a:lnTo>
                  <a:pt x="104" y="1259"/>
                </a:lnTo>
                <a:lnTo>
                  <a:pt x="89" y="1268"/>
                </a:lnTo>
                <a:lnTo>
                  <a:pt x="75" y="1276"/>
                </a:lnTo>
                <a:lnTo>
                  <a:pt x="62" y="1282"/>
                </a:lnTo>
                <a:lnTo>
                  <a:pt x="50" y="1287"/>
                </a:lnTo>
                <a:lnTo>
                  <a:pt x="41" y="1293"/>
                </a:lnTo>
                <a:lnTo>
                  <a:pt x="31" y="1297"/>
                </a:lnTo>
                <a:lnTo>
                  <a:pt x="23" y="1299"/>
                </a:lnTo>
                <a:lnTo>
                  <a:pt x="16" y="1301"/>
                </a:lnTo>
                <a:lnTo>
                  <a:pt x="10" y="1301"/>
                </a:lnTo>
                <a:lnTo>
                  <a:pt x="6" y="1301"/>
                </a:lnTo>
                <a:lnTo>
                  <a:pt x="4" y="1299"/>
                </a:lnTo>
                <a:lnTo>
                  <a:pt x="2" y="1297"/>
                </a:lnTo>
                <a:lnTo>
                  <a:pt x="0" y="1293"/>
                </a:lnTo>
                <a:lnTo>
                  <a:pt x="2" y="1287"/>
                </a:lnTo>
                <a:lnTo>
                  <a:pt x="2" y="1284"/>
                </a:lnTo>
                <a:lnTo>
                  <a:pt x="6" y="1276"/>
                </a:lnTo>
                <a:lnTo>
                  <a:pt x="10" y="1270"/>
                </a:lnTo>
                <a:lnTo>
                  <a:pt x="16" y="1261"/>
                </a:lnTo>
                <a:lnTo>
                  <a:pt x="22" y="1253"/>
                </a:lnTo>
                <a:lnTo>
                  <a:pt x="31" y="1243"/>
                </a:lnTo>
                <a:lnTo>
                  <a:pt x="39" y="1232"/>
                </a:lnTo>
                <a:lnTo>
                  <a:pt x="50" y="1220"/>
                </a:lnTo>
                <a:lnTo>
                  <a:pt x="62" y="1209"/>
                </a:lnTo>
                <a:lnTo>
                  <a:pt x="75" y="1195"/>
                </a:lnTo>
                <a:lnTo>
                  <a:pt x="89" y="1182"/>
                </a:lnTo>
                <a:lnTo>
                  <a:pt x="104" y="1167"/>
                </a:lnTo>
                <a:lnTo>
                  <a:pt x="121" y="1151"/>
                </a:lnTo>
                <a:lnTo>
                  <a:pt x="137" y="1134"/>
                </a:lnTo>
                <a:lnTo>
                  <a:pt x="152" y="1117"/>
                </a:lnTo>
                <a:lnTo>
                  <a:pt x="169" y="1099"/>
                </a:lnTo>
                <a:lnTo>
                  <a:pt x="185" y="1080"/>
                </a:lnTo>
                <a:lnTo>
                  <a:pt x="202" y="1061"/>
                </a:lnTo>
                <a:lnTo>
                  <a:pt x="219" y="1042"/>
                </a:lnTo>
                <a:lnTo>
                  <a:pt x="237" y="1021"/>
                </a:lnTo>
                <a:lnTo>
                  <a:pt x="254" y="1000"/>
                </a:lnTo>
                <a:lnTo>
                  <a:pt x="273" y="979"/>
                </a:lnTo>
                <a:lnTo>
                  <a:pt x="290" y="954"/>
                </a:lnTo>
                <a:lnTo>
                  <a:pt x="309" y="931"/>
                </a:lnTo>
                <a:lnTo>
                  <a:pt x="327" y="906"/>
                </a:lnTo>
                <a:lnTo>
                  <a:pt x="346" y="879"/>
                </a:lnTo>
                <a:lnTo>
                  <a:pt x="365" y="852"/>
                </a:lnTo>
                <a:lnTo>
                  <a:pt x="384" y="823"/>
                </a:lnTo>
                <a:lnTo>
                  <a:pt x="405" y="794"/>
                </a:lnTo>
                <a:lnTo>
                  <a:pt x="421" y="764"/>
                </a:lnTo>
                <a:lnTo>
                  <a:pt x="438" y="733"/>
                </a:lnTo>
                <a:lnTo>
                  <a:pt x="455" y="704"/>
                </a:lnTo>
                <a:lnTo>
                  <a:pt x="471" y="675"/>
                </a:lnTo>
                <a:lnTo>
                  <a:pt x="486" y="647"/>
                </a:lnTo>
                <a:lnTo>
                  <a:pt x="500" y="618"/>
                </a:lnTo>
                <a:lnTo>
                  <a:pt x="515" y="589"/>
                </a:lnTo>
                <a:lnTo>
                  <a:pt x="528" y="562"/>
                </a:lnTo>
                <a:lnTo>
                  <a:pt x="542" y="535"/>
                </a:lnTo>
                <a:lnTo>
                  <a:pt x="553" y="506"/>
                </a:lnTo>
                <a:lnTo>
                  <a:pt x="567" y="480"/>
                </a:lnTo>
                <a:lnTo>
                  <a:pt x="576" y="453"/>
                </a:lnTo>
                <a:lnTo>
                  <a:pt x="588" y="428"/>
                </a:lnTo>
                <a:lnTo>
                  <a:pt x="597" y="401"/>
                </a:lnTo>
                <a:lnTo>
                  <a:pt x="607" y="374"/>
                </a:lnTo>
                <a:lnTo>
                  <a:pt x="617" y="349"/>
                </a:lnTo>
                <a:lnTo>
                  <a:pt x="624" y="324"/>
                </a:lnTo>
                <a:lnTo>
                  <a:pt x="632" y="301"/>
                </a:lnTo>
                <a:lnTo>
                  <a:pt x="640" y="276"/>
                </a:lnTo>
                <a:lnTo>
                  <a:pt x="645" y="255"/>
                </a:lnTo>
                <a:lnTo>
                  <a:pt x="651" y="234"/>
                </a:lnTo>
                <a:lnTo>
                  <a:pt x="655" y="213"/>
                </a:lnTo>
                <a:lnTo>
                  <a:pt x="659" y="196"/>
                </a:lnTo>
                <a:lnTo>
                  <a:pt x="663" y="176"/>
                </a:lnTo>
                <a:lnTo>
                  <a:pt x="665" y="159"/>
                </a:lnTo>
                <a:lnTo>
                  <a:pt x="667" y="144"/>
                </a:lnTo>
                <a:lnTo>
                  <a:pt x="667" y="130"/>
                </a:lnTo>
                <a:lnTo>
                  <a:pt x="668" y="117"/>
                </a:lnTo>
                <a:lnTo>
                  <a:pt x="668" y="105"/>
                </a:lnTo>
                <a:lnTo>
                  <a:pt x="667" y="96"/>
                </a:lnTo>
                <a:lnTo>
                  <a:pt x="665" y="86"/>
                </a:lnTo>
                <a:lnTo>
                  <a:pt x="665" y="79"/>
                </a:lnTo>
                <a:lnTo>
                  <a:pt x="659" y="71"/>
                </a:lnTo>
                <a:lnTo>
                  <a:pt x="657" y="65"/>
                </a:lnTo>
                <a:lnTo>
                  <a:pt x="653" y="59"/>
                </a:lnTo>
                <a:lnTo>
                  <a:pt x="651" y="54"/>
                </a:lnTo>
                <a:lnTo>
                  <a:pt x="649" y="48"/>
                </a:lnTo>
                <a:lnTo>
                  <a:pt x="647" y="42"/>
                </a:lnTo>
                <a:lnTo>
                  <a:pt x="647" y="36"/>
                </a:lnTo>
                <a:lnTo>
                  <a:pt x="647" y="33"/>
                </a:lnTo>
                <a:lnTo>
                  <a:pt x="647" y="29"/>
                </a:lnTo>
                <a:lnTo>
                  <a:pt x="647" y="23"/>
                </a:lnTo>
                <a:lnTo>
                  <a:pt x="649" y="19"/>
                </a:lnTo>
                <a:lnTo>
                  <a:pt x="651" y="17"/>
                </a:lnTo>
                <a:lnTo>
                  <a:pt x="653" y="13"/>
                </a:lnTo>
                <a:lnTo>
                  <a:pt x="657" y="10"/>
                </a:lnTo>
                <a:lnTo>
                  <a:pt x="659" y="8"/>
                </a:lnTo>
                <a:lnTo>
                  <a:pt x="665" y="6"/>
                </a:lnTo>
                <a:lnTo>
                  <a:pt x="665" y="6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" name="Freeform 31"/>
          <p:cNvSpPr/>
          <p:nvPr/>
        </p:nvSpPr>
        <p:spPr>
          <a:xfrm>
            <a:off x="5524500" y="3775075"/>
            <a:ext cx="431800" cy="433388"/>
          </a:xfrm>
          <a:custGeom>
            <a:avLst/>
            <a:gdLst/>
            <a:ahLst/>
            <a:cxnLst>
              <a:cxn ang="0">
                <a:pos x="335932" y="244128"/>
              </a:cxn>
              <a:cxn ang="0">
                <a:pos x="312956" y="260827"/>
              </a:cxn>
              <a:cxn ang="0">
                <a:pos x="289187" y="277527"/>
              </a:cxn>
              <a:cxn ang="0">
                <a:pos x="251157" y="303769"/>
              </a:cxn>
              <a:cxn ang="0">
                <a:pos x="193320" y="335577"/>
              </a:cxn>
              <a:cxn ang="0">
                <a:pos x="132313" y="372156"/>
              </a:cxn>
              <a:cxn ang="0">
                <a:pos x="102998" y="388855"/>
              </a:cxn>
              <a:cxn ang="0">
                <a:pos x="76060" y="402374"/>
              </a:cxn>
              <a:cxn ang="0">
                <a:pos x="54668" y="415097"/>
              </a:cxn>
              <a:cxn ang="0">
                <a:pos x="34861" y="422254"/>
              </a:cxn>
              <a:cxn ang="0">
                <a:pos x="21392" y="428616"/>
              </a:cxn>
              <a:cxn ang="0">
                <a:pos x="10300" y="431797"/>
              </a:cxn>
              <a:cxn ang="0">
                <a:pos x="3169" y="433387"/>
              </a:cxn>
              <a:cxn ang="0">
                <a:pos x="1585" y="430206"/>
              </a:cxn>
              <a:cxn ang="0">
                <a:pos x="0" y="425435"/>
              </a:cxn>
              <a:cxn ang="0">
                <a:pos x="3169" y="417483"/>
              </a:cxn>
              <a:cxn ang="0">
                <a:pos x="10300" y="407145"/>
              </a:cxn>
              <a:cxn ang="0">
                <a:pos x="22977" y="395217"/>
              </a:cxn>
              <a:cxn ang="0">
                <a:pos x="38030" y="380108"/>
              </a:cxn>
              <a:cxn ang="0">
                <a:pos x="59422" y="362614"/>
              </a:cxn>
              <a:cxn ang="0">
                <a:pos x="83191" y="342734"/>
              </a:cxn>
              <a:cxn ang="0">
                <a:pos x="114090" y="323649"/>
              </a:cxn>
              <a:cxn ang="0">
                <a:pos x="139444" y="297407"/>
              </a:cxn>
              <a:cxn ang="0">
                <a:pos x="165589" y="274346"/>
              </a:cxn>
              <a:cxn ang="0">
                <a:pos x="188566" y="252875"/>
              </a:cxn>
              <a:cxn ang="0">
                <a:pos x="209958" y="232995"/>
              </a:cxn>
              <a:cxn ang="0">
                <a:pos x="229765" y="214705"/>
              </a:cxn>
              <a:cxn ang="0">
                <a:pos x="246403" y="196416"/>
              </a:cxn>
              <a:cxn ang="0">
                <a:pos x="259872" y="181307"/>
              </a:cxn>
              <a:cxn ang="0">
                <a:pos x="271757" y="166198"/>
              </a:cxn>
              <a:cxn ang="0">
                <a:pos x="281264" y="149499"/>
              </a:cxn>
              <a:cxn ang="0">
                <a:pos x="289979" y="132799"/>
              </a:cxn>
              <a:cxn ang="0">
                <a:pos x="296318" y="114510"/>
              </a:cxn>
              <a:cxn ang="0">
                <a:pos x="307410" y="71568"/>
              </a:cxn>
              <a:cxn ang="0">
                <a:pos x="316125" y="23856"/>
              </a:cxn>
              <a:cxn ang="0">
                <a:pos x="329594" y="3976"/>
              </a:cxn>
              <a:cxn ang="0">
                <a:pos x="347817" y="15109"/>
              </a:cxn>
              <a:cxn ang="0">
                <a:pos x="366040" y="25447"/>
              </a:cxn>
              <a:cxn ang="0">
                <a:pos x="381886" y="36579"/>
              </a:cxn>
              <a:cxn ang="0">
                <a:pos x="393770" y="46917"/>
              </a:cxn>
              <a:cxn ang="0">
                <a:pos x="405654" y="56460"/>
              </a:cxn>
              <a:cxn ang="0">
                <a:pos x="413577" y="65207"/>
              </a:cxn>
              <a:cxn ang="0">
                <a:pos x="419916" y="74749"/>
              </a:cxn>
              <a:cxn ang="0">
                <a:pos x="425462" y="85087"/>
              </a:cxn>
              <a:cxn ang="0">
                <a:pos x="428631" y="98605"/>
              </a:cxn>
              <a:cxn ang="0">
                <a:pos x="430215" y="114510"/>
              </a:cxn>
              <a:cxn ang="0">
                <a:pos x="431800" y="136775"/>
              </a:cxn>
              <a:cxn ang="0">
                <a:pos x="430215" y="144727"/>
              </a:cxn>
              <a:cxn ang="0">
                <a:pos x="425462" y="152679"/>
              </a:cxn>
              <a:cxn ang="0">
                <a:pos x="419916" y="163017"/>
              </a:cxn>
              <a:cxn ang="0">
                <a:pos x="410408" y="173355"/>
              </a:cxn>
              <a:cxn ang="0">
                <a:pos x="398524" y="186078"/>
              </a:cxn>
              <a:cxn ang="0">
                <a:pos x="384262" y="201187"/>
              </a:cxn>
              <a:cxn ang="0">
                <a:pos x="366040" y="216296"/>
              </a:cxn>
              <a:cxn ang="0">
                <a:pos x="347817" y="234586"/>
              </a:cxn>
            </a:cxnLst>
            <a:pathLst>
              <a:path w="545" h="545">
                <a:moveTo>
                  <a:pt x="439" y="295"/>
                </a:moveTo>
                <a:lnTo>
                  <a:pt x="424" y="307"/>
                </a:lnTo>
                <a:lnTo>
                  <a:pt x="411" y="316"/>
                </a:lnTo>
                <a:lnTo>
                  <a:pt x="395" y="328"/>
                </a:lnTo>
                <a:lnTo>
                  <a:pt x="382" y="339"/>
                </a:lnTo>
                <a:lnTo>
                  <a:pt x="365" y="349"/>
                </a:lnTo>
                <a:lnTo>
                  <a:pt x="349" y="360"/>
                </a:lnTo>
                <a:lnTo>
                  <a:pt x="317" y="382"/>
                </a:lnTo>
                <a:lnTo>
                  <a:pt x="280" y="401"/>
                </a:lnTo>
                <a:lnTo>
                  <a:pt x="244" y="422"/>
                </a:lnTo>
                <a:lnTo>
                  <a:pt x="205" y="445"/>
                </a:lnTo>
                <a:lnTo>
                  <a:pt x="167" y="468"/>
                </a:lnTo>
                <a:lnTo>
                  <a:pt x="148" y="478"/>
                </a:lnTo>
                <a:lnTo>
                  <a:pt x="130" y="489"/>
                </a:lnTo>
                <a:lnTo>
                  <a:pt x="113" y="499"/>
                </a:lnTo>
                <a:lnTo>
                  <a:pt x="96" y="506"/>
                </a:lnTo>
                <a:lnTo>
                  <a:pt x="82" y="514"/>
                </a:lnTo>
                <a:lnTo>
                  <a:pt x="69" y="522"/>
                </a:lnTo>
                <a:lnTo>
                  <a:pt x="55" y="527"/>
                </a:lnTo>
                <a:lnTo>
                  <a:pt x="44" y="531"/>
                </a:lnTo>
                <a:lnTo>
                  <a:pt x="34" y="537"/>
                </a:lnTo>
                <a:lnTo>
                  <a:pt x="27" y="539"/>
                </a:lnTo>
                <a:lnTo>
                  <a:pt x="19" y="543"/>
                </a:lnTo>
                <a:lnTo>
                  <a:pt x="13" y="543"/>
                </a:lnTo>
                <a:lnTo>
                  <a:pt x="7" y="545"/>
                </a:lnTo>
                <a:lnTo>
                  <a:pt x="4" y="545"/>
                </a:lnTo>
                <a:lnTo>
                  <a:pt x="2" y="543"/>
                </a:lnTo>
                <a:lnTo>
                  <a:pt x="2" y="541"/>
                </a:lnTo>
                <a:lnTo>
                  <a:pt x="0" y="539"/>
                </a:lnTo>
                <a:lnTo>
                  <a:pt x="0" y="535"/>
                </a:lnTo>
                <a:lnTo>
                  <a:pt x="2" y="529"/>
                </a:lnTo>
                <a:lnTo>
                  <a:pt x="4" y="525"/>
                </a:lnTo>
                <a:lnTo>
                  <a:pt x="7" y="520"/>
                </a:lnTo>
                <a:lnTo>
                  <a:pt x="13" y="512"/>
                </a:lnTo>
                <a:lnTo>
                  <a:pt x="19" y="504"/>
                </a:lnTo>
                <a:lnTo>
                  <a:pt x="29" y="497"/>
                </a:lnTo>
                <a:lnTo>
                  <a:pt x="38" y="487"/>
                </a:lnTo>
                <a:lnTo>
                  <a:pt x="48" y="478"/>
                </a:lnTo>
                <a:lnTo>
                  <a:pt x="61" y="468"/>
                </a:lnTo>
                <a:lnTo>
                  <a:pt x="75" y="456"/>
                </a:lnTo>
                <a:lnTo>
                  <a:pt x="90" y="445"/>
                </a:lnTo>
                <a:lnTo>
                  <a:pt x="105" y="431"/>
                </a:lnTo>
                <a:lnTo>
                  <a:pt x="125" y="420"/>
                </a:lnTo>
                <a:lnTo>
                  <a:pt x="144" y="407"/>
                </a:lnTo>
                <a:lnTo>
                  <a:pt x="161" y="389"/>
                </a:lnTo>
                <a:lnTo>
                  <a:pt x="176" y="374"/>
                </a:lnTo>
                <a:lnTo>
                  <a:pt x="194" y="359"/>
                </a:lnTo>
                <a:lnTo>
                  <a:pt x="209" y="345"/>
                </a:lnTo>
                <a:lnTo>
                  <a:pt x="224" y="332"/>
                </a:lnTo>
                <a:lnTo>
                  <a:pt x="238" y="318"/>
                </a:lnTo>
                <a:lnTo>
                  <a:pt x="253" y="305"/>
                </a:lnTo>
                <a:lnTo>
                  <a:pt x="265" y="293"/>
                </a:lnTo>
                <a:lnTo>
                  <a:pt x="278" y="282"/>
                </a:lnTo>
                <a:lnTo>
                  <a:pt x="290" y="270"/>
                </a:lnTo>
                <a:lnTo>
                  <a:pt x="301" y="259"/>
                </a:lnTo>
                <a:lnTo>
                  <a:pt x="311" y="247"/>
                </a:lnTo>
                <a:lnTo>
                  <a:pt x="320" y="238"/>
                </a:lnTo>
                <a:lnTo>
                  <a:pt x="328" y="228"/>
                </a:lnTo>
                <a:lnTo>
                  <a:pt x="336" y="217"/>
                </a:lnTo>
                <a:lnTo>
                  <a:pt x="343" y="209"/>
                </a:lnTo>
                <a:lnTo>
                  <a:pt x="349" y="199"/>
                </a:lnTo>
                <a:lnTo>
                  <a:pt x="355" y="188"/>
                </a:lnTo>
                <a:lnTo>
                  <a:pt x="361" y="178"/>
                </a:lnTo>
                <a:lnTo>
                  <a:pt x="366" y="167"/>
                </a:lnTo>
                <a:lnTo>
                  <a:pt x="370" y="155"/>
                </a:lnTo>
                <a:lnTo>
                  <a:pt x="374" y="144"/>
                </a:lnTo>
                <a:lnTo>
                  <a:pt x="382" y="117"/>
                </a:lnTo>
                <a:lnTo>
                  <a:pt x="388" y="90"/>
                </a:lnTo>
                <a:lnTo>
                  <a:pt x="393" y="61"/>
                </a:lnTo>
                <a:lnTo>
                  <a:pt x="399" y="30"/>
                </a:lnTo>
                <a:lnTo>
                  <a:pt x="403" y="0"/>
                </a:lnTo>
                <a:lnTo>
                  <a:pt x="416" y="5"/>
                </a:lnTo>
                <a:lnTo>
                  <a:pt x="428" y="13"/>
                </a:lnTo>
                <a:lnTo>
                  <a:pt x="439" y="19"/>
                </a:lnTo>
                <a:lnTo>
                  <a:pt x="451" y="27"/>
                </a:lnTo>
                <a:lnTo>
                  <a:pt x="462" y="32"/>
                </a:lnTo>
                <a:lnTo>
                  <a:pt x="472" y="40"/>
                </a:lnTo>
                <a:lnTo>
                  <a:pt x="482" y="46"/>
                </a:lnTo>
                <a:lnTo>
                  <a:pt x="489" y="53"/>
                </a:lnTo>
                <a:lnTo>
                  <a:pt x="497" y="59"/>
                </a:lnTo>
                <a:lnTo>
                  <a:pt x="505" y="65"/>
                </a:lnTo>
                <a:lnTo>
                  <a:pt x="512" y="71"/>
                </a:lnTo>
                <a:lnTo>
                  <a:pt x="518" y="76"/>
                </a:lnTo>
                <a:lnTo>
                  <a:pt x="522" y="82"/>
                </a:lnTo>
                <a:lnTo>
                  <a:pt x="526" y="88"/>
                </a:lnTo>
                <a:lnTo>
                  <a:pt x="530" y="94"/>
                </a:lnTo>
                <a:lnTo>
                  <a:pt x="533" y="98"/>
                </a:lnTo>
                <a:lnTo>
                  <a:pt x="537" y="107"/>
                </a:lnTo>
                <a:lnTo>
                  <a:pt x="539" y="115"/>
                </a:lnTo>
                <a:lnTo>
                  <a:pt x="541" y="124"/>
                </a:lnTo>
                <a:lnTo>
                  <a:pt x="543" y="134"/>
                </a:lnTo>
                <a:lnTo>
                  <a:pt x="543" y="144"/>
                </a:lnTo>
                <a:lnTo>
                  <a:pt x="543" y="153"/>
                </a:lnTo>
                <a:lnTo>
                  <a:pt x="545" y="172"/>
                </a:lnTo>
                <a:lnTo>
                  <a:pt x="543" y="176"/>
                </a:lnTo>
                <a:lnTo>
                  <a:pt x="543" y="182"/>
                </a:lnTo>
                <a:lnTo>
                  <a:pt x="541" y="186"/>
                </a:lnTo>
                <a:lnTo>
                  <a:pt x="537" y="192"/>
                </a:lnTo>
                <a:lnTo>
                  <a:pt x="533" y="197"/>
                </a:lnTo>
                <a:lnTo>
                  <a:pt x="530" y="205"/>
                </a:lnTo>
                <a:lnTo>
                  <a:pt x="524" y="211"/>
                </a:lnTo>
                <a:lnTo>
                  <a:pt x="518" y="218"/>
                </a:lnTo>
                <a:lnTo>
                  <a:pt x="510" y="226"/>
                </a:lnTo>
                <a:lnTo>
                  <a:pt x="503" y="234"/>
                </a:lnTo>
                <a:lnTo>
                  <a:pt x="493" y="243"/>
                </a:lnTo>
                <a:lnTo>
                  <a:pt x="485" y="253"/>
                </a:lnTo>
                <a:lnTo>
                  <a:pt x="474" y="263"/>
                </a:lnTo>
                <a:lnTo>
                  <a:pt x="462" y="272"/>
                </a:lnTo>
                <a:lnTo>
                  <a:pt x="451" y="284"/>
                </a:lnTo>
                <a:lnTo>
                  <a:pt x="439" y="295"/>
                </a:lnTo>
                <a:lnTo>
                  <a:pt x="439" y="295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" name="Freeform 32"/>
          <p:cNvSpPr/>
          <p:nvPr/>
        </p:nvSpPr>
        <p:spPr>
          <a:xfrm>
            <a:off x="5722938" y="2366963"/>
            <a:ext cx="674687" cy="174625"/>
          </a:xfrm>
          <a:custGeom>
            <a:avLst/>
            <a:gdLst/>
            <a:ahLst/>
            <a:cxnLst>
              <a:cxn ang="0">
                <a:pos x="32506" y="118524"/>
              </a:cxn>
              <a:cxn ang="0">
                <a:pos x="92760" y="101140"/>
              </a:cxn>
              <a:cxn ang="0">
                <a:pos x="150635" y="87708"/>
              </a:cxn>
              <a:cxn ang="0">
                <a:pos x="204547" y="74275"/>
              </a:cxn>
              <a:cxn ang="0">
                <a:pos x="254495" y="62423"/>
              </a:cxn>
              <a:cxn ang="0">
                <a:pos x="300478" y="51360"/>
              </a:cxn>
              <a:cxn ang="0">
                <a:pos x="342497" y="42669"/>
              </a:cxn>
              <a:cxn ang="0">
                <a:pos x="382138" y="33187"/>
              </a:cxn>
              <a:cxn ang="0">
                <a:pos x="417022" y="25285"/>
              </a:cxn>
              <a:cxn ang="0">
                <a:pos x="449528" y="18174"/>
              </a:cxn>
              <a:cxn ang="0">
                <a:pos x="476484" y="13433"/>
              </a:cxn>
              <a:cxn ang="0">
                <a:pos x="501061" y="8692"/>
              </a:cxn>
              <a:cxn ang="0">
                <a:pos x="520881" y="4741"/>
              </a:cxn>
              <a:cxn ang="0">
                <a:pos x="537531" y="1580"/>
              </a:cxn>
              <a:cxn ang="0">
                <a:pos x="549423" y="0"/>
              </a:cxn>
              <a:cxn ang="0">
                <a:pos x="558937" y="0"/>
              </a:cxn>
              <a:cxn ang="0">
                <a:pos x="572414" y="0"/>
              </a:cxn>
              <a:cxn ang="0">
                <a:pos x="590649" y="3161"/>
              </a:cxn>
              <a:cxn ang="0">
                <a:pos x="607298" y="8692"/>
              </a:cxn>
              <a:cxn ang="0">
                <a:pos x="625533" y="15013"/>
              </a:cxn>
              <a:cxn ang="0">
                <a:pos x="641390" y="22915"/>
              </a:cxn>
              <a:cxn ang="0">
                <a:pos x="650111" y="30026"/>
              </a:cxn>
              <a:cxn ang="0">
                <a:pos x="658039" y="36347"/>
              </a:cxn>
              <a:cxn ang="0">
                <a:pos x="665174" y="46619"/>
              </a:cxn>
              <a:cxn ang="0">
                <a:pos x="671517" y="59262"/>
              </a:cxn>
              <a:cxn ang="0">
                <a:pos x="674688" y="67954"/>
              </a:cxn>
              <a:cxn ang="0">
                <a:pos x="671517" y="74275"/>
              </a:cxn>
              <a:cxn ang="0">
                <a:pos x="665174" y="81386"/>
              </a:cxn>
              <a:cxn ang="0">
                <a:pos x="654868" y="87708"/>
              </a:cxn>
              <a:cxn ang="0">
                <a:pos x="639804" y="95609"/>
              </a:cxn>
              <a:cxn ang="0">
                <a:pos x="621569" y="101140"/>
              </a:cxn>
              <a:cxn ang="0">
                <a:pos x="598577" y="107462"/>
              </a:cxn>
              <a:cxn ang="0">
                <a:pos x="572414" y="112202"/>
              </a:cxn>
              <a:cxn ang="0">
                <a:pos x="543873" y="116943"/>
              </a:cxn>
              <a:cxn ang="0">
                <a:pos x="436843" y="137488"/>
              </a:cxn>
              <a:cxn ang="0">
                <a:pos x="367075" y="150130"/>
              </a:cxn>
              <a:cxn ang="0">
                <a:pos x="297307" y="160402"/>
              </a:cxn>
              <a:cxn ang="0">
                <a:pos x="243395" y="168304"/>
              </a:cxn>
              <a:cxn ang="0">
                <a:pos x="205340" y="173045"/>
              </a:cxn>
              <a:cxn ang="0">
                <a:pos x="170456" y="174625"/>
              </a:cxn>
              <a:cxn ang="0">
                <a:pos x="137157" y="173045"/>
              </a:cxn>
              <a:cxn ang="0">
                <a:pos x="105445" y="168304"/>
              </a:cxn>
              <a:cxn ang="0">
                <a:pos x="72939" y="160402"/>
              </a:cxn>
              <a:cxn ang="0">
                <a:pos x="42812" y="150130"/>
              </a:cxn>
              <a:cxn ang="0">
                <a:pos x="14271" y="135117"/>
              </a:cxn>
              <a:cxn ang="0">
                <a:pos x="0" y="125635"/>
              </a:cxn>
            </a:cxnLst>
            <a:pathLst>
              <a:path w="851" h="221">
                <a:moveTo>
                  <a:pt x="0" y="159"/>
                </a:moveTo>
                <a:lnTo>
                  <a:pt x="41" y="150"/>
                </a:lnTo>
                <a:lnTo>
                  <a:pt x="79" y="138"/>
                </a:lnTo>
                <a:lnTo>
                  <a:pt x="117" y="128"/>
                </a:lnTo>
                <a:lnTo>
                  <a:pt x="154" y="119"/>
                </a:lnTo>
                <a:lnTo>
                  <a:pt x="190" y="111"/>
                </a:lnTo>
                <a:lnTo>
                  <a:pt x="225" y="102"/>
                </a:lnTo>
                <a:lnTo>
                  <a:pt x="258" y="94"/>
                </a:lnTo>
                <a:lnTo>
                  <a:pt x="290" y="86"/>
                </a:lnTo>
                <a:lnTo>
                  <a:pt x="321" y="79"/>
                </a:lnTo>
                <a:lnTo>
                  <a:pt x="350" y="73"/>
                </a:lnTo>
                <a:lnTo>
                  <a:pt x="379" y="65"/>
                </a:lnTo>
                <a:lnTo>
                  <a:pt x="407" y="59"/>
                </a:lnTo>
                <a:lnTo>
                  <a:pt x="432" y="54"/>
                </a:lnTo>
                <a:lnTo>
                  <a:pt x="457" y="48"/>
                </a:lnTo>
                <a:lnTo>
                  <a:pt x="482" y="42"/>
                </a:lnTo>
                <a:lnTo>
                  <a:pt x="505" y="36"/>
                </a:lnTo>
                <a:lnTo>
                  <a:pt x="526" y="32"/>
                </a:lnTo>
                <a:lnTo>
                  <a:pt x="547" y="27"/>
                </a:lnTo>
                <a:lnTo>
                  <a:pt x="567" y="23"/>
                </a:lnTo>
                <a:lnTo>
                  <a:pt x="584" y="19"/>
                </a:lnTo>
                <a:lnTo>
                  <a:pt x="601" y="17"/>
                </a:lnTo>
                <a:lnTo>
                  <a:pt x="617" y="13"/>
                </a:lnTo>
                <a:lnTo>
                  <a:pt x="632" y="11"/>
                </a:lnTo>
                <a:lnTo>
                  <a:pt x="643" y="8"/>
                </a:lnTo>
                <a:lnTo>
                  <a:pt x="657" y="6"/>
                </a:lnTo>
                <a:lnTo>
                  <a:pt x="668" y="4"/>
                </a:lnTo>
                <a:lnTo>
                  <a:pt x="678" y="2"/>
                </a:lnTo>
                <a:lnTo>
                  <a:pt x="686" y="2"/>
                </a:lnTo>
                <a:lnTo>
                  <a:pt x="693" y="0"/>
                </a:lnTo>
                <a:lnTo>
                  <a:pt x="699" y="0"/>
                </a:lnTo>
                <a:lnTo>
                  <a:pt x="705" y="0"/>
                </a:lnTo>
                <a:lnTo>
                  <a:pt x="709" y="0"/>
                </a:lnTo>
                <a:lnTo>
                  <a:pt x="722" y="0"/>
                </a:lnTo>
                <a:lnTo>
                  <a:pt x="734" y="2"/>
                </a:lnTo>
                <a:lnTo>
                  <a:pt x="745" y="4"/>
                </a:lnTo>
                <a:lnTo>
                  <a:pt x="757" y="8"/>
                </a:lnTo>
                <a:lnTo>
                  <a:pt x="766" y="11"/>
                </a:lnTo>
                <a:lnTo>
                  <a:pt x="778" y="15"/>
                </a:lnTo>
                <a:lnTo>
                  <a:pt x="789" y="19"/>
                </a:lnTo>
                <a:lnTo>
                  <a:pt x="803" y="25"/>
                </a:lnTo>
                <a:lnTo>
                  <a:pt x="809" y="29"/>
                </a:lnTo>
                <a:lnTo>
                  <a:pt x="814" y="32"/>
                </a:lnTo>
                <a:lnTo>
                  <a:pt x="820" y="38"/>
                </a:lnTo>
                <a:lnTo>
                  <a:pt x="826" y="42"/>
                </a:lnTo>
                <a:lnTo>
                  <a:pt x="830" y="46"/>
                </a:lnTo>
                <a:lnTo>
                  <a:pt x="833" y="52"/>
                </a:lnTo>
                <a:lnTo>
                  <a:pt x="839" y="59"/>
                </a:lnTo>
                <a:lnTo>
                  <a:pt x="845" y="67"/>
                </a:lnTo>
                <a:lnTo>
                  <a:pt x="847" y="75"/>
                </a:lnTo>
                <a:lnTo>
                  <a:pt x="849" y="80"/>
                </a:lnTo>
                <a:lnTo>
                  <a:pt x="851" y="86"/>
                </a:lnTo>
                <a:lnTo>
                  <a:pt x="849" y="90"/>
                </a:lnTo>
                <a:lnTo>
                  <a:pt x="847" y="94"/>
                </a:lnTo>
                <a:lnTo>
                  <a:pt x="843" y="100"/>
                </a:lnTo>
                <a:lnTo>
                  <a:pt x="839" y="103"/>
                </a:lnTo>
                <a:lnTo>
                  <a:pt x="833" y="107"/>
                </a:lnTo>
                <a:lnTo>
                  <a:pt x="826" y="111"/>
                </a:lnTo>
                <a:lnTo>
                  <a:pt x="816" y="117"/>
                </a:lnTo>
                <a:lnTo>
                  <a:pt x="807" y="121"/>
                </a:lnTo>
                <a:lnTo>
                  <a:pt x="797" y="125"/>
                </a:lnTo>
                <a:lnTo>
                  <a:pt x="784" y="128"/>
                </a:lnTo>
                <a:lnTo>
                  <a:pt x="770" y="132"/>
                </a:lnTo>
                <a:lnTo>
                  <a:pt x="755" y="136"/>
                </a:lnTo>
                <a:lnTo>
                  <a:pt x="739" y="138"/>
                </a:lnTo>
                <a:lnTo>
                  <a:pt x="722" y="142"/>
                </a:lnTo>
                <a:lnTo>
                  <a:pt x="705" y="144"/>
                </a:lnTo>
                <a:lnTo>
                  <a:pt x="686" y="148"/>
                </a:lnTo>
                <a:lnTo>
                  <a:pt x="595" y="165"/>
                </a:lnTo>
                <a:lnTo>
                  <a:pt x="551" y="174"/>
                </a:lnTo>
                <a:lnTo>
                  <a:pt x="507" y="182"/>
                </a:lnTo>
                <a:lnTo>
                  <a:pt x="463" y="190"/>
                </a:lnTo>
                <a:lnTo>
                  <a:pt x="419" y="197"/>
                </a:lnTo>
                <a:lnTo>
                  <a:pt x="375" y="203"/>
                </a:lnTo>
                <a:lnTo>
                  <a:pt x="331" y="209"/>
                </a:lnTo>
                <a:lnTo>
                  <a:pt x="307" y="213"/>
                </a:lnTo>
                <a:lnTo>
                  <a:pt x="283" y="215"/>
                </a:lnTo>
                <a:lnTo>
                  <a:pt x="259" y="219"/>
                </a:lnTo>
                <a:lnTo>
                  <a:pt x="238" y="221"/>
                </a:lnTo>
                <a:lnTo>
                  <a:pt x="215" y="221"/>
                </a:lnTo>
                <a:lnTo>
                  <a:pt x="194" y="221"/>
                </a:lnTo>
                <a:lnTo>
                  <a:pt x="173" y="219"/>
                </a:lnTo>
                <a:lnTo>
                  <a:pt x="152" y="217"/>
                </a:lnTo>
                <a:lnTo>
                  <a:pt x="133" y="213"/>
                </a:lnTo>
                <a:lnTo>
                  <a:pt x="112" y="209"/>
                </a:lnTo>
                <a:lnTo>
                  <a:pt x="92" y="203"/>
                </a:lnTo>
                <a:lnTo>
                  <a:pt x="73" y="197"/>
                </a:lnTo>
                <a:lnTo>
                  <a:pt x="54" y="190"/>
                </a:lnTo>
                <a:lnTo>
                  <a:pt x="37" y="180"/>
                </a:lnTo>
                <a:lnTo>
                  <a:pt x="18" y="171"/>
                </a:lnTo>
                <a:lnTo>
                  <a:pt x="0" y="159"/>
                </a:lnTo>
                <a:lnTo>
                  <a:pt x="0" y="159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" name="Freeform 33"/>
          <p:cNvSpPr/>
          <p:nvPr/>
        </p:nvSpPr>
        <p:spPr>
          <a:xfrm>
            <a:off x="5934075" y="2087563"/>
            <a:ext cx="211138" cy="650875"/>
          </a:xfrm>
          <a:custGeom>
            <a:avLst/>
            <a:gdLst/>
            <a:ahLst/>
            <a:cxnLst>
              <a:cxn ang="0">
                <a:pos x="26293" y="88214"/>
              </a:cxn>
              <a:cxn ang="0">
                <a:pos x="18325" y="80267"/>
              </a:cxn>
              <a:cxn ang="0">
                <a:pos x="11154" y="73114"/>
              </a:cxn>
              <a:cxn ang="0">
                <a:pos x="6374" y="65167"/>
              </a:cxn>
              <a:cxn ang="0">
                <a:pos x="3187" y="58014"/>
              </a:cxn>
              <a:cxn ang="0">
                <a:pos x="0" y="48478"/>
              </a:cxn>
              <a:cxn ang="0">
                <a:pos x="0" y="39736"/>
              </a:cxn>
              <a:cxn ang="0">
                <a:pos x="3187" y="28610"/>
              </a:cxn>
              <a:cxn ang="0">
                <a:pos x="7967" y="16689"/>
              </a:cxn>
              <a:cxn ang="0">
                <a:pos x="15138" y="7152"/>
              </a:cxn>
              <a:cxn ang="0">
                <a:pos x="23106" y="3974"/>
              </a:cxn>
              <a:cxn ang="0">
                <a:pos x="31870" y="1589"/>
              </a:cxn>
              <a:cxn ang="0">
                <a:pos x="43024" y="0"/>
              </a:cxn>
              <a:cxn ang="0">
                <a:pos x="54975" y="0"/>
              </a:cxn>
              <a:cxn ang="0">
                <a:pos x="70113" y="1589"/>
              </a:cxn>
              <a:cxn ang="0">
                <a:pos x="91625" y="7152"/>
              </a:cxn>
              <a:cxn ang="0">
                <a:pos x="117918" y="15100"/>
              </a:cxn>
              <a:cxn ang="0">
                <a:pos x="141024" y="23842"/>
              </a:cxn>
              <a:cxn ang="0">
                <a:pos x="162536" y="36557"/>
              </a:cxn>
              <a:cxn ang="0">
                <a:pos x="177674" y="46888"/>
              </a:cxn>
              <a:cxn ang="0">
                <a:pos x="186438" y="54836"/>
              </a:cxn>
              <a:cxn ang="0">
                <a:pos x="194405" y="60399"/>
              </a:cxn>
              <a:cxn ang="0">
                <a:pos x="202373" y="73114"/>
              </a:cxn>
              <a:cxn ang="0">
                <a:pos x="207950" y="86624"/>
              </a:cxn>
              <a:cxn ang="0">
                <a:pos x="211137" y="101724"/>
              </a:cxn>
              <a:cxn ang="0">
                <a:pos x="209544" y="124771"/>
              </a:cxn>
              <a:cxn ang="0">
                <a:pos x="207950" y="141460"/>
              </a:cxn>
              <a:cxn ang="0">
                <a:pos x="204763" y="159739"/>
              </a:cxn>
              <a:cxn ang="0">
                <a:pos x="200779" y="173249"/>
              </a:cxn>
              <a:cxn ang="0">
                <a:pos x="199186" y="182785"/>
              </a:cxn>
              <a:cxn ang="0">
                <a:pos x="197592" y="193117"/>
              </a:cxn>
              <a:cxn ang="0">
                <a:pos x="195999" y="209011"/>
              </a:cxn>
              <a:cxn ang="0">
                <a:pos x="192812" y="225700"/>
              </a:cxn>
              <a:cxn ang="0">
                <a:pos x="191218" y="245568"/>
              </a:cxn>
              <a:cxn ang="0">
                <a:pos x="189625" y="269410"/>
              </a:cxn>
              <a:cxn ang="0">
                <a:pos x="188031" y="295636"/>
              </a:cxn>
              <a:cxn ang="0">
                <a:pos x="186438" y="324245"/>
              </a:cxn>
              <a:cxn ang="0">
                <a:pos x="184844" y="356829"/>
              </a:cxn>
              <a:cxn ang="0">
                <a:pos x="182454" y="393386"/>
              </a:cxn>
              <a:cxn ang="0">
                <a:pos x="180861" y="431533"/>
              </a:cxn>
              <a:cxn ang="0">
                <a:pos x="179267" y="472858"/>
              </a:cxn>
              <a:cxn ang="0">
                <a:pos x="177674" y="516567"/>
              </a:cxn>
              <a:cxn ang="0">
                <a:pos x="176080" y="564251"/>
              </a:cxn>
              <a:cxn ang="0">
                <a:pos x="174487" y="614318"/>
              </a:cxn>
              <a:cxn ang="0">
                <a:pos x="129869" y="644517"/>
              </a:cxn>
              <a:cxn ang="0">
                <a:pos x="87642" y="617497"/>
              </a:cxn>
              <a:cxn ang="0">
                <a:pos x="86048" y="554714"/>
              </a:cxn>
              <a:cxn ang="0">
                <a:pos x="82861" y="496699"/>
              </a:cxn>
              <a:cxn ang="0">
                <a:pos x="81268" y="443453"/>
              </a:cxn>
              <a:cxn ang="0">
                <a:pos x="78081" y="391797"/>
              </a:cxn>
              <a:cxn ang="0">
                <a:pos x="74894" y="345703"/>
              </a:cxn>
              <a:cxn ang="0">
                <a:pos x="71707" y="303583"/>
              </a:cxn>
              <a:cxn ang="0">
                <a:pos x="69317" y="265436"/>
              </a:cxn>
              <a:cxn ang="0">
                <a:pos x="66130" y="229674"/>
              </a:cxn>
              <a:cxn ang="0">
                <a:pos x="61349" y="197885"/>
              </a:cxn>
              <a:cxn ang="0">
                <a:pos x="56569" y="172454"/>
              </a:cxn>
              <a:cxn ang="0">
                <a:pos x="53382" y="147818"/>
              </a:cxn>
              <a:cxn ang="0">
                <a:pos x="49398" y="129539"/>
              </a:cxn>
              <a:cxn ang="0">
                <a:pos x="44618" y="114440"/>
              </a:cxn>
              <a:cxn ang="0">
                <a:pos x="39837" y="101724"/>
              </a:cxn>
              <a:cxn ang="0">
                <a:pos x="33463" y="94572"/>
              </a:cxn>
              <a:cxn ang="0">
                <a:pos x="31870" y="92982"/>
              </a:cxn>
            </a:cxnLst>
            <a:pathLst>
              <a:path w="265" h="819">
                <a:moveTo>
                  <a:pt x="40" y="117"/>
                </a:moveTo>
                <a:lnTo>
                  <a:pt x="33" y="111"/>
                </a:lnTo>
                <a:lnTo>
                  <a:pt x="27" y="107"/>
                </a:lnTo>
                <a:lnTo>
                  <a:pt x="23" y="101"/>
                </a:lnTo>
                <a:lnTo>
                  <a:pt x="17" y="98"/>
                </a:lnTo>
                <a:lnTo>
                  <a:pt x="14" y="92"/>
                </a:lnTo>
                <a:lnTo>
                  <a:pt x="10" y="88"/>
                </a:lnTo>
                <a:lnTo>
                  <a:pt x="8" y="82"/>
                </a:lnTo>
                <a:lnTo>
                  <a:pt x="6" y="76"/>
                </a:lnTo>
                <a:lnTo>
                  <a:pt x="4" y="73"/>
                </a:lnTo>
                <a:lnTo>
                  <a:pt x="2" y="67"/>
                </a:lnTo>
                <a:lnTo>
                  <a:pt x="0" y="61"/>
                </a:lnTo>
                <a:lnTo>
                  <a:pt x="0" y="55"/>
                </a:lnTo>
                <a:lnTo>
                  <a:pt x="0" y="50"/>
                </a:lnTo>
                <a:lnTo>
                  <a:pt x="2" y="42"/>
                </a:lnTo>
                <a:lnTo>
                  <a:pt x="4" y="36"/>
                </a:lnTo>
                <a:lnTo>
                  <a:pt x="6" y="30"/>
                </a:lnTo>
                <a:lnTo>
                  <a:pt x="10" y="21"/>
                </a:lnTo>
                <a:lnTo>
                  <a:pt x="16" y="13"/>
                </a:lnTo>
                <a:lnTo>
                  <a:pt x="19" y="9"/>
                </a:lnTo>
                <a:lnTo>
                  <a:pt x="23" y="7"/>
                </a:lnTo>
                <a:lnTo>
                  <a:pt x="29" y="5"/>
                </a:lnTo>
                <a:lnTo>
                  <a:pt x="35" y="4"/>
                </a:lnTo>
                <a:lnTo>
                  <a:pt x="40" y="2"/>
                </a:lnTo>
                <a:lnTo>
                  <a:pt x="46" y="0"/>
                </a:lnTo>
                <a:lnTo>
                  <a:pt x="54" y="0"/>
                </a:lnTo>
                <a:lnTo>
                  <a:pt x="62" y="0"/>
                </a:lnTo>
                <a:lnTo>
                  <a:pt x="69" y="0"/>
                </a:lnTo>
                <a:lnTo>
                  <a:pt x="79" y="2"/>
                </a:lnTo>
                <a:lnTo>
                  <a:pt x="88" y="2"/>
                </a:lnTo>
                <a:lnTo>
                  <a:pt x="100" y="5"/>
                </a:lnTo>
                <a:lnTo>
                  <a:pt x="115" y="9"/>
                </a:lnTo>
                <a:lnTo>
                  <a:pt x="133" y="13"/>
                </a:lnTo>
                <a:lnTo>
                  <a:pt x="148" y="19"/>
                </a:lnTo>
                <a:lnTo>
                  <a:pt x="163" y="25"/>
                </a:lnTo>
                <a:lnTo>
                  <a:pt x="177" y="30"/>
                </a:lnTo>
                <a:lnTo>
                  <a:pt x="190" y="38"/>
                </a:lnTo>
                <a:lnTo>
                  <a:pt x="204" y="46"/>
                </a:lnTo>
                <a:lnTo>
                  <a:pt x="217" y="53"/>
                </a:lnTo>
                <a:lnTo>
                  <a:pt x="223" y="59"/>
                </a:lnTo>
                <a:lnTo>
                  <a:pt x="229" y="63"/>
                </a:lnTo>
                <a:lnTo>
                  <a:pt x="234" y="69"/>
                </a:lnTo>
                <a:lnTo>
                  <a:pt x="240" y="73"/>
                </a:lnTo>
                <a:lnTo>
                  <a:pt x="244" y="76"/>
                </a:lnTo>
                <a:lnTo>
                  <a:pt x="248" y="82"/>
                </a:lnTo>
                <a:lnTo>
                  <a:pt x="254" y="92"/>
                </a:lnTo>
                <a:lnTo>
                  <a:pt x="259" y="101"/>
                </a:lnTo>
                <a:lnTo>
                  <a:pt x="261" y="109"/>
                </a:lnTo>
                <a:lnTo>
                  <a:pt x="263" y="119"/>
                </a:lnTo>
                <a:lnTo>
                  <a:pt x="265" y="128"/>
                </a:lnTo>
                <a:lnTo>
                  <a:pt x="263" y="147"/>
                </a:lnTo>
                <a:lnTo>
                  <a:pt x="263" y="157"/>
                </a:lnTo>
                <a:lnTo>
                  <a:pt x="263" y="167"/>
                </a:lnTo>
                <a:lnTo>
                  <a:pt x="261" y="178"/>
                </a:lnTo>
                <a:lnTo>
                  <a:pt x="259" y="190"/>
                </a:lnTo>
                <a:lnTo>
                  <a:pt x="257" y="201"/>
                </a:lnTo>
                <a:lnTo>
                  <a:pt x="254" y="215"/>
                </a:lnTo>
                <a:lnTo>
                  <a:pt x="252" y="218"/>
                </a:lnTo>
                <a:lnTo>
                  <a:pt x="250" y="224"/>
                </a:lnTo>
                <a:lnTo>
                  <a:pt x="250" y="230"/>
                </a:lnTo>
                <a:lnTo>
                  <a:pt x="248" y="236"/>
                </a:lnTo>
                <a:lnTo>
                  <a:pt x="248" y="243"/>
                </a:lnTo>
                <a:lnTo>
                  <a:pt x="246" y="253"/>
                </a:lnTo>
                <a:lnTo>
                  <a:pt x="246" y="263"/>
                </a:lnTo>
                <a:lnTo>
                  <a:pt x="244" y="272"/>
                </a:lnTo>
                <a:lnTo>
                  <a:pt x="242" y="284"/>
                </a:lnTo>
                <a:lnTo>
                  <a:pt x="242" y="295"/>
                </a:lnTo>
                <a:lnTo>
                  <a:pt x="240" y="309"/>
                </a:lnTo>
                <a:lnTo>
                  <a:pt x="240" y="324"/>
                </a:lnTo>
                <a:lnTo>
                  <a:pt x="238" y="339"/>
                </a:lnTo>
                <a:lnTo>
                  <a:pt x="236" y="355"/>
                </a:lnTo>
                <a:lnTo>
                  <a:pt x="236" y="372"/>
                </a:lnTo>
                <a:lnTo>
                  <a:pt x="234" y="389"/>
                </a:lnTo>
                <a:lnTo>
                  <a:pt x="234" y="408"/>
                </a:lnTo>
                <a:lnTo>
                  <a:pt x="232" y="430"/>
                </a:lnTo>
                <a:lnTo>
                  <a:pt x="232" y="449"/>
                </a:lnTo>
                <a:lnTo>
                  <a:pt x="231" y="472"/>
                </a:lnTo>
                <a:lnTo>
                  <a:pt x="229" y="495"/>
                </a:lnTo>
                <a:lnTo>
                  <a:pt x="229" y="518"/>
                </a:lnTo>
                <a:lnTo>
                  <a:pt x="227" y="543"/>
                </a:lnTo>
                <a:lnTo>
                  <a:pt x="227" y="568"/>
                </a:lnTo>
                <a:lnTo>
                  <a:pt x="225" y="595"/>
                </a:lnTo>
                <a:lnTo>
                  <a:pt x="223" y="621"/>
                </a:lnTo>
                <a:lnTo>
                  <a:pt x="223" y="650"/>
                </a:lnTo>
                <a:lnTo>
                  <a:pt x="221" y="679"/>
                </a:lnTo>
                <a:lnTo>
                  <a:pt x="221" y="710"/>
                </a:lnTo>
                <a:lnTo>
                  <a:pt x="219" y="740"/>
                </a:lnTo>
                <a:lnTo>
                  <a:pt x="219" y="773"/>
                </a:lnTo>
                <a:lnTo>
                  <a:pt x="217" y="806"/>
                </a:lnTo>
                <a:lnTo>
                  <a:pt x="163" y="811"/>
                </a:lnTo>
                <a:lnTo>
                  <a:pt x="112" y="819"/>
                </a:lnTo>
                <a:lnTo>
                  <a:pt x="110" y="777"/>
                </a:lnTo>
                <a:lnTo>
                  <a:pt x="108" y="737"/>
                </a:lnTo>
                <a:lnTo>
                  <a:pt x="108" y="698"/>
                </a:lnTo>
                <a:lnTo>
                  <a:pt x="106" y="662"/>
                </a:lnTo>
                <a:lnTo>
                  <a:pt x="104" y="625"/>
                </a:lnTo>
                <a:lnTo>
                  <a:pt x="102" y="591"/>
                </a:lnTo>
                <a:lnTo>
                  <a:pt x="102" y="558"/>
                </a:lnTo>
                <a:lnTo>
                  <a:pt x="100" y="525"/>
                </a:lnTo>
                <a:lnTo>
                  <a:pt x="98" y="493"/>
                </a:lnTo>
                <a:lnTo>
                  <a:pt x="96" y="464"/>
                </a:lnTo>
                <a:lnTo>
                  <a:pt x="94" y="435"/>
                </a:lnTo>
                <a:lnTo>
                  <a:pt x="92" y="408"/>
                </a:lnTo>
                <a:lnTo>
                  <a:pt x="90" y="382"/>
                </a:lnTo>
                <a:lnTo>
                  <a:pt x="88" y="357"/>
                </a:lnTo>
                <a:lnTo>
                  <a:pt x="87" y="334"/>
                </a:lnTo>
                <a:lnTo>
                  <a:pt x="85" y="311"/>
                </a:lnTo>
                <a:lnTo>
                  <a:pt x="83" y="289"/>
                </a:lnTo>
                <a:lnTo>
                  <a:pt x="79" y="268"/>
                </a:lnTo>
                <a:lnTo>
                  <a:pt x="77" y="249"/>
                </a:lnTo>
                <a:lnTo>
                  <a:pt x="75" y="232"/>
                </a:lnTo>
                <a:lnTo>
                  <a:pt x="71" y="217"/>
                </a:lnTo>
                <a:lnTo>
                  <a:pt x="69" y="201"/>
                </a:lnTo>
                <a:lnTo>
                  <a:pt x="67" y="186"/>
                </a:lnTo>
                <a:lnTo>
                  <a:pt x="64" y="174"/>
                </a:lnTo>
                <a:lnTo>
                  <a:pt x="62" y="163"/>
                </a:lnTo>
                <a:lnTo>
                  <a:pt x="58" y="151"/>
                </a:lnTo>
                <a:lnTo>
                  <a:pt x="56" y="144"/>
                </a:lnTo>
                <a:lnTo>
                  <a:pt x="52" y="136"/>
                </a:lnTo>
                <a:lnTo>
                  <a:pt x="50" y="128"/>
                </a:lnTo>
                <a:lnTo>
                  <a:pt x="46" y="122"/>
                </a:lnTo>
                <a:lnTo>
                  <a:pt x="42" y="119"/>
                </a:lnTo>
                <a:lnTo>
                  <a:pt x="40" y="117"/>
                </a:lnTo>
                <a:lnTo>
                  <a:pt x="40" y="117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" name="Freeform 34"/>
          <p:cNvSpPr/>
          <p:nvPr/>
        </p:nvSpPr>
        <p:spPr>
          <a:xfrm>
            <a:off x="5622925" y="2965450"/>
            <a:ext cx="258763" cy="401638"/>
          </a:xfrm>
          <a:custGeom>
            <a:avLst/>
            <a:gdLst/>
            <a:ahLst/>
            <a:cxnLst>
              <a:cxn ang="0">
                <a:pos x="149225" y="83344"/>
              </a:cxn>
              <a:cxn ang="0">
                <a:pos x="154781" y="115887"/>
              </a:cxn>
              <a:cxn ang="0">
                <a:pos x="162718" y="147637"/>
              </a:cxn>
              <a:cxn ang="0">
                <a:pos x="169068" y="177006"/>
              </a:cxn>
              <a:cxn ang="0">
                <a:pos x="176212" y="203993"/>
              </a:cxn>
              <a:cxn ang="0">
                <a:pos x="184150" y="230187"/>
              </a:cxn>
              <a:cxn ang="0">
                <a:pos x="190500" y="252412"/>
              </a:cxn>
              <a:cxn ang="0">
                <a:pos x="197643" y="273843"/>
              </a:cxn>
              <a:cxn ang="0">
                <a:pos x="205581" y="292100"/>
              </a:cxn>
              <a:cxn ang="0">
                <a:pos x="211137" y="310356"/>
              </a:cxn>
              <a:cxn ang="0">
                <a:pos x="219075" y="326231"/>
              </a:cxn>
              <a:cxn ang="0">
                <a:pos x="227012" y="338137"/>
              </a:cxn>
              <a:cxn ang="0">
                <a:pos x="232568" y="348456"/>
              </a:cxn>
              <a:cxn ang="0">
                <a:pos x="240506" y="357981"/>
              </a:cxn>
              <a:cxn ang="0">
                <a:pos x="247650" y="364331"/>
              </a:cxn>
              <a:cxn ang="0">
                <a:pos x="254000" y="368300"/>
              </a:cxn>
              <a:cxn ang="0">
                <a:pos x="258762" y="383381"/>
              </a:cxn>
              <a:cxn ang="0">
                <a:pos x="252412" y="400843"/>
              </a:cxn>
              <a:cxn ang="0">
                <a:pos x="240506" y="401637"/>
              </a:cxn>
              <a:cxn ang="0">
                <a:pos x="228600" y="401637"/>
              </a:cxn>
              <a:cxn ang="0">
                <a:pos x="215900" y="401637"/>
              </a:cxn>
              <a:cxn ang="0">
                <a:pos x="205581" y="399256"/>
              </a:cxn>
              <a:cxn ang="0">
                <a:pos x="194468" y="394493"/>
              </a:cxn>
              <a:cxn ang="0">
                <a:pos x="184150" y="388143"/>
              </a:cxn>
              <a:cxn ang="0">
                <a:pos x="169068" y="377825"/>
              </a:cxn>
              <a:cxn ang="0">
                <a:pos x="150812" y="357981"/>
              </a:cxn>
              <a:cxn ang="0">
                <a:pos x="133350" y="330200"/>
              </a:cxn>
              <a:cxn ang="0">
                <a:pos x="119856" y="298450"/>
              </a:cxn>
              <a:cxn ang="0">
                <a:pos x="107950" y="261937"/>
              </a:cxn>
              <a:cxn ang="0">
                <a:pos x="94456" y="223837"/>
              </a:cxn>
              <a:cxn ang="0">
                <a:pos x="81756" y="190500"/>
              </a:cxn>
              <a:cxn ang="0">
                <a:pos x="69850" y="159544"/>
              </a:cxn>
              <a:cxn ang="0">
                <a:pos x="58737" y="135731"/>
              </a:cxn>
              <a:cxn ang="0">
                <a:pos x="48419" y="114300"/>
              </a:cxn>
              <a:cxn ang="0">
                <a:pos x="38894" y="97631"/>
              </a:cxn>
              <a:cxn ang="0">
                <a:pos x="31750" y="84931"/>
              </a:cxn>
              <a:cxn ang="0">
                <a:pos x="23812" y="76200"/>
              </a:cxn>
              <a:cxn ang="0">
                <a:pos x="15081" y="71437"/>
              </a:cxn>
              <a:cxn ang="0">
                <a:pos x="7144" y="66675"/>
              </a:cxn>
              <a:cxn ang="0">
                <a:pos x="2381" y="61119"/>
              </a:cxn>
              <a:cxn ang="0">
                <a:pos x="794" y="53181"/>
              </a:cxn>
              <a:cxn ang="0">
                <a:pos x="0" y="45244"/>
              </a:cxn>
              <a:cxn ang="0">
                <a:pos x="0" y="36512"/>
              </a:cxn>
              <a:cxn ang="0">
                <a:pos x="5556" y="16669"/>
              </a:cxn>
              <a:cxn ang="0">
                <a:pos x="10319" y="10319"/>
              </a:cxn>
              <a:cxn ang="0">
                <a:pos x="18256" y="6350"/>
              </a:cxn>
              <a:cxn ang="0">
                <a:pos x="28575" y="3175"/>
              </a:cxn>
              <a:cxn ang="0">
                <a:pos x="42069" y="0"/>
              </a:cxn>
              <a:cxn ang="0">
                <a:pos x="60325" y="0"/>
              </a:cxn>
              <a:cxn ang="0">
                <a:pos x="81756" y="1587"/>
              </a:cxn>
              <a:cxn ang="0">
                <a:pos x="106362" y="3175"/>
              </a:cxn>
              <a:cxn ang="0">
                <a:pos x="136525" y="7937"/>
              </a:cxn>
              <a:cxn ang="0">
                <a:pos x="146050" y="66675"/>
              </a:cxn>
            </a:cxnLst>
            <a:pathLst>
              <a:path w="326" h="506">
                <a:moveTo>
                  <a:pt x="184" y="84"/>
                </a:moveTo>
                <a:lnTo>
                  <a:pt x="188" y="105"/>
                </a:lnTo>
                <a:lnTo>
                  <a:pt x="192" y="127"/>
                </a:lnTo>
                <a:lnTo>
                  <a:pt x="195" y="146"/>
                </a:lnTo>
                <a:lnTo>
                  <a:pt x="201" y="167"/>
                </a:lnTo>
                <a:lnTo>
                  <a:pt x="205" y="186"/>
                </a:lnTo>
                <a:lnTo>
                  <a:pt x="209" y="205"/>
                </a:lnTo>
                <a:lnTo>
                  <a:pt x="213" y="223"/>
                </a:lnTo>
                <a:lnTo>
                  <a:pt x="218" y="240"/>
                </a:lnTo>
                <a:lnTo>
                  <a:pt x="222" y="257"/>
                </a:lnTo>
                <a:lnTo>
                  <a:pt x="226" y="272"/>
                </a:lnTo>
                <a:lnTo>
                  <a:pt x="232" y="290"/>
                </a:lnTo>
                <a:lnTo>
                  <a:pt x="236" y="303"/>
                </a:lnTo>
                <a:lnTo>
                  <a:pt x="240" y="318"/>
                </a:lnTo>
                <a:lnTo>
                  <a:pt x="245" y="332"/>
                </a:lnTo>
                <a:lnTo>
                  <a:pt x="249" y="345"/>
                </a:lnTo>
                <a:lnTo>
                  <a:pt x="253" y="357"/>
                </a:lnTo>
                <a:lnTo>
                  <a:pt x="259" y="368"/>
                </a:lnTo>
                <a:lnTo>
                  <a:pt x="263" y="380"/>
                </a:lnTo>
                <a:lnTo>
                  <a:pt x="266" y="391"/>
                </a:lnTo>
                <a:lnTo>
                  <a:pt x="272" y="401"/>
                </a:lnTo>
                <a:lnTo>
                  <a:pt x="276" y="411"/>
                </a:lnTo>
                <a:lnTo>
                  <a:pt x="280" y="418"/>
                </a:lnTo>
                <a:lnTo>
                  <a:pt x="286" y="426"/>
                </a:lnTo>
                <a:lnTo>
                  <a:pt x="289" y="434"/>
                </a:lnTo>
                <a:lnTo>
                  <a:pt x="293" y="439"/>
                </a:lnTo>
                <a:lnTo>
                  <a:pt x="299" y="445"/>
                </a:lnTo>
                <a:lnTo>
                  <a:pt x="303" y="451"/>
                </a:lnTo>
                <a:lnTo>
                  <a:pt x="307" y="455"/>
                </a:lnTo>
                <a:lnTo>
                  <a:pt x="312" y="459"/>
                </a:lnTo>
                <a:lnTo>
                  <a:pt x="316" y="462"/>
                </a:lnTo>
                <a:lnTo>
                  <a:pt x="320" y="464"/>
                </a:lnTo>
                <a:lnTo>
                  <a:pt x="326" y="466"/>
                </a:lnTo>
                <a:lnTo>
                  <a:pt x="326" y="483"/>
                </a:lnTo>
                <a:lnTo>
                  <a:pt x="326" y="503"/>
                </a:lnTo>
                <a:lnTo>
                  <a:pt x="318" y="505"/>
                </a:lnTo>
                <a:lnTo>
                  <a:pt x="311" y="505"/>
                </a:lnTo>
                <a:lnTo>
                  <a:pt x="303" y="506"/>
                </a:lnTo>
                <a:lnTo>
                  <a:pt x="295" y="506"/>
                </a:lnTo>
                <a:lnTo>
                  <a:pt x="288" y="506"/>
                </a:lnTo>
                <a:lnTo>
                  <a:pt x="280" y="506"/>
                </a:lnTo>
                <a:lnTo>
                  <a:pt x="272" y="506"/>
                </a:lnTo>
                <a:lnTo>
                  <a:pt x="266" y="505"/>
                </a:lnTo>
                <a:lnTo>
                  <a:pt x="259" y="503"/>
                </a:lnTo>
                <a:lnTo>
                  <a:pt x="251" y="501"/>
                </a:lnTo>
                <a:lnTo>
                  <a:pt x="245" y="497"/>
                </a:lnTo>
                <a:lnTo>
                  <a:pt x="238" y="493"/>
                </a:lnTo>
                <a:lnTo>
                  <a:pt x="232" y="489"/>
                </a:lnTo>
                <a:lnTo>
                  <a:pt x="224" y="485"/>
                </a:lnTo>
                <a:lnTo>
                  <a:pt x="213" y="476"/>
                </a:lnTo>
                <a:lnTo>
                  <a:pt x="201" y="464"/>
                </a:lnTo>
                <a:lnTo>
                  <a:pt x="190" y="451"/>
                </a:lnTo>
                <a:lnTo>
                  <a:pt x="178" y="434"/>
                </a:lnTo>
                <a:lnTo>
                  <a:pt x="168" y="416"/>
                </a:lnTo>
                <a:lnTo>
                  <a:pt x="159" y="397"/>
                </a:lnTo>
                <a:lnTo>
                  <a:pt x="151" y="376"/>
                </a:lnTo>
                <a:lnTo>
                  <a:pt x="144" y="353"/>
                </a:lnTo>
                <a:lnTo>
                  <a:pt x="136" y="330"/>
                </a:lnTo>
                <a:lnTo>
                  <a:pt x="128" y="305"/>
                </a:lnTo>
                <a:lnTo>
                  <a:pt x="119" y="282"/>
                </a:lnTo>
                <a:lnTo>
                  <a:pt x="111" y="259"/>
                </a:lnTo>
                <a:lnTo>
                  <a:pt x="103" y="240"/>
                </a:lnTo>
                <a:lnTo>
                  <a:pt x="96" y="221"/>
                </a:lnTo>
                <a:lnTo>
                  <a:pt x="88" y="201"/>
                </a:lnTo>
                <a:lnTo>
                  <a:pt x="82" y="186"/>
                </a:lnTo>
                <a:lnTo>
                  <a:pt x="74" y="171"/>
                </a:lnTo>
                <a:lnTo>
                  <a:pt x="69" y="157"/>
                </a:lnTo>
                <a:lnTo>
                  <a:pt x="61" y="144"/>
                </a:lnTo>
                <a:lnTo>
                  <a:pt x="55" y="132"/>
                </a:lnTo>
                <a:lnTo>
                  <a:pt x="49" y="123"/>
                </a:lnTo>
                <a:lnTo>
                  <a:pt x="44" y="115"/>
                </a:lnTo>
                <a:lnTo>
                  <a:pt x="40" y="107"/>
                </a:lnTo>
                <a:lnTo>
                  <a:pt x="34" y="100"/>
                </a:lnTo>
                <a:lnTo>
                  <a:pt x="30" y="96"/>
                </a:lnTo>
                <a:lnTo>
                  <a:pt x="25" y="92"/>
                </a:lnTo>
                <a:lnTo>
                  <a:pt x="19" y="90"/>
                </a:lnTo>
                <a:lnTo>
                  <a:pt x="13" y="86"/>
                </a:lnTo>
                <a:lnTo>
                  <a:pt x="9" y="84"/>
                </a:lnTo>
                <a:lnTo>
                  <a:pt x="7" y="81"/>
                </a:lnTo>
                <a:lnTo>
                  <a:pt x="3" y="77"/>
                </a:lnTo>
                <a:lnTo>
                  <a:pt x="1" y="71"/>
                </a:lnTo>
                <a:lnTo>
                  <a:pt x="1" y="67"/>
                </a:lnTo>
                <a:lnTo>
                  <a:pt x="0" y="63"/>
                </a:lnTo>
                <a:lnTo>
                  <a:pt x="0" y="57"/>
                </a:lnTo>
                <a:lnTo>
                  <a:pt x="0" y="52"/>
                </a:lnTo>
                <a:lnTo>
                  <a:pt x="0" y="46"/>
                </a:lnTo>
                <a:lnTo>
                  <a:pt x="3" y="34"/>
                </a:lnTo>
                <a:lnTo>
                  <a:pt x="7" y="21"/>
                </a:lnTo>
                <a:lnTo>
                  <a:pt x="9" y="17"/>
                </a:lnTo>
                <a:lnTo>
                  <a:pt x="13" y="13"/>
                </a:lnTo>
                <a:lnTo>
                  <a:pt x="17" y="10"/>
                </a:lnTo>
                <a:lnTo>
                  <a:pt x="23" y="8"/>
                </a:lnTo>
                <a:lnTo>
                  <a:pt x="28" y="4"/>
                </a:lnTo>
                <a:lnTo>
                  <a:pt x="36" y="4"/>
                </a:lnTo>
                <a:lnTo>
                  <a:pt x="44" y="2"/>
                </a:lnTo>
                <a:lnTo>
                  <a:pt x="53" y="0"/>
                </a:lnTo>
                <a:lnTo>
                  <a:pt x="63" y="0"/>
                </a:lnTo>
                <a:lnTo>
                  <a:pt x="76" y="0"/>
                </a:lnTo>
                <a:lnTo>
                  <a:pt x="88" y="2"/>
                </a:lnTo>
                <a:lnTo>
                  <a:pt x="103" y="2"/>
                </a:lnTo>
                <a:lnTo>
                  <a:pt x="117" y="4"/>
                </a:lnTo>
                <a:lnTo>
                  <a:pt x="134" y="4"/>
                </a:lnTo>
                <a:lnTo>
                  <a:pt x="151" y="6"/>
                </a:lnTo>
                <a:lnTo>
                  <a:pt x="172" y="10"/>
                </a:lnTo>
                <a:lnTo>
                  <a:pt x="184" y="84"/>
                </a:lnTo>
                <a:lnTo>
                  <a:pt x="184" y="84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" name="Freeform 35"/>
          <p:cNvSpPr/>
          <p:nvPr/>
        </p:nvSpPr>
        <p:spPr>
          <a:xfrm>
            <a:off x="5629275" y="3441700"/>
            <a:ext cx="820738" cy="196850"/>
          </a:xfrm>
          <a:custGeom>
            <a:avLst/>
            <a:gdLst/>
            <a:ahLst/>
            <a:cxnLst>
              <a:cxn ang="0">
                <a:pos x="341643" y="152220"/>
              </a:cxn>
              <a:cxn ang="0">
                <a:pos x="296355" y="160190"/>
              </a:cxn>
              <a:cxn ang="0">
                <a:pos x="255040" y="168159"/>
              </a:cxn>
              <a:cxn ang="0">
                <a:pos x="218492" y="173738"/>
              </a:cxn>
              <a:cxn ang="0">
                <a:pos x="185123" y="180114"/>
              </a:cxn>
              <a:cxn ang="0">
                <a:pos x="157315" y="184896"/>
              </a:cxn>
              <a:cxn ang="0">
                <a:pos x="132684" y="188880"/>
              </a:cxn>
              <a:cxn ang="0">
                <a:pos x="112822" y="192068"/>
              </a:cxn>
              <a:cxn ang="0">
                <a:pos x="99315" y="193662"/>
              </a:cxn>
              <a:cxn ang="0">
                <a:pos x="88986" y="195256"/>
              </a:cxn>
              <a:cxn ang="0">
                <a:pos x="84219" y="196850"/>
              </a:cxn>
              <a:cxn ang="0">
                <a:pos x="71507" y="193662"/>
              </a:cxn>
              <a:cxn ang="0">
                <a:pos x="58000" y="188083"/>
              </a:cxn>
              <a:cxn ang="0">
                <a:pos x="42904" y="175332"/>
              </a:cxn>
              <a:cxn ang="0">
                <a:pos x="26219" y="158596"/>
              </a:cxn>
              <a:cxn ang="0">
                <a:pos x="6356" y="135484"/>
              </a:cxn>
              <a:cxn ang="0">
                <a:pos x="87397" y="111575"/>
              </a:cxn>
              <a:cxn ang="0">
                <a:pos x="207369" y="88463"/>
              </a:cxn>
              <a:cxn ang="0">
                <a:pos x="316218" y="70133"/>
              </a:cxn>
              <a:cxn ang="0">
                <a:pos x="412355" y="53397"/>
              </a:cxn>
              <a:cxn ang="0">
                <a:pos x="497368" y="37457"/>
              </a:cxn>
              <a:cxn ang="0">
                <a:pos x="568875" y="25503"/>
              </a:cxn>
              <a:cxn ang="0">
                <a:pos x="630053" y="16736"/>
              </a:cxn>
              <a:cxn ang="0">
                <a:pos x="678518" y="8767"/>
              </a:cxn>
              <a:cxn ang="0">
                <a:pos x="714272" y="3985"/>
              </a:cxn>
              <a:cxn ang="0">
                <a:pos x="738107" y="797"/>
              </a:cxn>
              <a:cxn ang="0">
                <a:pos x="750819" y="0"/>
              </a:cxn>
              <a:cxn ang="0">
                <a:pos x="770682" y="3985"/>
              </a:cxn>
              <a:cxn ang="0">
                <a:pos x="792134" y="16736"/>
              </a:cxn>
              <a:cxn ang="0">
                <a:pos x="808819" y="35066"/>
              </a:cxn>
              <a:cxn ang="0">
                <a:pos x="815970" y="48615"/>
              </a:cxn>
              <a:cxn ang="0">
                <a:pos x="820737" y="58975"/>
              </a:cxn>
              <a:cxn ang="0">
                <a:pos x="817559" y="68539"/>
              </a:cxn>
              <a:cxn ang="0">
                <a:pos x="811997" y="71727"/>
              </a:cxn>
              <a:cxn ang="0">
                <a:pos x="800874" y="74915"/>
              </a:cxn>
              <a:cxn ang="0">
                <a:pos x="787367" y="77305"/>
              </a:cxn>
              <a:cxn ang="0">
                <a:pos x="769093" y="77305"/>
              </a:cxn>
              <a:cxn ang="0">
                <a:pos x="747641" y="78899"/>
              </a:cxn>
              <a:cxn ang="0">
                <a:pos x="726189" y="78899"/>
              </a:cxn>
              <a:cxn ang="0">
                <a:pos x="709504" y="82087"/>
              </a:cxn>
              <a:cxn ang="0">
                <a:pos x="689642" y="86869"/>
              </a:cxn>
              <a:cxn ang="0">
                <a:pos x="665011" y="91651"/>
              </a:cxn>
              <a:cxn ang="0">
                <a:pos x="637998" y="95636"/>
              </a:cxn>
              <a:cxn ang="0">
                <a:pos x="605423" y="102011"/>
              </a:cxn>
              <a:cxn ang="0">
                <a:pos x="568875" y="108387"/>
              </a:cxn>
              <a:cxn ang="0">
                <a:pos x="530738" y="115560"/>
              </a:cxn>
              <a:cxn ang="0">
                <a:pos x="488629" y="123529"/>
              </a:cxn>
              <a:cxn ang="0">
                <a:pos x="440957" y="132296"/>
              </a:cxn>
              <a:cxn ang="0">
                <a:pos x="375012" y="148235"/>
              </a:cxn>
            </a:cxnLst>
            <a:pathLst>
              <a:path w="1033" h="247">
                <a:moveTo>
                  <a:pt x="472" y="186"/>
                </a:moveTo>
                <a:lnTo>
                  <a:pt x="451" y="188"/>
                </a:lnTo>
                <a:lnTo>
                  <a:pt x="430" y="191"/>
                </a:lnTo>
                <a:lnTo>
                  <a:pt x="411" y="195"/>
                </a:lnTo>
                <a:lnTo>
                  <a:pt x="392" y="197"/>
                </a:lnTo>
                <a:lnTo>
                  <a:pt x="373" y="201"/>
                </a:lnTo>
                <a:lnTo>
                  <a:pt x="355" y="205"/>
                </a:lnTo>
                <a:lnTo>
                  <a:pt x="338" y="207"/>
                </a:lnTo>
                <a:lnTo>
                  <a:pt x="321" y="211"/>
                </a:lnTo>
                <a:lnTo>
                  <a:pt x="305" y="213"/>
                </a:lnTo>
                <a:lnTo>
                  <a:pt x="290" y="216"/>
                </a:lnTo>
                <a:lnTo>
                  <a:pt x="275" y="218"/>
                </a:lnTo>
                <a:lnTo>
                  <a:pt x="259" y="220"/>
                </a:lnTo>
                <a:lnTo>
                  <a:pt x="246" y="222"/>
                </a:lnTo>
                <a:lnTo>
                  <a:pt x="233" y="226"/>
                </a:lnTo>
                <a:lnTo>
                  <a:pt x="221" y="228"/>
                </a:lnTo>
                <a:lnTo>
                  <a:pt x="209" y="230"/>
                </a:lnTo>
                <a:lnTo>
                  <a:pt x="198" y="232"/>
                </a:lnTo>
                <a:lnTo>
                  <a:pt x="186" y="234"/>
                </a:lnTo>
                <a:lnTo>
                  <a:pt x="177" y="236"/>
                </a:lnTo>
                <a:lnTo>
                  <a:pt x="167" y="237"/>
                </a:lnTo>
                <a:lnTo>
                  <a:pt x="160" y="237"/>
                </a:lnTo>
                <a:lnTo>
                  <a:pt x="150" y="239"/>
                </a:lnTo>
                <a:lnTo>
                  <a:pt x="142" y="241"/>
                </a:lnTo>
                <a:lnTo>
                  <a:pt x="137" y="241"/>
                </a:lnTo>
                <a:lnTo>
                  <a:pt x="131" y="243"/>
                </a:lnTo>
                <a:lnTo>
                  <a:pt x="125" y="243"/>
                </a:lnTo>
                <a:lnTo>
                  <a:pt x="119" y="245"/>
                </a:lnTo>
                <a:lnTo>
                  <a:pt x="115" y="245"/>
                </a:lnTo>
                <a:lnTo>
                  <a:pt x="112" y="245"/>
                </a:lnTo>
                <a:lnTo>
                  <a:pt x="110" y="245"/>
                </a:lnTo>
                <a:lnTo>
                  <a:pt x="108" y="245"/>
                </a:lnTo>
                <a:lnTo>
                  <a:pt x="106" y="247"/>
                </a:lnTo>
                <a:lnTo>
                  <a:pt x="102" y="245"/>
                </a:lnTo>
                <a:lnTo>
                  <a:pt x="96" y="245"/>
                </a:lnTo>
                <a:lnTo>
                  <a:pt x="90" y="243"/>
                </a:lnTo>
                <a:lnTo>
                  <a:pt x="85" y="241"/>
                </a:lnTo>
                <a:lnTo>
                  <a:pt x="79" y="239"/>
                </a:lnTo>
                <a:lnTo>
                  <a:pt x="73" y="236"/>
                </a:lnTo>
                <a:lnTo>
                  <a:pt x="67" y="232"/>
                </a:lnTo>
                <a:lnTo>
                  <a:pt x="62" y="226"/>
                </a:lnTo>
                <a:lnTo>
                  <a:pt x="54" y="220"/>
                </a:lnTo>
                <a:lnTo>
                  <a:pt x="46" y="214"/>
                </a:lnTo>
                <a:lnTo>
                  <a:pt x="41" y="207"/>
                </a:lnTo>
                <a:lnTo>
                  <a:pt x="33" y="199"/>
                </a:lnTo>
                <a:lnTo>
                  <a:pt x="23" y="191"/>
                </a:lnTo>
                <a:lnTo>
                  <a:pt x="16" y="182"/>
                </a:lnTo>
                <a:lnTo>
                  <a:pt x="8" y="170"/>
                </a:lnTo>
                <a:lnTo>
                  <a:pt x="0" y="161"/>
                </a:lnTo>
                <a:lnTo>
                  <a:pt x="54" y="149"/>
                </a:lnTo>
                <a:lnTo>
                  <a:pt x="110" y="140"/>
                </a:lnTo>
                <a:lnTo>
                  <a:pt x="161" y="130"/>
                </a:lnTo>
                <a:lnTo>
                  <a:pt x="211" y="120"/>
                </a:lnTo>
                <a:lnTo>
                  <a:pt x="261" y="111"/>
                </a:lnTo>
                <a:lnTo>
                  <a:pt x="307" y="103"/>
                </a:lnTo>
                <a:lnTo>
                  <a:pt x="353" y="95"/>
                </a:lnTo>
                <a:lnTo>
                  <a:pt x="398" y="88"/>
                </a:lnTo>
                <a:lnTo>
                  <a:pt x="440" y="80"/>
                </a:lnTo>
                <a:lnTo>
                  <a:pt x="480" y="72"/>
                </a:lnTo>
                <a:lnTo>
                  <a:pt x="519" y="67"/>
                </a:lnTo>
                <a:lnTo>
                  <a:pt x="557" y="59"/>
                </a:lnTo>
                <a:lnTo>
                  <a:pt x="591" y="53"/>
                </a:lnTo>
                <a:lnTo>
                  <a:pt x="626" y="47"/>
                </a:lnTo>
                <a:lnTo>
                  <a:pt x="659" y="42"/>
                </a:lnTo>
                <a:lnTo>
                  <a:pt x="687" y="38"/>
                </a:lnTo>
                <a:lnTo>
                  <a:pt x="716" y="32"/>
                </a:lnTo>
                <a:lnTo>
                  <a:pt x="743" y="28"/>
                </a:lnTo>
                <a:lnTo>
                  <a:pt x="770" y="24"/>
                </a:lnTo>
                <a:lnTo>
                  <a:pt x="793" y="21"/>
                </a:lnTo>
                <a:lnTo>
                  <a:pt x="814" y="17"/>
                </a:lnTo>
                <a:lnTo>
                  <a:pt x="835" y="15"/>
                </a:lnTo>
                <a:lnTo>
                  <a:pt x="854" y="11"/>
                </a:lnTo>
                <a:lnTo>
                  <a:pt x="870" y="9"/>
                </a:lnTo>
                <a:lnTo>
                  <a:pt x="885" y="7"/>
                </a:lnTo>
                <a:lnTo>
                  <a:pt x="899" y="5"/>
                </a:lnTo>
                <a:lnTo>
                  <a:pt x="910" y="3"/>
                </a:lnTo>
                <a:lnTo>
                  <a:pt x="922" y="1"/>
                </a:lnTo>
                <a:lnTo>
                  <a:pt x="929" y="1"/>
                </a:lnTo>
                <a:lnTo>
                  <a:pt x="935" y="0"/>
                </a:lnTo>
                <a:lnTo>
                  <a:pt x="941" y="0"/>
                </a:lnTo>
                <a:lnTo>
                  <a:pt x="945" y="0"/>
                </a:lnTo>
                <a:lnTo>
                  <a:pt x="952" y="0"/>
                </a:lnTo>
                <a:lnTo>
                  <a:pt x="962" y="1"/>
                </a:lnTo>
                <a:lnTo>
                  <a:pt x="970" y="5"/>
                </a:lnTo>
                <a:lnTo>
                  <a:pt x="979" y="9"/>
                </a:lnTo>
                <a:lnTo>
                  <a:pt x="987" y="15"/>
                </a:lnTo>
                <a:lnTo>
                  <a:pt x="997" y="21"/>
                </a:lnTo>
                <a:lnTo>
                  <a:pt x="1004" y="28"/>
                </a:lnTo>
                <a:lnTo>
                  <a:pt x="1014" y="38"/>
                </a:lnTo>
                <a:lnTo>
                  <a:pt x="1018" y="44"/>
                </a:lnTo>
                <a:lnTo>
                  <a:pt x="1022" y="49"/>
                </a:lnTo>
                <a:lnTo>
                  <a:pt x="1025" y="55"/>
                </a:lnTo>
                <a:lnTo>
                  <a:pt x="1027" y="61"/>
                </a:lnTo>
                <a:lnTo>
                  <a:pt x="1029" y="65"/>
                </a:lnTo>
                <a:lnTo>
                  <a:pt x="1031" y="69"/>
                </a:lnTo>
                <a:lnTo>
                  <a:pt x="1033" y="74"/>
                </a:lnTo>
                <a:lnTo>
                  <a:pt x="1033" y="80"/>
                </a:lnTo>
                <a:lnTo>
                  <a:pt x="1033" y="84"/>
                </a:lnTo>
                <a:lnTo>
                  <a:pt x="1029" y="86"/>
                </a:lnTo>
                <a:lnTo>
                  <a:pt x="1027" y="86"/>
                </a:lnTo>
                <a:lnTo>
                  <a:pt x="1023" y="88"/>
                </a:lnTo>
                <a:lnTo>
                  <a:pt x="1022" y="90"/>
                </a:lnTo>
                <a:lnTo>
                  <a:pt x="1018" y="92"/>
                </a:lnTo>
                <a:lnTo>
                  <a:pt x="1012" y="94"/>
                </a:lnTo>
                <a:lnTo>
                  <a:pt x="1008" y="94"/>
                </a:lnTo>
                <a:lnTo>
                  <a:pt x="1002" y="95"/>
                </a:lnTo>
                <a:lnTo>
                  <a:pt x="997" y="95"/>
                </a:lnTo>
                <a:lnTo>
                  <a:pt x="991" y="97"/>
                </a:lnTo>
                <a:lnTo>
                  <a:pt x="983" y="97"/>
                </a:lnTo>
                <a:lnTo>
                  <a:pt x="975" y="97"/>
                </a:lnTo>
                <a:lnTo>
                  <a:pt x="968" y="97"/>
                </a:lnTo>
                <a:lnTo>
                  <a:pt x="960" y="97"/>
                </a:lnTo>
                <a:lnTo>
                  <a:pt x="950" y="97"/>
                </a:lnTo>
                <a:lnTo>
                  <a:pt x="941" y="99"/>
                </a:lnTo>
                <a:lnTo>
                  <a:pt x="931" y="99"/>
                </a:lnTo>
                <a:lnTo>
                  <a:pt x="920" y="99"/>
                </a:lnTo>
                <a:lnTo>
                  <a:pt x="914" y="99"/>
                </a:lnTo>
                <a:lnTo>
                  <a:pt x="908" y="101"/>
                </a:lnTo>
                <a:lnTo>
                  <a:pt x="901" y="103"/>
                </a:lnTo>
                <a:lnTo>
                  <a:pt x="893" y="103"/>
                </a:lnTo>
                <a:lnTo>
                  <a:pt x="885" y="105"/>
                </a:lnTo>
                <a:lnTo>
                  <a:pt x="878" y="107"/>
                </a:lnTo>
                <a:lnTo>
                  <a:pt x="868" y="109"/>
                </a:lnTo>
                <a:lnTo>
                  <a:pt x="858" y="111"/>
                </a:lnTo>
                <a:lnTo>
                  <a:pt x="849" y="113"/>
                </a:lnTo>
                <a:lnTo>
                  <a:pt x="837" y="115"/>
                </a:lnTo>
                <a:lnTo>
                  <a:pt x="826" y="117"/>
                </a:lnTo>
                <a:lnTo>
                  <a:pt x="814" y="118"/>
                </a:lnTo>
                <a:lnTo>
                  <a:pt x="803" y="120"/>
                </a:lnTo>
                <a:lnTo>
                  <a:pt x="789" y="122"/>
                </a:lnTo>
                <a:lnTo>
                  <a:pt x="776" y="124"/>
                </a:lnTo>
                <a:lnTo>
                  <a:pt x="762" y="128"/>
                </a:lnTo>
                <a:lnTo>
                  <a:pt x="747" y="130"/>
                </a:lnTo>
                <a:lnTo>
                  <a:pt x="734" y="132"/>
                </a:lnTo>
                <a:lnTo>
                  <a:pt x="716" y="136"/>
                </a:lnTo>
                <a:lnTo>
                  <a:pt x="701" y="138"/>
                </a:lnTo>
                <a:lnTo>
                  <a:pt x="686" y="142"/>
                </a:lnTo>
                <a:lnTo>
                  <a:pt x="668" y="145"/>
                </a:lnTo>
                <a:lnTo>
                  <a:pt x="651" y="147"/>
                </a:lnTo>
                <a:lnTo>
                  <a:pt x="632" y="151"/>
                </a:lnTo>
                <a:lnTo>
                  <a:pt x="615" y="155"/>
                </a:lnTo>
                <a:lnTo>
                  <a:pt x="595" y="159"/>
                </a:lnTo>
                <a:lnTo>
                  <a:pt x="576" y="163"/>
                </a:lnTo>
                <a:lnTo>
                  <a:pt x="555" y="166"/>
                </a:lnTo>
                <a:lnTo>
                  <a:pt x="536" y="170"/>
                </a:lnTo>
                <a:lnTo>
                  <a:pt x="515" y="176"/>
                </a:lnTo>
                <a:lnTo>
                  <a:pt x="472" y="186"/>
                </a:lnTo>
                <a:lnTo>
                  <a:pt x="472" y="186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" name="Freeform 36"/>
          <p:cNvSpPr/>
          <p:nvPr/>
        </p:nvSpPr>
        <p:spPr>
          <a:xfrm>
            <a:off x="5348288" y="3648075"/>
            <a:ext cx="1152525" cy="234950"/>
          </a:xfrm>
          <a:custGeom>
            <a:avLst/>
            <a:gdLst/>
            <a:ahLst/>
            <a:cxnLst>
              <a:cxn ang="0">
                <a:pos x="213372" y="219818"/>
              </a:cxn>
              <a:cxn ang="0">
                <a:pos x="175298" y="224596"/>
              </a:cxn>
              <a:cxn ang="0">
                <a:pos x="144363" y="228578"/>
              </a:cxn>
              <a:cxn ang="0">
                <a:pos x="123740" y="231764"/>
              </a:cxn>
              <a:cxn ang="0">
                <a:pos x="107876" y="234950"/>
              </a:cxn>
              <a:cxn ang="0">
                <a:pos x="95978" y="234950"/>
              </a:cxn>
              <a:cxn ang="0">
                <a:pos x="72975" y="226986"/>
              </a:cxn>
              <a:cxn ang="0">
                <a:pos x="47592" y="213446"/>
              </a:cxn>
              <a:cxn ang="0">
                <a:pos x="27762" y="201499"/>
              </a:cxn>
              <a:cxn ang="0">
                <a:pos x="16657" y="193535"/>
              </a:cxn>
              <a:cxn ang="0">
                <a:pos x="4759" y="179996"/>
              </a:cxn>
              <a:cxn ang="0">
                <a:pos x="0" y="166456"/>
              </a:cxn>
              <a:cxn ang="0">
                <a:pos x="6346" y="160085"/>
              </a:cxn>
              <a:cxn ang="0">
                <a:pos x="24589" y="155306"/>
              </a:cxn>
              <a:cxn ang="0">
                <a:pos x="54731" y="148138"/>
              </a:cxn>
              <a:cxn ang="0">
                <a:pos x="99150" y="140174"/>
              </a:cxn>
              <a:cxn ang="0">
                <a:pos x="157054" y="131413"/>
              </a:cxn>
              <a:cxn ang="0">
                <a:pos x="200681" y="125041"/>
              </a:cxn>
              <a:cxn ang="0">
                <a:pos x="276035" y="115484"/>
              </a:cxn>
              <a:cxn ang="0">
                <a:pos x="359321" y="103537"/>
              </a:cxn>
              <a:cxn ang="0">
                <a:pos x="450540" y="88405"/>
              </a:cxn>
              <a:cxn ang="0">
                <a:pos x="548104" y="70087"/>
              </a:cxn>
              <a:cxn ang="0">
                <a:pos x="655979" y="48583"/>
              </a:cxn>
              <a:cxn ang="0">
                <a:pos x="709917" y="40618"/>
              </a:cxn>
              <a:cxn ang="0">
                <a:pos x="758303" y="33451"/>
              </a:cxn>
              <a:cxn ang="0">
                <a:pos x="804309" y="25486"/>
              </a:cxn>
              <a:cxn ang="0">
                <a:pos x="846348" y="19911"/>
              </a:cxn>
              <a:cxn ang="0">
                <a:pos x="884422" y="15132"/>
              </a:cxn>
              <a:cxn ang="0">
                <a:pos x="920116" y="10354"/>
              </a:cxn>
              <a:cxn ang="0">
                <a:pos x="978813" y="2389"/>
              </a:cxn>
              <a:cxn ang="0">
                <a:pos x="1026406" y="0"/>
              </a:cxn>
              <a:cxn ang="0">
                <a:pos x="1059720" y="0"/>
              </a:cxn>
              <a:cxn ang="0">
                <a:pos x="1087482" y="2389"/>
              </a:cxn>
              <a:cxn ang="0">
                <a:pos x="1110485" y="8761"/>
              </a:cxn>
              <a:cxn ang="0">
                <a:pos x="1128729" y="16725"/>
              </a:cxn>
              <a:cxn ang="0">
                <a:pos x="1143800" y="28672"/>
              </a:cxn>
              <a:cxn ang="0">
                <a:pos x="1152525" y="43804"/>
              </a:cxn>
              <a:cxn ang="0">
                <a:pos x="1150939" y="57344"/>
              </a:cxn>
              <a:cxn ang="0">
                <a:pos x="1140627" y="68494"/>
              </a:cxn>
              <a:cxn ang="0">
                <a:pos x="1120797" y="76458"/>
              </a:cxn>
              <a:cxn ang="0">
                <a:pos x="1090655" y="82033"/>
              </a:cxn>
              <a:cxn ang="0">
                <a:pos x="1049409" y="88405"/>
              </a:cxn>
              <a:cxn ang="0">
                <a:pos x="996264" y="93184"/>
              </a:cxn>
              <a:cxn ang="0">
                <a:pos x="933601" y="100352"/>
              </a:cxn>
              <a:cxn ang="0">
                <a:pos x="860626" y="108316"/>
              </a:cxn>
              <a:cxn ang="0">
                <a:pos x="776546" y="117077"/>
              </a:cxn>
              <a:cxn ang="0">
                <a:pos x="680569" y="131413"/>
              </a:cxn>
              <a:cxn ang="0">
                <a:pos x="579039" y="148138"/>
              </a:cxn>
              <a:cxn ang="0">
                <a:pos x="487027" y="164863"/>
              </a:cxn>
              <a:cxn ang="0">
                <a:pos x="406914" y="179996"/>
              </a:cxn>
              <a:cxn ang="0">
                <a:pos x="336318" y="193535"/>
              </a:cxn>
              <a:cxn ang="0">
                <a:pos x="276828" y="207871"/>
              </a:cxn>
              <a:cxn ang="0">
                <a:pos x="243514" y="215039"/>
              </a:cxn>
            </a:cxnLst>
            <a:pathLst>
              <a:path w="1453" h="295">
                <a:moveTo>
                  <a:pt x="307" y="270"/>
                </a:moveTo>
                <a:lnTo>
                  <a:pt x="288" y="272"/>
                </a:lnTo>
                <a:lnTo>
                  <a:pt x="269" y="276"/>
                </a:lnTo>
                <a:lnTo>
                  <a:pt x="252" y="278"/>
                </a:lnTo>
                <a:lnTo>
                  <a:pt x="236" y="280"/>
                </a:lnTo>
                <a:lnTo>
                  <a:pt x="221" y="282"/>
                </a:lnTo>
                <a:lnTo>
                  <a:pt x="207" y="284"/>
                </a:lnTo>
                <a:lnTo>
                  <a:pt x="194" y="285"/>
                </a:lnTo>
                <a:lnTo>
                  <a:pt x="182" y="287"/>
                </a:lnTo>
                <a:lnTo>
                  <a:pt x="173" y="289"/>
                </a:lnTo>
                <a:lnTo>
                  <a:pt x="163" y="291"/>
                </a:lnTo>
                <a:lnTo>
                  <a:pt x="156" y="291"/>
                </a:lnTo>
                <a:lnTo>
                  <a:pt x="148" y="293"/>
                </a:lnTo>
                <a:lnTo>
                  <a:pt x="142" y="293"/>
                </a:lnTo>
                <a:lnTo>
                  <a:pt x="136" y="295"/>
                </a:lnTo>
                <a:lnTo>
                  <a:pt x="133" y="295"/>
                </a:lnTo>
                <a:lnTo>
                  <a:pt x="131" y="295"/>
                </a:lnTo>
                <a:lnTo>
                  <a:pt x="121" y="295"/>
                </a:lnTo>
                <a:lnTo>
                  <a:pt x="111" y="293"/>
                </a:lnTo>
                <a:lnTo>
                  <a:pt x="104" y="289"/>
                </a:lnTo>
                <a:lnTo>
                  <a:pt x="92" y="285"/>
                </a:lnTo>
                <a:lnTo>
                  <a:pt x="83" y="282"/>
                </a:lnTo>
                <a:lnTo>
                  <a:pt x="71" y="274"/>
                </a:lnTo>
                <a:lnTo>
                  <a:pt x="60" y="268"/>
                </a:lnTo>
                <a:lnTo>
                  <a:pt x="48" y="259"/>
                </a:lnTo>
                <a:lnTo>
                  <a:pt x="40" y="257"/>
                </a:lnTo>
                <a:lnTo>
                  <a:pt x="35" y="253"/>
                </a:lnTo>
                <a:lnTo>
                  <a:pt x="29" y="251"/>
                </a:lnTo>
                <a:lnTo>
                  <a:pt x="25" y="247"/>
                </a:lnTo>
                <a:lnTo>
                  <a:pt x="21" y="243"/>
                </a:lnTo>
                <a:lnTo>
                  <a:pt x="17" y="241"/>
                </a:lnTo>
                <a:lnTo>
                  <a:pt x="10" y="234"/>
                </a:lnTo>
                <a:lnTo>
                  <a:pt x="6" y="226"/>
                </a:lnTo>
                <a:lnTo>
                  <a:pt x="2" y="220"/>
                </a:lnTo>
                <a:lnTo>
                  <a:pt x="0" y="214"/>
                </a:lnTo>
                <a:lnTo>
                  <a:pt x="0" y="209"/>
                </a:lnTo>
                <a:lnTo>
                  <a:pt x="0" y="207"/>
                </a:lnTo>
                <a:lnTo>
                  <a:pt x="4" y="205"/>
                </a:lnTo>
                <a:lnTo>
                  <a:pt x="8" y="201"/>
                </a:lnTo>
                <a:lnTo>
                  <a:pt x="14" y="199"/>
                </a:lnTo>
                <a:lnTo>
                  <a:pt x="21" y="197"/>
                </a:lnTo>
                <a:lnTo>
                  <a:pt x="31" y="195"/>
                </a:lnTo>
                <a:lnTo>
                  <a:pt x="42" y="191"/>
                </a:lnTo>
                <a:lnTo>
                  <a:pt x="56" y="190"/>
                </a:lnTo>
                <a:lnTo>
                  <a:pt x="69" y="186"/>
                </a:lnTo>
                <a:lnTo>
                  <a:pt x="86" y="184"/>
                </a:lnTo>
                <a:lnTo>
                  <a:pt x="104" y="180"/>
                </a:lnTo>
                <a:lnTo>
                  <a:pt x="125" y="176"/>
                </a:lnTo>
                <a:lnTo>
                  <a:pt x="148" y="172"/>
                </a:lnTo>
                <a:lnTo>
                  <a:pt x="171" y="168"/>
                </a:lnTo>
                <a:lnTo>
                  <a:pt x="198" y="165"/>
                </a:lnTo>
                <a:lnTo>
                  <a:pt x="211" y="163"/>
                </a:lnTo>
                <a:lnTo>
                  <a:pt x="225" y="161"/>
                </a:lnTo>
                <a:lnTo>
                  <a:pt x="253" y="157"/>
                </a:lnTo>
                <a:lnTo>
                  <a:pt x="284" y="155"/>
                </a:lnTo>
                <a:lnTo>
                  <a:pt x="315" y="151"/>
                </a:lnTo>
                <a:lnTo>
                  <a:pt x="348" y="145"/>
                </a:lnTo>
                <a:lnTo>
                  <a:pt x="382" y="142"/>
                </a:lnTo>
                <a:lnTo>
                  <a:pt x="417" y="136"/>
                </a:lnTo>
                <a:lnTo>
                  <a:pt x="453" y="130"/>
                </a:lnTo>
                <a:lnTo>
                  <a:pt x="490" y="124"/>
                </a:lnTo>
                <a:lnTo>
                  <a:pt x="528" y="119"/>
                </a:lnTo>
                <a:lnTo>
                  <a:pt x="568" y="111"/>
                </a:lnTo>
                <a:lnTo>
                  <a:pt x="609" y="103"/>
                </a:lnTo>
                <a:lnTo>
                  <a:pt x="649" y="96"/>
                </a:lnTo>
                <a:lnTo>
                  <a:pt x="691" y="88"/>
                </a:lnTo>
                <a:lnTo>
                  <a:pt x="735" y="78"/>
                </a:lnTo>
                <a:lnTo>
                  <a:pt x="781" y="71"/>
                </a:lnTo>
                <a:lnTo>
                  <a:pt x="827" y="61"/>
                </a:lnTo>
                <a:lnTo>
                  <a:pt x="849" y="57"/>
                </a:lnTo>
                <a:lnTo>
                  <a:pt x="872" y="53"/>
                </a:lnTo>
                <a:lnTo>
                  <a:pt x="895" y="51"/>
                </a:lnTo>
                <a:lnTo>
                  <a:pt x="916" y="48"/>
                </a:lnTo>
                <a:lnTo>
                  <a:pt x="935" y="44"/>
                </a:lnTo>
                <a:lnTo>
                  <a:pt x="956" y="42"/>
                </a:lnTo>
                <a:lnTo>
                  <a:pt x="975" y="38"/>
                </a:lnTo>
                <a:lnTo>
                  <a:pt x="994" y="36"/>
                </a:lnTo>
                <a:lnTo>
                  <a:pt x="1014" y="32"/>
                </a:lnTo>
                <a:lnTo>
                  <a:pt x="1031" y="30"/>
                </a:lnTo>
                <a:lnTo>
                  <a:pt x="1050" y="28"/>
                </a:lnTo>
                <a:lnTo>
                  <a:pt x="1067" y="25"/>
                </a:lnTo>
                <a:lnTo>
                  <a:pt x="1083" y="23"/>
                </a:lnTo>
                <a:lnTo>
                  <a:pt x="1100" y="21"/>
                </a:lnTo>
                <a:lnTo>
                  <a:pt x="1115" y="19"/>
                </a:lnTo>
                <a:lnTo>
                  <a:pt x="1131" y="17"/>
                </a:lnTo>
                <a:lnTo>
                  <a:pt x="1144" y="15"/>
                </a:lnTo>
                <a:lnTo>
                  <a:pt x="1160" y="13"/>
                </a:lnTo>
                <a:lnTo>
                  <a:pt x="1186" y="9"/>
                </a:lnTo>
                <a:lnTo>
                  <a:pt x="1211" y="7"/>
                </a:lnTo>
                <a:lnTo>
                  <a:pt x="1234" y="3"/>
                </a:lnTo>
                <a:lnTo>
                  <a:pt x="1256" y="1"/>
                </a:lnTo>
                <a:lnTo>
                  <a:pt x="1277" y="1"/>
                </a:lnTo>
                <a:lnTo>
                  <a:pt x="1294" y="0"/>
                </a:lnTo>
                <a:lnTo>
                  <a:pt x="1311" y="0"/>
                </a:lnTo>
                <a:lnTo>
                  <a:pt x="1323" y="0"/>
                </a:lnTo>
                <a:lnTo>
                  <a:pt x="1336" y="0"/>
                </a:lnTo>
                <a:lnTo>
                  <a:pt x="1348" y="1"/>
                </a:lnTo>
                <a:lnTo>
                  <a:pt x="1359" y="1"/>
                </a:lnTo>
                <a:lnTo>
                  <a:pt x="1371" y="3"/>
                </a:lnTo>
                <a:lnTo>
                  <a:pt x="1380" y="5"/>
                </a:lnTo>
                <a:lnTo>
                  <a:pt x="1390" y="7"/>
                </a:lnTo>
                <a:lnTo>
                  <a:pt x="1400" y="11"/>
                </a:lnTo>
                <a:lnTo>
                  <a:pt x="1407" y="13"/>
                </a:lnTo>
                <a:lnTo>
                  <a:pt x="1415" y="17"/>
                </a:lnTo>
                <a:lnTo>
                  <a:pt x="1423" y="21"/>
                </a:lnTo>
                <a:lnTo>
                  <a:pt x="1430" y="26"/>
                </a:lnTo>
                <a:lnTo>
                  <a:pt x="1436" y="30"/>
                </a:lnTo>
                <a:lnTo>
                  <a:pt x="1442" y="36"/>
                </a:lnTo>
                <a:lnTo>
                  <a:pt x="1448" y="42"/>
                </a:lnTo>
                <a:lnTo>
                  <a:pt x="1451" y="49"/>
                </a:lnTo>
                <a:lnTo>
                  <a:pt x="1453" y="55"/>
                </a:lnTo>
                <a:lnTo>
                  <a:pt x="1453" y="61"/>
                </a:lnTo>
                <a:lnTo>
                  <a:pt x="1453" y="67"/>
                </a:lnTo>
                <a:lnTo>
                  <a:pt x="1451" y="72"/>
                </a:lnTo>
                <a:lnTo>
                  <a:pt x="1448" y="76"/>
                </a:lnTo>
                <a:lnTo>
                  <a:pt x="1444" y="82"/>
                </a:lnTo>
                <a:lnTo>
                  <a:pt x="1438" y="86"/>
                </a:lnTo>
                <a:lnTo>
                  <a:pt x="1432" y="88"/>
                </a:lnTo>
                <a:lnTo>
                  <a:pt x="1423" y="92"/>
                </a:lnTo>
                <a:lnTo>
                  <a:pt x="1413" y="96"/>
                </a:lnTo>
                <a:lnTo>
                  <a:pt x="1401" y="97"/>
                </a:lnTo>
                <a:lnTo>
                  <a:pt x="1388" y="101"/>
                </a:lnTo>
                <a:lnTo>
                  <a:pt x="1375" y="103"/>
                </a:lnTo>
                <a:lnTo>
                  <a:pt x="1359" y="105"/>
                </a:lnTo>
                <a:lnTo>
                  <a:pt x="1340" y="107"/>
                </a:lnTo>
                <a:lnTo>
                  <a:pt x="1323" y="111"/>
                </a:lnTo>
                <a:lnTo>
                  <a:pt x="1302" y="113"/>
                </a:lnTo>
                <a:lnTo>
                  <a:pt x="1279" y="115"/>
                </a:lnTo>
                <a:lnTo>
                  <a:pt x="1256" y="117"/>
                </a:lnTo>
                <a:lnTo>
                  <a:pt x="1231" y="120"/>
                </a:lnTo>
                <a:lnTo>
                  <a:pt x="1206" y="122"/>
                </a:lnTo>
                <a:lnTo>
                  <a:pt x="1177" y="126"/>
                </a:lnTo>
                <a:lnTo>
                  <a:pt x="1148" y="128"/>
                </a:lnTo>
                <a:lnTo>
                  <a:pt x="1117" y="132"/>
                </a:lnTo>
                <a:lnTo>
                  <a:pt x="1085" y="136"/>
                </a:lnTo>
                <a:lnTo>
                  <a:pt x="1050" y="140"/>
                </a:lnTo>
                <a:lnTo>
                  <a:pt x="1016" y="143"/>
                </a:lnTo>
                <a:lnTo>
                  <a:pt x="979" y="147"/>
                </a:lnTo>
                <a:lnTo>
                  <a:pt x="939" y="153"/>
                </a:lnTo>
                <a:lnTo>
                  <a:pt x="899" y="159"/>
                </a:lnTo>
                <a:lnTo>
                  <a:pt x="858" y="165"/>
                </a:lnTo>
                <a:lnTo>
                  <a:pt x="814" y="172"/>
                </a:lnTo>
                <a:lnTo>
                  <a:pt x="770" y="180"/>
                </a:lnTo>
                <a:lnTo>
                  <a:pt x="730" y="186"/>
                </a:lnTo>
                <a:lnTo>
                  <a:pt x="689" y="193"/>
                </a:lnTo>
                <a:lnTo>
                  <a:pt x="651" y="199"/>
                </a:lnTo>
                <a:lnTo>
                  <a:pt x="614" y="207"/>
                </a:lnTo>
                <a:lnTo>
                  <a:pt x="578" y="213"/>
                </a:lnTo>
                <a:lnTo>
                  <a:pt x="545" y="220"/>
                </a:lnTo>
                <a:lnTo>
                  <a:pt x="513" y="226"/>
                </a:lnTo>
                <a:lnTo>
                  <a:pt x="482" y="232"/>
                </a:lnTo>
                <a:lnTo>
                  <a:pt x="451" y="237"/>
                </a:lnTo>
                <a:lnTo>
                  <a:pt x="424" y="243"/>
                </a:lnTo>
                <a:lnTo>
                  <a:pt x="397" y="249"/>
                </a:lnTo>
                <a:lnTo>
                  <a:pt x="373" y="255"/>
                </a:lnTo>
                <a:lnTo>
                  <a:pt x="349" y="261"/>
                </a:lnTo>
                <a:lnTo>
                  <a:pt x="328" y="266"/>
                </a:lnTo>
                <a:lnTo>
                  <a:pt x="307" y="270"/>
                </a:lnTo>
                <a:lnTo>
                  <a:pt x="307" y="270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" name="Freeform 37"/>
          <p:cNvSpPr/>
          <p:nvPr/>
        </p:nvSpPr>
        <p:spPr>
          <a:xfrm>
            <a:off x="6149975" y="3833813"/>
            <a:ext cx="223838" cy="282575"/>
          </a:xfrm>
          <a:custGeom>
            <a:avLst/>
            <a:gdLst/>
            <a:ahLst/>
            <a:cxnLst>
              <a:cxn ang="0">
                <a:pos x="211931" y="142475"/>
              </a:cxn>
              <a:cxn ang="0">
                <a:pos x="217487" y="154348"/>
              </a:cxn>
              <a:cxn ang="0">
                <a:pos x="222250" y="172553"/>
              </a:cxn>
              <a:cxn ang="0">
                <a:pos x="223837" y="198673"/>
              </a:cxn>
              <a:cxn ang="0">
                <a:pos x="220662" y="223211"/>
              </a:cxn>
              <a:cxn ang="0">
                <a:pos x="214312" y="244582"/>
              </a:cxn>
              <a:cxn ang="0">
                <a:pos x="207168" y="262787"/>
              </a:cxn>
              <a:cxn ang="0">
                <a:pos x="200818" y="274660"/>
              </a:cxn>
              <a:cxn ang="0">
                <a:pos x="196056" y="279409"/>
              </a:cxn>
              <a:cxn ang="0">
                <a:pos x="193675" y="280992"/>
              </a:cxn>
              <a:cxn ang="0">
                <a:pos x="190500" y="282575"/>
              </a:cxn>
              <a:cxn ang="0">
                <a:pos x="182562" y="280992"/>
              </a:cxn>
              <a:cxn ang="0">
                <a:pos x="175418" y="276243"/>
              </a:cxn>
              <a:cxn ang="0">
                <a:pos x="164306" y="269911"/>
              </a:cxn>
              <a:cxn ang="0">
                <a:pos x="152400" y="264370"/>
              </a:cxn>
              <a:cxn ang="0">
                <a:pos x="144462" y="254872"/>
              </a:cxn>
              <a:cxn ang="0">
                <a:pos x="137318" y="244582"/>
              </a:cxn>
              <a:cxn ang="0">
                <a:pos x="126206" y="231917"/>
              </a:cxn>
              <a:cxn ang="0">
                <a:pos x="115887" y="216878"/>
              </a:cxn>
              <a:cxn ang="0">
                <a:pos x="103187" y="198673"/>
              </a:cxn>
              <a:cxn ang="0">
                <a:pos x="89694" y="177302"/>
              </a:cxn>
              <a:cxn ang="0">
                <a:pos x="74612" y="154348"/>
              </a:cxn>
              <a:cxn ang="0">
                <a:pos x="59531" y="127436"/>
              </a:cxn>
              <a:cxn ang="0">
                <a:pos x="42862" y="101315"/>
              </a:cxn>
              <a:cxn ang="0">
                <a:pos x="28575" y="79944"/>
              </a:cxn>
              <a:cxn ang="0">
                <a:pos x="18256" y="61739"/>
              </a:cxn>
              <a:cxn ang="0">
                <a:pos x="10319" y="45117"/>
              </a:cxn>
              <a:cxn ang="0">
                <a:pos x="4762" y="30078"/>
              </a:cxn>
              <a:cxn ang="0">
                <a:pos x="1587" y="18205"/>
              </a:cxn>
              <a:cxn ang="0">
                <a:pos x="0" y="7124"/>
              </a:cxn>
              <a:cxn ang="0">
                <a:pos x="3175" y="0"/>
              </a:cxn>
              <a:cxn ang="0">
                <a:pos x="38100" y="1583"/>
              </a:cxn>
              <a:cxn ang="0">
                <a:pos x="71437" y="7124"/>
              </a:cxn>
              <a:cxn ang="0">
                <a:pos x="88106" y="13456"/>
              </a:cxn>
              <a:cxn ang="0">
                <a:pos x="104775" y="19788"/>
              </a:cxn>
              <a:cxn ang="0">
                <a:pos x="119856" y="28495"/>
              </a:cxn>
              <a:cxn ang="0">
                <a:pos x="134143" y="39576"/>
              </a:cxn>
              <a:cxn ang="0">
                <a:pos x="159543" y="60156"/>
              </a:cxn>
              <a:cxn ang="0">
                <a:pos x="180975" y="83110"/>
              </a:cxn>
              <a:cxn ang="0">
                <a:pos x="194468" y="101315"/>
              </a:cxn>
              <a:cxn ang="0">
                <a:pos x="200818" y="114771"/>
              </a:cxn>
              <a:cxn ang="0">
                <a:pos x="207168" y="129019"/>
              </a:cxn>
              <a:cxn ang="0">
                <a:pos x="208756" y="136143"/>
              </a:cxn>
            </a:cxnLst>
            <a:pathLst>
              <a:path w="282" h="357">
                <a:moveTo>
                  <a:pt x="263" y="172"/>
                </a:moveTo>
                <a:lnTo>
                  <a:pt x="267" y="180"/>
                </a:lnTo>
                <a:lnTo>
                  <a:pt x="270" y="188"/>
                </a:lnTo>
                <a:lnTo>
                  <a:pt x="274" y="195"/>
                </a:lnTo>
                <a:lnTo>
                  <a:pt x="276" y="203"/>
                </a:lnTo>
                <a:lnTo>
                  <a:pt x="280" y="218"/>
                </a:lnTo>
                <a:lnTo>
                  <a:pt x="282" y="234"/>
                </a:lnTo>
                <a:lnTo>
                  <a:pt x="282" y="251"/>
                </a:lnTo>
                <a:lnTo>
                  <a:pt x="280" y="266"/>
                </a:lnTo>
                <a:lnTo>
                  <a:pt x="278" y="282"/>
                </a:lnTo>
                <a:lnTo>
                  <a:pt x="274" y="295"/>
                </a:lnTo>
                <a:lnTo>
                  <a:pt x="270" y="309"/>
                </a:lnTo>
                <a:lnTo>
                  <a:pt x="267" y="320"/>
                </a:lnTo>
                <a:lnTo>
                  <a:pt x="261" y="332"/>
                </a:lnTo>
                <a:lnTo>
                  <a:pt x="257" y="339"/>
                </a:lnTo>
                <a:lnTo>
                  <a:pt x="253" y="347"/>
                </a:lnTo>
                <a:lnTo>
                  <a:pt x="249" y="351"/>
                </a:lnTo>
                <a:lnTo>
                  <a:pt x="247" y="353"/>
                </a:lnTo>
                <a:lnTo>
                  <a:pt x="245" y="355"/>
                </a:lnTo>
                <a:lnTo>
                  <a:pt x="244" y="355"/>
                </a:lnTo>
                <a:lnTo>
                  <a:pt x="242" y="357"/>
                </a:lnTo>
                <a:lnTo>
                  <a:pt x="240" y="357"/>
                </a:lnTo>
                <a:lnTo>
                  <a:pt x="234" y="357"/>
                </a:lnTo>
                <a:lnTo>
                  <a:pt x="230" y="355"/>
                </a:lnTo>
                <a:lnTo>
                  <a:pt x="224" y="353"/>
                </a:lnTo>
                <a:lnTo>
                  <a:pt x="221" y="349"/>
                </a:lnTo>
                <a:lnTo>
                  <a:pt x="215" y="345"/>
                </a:lnTo>
                <a:lnTo>
                  <a:pt x="207" y="341"/>
                </a:lnTo>
                <a:lnTo>
                  <a:pt x="199" y="337"/>
                </a:lnTo>
                <a:lnTo>
                  <a:pt x="192" y="334"/>
                </a:lnTo>
                <a:lnTo>
                  <a:pt x="188" y="328"/>
                </a:lnTo>
                <a:lnTo>
                  <a:pt x="182" y="322"/>
                </a:lnTo>
                <a:lnTo>
                  <a:pt x="178" y="316"/>
                </a:lnTo>
                <a:lnTo>
                  <a:pt x="173" y="309"/>
                </a:lnTo>
                <a:lnTo>
                  <a:pt x="167" y="301"/>
                </a:lnTo>
                <a:lnTo>
                  <a:pt x="159" y="293"/>
                </a:lnTo>
                <a:lnTo>
                  <a:pt x="153" y="284"/>
                </a:lnTo>
                <a:lnTo>
                  <a:pt x="146" y="274"/>
                </a:lnTo>
                <a:lnTo>
                  <a:pt x="138" y="263"/>
                </a:lnTo>
                <a:lnTo>
                  <a:pt x="130" y="251"/>
                </a:lnTo>
                <a:lnTo>
                  <a:pt x="123" y="240"/>
                </a:lnTo>
                <a:lnTo>
                  <a:pt x="113" y="224"/>
                </a:lnTo>
                <a:lnTo>
                  <a:pt x="103" y="211"/>
                </a:lnTo>
                <a:lnTo>
                  <a:pt x="94" y="195"/>
                </a:lnTo>
                <a:lnTo>
                  <a:pt x="84" y="178"/>
                </a:lnTo>
                <a:lnTo>
                  <a:pt x="75" y="161"/>
                </a:lnTo>
                <a:lnTo>
                  <a:pt x="63" y="144"/>
                </a:lnTo>
                <a:lnTo>
                  <a:pt x="54" y="128"/>
                </a:lnTo>
                <a:lnTo>
                  <a:pt x="44" y="115"/>
                </a:lnTo>
                <a:lnTo>
                  <a:pt x="36" y="101"/>
                </a:lnTo>
                <a:lnTo>
                  <a:pt x="29" y="90"/>
                </a:lnTo>
                <a:lnTo>
                  <a:pt x="23" y="78"/>
                </a:lnTo>
                <a:lnTo>
                  <a:pt x="17" y="67"/>
                </a:lnTo>
                <a:lnTo>
                  <a:pt x="13" y="57"/>
                </a:lnTo>
                <a:lnTo>
                  <a:pt x="7" y="48"/>
                </a:lnTo>
                <a:lnTo>
                  <a:pt x="6" y="38"/>
                </a:lnTo>
                <a:lnTo>
                  <a:pt x="2" y="30"/>
                </a:lnTo>
                <a:lnTo>
                  <a:pt x="2" y="23"/>
                </a:lnTo>
                <a:lnTo>
                  <a:pt x="0" y="17"/>
                </a:lnTo>
                <a:lnTo>
                  <a:pt x="0" y="9"/>
                </a:lnTo>
                <a:lnTo>
                  <a:pt x="2" y="5"/>
                </a:lnTo>
                <a:lnTo>
                  <a:pt x="4" y="0"/>
                </a:lnTo>
                <a:lnTo>
                  <a:pt x="25" y="0"/>
                </a:lnTo>
                <a:lnTo>
                  <a:pt x="48" y="2"/>
                </a:lnTo>
                <a:lnTo>
                  <a:pt x="69" y="5"/>
                </a:lnTo>
                <a:lnTo>
                  <a:pt x="90" y="9"/>
                </a:lnTo>
                <a:lnTo>
                  <a:pt x="102" y="13"/>
                </a:lnTo>
                <a:lnTo>
                  <a:pt x="111" y="17"/>
                </a:lnTo>
                <a:lnTo>
                  <a:pt x="121" y="21"/>
                </a:lnTo>
                <a:lnTo>
                  <a:pt x="132" y="25"/>
                </a:lnTo>
                <a:lnTo>
                  <a:pt x="142" y="30"/>
                </a:lnTo>
                <a:lnTo>
                  <a:pt x="151" y="36"/>
                </a:lnTo>
                <a:lnTo>
                  <a:pt x="159" y="42"/>
                </a:lnTo>
                <a:lnTo>
                  <a:pt x="169" y="50"/>
                </a:lnTo>
                <a:lnTo>
                  <a:pt x="186" y="63"/>
                </a:lnTo>
                <a:lnTo>
                  <a:pt x="201" y="76"/>
                </a:lnTo>
                <a:lnTo>
                  <a:pt x="215" y="92"/>
                </a:lnTo>
                <a:lnTo>
                  <a:pt x="228" y="105"/>
                </a:lnTo>
                <a:lnTo>
                  <a:pt x="240" y="121"/>
                </a:lnTo>
                <a:lnTo>
                  <a:pt x="245" y="128"/>
                </a:lnTo>
                <a:lnTo>
                  <a:pt x="249" y="138"/>
                </a:lnTo>
                <a:lnTo>
                  <a:pt x="253" y="145"/>
                </a:lnTo>
                <a:lnTo>
                  <a:pt x="257" y="155"/>
                </a:lnTo>
                <a:lnTo>
                  <a:pt x="261" y="163"/>
                </a:lnTo>
                <a:lnTo>
                  <a:pt x="263" y="172"/>
                </a:lnTo>
                <a:lnTo>
                  <a:pt x="263" y="172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" name="Freeform 38"/>
          <p:cNvSpPr/>
          <p:nvPr/>
        </p:nvSpPr>
        <p:spPr>
          <a:xfrm>
            <a:off x="6824663" y="2190750"/>
            <a:ext cx="269875" cy="236538"/>
          </a:xfrm>
          <a:custGeom>
            <a:avLst/>
            <a:gdLst/>
            <a:ahLst/>
            <a:cxnLst>
              <a:cxn ang="0">
                <a:pos x="115888" y="166364"/>
              </a:cxn>
              <a:cxn ang="0">
                <a:pos x="96044" y="148230"/>
              </a:cxn>
              <a:cxn ang="0">
                <a:pos x="79375" y="131672"/>
              </a:cxn>
              <a:cxn ang="0">
                <a:pos x="62706" y="116692"/>
              </a:cxn>
              <a:cxn ang="0">
                <a:pos x="50800" y="101711"/>
              </a:cxn>
              <a:cxn ang="0">
                <a:pos x="38100" y="88307"/>
              </a:cxn>
              <a:cxn ang="0">
                <a:pos x="30956" y="75692"/>
              </a:cxn>
              <a:cxn ang="0">
                <a:pos x="24606" y="63865"/>
              </a:cxn>
              <a:cxn ang="0">
                <a:pos x="15081" y="51250"/>
              </a:cxn>
              <a:cxn ang="0">
                <a:pos x="6350" y="36269"/>
              </a:cxn>
              <a:cxn ang="0">
                <a:pos x="1588" y="24442"/>
              </a:cxn>
              <a:cxn ang="0">
                <a:pos x="0" y="14981"/>
              </a:cxn>
              <a:cxn ang="0">
                <a:pos x="3175" y="11038"/>
              </a:cxn>
              <a:cxn ang="0">
                <a:pos x="4763" y="7885"/>
              </a:cxn>
              <a:cxn ang="0">
                <a:pos x="6350" y="4731"/>
              </a:cxn>
              <a:cxn ang="0">
                <a:pos x="9525" y="3154"/>
              </a:cxn>
              <a:cxn ang="0">
                <a:pos x="15081" y="1577"/>
              </a:cxn>
              <a:cxn ang="0">
                <a:pos x="23019" y="1577"/>
              </a:cxn>
              <a:cxn ang="0">
                <a:pos x="33338" y="0"/>
              </a:cxn>
              <a:cxn ang="0">
                <a:pos x="46038" y="0"/>
              </a:cxn>
              <a:cxn ang="0">
                <a:pos x="61119" y="0"/>
              </a:cxn>
              <a:cxn ang="0">
                <a:pos x="84138" y="0"/>
              </a:cxn>
              <a:cxn ang="0">
                <a:pos x="111125" y="3154"/>
              </a:cxn>
              <a:cxn ang="0">
                <a:pos x="142081" y="9461"/>
              </a:cxn>
              <a:cxn ang="0">
                <a:pos x="173831" y="14981"/>
              </a:cxn>
              <a:cxn ang="0">
                <a:pos x="200025" y="22865"/>
              </a:cxn>
              <a:cxn ang="0">
                <a:pos x="215106" y="32327"/>
              </a:cxn>
              <a:cxn ang="0">
                <a:pos x="227013" y="42577"/>
              </a:cxn>
              <a:cxn ang="0">
                <a:pos x="238125" y="55980"/>
              </a:cxn>
              <a:cxn ang="0">
                <a:pos x="246856" y="70961"/>
              </a:cxn>
              <a:cxn ang="0">
                <a:pos x="254794" y="86730"/>
              </a:cxn>
              <a:cxn ang="0">
                <a:pos x="259556" y="106442"/>
              </a:cxn>
              <a:cxn ang="0">
                <a:pos x="263525" y="126153"/>
              </a:cxn>
              <a:cxn ang="0">
                <a:pos x="268288" y="148230"/>
              </a:cxn>
              <a:cxn ang="0">
                <a:pos x="269875" y="171095"/>
              </a:cxn>
              <a:cxn ang="0">
                <a:pos x="269875" y="189230"/>
              </a:cxn>
              <a:cxn ang="0">
                <a:pos x="268288" y="204210"/>
              </a:cxn>
              <a:cxn ang="0">
                <a:pos x="265113" y="216826"/>
              </a:cxn>
              <a:cxn ang="0">
                <a:pos x="261938" y="223922"/>
              </a:cxn>
              <a:cxn ang="0">
                <a:pos x="256381" y="230229"/>
              </a:cxn>
              <a:cxn ang="0">
                <a:pos x="250031" y="233383"/>
              </a:cxn>
              <a:cxn ang="0">
                <a:pos x="243681" y="234960"/>
              </a:cxn>
              <a:cxn ang="0">
                <a:pos x="234950" y="236537"/>
              </a:cxn>
              <a:cxn ang="0">
                <a:pos x="223838" y="234960"/>
              </a:cxn>
              <a:cxn ang="0">
                <a:pos x="210344" y="230229"/>
              </a:cxn>
              <a:cxn ang="0">
                <a:pos x="196850" y="222345"/>
              </a:cxn>
              <a:cxn ang="0">
                <a:pos x="178594" y="212095"/>
              </a:cxn>
              <a:cxn ang="0">
                <a:pos x="160338" y="200268"/>
              </a:cxn>
              <a:cxn ang="0">
                <a:pos x="137319" y="182922"/>
              </a:cxn>
              <a:cxn ang="0">
                <a:pos x="127000" y="175826"/>
              </a:cxn>
            </a:cxnLst>
            <a:pathLst>
              <a:path w="340" h="300">
                <a:moveTo>
                  <a:pt x="160" y="223"/>
                </a:moveTo>
                <a:lnTo>
                  <a:pt x="146" y="211"/>
                </a:lnTo>
                <a:lnTo>
                  <a:pt x="133" y="200"/>
                </a:lnTo>
                <a:lnTo>
                  <a:pt x="121" y="188"/>
                </a:lnTo>
                <a:lnTo>
                  <a:pt x="110" y="177"/>
                </a:lnTo>
                <a:lnTo>
                  <a:pt x="100" y="167"/>
                </a:lnTo>
                <a:lnTo>
                  <a:pt x="89" y="158"/>
                </a:lnTo>
                <a:lnTo>
                  <a:pt x="79" y="148"/>
                </a:lnTo>
                <a:lnTo>
                  <a:pt x="71" y="138"/>
                </a:lnTo>
                <a:lnTo>
                  <a:pt x="64" y="129"/>
                </a:lnTo>
                <a:lnTo>
                  <a:pt x="56" y="121"/>
                </a:lnTo>
                <a:lnTo>
                  <a:pt x="48" y="112"/>
                </a:lnTo>
                <a:lnTo>
                  <a:pt x="42" y="104"/>
                </a:lnTo>
                <a:lnTo>
                  <a:pt x="39" y="96"/>
                </a:lnTo>
                <a:lnTo>
                  <a:pt x="35" y="89"/>
                </a:lnTo>
                <a:lnTo>
                  <a:pt x="31" y="81"/>
                </a:lnTo>
                <a:lnTo>
                  <a:pt x="29" y="75"/>
                </a:lnTo>
                <a:lnTo>
                  <a:pt x="19" y="65"/>
                </a:lnTo>
                <a:lnTo>
                  <a:pt x="14" y="56"/>
                </a:lnTo>
                <a:lnTo>
                  <a:pt x="8" y="46"/>
                </a:lnTo>
                <a:lnTo>
                  <a:pt x="4" y="39"/>
                </a:lnTo>
                <a:lnTo>
                  <a:pt x="2" y="31"/>
                </a:lnTo>
                <a:lnTo>
                  <a:pt x="0" y="23"/>
                </a:lnTo>
                <a:lnTo>
                  <a:pt x="0" y="19"/>
                </a:lnTo>
                <a:lnTo>
                  <a:pt x="2" y="18"/>
                </a:lnTo>
                <a:lnTo>
                  <a:pt x="4" y="14"/>
                </a:lnTo>
                <a:lnTo>
                  <a:pt x="6" y="12"/>
                </a:lnTo>
                <a:lnTo>
                  <a:pt x="6" y="10"/>
                </a:lnTo>
                <a:lnTo>
                  <a:pt x="6" y="8"/>
                </a:lnTo>
                <a:lnTo>
                  <a:pt x="8" y="6"/>
                </a:lnTo>
                <a:lnTo>
                  <a:pt x="10" y="6"/>
                </a:lnTo>
                <a:lnTo>
                  <a:pt x="12" y="4"/>
                </a:lnTo>
                <a:lnTo>
                  <a:pt x="16" y="2"/>
                </a:lnTo>
                <a:lnTo>
                  <a:pt x="19" y="2"/>
                </a:lnTo>
                <a:lnTo>
                  <a:pt x="23" y="2"/>
                </a:lnTo>
                <a:lnTo>
                  <a:pt x="29" y="2"/>
                </a:lnTo>
                <a:lnTo>
                  <a:pt x="35" y="0"/>
                </a:lnTo>
                <a:lnTo>
                  <a:pt x="42" y="0"/>
                </a:lnTo>
                <a:lnTo>
                  <a:pt x="50" y="0"/>
                </a:lnTo>
                <a:lnTo>
                  <a:pt x="58" y="0"/>
                </a:lnTo>
                <a:lnTo>
                  <a:pt x="67" y="0"/>
                </a:lnTo>
                <a:lnTo>
                  <a:pt x="77" y="0"/>
                </a:lnTo>
                <a:lnTo>
                  <a:pt x="89" y="0"/>
                </a:lnTo>
                <a:lnTo>
                  <a:pt x="106" y="0"/>
                </a:lnTo>
                <a:lnTo>
                  <a:pt x="123" y="2"/>
                </a:lnTo>
                <a:lnTo>
                  <a:pt x="140" y="4"/>
                </a:lnTo>
                <a:lnTo>
                  <a:pt x="160" y="8"/>
                </a:lnTo>
                <a:lnTo>
                  <a:pt x="179" y="12"/>
                </a:lnTo>
                <a:lnTo>
                  <a:pt x="198" y="16"/>
                </a:lnTo>
                <a:lnTo>
                  <a:pt x="219" y="19"/>
                </a:lnTo>
                <a:lnTo>
                  <a:pt x="242" y="25"/>
                </a:lnTo>
                <a:lnTo>
                  <a:pt x="252" y="29"/>
                </a:lnTo>
                <a:lnTo>
                  <a:pt x="261" y="35"/>
                </a:lnTo>
                <a:lnTo>
                  <a:pt x="271" y="41"/>
                </a:lnTo>
                <a:lnTo>
                  <a:pt x="279" y="48"/>
                </a:lnTo>
                <a:lnTo>
                  <a:pt x="286" y="54"/>
                </a:lnTo>
                <a:lnTo>
                  <a:pt x="294" y="62"/>
                </a:lnTo>
                <a:lnTo>
                  <a:pt x="300" y="71"/>
                </a:lnTo>
                <a:lnTo>
                  <a:pt x="305" y="81"/>
                </a:lnTo>
                <a:lnTo>
                  <a:pt x="311" y="90"/>
                </a:lnTo>
                <a:lnTo>
                  <a:pt x="315" y="100"/>
                </a:lnTo>
                <a:lnTo>
                  <a:pt x="321" y="110"/>
                </a:lnTo>
                <a:lnTo>
                  <a:pt x="325" y="121"/>
                </a:lnTo>
                <a:lnTo>
                  <a:pt x="327" y="135"/>
                </a:lnTo>
                <a:lnTo>
                  <a:pt x="330" y="146"/>
                </a:lnTo>
                <a:lnTo>
                  <a:pt x="332" y="160"/>
                </a:lnTo>
                <a:lnTo>
                  <a:pt x="336" y="173"/>
                </a:lnTo>
                <a:lnTo>
                  <a:pt x="338" y="188"/>
                </a:lnTo>
                <a:lnTo>
                  <a:pt x="338" y="204"/>
                </a:lnTo>
                <a:lnTo>
                  <a:pt x="340" y="217"/>
                </a:lnTo>
                <a:lnTo>
                  <a:pt x="340" y="229"/>
                </a:lnTo>
                <a:lnTo>
                  <a:pt x="340" y="240"/>
                </a:lnTo>
                <a:lnTo>
                  <a:pt x="338" y="250"/>
                </a:lnTo>
                <a:lnTo>
                  <a:pt x="338" y="259"/>
                </a:lnTo>
                <a:lnTo>
                  <a:pt x="336" y="267"/>
                </a:lnTo>
                <a:lnTo>
                  <a:pt x="334" y="275"/>
                </a:lnTo>
                <a:lnTo>
                  <a:pt x="332" y="280"/>
                </a:lnTo>
                <a:lnTo>
                  <a:pt x="330" y="284"/>
                </a:lnTo>
                <a:lnTo>
                  <a:pt x="327" y="288"/>
                </a:lnTo>
                <a:lnTo>
                  <a:pt x="323" y="292"/>
                </a:lnTo>
                <a:lnTo>
                  <a:pt x="319" y="294"/>
                </a:lnTo>
                <a:lnTo>
                  <a:pt x="315" y="296"/>
                </a:lnTo>
                <a:lnTo>
                  <a:pt x="311" y="296"/>
                </a:lnTo>
                <a:lnTo>
                  <a:pt x="307" y="298"/>
                </a:lnTo>
                <a:lnTo>
                  <a:pt x="302" y="300"/>
                </a:lnTo>
                <a:lnTo>
                  <a:pt x="296" y="300"/>
                </a:lnTo>
                <a:lnTo>
                  <a:pt x="290" y="298"/>
                </a:lnTo>
                <a:lnTo>
                  <a:pt x="282" y="298"/>
                </a:lnTo>
                <a:lnTo>
                  <a:pt x="275" y="294"/>
                </a:lnTo>
                <a:lnTo>
                  <a:pt x="265" y="292"/>
                </a:lnTo>
                <a:lnTo>
                  <a:pt x="258" y="286"/>
                </a:lnTo>
                <a:lnTo>
                  <a:pt x="248" y="282"/>
                </a:lnTo>
                <a:lnTo>
                  <a:pt x="236" y="277"/>
                </a:lnTo>
                <a:lnTo>
                  <a:pt x="225" y="269"/>
                </a:lnTo>
                <a:lnTo>
                  <a:pt x="213" y="261"/>
                </a:lnTo>
                <a:lnTo>
                  <a:pt x="202" y="254"/>
                </a:lnTo>
                <a:lnTo>
                  <a:pt x="188" y="244"/>
                </a:lnTo>
                <a:lnTo>
                  <a:pt x="173" y="232"/>
                </a:lnTo>
                <a:lnTo>
                  <a:pt x="160" y="223"/>
                </a:lnTo>
                <a:lnTo>
                  <a:pt x="160" y="223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" name="Freeform 39"/>
          <p:cNvSpPr/>
          <p:nvPr/>
        </p:nvSpPr>
        <p:spPr>
          <a:xfrm>
            <a:off x="5703888" y="2827338"/>
            <a:ext cx="787400" cy="477837"/>
          </a:xfrm>
          <a:custGeom>
            <a:avLst/>
            <a:gdLst/>
            <a:ahLst/>
            <a:cxnLst>
              <a:cxn ang="0">
                <a:pos x="592334" y="7924"/>
              </a:cxn>
              <a:cxn ang="0">
                <a:pos x="616916" y="1585"/>
              </a:cxn>
              <a:cxn ang="0">
                <a:pos x="647048" y="3170"/>
              </a:cxn>
              <a:cxn ang="0">
                <a:pos x="680352" y="21396"/>
              </a:cxn>
              <a:cxn ang="0">
                <a:pos x="723171" y="47546"/>
              </a:cxn>
              <a:cxn ang="0">
                <a:pos x="746167" y="65772"/>
              </a:cxn>
              <a:cxn ang="0">
                <a:pos x="762819" y="85583"/>
              </a:cxn>
              <a:cxn ang="0">
                <a:pos x="776299" y="103809"/>
              </a:cxn>
              <a:cxn ang="0">
                <a:pos x="784228" y="117280"/>
              </a:cxn>
              <a:cxn ang="0">
                <a:pos x="787400" y="129167"/>
              </a:cxn>
              <a:cxn ang="0">
                <a:pos x="785814" y="137091"/>
              </a:cxn>
              <a:cxn ang="0">
                <a:pos x="770748" y="165619"/>
              </a:cxn>
              <a:cxn ang="0">
                <a:pos x="754889" y="187015"/>
              </a:cxn>
              <a:cxn ang="0">
                <a:pos x="741409" y="203656"/>
              </a:cxn>
              <a:cxn ang="0">
                <a:pos x="727929" y="221882"/>
              </a:cxn>
              <a:cxn ang="0">
                <a:pos x="714449" y="246447"/>
              </a:cxn>
              <a:cxn ang="0">
                <a:pos x="698590" y="279729"/>
              </a:cxn>
              <a:cxn ang="0">
                <a:pos x="683523" y="319351"/>
              </a:cxn>
              <a:cxn ang="0">
                <a:pos x="668457" y="366897"/>
              </a:cxn>
              <a:cxn ang="0">
                <a:pos x="651805" y="408104"/>
              </a:cxn>
              <a:cxn ang="0">
                <a:pos x="631982" y="439801"/>
              </a:cxn>
              <a:cxn ang="0">
                <a:pos x="612158" y="461197"/>
              </a:cxn>
              <a:cxn ang="0">
                <a:pos x="590748" y="473083"/>
              </a:cxn>
              <a:cxn ang="0">
                <a:pos x="570924" y="477838"/>
              </a:cxn>
              <a:cxn ang="0">
                <a:pos x="564581" y="427915"/>
              </a:cxn>
              <a:cxn ang="0">
                <a:pos x="567753" y="393840"/>
              </a:cxn>
              <a:cxn ang="0">
                <a:pos x="574096" y="378784"/>
              </a:cxn>
              <a:cxn ang="0">
                <a:pos x="582026" y="368482"/>
              </a:cxn>
              <a:cxn ang="0">
                <a:pos x="589162" y="355803"/>
              </a:cxn>
              <a:cxn ang="0">
                <a:pos x="597092" y="335992"/>
              </a:cxn>
              <a:cxn ang="0">
                <a:pos x="604228" y="312219"/>
              </a:cxn>
              <a:cxn ang="0">
                <a:pos x="612158" y="279729"/>
              </a:cxn>
              <a:cxn ang="0">
                <a:pos x="618502" y="243277"/>
              </a:cxn>
              <a:cxn ang="0">
                <a:pos x="621673" y="206825"/>
              </a:cxn>
              <a:cxn ang="0">
                <a:pos x="620087" y="175128"/>
              </a:cxn>
              <a:cxn ang="0">
                <a:pos x="616916" y="147393"/>
              </a:cxn>
              <a:cxn ang="0">
                <a:pos x="610572" y="126790"/>
              </a:cxn>
              <a:cxn ang="0">
                <a:pos x="601850" y="110941"/>
              </a:cxn>
              <a:cxn ang="0">
                <a:pos x="592334" y="105394"/>
              </a:cxn>
              <a:cxn ang="0">
                <a:pos x="577268" y="105394"/>
              </a:cxn>
              <a:cxn ang="0">
                <a:pos x="551101" y="108564"/>
              </a:cxn>
              <a:cxn ang="0">
                <a:pos x="516211" y="112526"/>
              </a:cxn>
              <a:cxn ang="0">
                <a:pos x="470220" y="122035"/>
              </a:cxn>
              <a:cxn ang="0">
                <a:pos x="417092" y="130752"/>
              </a:cxn>
              <a:cxn ang="0">
                <a:pos x="353656" y="145016"/>
              </a:cxn>
              <a:cxn ang="0">
                <a:pos x="279119" y="160072"/>
              </a:cxn>
              <a:cxn ang="0">
                <a:pos x="195066" y="178298"/>
              </a:cxn>
              <a:cxn ang="0">
                <a:pos x="102291" y="199693"/>
              </a:cxn>
              <a:cxn ang="0">
                <a:pos x="0" y="223467"/>
              </a:cxn>
              <a:cxn ang="0">
                <a:pos x="27753" y="132337"/>
              </a:cxn>
              <a:cxn ang="0">
                <a:pos x="108634" y="122035"/>
              </a:cxn>
              <a:cxn ang="0">
                <a:pos x="184758" y="109356"/>
              </a:cxn>
              <a:cxn ang="0">
                <a:pos x="256123" y="97469"/>
              </a:cxn>
              <a:cxn ang="0">
                <a:pos x="322731" y="83998"/>
              </a:cxn>
              <a:cxn ang="0">
                <a:pos x="383788" y="68942"/>
              </a:cxn>
              <a:cxn ang="0">
                <a:pos x="436916" y="56263"/>
              </a:cxn>
              <a:cxn ang="0">
                <a:pos x="482907" y="45961"/>
              </a:cxn>
              <a:cxn ang="0">
                <a:pos x="519383" y="36452"/>
              </a:cxn>
              <a:cxn ang="0">
                <a:pos x="547929" y="27735"/>
              </a:cxn>
              <a:cxn ang="0">
                <a:pos x="566167" y="19811"/>
              </a:cxn>
            </a:cxnLst>
            <a:pathLst>
              <a:path w="993" h="603">
                <a:moveTo>
                  <a:pt x="720" y="23"/>
                </a:moveTo>
                <a:lnTo>
                  <a:pt x="737" y="14"/>
                </a:lnTo>
                <a:lnTo>
                  <a:pt x="747" y="10"/>
                </a:lnTo>
                <a:lnTo>
                  <a:pt x="757" y="6"/>
                </a:lnTo>
                <a:lnTo>
                  <a:pt x="766" y="4"/>
                </a:lnTo>
                <a:lnTo>
                  <a:pt x="778" y="2"/>
                </a:lnTo>
                <a:lnTo>
                  <a:pt x="789" y="0"/>
                </a:lnTo>
                <a:lnTo>
                  <a:pt x="803" y="0"/>
                </a:lnTo>
                <a:lnTo>
                  <a:pt x="816" y="4"/>
                </a:lnTo>
                <a:lnTo>
                  <a:pt x="830" y="12"/>
                </a:lnTo>
                <a:lnTo>
                  <a:pt x="843" y="18"/>
                </a:lnTo>
                <a:lnTo>
                  <a:pt x="858" y="27"/>
                </a:lnTo>
                <a:lnTo>
                  <a:pt x="874" y="37"/>
                </a:lnTo>
                <a:lnTo>
                  <a:pt x="893" y="48"/>
                </a:lnTo>
                <a:lnTo>
                  <a:pt x="912" y="60"/>
                </a:lnTo>
                <a:lnTo>
                  <a:pt x="922" y="66"/>
                </a:lnTo>
                <a:lnTo>
                  <a:pt x="933" y="73"/>
                </a:lnTo>
                <a:lnTo>
                  <a:pt x="941" y="83"/>
                </a:lnTo>
                <a:lnTo>
                  <a:pt x="949" y="91"/>
                </a:lnTo>
                <a:lnTo>
                  <a:pt x="956" y="100"/>
                </a:lnTo>
                <a:lnTo>
                  <a:pt x="962" y="108"/>
                </a:lnTo>
                <a:lnTo>
                  <a:pt x="968" y="115"/>
                </a:lnTo>
                <a:lnTo>
                  <a:pt x="974" y="123"/>
                </a:lnTo>
                <a:lnTo>
                  <a:pt x="979" y="131"/>
                </a:lnTo>
                <a:lnTo>
                  <a:pt x="983" y="137"/>
                </a:lnTo>
                <a:lnTo>
                  <a:pt x="987" y="142"/>
                </a:lnTo>
                <a:lnTo>
                  <a:pt x="989" y="148"/>
                </a:lnTo>
                <a:lnTo>
                  <a:pt x="991" y="154"/>
                </a:lnTo>
                <a:lnTo>
                  <a:pt x="993" y="158"/>
                </a:lnTo>
                <a:lnTo>
                  <a:pt x="993" y="163"/>
                </a:lnTo>
                <a:lnTo>
                  <a:pt x="993" y="167"/>
                </a:lnTo>
                <a:lnTo>
                  <a:pt x="993" y="169"/>
                </a:lnTo>
                <a:lnTo>
                  <a:pt x="991" y="173"/>
                </a:lnTo>
                <a:lnTo>
                  <a:pt x="981" y="190"/>
                </a:lnTo>
                <a:lnTo>
                  <a:pt x="977" y="200"/>
                </a:lnTo>
                <a:lnTo>
                  <a:pt x="972" y="209"/>
                </a:lnTo>
                <a:lnTo>
                  <a:pt x="966" y="217"/>
                </a:lnTo>
                <a:lnTo>
                  <a:pt x="960" y="227"/>
                </a:lnTo>
                <a:lnTo>
                  <a:pt x="952" y="236"/>
                </a:lnTo>
                <a:lnTo>
                  <a:pt x="945" y="246"/>
                </a:lnTo>
                <a:lnTo>
                  <a:pt x="939" y="252"/>
                </a:lnTo>
                <a:lnTo>
                  <a:pt x="935" y="257"/>
                </a:lnTo>
                <a:lnTo>
                  <a:pt x="929" y="263"/>
                </a:lnTo>
                <a:lnTo>
                  <a:pt x="924" y="271"/>
                </a:lnTo>
                <a:lnTo>
                  <a:pt x="918" y="280"/>
                </a:lnTo>
                <a:lnTo>
                  <a:pt x="912" y="290"/>
                </a:lnTo>
                <a:lnTo>
                  <a:pt x="906" y="300"/>
                </a:lnTo>
                <a:lnTo>
                  <a:pt x="901" y="311"/>
                </a:lnTo>
                <a:lnTo>
                  <a:pt x="895" y="325"/>
                </a:lnTo>
                <a:lnTo>
                  <a:pt x="889" y="338"/>
                </a:lnTo>
                <a:lnTo>
                  <a:pt x="881" y="353"/>
                </a:lnTo>
                <a:lnTo>
                  <a:pt x="876" y="369"/>
                </a:lnTo>
                <a:lnTo>
                  <a:pt x="870" y="386"/>
                </a:lnTo>
                <a:lnTo>
                  <a:pt x="862" y="403"/>
                </a:lnTo>
                <a:lnTo>
                  <a:pt x="856" y="422"/>
                </a:lnTo>
                <a:lnTo>
                  <a:pt x="851" y="444"/>
                </a:lnTo>
                <a:lnTo>
                  <a:pt x="843" y="463"/>
                </a:lnTo>
                <a:lnTo>
                  <a:pt x="835" y="482"/>
                </a:lnTo>
                <a:lnTo>
                  <a:pt x="830" y="499"/>
                </a:lnTo>
                <a:lnTo>
                  <a:pt x="822" y="515"/>
                </a:lnTo>
                <a:lnTo>
                  <a:pt x="814" y="530"/>
                </a:lnTo>
                <a:lnTo>
                  <a:pt x="805" y="541"/>
                </a:lnTo>
                <a:lnTo>
                  <a:pt x="797" y="555"/>
                </a:lnTo>
                <a:lnTo>
                  <a:pt x="789" y="564"/>
                </a:lnTo>
                <a:lnTo>
                  <a:pt x="782" y="574"/>
                </a:lnTo>
                <a:lnTo>
                  <a:pt x="772" y="582"/>
                </a:lnTo>
                <a:lnTo>
                  <a:pt x="764" y="587"/>
                </a:lnTo>
                <a:lnTo>
                  <a:pt x="755" y="593"/>
                </a:lnTo>
                <a:lnTo>
                  <a:pt x="745" y="597"/>
                </a:lnTo>
                <a:lnTo>
                  <a:pt x="737" y="601"/>
                </a:lnTo>
                <a:lnTo>
                  <a:pt x="728" y="603"/>
                </a:lnTo>
                <a:lnTo>
                  <a:pt x="720" y="603"/>
                </a:lnTo>
                <a:lnTo>
                  <a:pt x="716" y="580"/>
                </a:lnTo>
                <a:lnTo>
                  <a:pt x="712" y="559"/>
                </a:lnTo>
                <a:lnTo>
                  <a:pt x="712" y="540"/>
                </a:lnTo>
                <a:lnTo>
                  <a:pt x="712" y="522"/>
                </a:lnTo>
                <a:lnTo>
                  <a:pt x="714" y="505"/>
                </a:lnTo>
                <a:lnTo>
                  <a:pt x="716" y="497"/>
                </a:lnTo>
                <a:lnTo>
                  <a:pt x="718" y="492"/>
                </a:lnTo>
                <a:lnTo>
                  <a:pt x="720" y="484"/>
                </a:lnTo>
                <a:lnTo>
                  <a:pt x="724" y="478"/>
                </a:lnTo>
                <a:lnTo>
                  <a:pt x="728" y="472"/>
                </a:lnTo>
                <a:lnTo>
                  <a:pt x="732" y="469"/>
                </a:lnTo>
                <a:lnTo>
                  <a:pt x="734" y="465"/>
                </a:lnTo>
                <a:lnTo>
                  <a:pt x="737" y="461"/>
                </a:lnTo>
                <a:lnTo>
                  <a:pt x="739" y="455"/>
                </a:lnTo>
                <a:lnTo>
                  <a:pt x="743" y="449"/>
                </a:lnTo>
                <a:lnTo>
                  <a:pt x="745" y="442"/>
                </a:lnTo>
                <a:lnTo>
                  <a:pt x="749" y="434"/>
                </a:lnTo>
                <a:lnTo>
                  <a:pt x="753" y="424"/>
                </a:lnTo>
                <a:lnTo>
                  <a:pt x="755" y="415"/>
                </a:lnTo>
                <a:lnTo>
                  <a:pt x="759" y="405"/>
                </a:lnTo>
                <a:lnTo>
                  <a:pt x="762" y="394"/>
                </a:lnTo>
                <a:lnTo>
                  <a:pt x="764" y="380"/>
                </a:lnTo>
                <a:lnTo>
                  <a:pt x="768" y="367"/>
                </a:lnTo>
                <a:lnTo>
                  <a:pt x="772" y="353"/>
                </a:lnTo>
                <a:lnTo>
                  <a:pt x="774" y="338"/>
                </a:lnTo>
                <a:lnTo>
                  <a:pt x="776" y="323"/>
                </a:lnTo>
                <a:lnTo>
                  <a:pt x="780" y="307"/>
                </a:lnTo>
                <a:lnTo>
                  <a:pt x="782" y="292"/>
                </a:lnTo>
                <a:lnTo>
                  <a:pt x="782" y="277"/>
                </a:lnTo>
                <a:lnTo>
                  <a:pt x="784" y="261"/>
                </a:lnTo>
                <a:lnTo>
                  <a:pt x="784" y="248"/>
                </a:lnTo>
                <a:lnTo>
                  <a:pt x="784" y="234"/>
                </a:lnTo>
                <a:lnTo>
                  <a:pt x="782" y="221"/>
                </a:lnTo>
                <a:lnTo>
                  <a:pt x="782" y="209"/>
                </a:lnTo>
                <a:lnTo>
                  <a:pt x="780" y="198"/>
                </a:lnTo>
                <a:lnTo>
                  <a:pt x="778" y="186"/>
                </a:lnTo>
                <a:lnTo>
                  <a:pt x="776" y="177"/>
                </a:lnTo>
                <a:lnTo>
                  <a:pt x="774" y="169"/>
                </a:lnTo>
                <a:lnTo>
                  <a:pt x="770" y="160"/>
                </a:lnTo>
                <a:lnTo>
                  <a:pt x="766" y="152"/>
                </a:lnTo>
                <a:lnTo>
                  <a:pt x="762" y="146"/>
                </a:lnTo>
                <a:lnTo>
                  <a:pt x="759" y="140"/>
                </a:lnTo>
                <a:lnTo>
                  <a:pt x="755" y="135"/>
                </a:lnTo>
                <a:lnTo>
                  <a:pt x="753" y="135"/>
                </a:lnTo>
                <a:lnTo>
                  <a:pt x="747" y="133"/>
                </a:lnTo>
                <a:lnTo>
                  <a:pt x="743" y="133"/>
                </a:lnTo>
                <a:lnTo>
                  <a:pt x="736" y="133"/>
                </a:lnTo>
                <a:lnTo>
                  <a:pt x="728" y="133"/>
                </a:lnTo>
                <a:lnTo>
                  <a:pt x="718" y="135"/>
                </a:lnTo>
                <a:lnTo>
                  <a:pt x="707" y="135"/>
                </a:lnTo>
                <a:lnTo>
                  <a:pt x="695" y="137"/>
                </a:lnTo>
                <a:lnTo>
                  <a:pt x="682" y="138"/>
                </a:lnTo>
                <a:lnTo>
                  <a:pt x="666" y="140"/>
                </a:lnTo>
                <a:lnTo>
                  <a:pt x="651" y="142"/>
                </a:lnTo>
                <a:lnTo>
                  <a:pt x="634" y="146"/>
                </a:lnTo>
                <a:lnTo>
                  <a:pt x="615" y="150"/>
                </a:lnTo>
                <a:lnTo>
                  <a:pt x="593" y="154"/>
                </a:lnTo>
                <a:lnTo>
                  <a:pt x="572" y="158"/>
                </a:lnTo>
                <a:lnTo>
                  <a:pt x="549" y="161"/>
                </a:lnTo>
                <a:lnTo>
                  <a:pt x="526" y="165"/>
                </a:lnTo>
                <a:lnTo>
                  <a:pt x="499" y="171"/>
                </a:lnTo>
                <a:lnTo>
                  <a:pt x="473" y="177"/>
                </a:lnTo>
                <a:lnTo>
                  <a:pt x="446" y="183"/>
                </a:lnTo>
                <a:lnTo>
                  <a:pt x="415" y="188"/>
                </a:lnTo>
                <a:lnTo>
                  <a:pt x="384" y="196"/>
                </a:lnTo>
                <a:lnTo>
                  <a:pt x="352" y="202"/>
                </a:lnTo>
                <a:lnTo>
                  <a:pt x="319" y="209"/>
                </a:lnTo>
                <a:lnTo>
                  <a:pt x="282" y="217"/>
                </a:lnTo>
                <a:lnTo>
                  <a:pt x="246" y="225"/>
                </a:lnTo>
                <a:lnTo>
                  <a:pt x="210" y="234"/>
                </a:lnTo>
                <a:lnTo>
                  <a:pt x="169" y="244"/>
                </a:lnTo>
                <a:lnTo>
                  <a:pt x="129" y="252"/>
                </a:lnTo>
                <a:lnTo>
                  <a:pt x="87" y="261"/>
                </a:lnTo>
                <a:lnTo>
                  <a:pt x="44" y="273"/>
                </a:lnTo>
                <a:lnTo>
                  <a:pt x="0" y="282"/>
                </a:lnTo>
                <a:lnTo>
                  <a:pt x="0" y="227"/>
                </a:lnTo>
                <a:lnTo>
                  <a:pt x="0" y="173"/>
                </a:lnTo>
                <a:lnTo>
                  <a:pt x="35" y="167"/>
                </a:lnTo>
                <a:lnTo>
                  <a:pt x="69" y="163"/>
                </a:lnTo>
                <a:lnTo>
                  <a:pt x="104" y="158"/>
                </a:lnTo>
                <a:lnTo>
                  <a:pt x="137" y="154"/>
                </a:lnTo>
                <a:lnTo>
                  <a:pt x="169" y="148"/>
                </a:lnTo>
                <a:lnTo>
                  <a:pt x="202" y="142"/>
                </a:lnTo>
                <a:lnTo>
                  <a:pt x="233" y="138"/>
                </a:lnTo>
                <a:lnTo>
                  <a:pt x="263" y="133"/>
                </a:lnTo>
                <a:lnTo>
                  <a:pt x="294" y="129"/>
                </a:lnTo>
                <a:lnTo>
                  <a:pt x="323" y="123"/>
                </a:lnTo>
                <a:lnTo>
                  <a:pt x="352" y="117"/>
                </a:lnTo>
                <a:lnTo>
                  <a:pt x="380" y="112"/>
                </a:lnTo>
                <a:lnTo>
                  <a:pt x="407" y="106"/>
                </a:lnTo>
                <a:lnTo>
                  <a:pt x="432" y="98"/>
                </a:lnTo>
                <a:lnTo>
                  <a:pt x="459" y="92"/>
                </a:lnTo>
                <a:lnTo>
                  <a:pt x="484" y="87"/>
                </a:lnTo>
                <a:lnTo>
                  <a:pt x="507" y="81"/>
                </a:lnTo>
                <a:lnTo>
                  <a:pt x="530" y="77"/>
                </a:lnTo>
                <a:lnTo>
                  <a:pt x="551" y="71"/>
                </a:lnTo>
                <a:lnTo>
                  <a:pt x="572" y="67"/>
                </a:lnTo>
                <a:lnTo>
                  <a:pt x="592" y="62"/>
                </a:lnTo>
                <a:lnTo>
                  <a:pt x="609" y="58"/>
                </a:lnTo>
                <a:lnTo>
                  <a:pt x="626" y="54"/>
                </a:lnTo>
                <a:lnTo>
                  <a:pt x="641" y="50"/>
                </a:lnTo>
                <a:lnTo>
                  <a:pt x="655" y="46"/>
                </a:lnTo>
                <a:lnTo>
                  <a:pt x="668" y="43"/>
                </a:lnTo>
                <a:lnTo>
                  <a:pt x="680" y="39"/>
                </a:lnTo>
                <a:lnTo>
                  <a:pt x="691" y="35"/>
                </a:lnTo>
                <a:lnTo>
                  <a:pt x="701" y="31"/>
                </a:lnTo>
                <a:lnTo>
                  <a:pt x="709" y="29"/>
                </a:lnTo>
                <a:lnTo>
                  <a:pt x="714" y="25"/>
                </a:lnTo>
                <a:lnTo>
                  <a:pt x="720" y="23"/>
                </a:lnTo>
                <a:lnTo>
                  <a:pt x="720" y="23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" name="Freeform 40"/>
          <p:cNvSpPr/>
          <p:nvPr/>
        </p:nvSpPr>
        <p:spPr>
          <a:xfrm>
            <a:off x="5778500" y="3208338"/>
            <a:ext cx="523875" cy="155575"/>
          </a:xfrm>
          <a:custGeom>
            <a:avLst/>
            <a:gdLst/>
            <a:ahLst/>
            <a:cxnLst>
              <a:cxn ang="0">
                <a:pos x="523875" y="0"/>
              </a:cxn>
              <a:cxn ang="0">
                <a:pos x="523875" y="39287"/>
              </a:cxn>
              <a:cxn ang="0">
                <a:pos x="523875" y="78573"/>
              </a:cxn>
              <a:cxn ang="0">
                <a:pos x="275807" y="116288"/>
              </a:cxn>
              <a:cxn ang="0">
                <a:pos x="152169" y="135932"/>
              </a:cxn>
              <a:cxn ang="0">
                <a:pos x="27739" y="155575"/>
              </a:cxn>
              <a:cxn ang="0">
                <a:pos x="14266" y="131217"/>
              </a:cxn>
              <a:cxn ang="0">
                <a:pos x="0" y="106860"/>
              </a:cxn>
              <a:cxn ang="0">
                <a:pos x="130771" y="80145"/>
              </a:cxn>
              <a:cxn ang="0">
                <a:pos x="262334" y="52644"/>
              </a:cxn>
              <a:cxn ang="0">
                <a:pos x="393104" y="27501"/>
              </a:cxn>
              <a:cxn ang="0">
                <a:pos x="523875" y="0"/>
              </a:cxn>
              <a:cxn ang="0">
                <a:pos x="523875" y="0"/>
              </a:cxn>
            </a:cxnLst>
            <a:pathLst>
              <a:path w="661" h="198">
                <a:moveTo>
                  <a:pt x="661" y="0"/>
                </a:moveTo>
                <a:lnTo>
                  <a:pt x="661" y="50"/>
                </a:lnTo>
                <a:lnTo>
                  <a:pt x="661" y="100"/>
                </a:lnTo>
                <a:lnTo>
                  <a:pt x="348" y="148"/>
                </a:lnTo>
                <a:lnTo>
                  <a:pt x="192" y="173"/>
                </a:lnTo>
                <a:lnTo>
                  <a:pt x="35" y="198"/>
                </a:lnTo>
                <a:lnTo>
                  <a:pt x="18" y="167"/>
                </a:lnTo>
                <a:lnTo>
                  <a:pt x="0" y="136"/>
                </a:lnTo>
                <a:lnTo>
                  <a:pt x="165" y="102"/>
                </a:lnTo>
                <a:lnTo>
                  <a:pt x="331" y="67"/>
                </a:lnTo>
                <a:lnTo>
                  <a:pt x="496" y="35"/>
                </a:lnTo>
                <a:lnTo>
                  <a:pt x="661" y="0"/>
                </a:lnTo>
                <a:lnTo>
                  <a:pt x="661" y="0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" name="Freeform 41"/>
          <p:cNvSpPr/>
          <p:nvPr/>
        </p:nvSpPr>
        <p:spPr>
          <a:xfrm>
            <a:off x="5422900" y="2552700"/>
            <a:ext cx="1652588" cy="331788"/>
          </a:xfrm>
          <a:custGeom>
            <a:avLst/>
            <a:gdLst/>
            <a:ahLst/>
            <a:cxnLst>
              <a:cxn ang="0">
                <a:pos x="1324926" y="23019"/>
              </a:cxn>
              <a:cxn ang="0">
                <a:pos x="1395536" y="10319"/>
              </a:cxn>
              <a:cxn ang="0">
                <a:pos x="1455832" y="3175"/>
              </a:cxn>
              <a:cxn ang="0">
                <a:pos x="1506607" y="0"/>
              </a:cxn>
              <a:cxn ang="0">
                <a:pos x="1547862" y="0"/>
              </a:cxn>
              <a:cxn ang="0">
                <a:pos x="1581184" y="6350"/>
              </a:cxn>
              <a:cxn ang="0">
                <a:pos x="1606572" y="16669"/>
              </a:cxn>
              <a:cxn ang="0">
                <a:pos x="1626406" y="33337"/>
              </a:cxn>
              <a:cxn ang="0">
                <a:pos x="1639100" y="53181"/>
              </a:cxn>
              <a:cxn ang="0">
                <a:pos x="1651000" y="76200"/>
              </a:cxn>
              <a:cxn ang="0">
                <a:pos x="1651000" y="83344"/>
              </a:cxn>
              <a:cxn ang="0">
                <a:pos x="1643067" y="91281"/>
              </a:cxn>
              <a:cxn ang="0">
                <a:pos x="1622439" y="97631"/>
              </a:cxn>
              <a:cxn ang="0">
                <a:pos x="1586737" y="103187"/>
              </a:cxn>
              <a:cxn ang="0">
                <a:pos x="1538342" y="106362"/>
              </a:cxn>
              <a:cxn ang="0">
                <a:pos x="1472492" y="107950"/>
              </a:cxn>
              <a:cxn ang="0">
                <a:pos x="1386015" y="114300"/>
              </a:cxn>
              <a:cxn ang="0">
                <a:pos x="1278117" y="126206"/>
              </a:cxn>
              <a:cxn ang="0">
                <a:pos x="1148798" y="144462"/>
              </a:cxn>
              <a:cxn ang="0">
                <a:pos x="1005198" y="167481"/>
              </a:cxn>
              <a:cxn ang="0">
                <a:pos x="872706" y="188912"/>
              </a:cxn>
              <a:cxn ang="0">
                <a:pos x="756874" y="208756"/>
              </a:cxn>
              <a:cxn ang="0">
                <a:pos x="659289" y="225425"/>
              </a:cxn>
              <a:cxn ang="0">
                <a:pos x="539491" y="248443"/>
              </a:cxn>
              <a:cxn ang="0">
                <a:pos x="379230" y="277018"/>
              </a:cxn>
              <a:cxn ang="0">
                <a:pos x="260225" y="303212"/>
              </a:cxn>
              <a:cxn ang="0">
                <a:pos x="193582" y="318293"/>
              </a:cxn>
              <a:cxn ang="0">
                <a:pos x="145186" y="327025"/>
              </a:cxn>
              <a:cxn ang="0">
                <a:pos x="112658" y="331787"/>
              </a:cxn>
              <a:cxn ang="0">
                <a:pos x="92824" y="330200"/>
              </a:cxn>
              <a:cxn ang="0">
                <a:pos x="74577" y="324643"/>
              </a:cxn>
              <a:cxn ang="0">
                <a:pos x="38082" y="293687"/>
              </a:cxn>
              <a:cxn ang="0">
                <a:pos x="15074" y="268287"/>
              </a:cxn>
              <a:cxn ang="0">
                <a:pos x="3173" y="251618"/>
              </a:cxn>
              <a:cxn ang="0">
                <a:pos x="0" y="238918"/>
              </a:cxn>
              <a:cxn ang="0">
                <a:pos x="6347" y="234156"/>
              </a:cxn>
              <a:cxn ang="0">
                <a:pos x="24594" y="234156"/>
              </a:cxn>
              <a:cxn ang="0">
                <a:pos x="56329" y="234156"/>
              </a:cxn>
              <a:cxn ang="0">
                <a:pos x="79337" y="231775"/>
              </a:cxn>
              <a:cxn ang="0">
                <a:pos x="120592" y="227012"/>
              </a:cxn>
              <a:cxn ang="0">
                <a:pos x="181681" y="217487"/>
              </a:cxn>
              <a:cxn ang="0">
                <a:pos x="263398" y="205581"/>
              </a:cxn>
              <a:cxn ang="0">
                <a:pos x="357809" y="193675"/>
              </a:cxn>
              <a:cxn ang="0">
                <a:pos x="473641" y="177006"/>
              </a:cxn>
              <a:cxn ang="0">
                <a:pos x="610894" y="153987"/>
              </a:cxn>
              <a:cxn ang="0">
                <a:pos x="769568" y="126206"/>
              </a:cxn>
              <a:cxn ang="0">
                <a:pos x="925861" y="99219"/>
              </a:cxn>
              <a:cxn ang="0">
                <a:pos x="1061527" y="74612"/>
              </a:cxn>
              <a:cxn ang="0">
                <a:pos x="1174186" y="54769"/>
              </a:cxn>
              <a:cxn ang="0">
                <a:pos x="1244795" y="42862"/>
              </a:cxn>
            </a:cxnLst>
            <a:pathLst>
              <a:path w="2083" h="418">
                <a:moveTo>
                  <a:pt x="1593" y="48"/>
                </a:moveTo>
                <a:lnTo>
                  <a:pt x="1620" y="42"/>
                </a:lnTo>
                <a:lnTo>
                  <a:pt x="1645" y="34"/>
                </a:lnTo>
                <a:lnTo>
                  <a:pt x="1670" y="29"/>
                </a:lnTo>
                <a:lnTo>
                  <a:pt x="1693" y="25"/>
                </a:lnTo>
                <a:lnTo>
                  <a:pt x="1716" y="19"/>
                </a:lnTo>
                <a:lnTo>
                  <a:pt x="1737" y="15"/>
                </a:lnTo>
                <a:lnTo>
                  <a:pt x="1759" y="13"/>
                </a:lnTo>
                <a:lnTo>
                  <a:pt x="1780" y="10"/>
                </a:lnTo>
                <a:lnTo>
                  <a:pt x="1799" y="8"/>
                </a:lnTo>
                <a:lnTo>
                  <a:pt x="1818" y="4"/>
                </a:lnTo>
                <a:lnTo>
                  <a:pt x="1835" y="4"/>
                </a:lnTo>
                <a:lnTo>
                  <a:pt x="1853" y="2"/>
                </a:lnTo>
                <a:lnTo>
                  <a:pt x="1868" y="0"/>
                </a:lnTo>
                <a:lnTo>
                  <a:pt x="1883" y="0"/>
                </a:lnTo>
                <a:lnTo>
                  <a:pt x="1899" y="0"/>
                </a:lnTo>
                <a:lnTo>
                  <a:pt x="1912" y="0"/>
                </a:lnTo>
                <a:lnTo>
                  <a:pt x="1926" y="0"/>
                </a:lnTo>
                <a:lnTo>
                  <a:pt x="1937" y="0"/>
                </a:lnTo>
                <a:lnTo>
                  <a:pt x="1951" y="0"/>
                </a:lnTo>
                <a:lnTo>
                  <a:pt x="1962" y="2"/>
                </a:lnTo>
                <a:lnTo>
                  <a:pt x="1972" y="4"/>
                </a:lnTo>
                <a:lnTo>
                  <a:pt x="1983" y="6"/>
                </a:lnTo>
                <a:lnTo>
                  <a:pt x="1993" y="8"/>
                </a:lnTo>
                <a:lnTo>
                  <a:pt x="2000" y="10"/>
                </a:lnTo>
                <a:lnTo>
                  <a:pt x="2010" y="13"/>
                </a:lnTo>
                <a:lnTo>
                  <a:pt x="2018" y="17"/>
                </a:lnTo>
                <a:lnTo>
                  <a:pt x="2025" y="21"/>
                </a:lnTo>
                <a:lnTo>
                  <a:pt x="2033" y="25"/>
                </a:lnTo>
                <a:lnTo>
                  <a:pt x="2039" y="31"/>
                </a:lnTo>
                <a:lnTo>
                  <a:pt x="2045" y="34"/>
                </a:lnTo>
                <a:lnTo>
                  <a:pt x="2050" y="42"/>
                </a:lnTo>
                <a:lnTo>
                  <a:pt x="2054" y="48"/>
                </a:lnTo>
                <a:lnTo>
                  <a:pt x="2058" y="56"/>
                </a:lnTo>
                <a:lnTo>
                  <a:pt x="2062" y="61"/>
                </a:lnTo>
                <a:lnTo>
                  <a:pt x="2066" y="67"/>
                </a:lnTo>
                <a:lnTo>
                  <a:pt x="2070" y="71"/>
                </a:lnTo>
                <a:lnTo>
                  <a:pt x="2075" y="81"/>
                </a:lnTo>
                <a:lnTo>
                  <a:pt x="2079" y="88"/>
                </a:lnTo>
                <a:lnTo>
                  <a:pt x="2081" y="96"/>
                </a:lnTo>
                <a:lnTo>
                  <a:pt x="2083" y="98"/>
                </a:lnTo>
                <a:lnTo>
                  <a:pt x="2083" y="100"/>
                </a:lnTo>
                <a:lnTo>
                  <a:pt x="2081" y="104"/>
                </a:lnTo>
                <a:lnTo>
                  <a:pt x="2081" y="105"/>
                </a:lnTo>
                <a:lnTo>
                  <a:pt x="2079" y="107"/>
                </a:lnTo>
                <a:lnTo>
                  <a:pt x="2077" y="111"/>
                </a:lnTo>
                <a:lnTo>
                  <a:pt x="2075" y="113"/>
                </a:lnTo>
                <a:lnTo>
                  <a:pt x="2071" y="115"/>
                </a:lnTo>
                <a:lnTo>
                  <a:pt x="2066" y="117"/>
                </a:lnTo>
                <a:lnTo>
                  <a:pt x="2060" y="119"/>
                </a:lnTo>
                <a:lnTo>
                  <a:pt x="2052" y="121"/>
                </a:lnTo>
                <a:lnTo>
                  <a:pt x="2045" y="123"/>
                </a:lnTo>
                <a:lnTo>
                  <a:pt x="2035" y="125"/>
                </a:lnTo>
                <a:lnTo>
                  <a:pt x="2025" y="127"/>
                </a:lnTo>
                <a:lnTo>
                  <a:pt x="2014" y="128"/>
                </a:lnTo>
                <a:lnTo>
                  <a:pt x="2000" y="130"/>
                </a:lnTo>
                <a:lnTo>
                  <a:pt x="1987" y="130"/>
                </a:lnTo>
                <a:lnTo>
                  <a:pt x="1972" y="132"/>
                </a:lnTo>
                <a:lnTo>
                  <a:pt x="1956" y="132"/>
                </a:lnTo>
                <a:lnTo>
                  <a:pt x="1939" y="134"/>
                </a:lnTo>
                <a:lnTo>
                  <a:pt x="1920" y="134"/>
                </a:lnTo>
                <a:lnTo>
                  <a:pt x="1901" y="134"/>
                </a:lnTo>
                <a:lnTo>
                  <a:pt x="1880" y="134"/>
                </a:lnTo>
                <a:lnTo>
                  <a:pt x="1856" y="136"/>
                </a:lnTo>
                <a:lnTo>
                  <a:pt x="1832" y="136"/>
                </a:lnTo>
                <a:lnTo>
                  <a:pt x="1807" y="138"/>
                </a:lnTo>
                <a:lnTo>
                  <a:pt x="1778" y="142"/>
                </a:lnTo>
                <a:lnTo>
                  <a:pt x="1747" y="144"/>
                </a:lnTo>
                <a:lnTo>
                  <a:pt x="1716" y="148"/>
                </a:lnTo>
                <a:lnTo>
                  <a:pt x="1682" y="152"/>
                </a:lnTo>
                <a:lnTo>
                  <a:pt x="1647" y="155"/>
                </a:lnTo>
                <a:lnTo>
                  <a:pt x="1611" y="159"/>
                </a:lnTo>
                <a:lnTo>
                  <a:pt x="1572" y="165"/>
                </a:lnTo>
                <a:lnTo>
                  <a:pt x="1532" y="171"/>
                </a:lnTo>
                <a:lnTo>
                  <a:pt x="1490" y="176"/>
                </a:lnTo>
                <a:lnTo>
                  <a:pt x="1448" y="182"/>
                </a:lnTo>
                <a:lnTo>
                  <a:pt x="1403" y="190"/>
                </a:lnTo>
                <a:lnTo>
                  <a:pt x="1357" y="198"/>
                </a:lnTo>
                <a:lnTo>
                  <a:pt x="1311" y="203"/>
                </a:lnTo>
                <a:lnTo>
                  <a:pt x="1267" y="211"/>
                </a:lnTo>
                <a:lnTo>
                  <a:pt x="1223" y="217"/>
                </a:lnTo>
                <a:lnTo>
                  <a:pt x="1181" y="224"/>
                </a:lnTo>
                <a:lnTo>
                  <a:pt x="1140" y="230"/>
                </a:lnTo>
                <a:lnTo>
                  <a:pt x="1100" y="238"/>
                </a:lnTo>
                <a:lnTo>
                  <a:pt x="1062" y="244"/>
                </a:lnTo>
                <a:lnTo>
                  <a:pt x="1023" y="249"/>
                </a:lnTo>
                <a:lnTo>
                  <a:pt x="989" y="257"/>
                </a:lnTo>
                <a:lnTo>
                  <a:pt x="954" y="263"/>
                </a:lnTo>
                <a:lnTo>
                  <a:pt x="922" y="269"/>
                </a:lnTo>
                <a:lnTo>
                  <a:pt x="889" y="274"/>
                </a:lnTo>
                <a:lnTo>
                  <a:pt x="860" y="280"/>
                </a:lnTo>
                <a:lnTo>
                  <a:pt x="831" y="284"/>
                </a:lnTo>
                <a:lnTo>
                  <a:pt x="805" y="290"/>
                </a:lnTo>
                <a:lnTo>
                  <a:pt x="780" y="295"/>
                </a:lnTo>
                <a:lnTo>
                  <a:pt x="730" y="303"/>
                </a:lnTo>
                <a:lnTo>
                  <a:pt x="680" y="313"/>
                </a:lnTo>
                <a:lnTo>
                  <a:pt x="630" y="322"/>
                </a:lnTo>
                <a:lnTo>
                  <a:pt x="580" y="332"/>
                </a:lnTo>
                <a:lnTo>
                  <a:pt x="528" y="341"/>
                </a:lnTo>
                <a:lnTo>
                  <a:pt x="478" y="349"/>
                </a:lnTo>
                <a:lnTo>
                  <a:pt x="428" y="359"/>
                </a:lnTo>
                <a:lnTo>
                  <a:pt x="378" y="368"/>
                </a:lnTo>
                <a:lnTo>
                  <a:pt x="353" y="376"/>
                </a:lnTo>
                <a:lnTo>
                  <a:pt x="328" y="382"/>
                </a:lnTo>
                <a:lnTo>
                  <a:pt x="305" y="388"/>
                </a:lnTo>
                <a:lnTo>
                  <a:pt x="282" y="393"/>
                </a:lnTo>
                <a:lnTo>
                  <a:pt x="263" y="397"/>
                </a:lnTo>
                <a:lnTo>
                  <a:pt x="244" y="401"/>
                </a:lnTo>
                <a:lnTo>
                  <a:pt x="227" y="405"/>
                </a:lnTo>
                <a:lnTo>
                  <a:pt x="209" y="409"/>
                </a:lnTo>
                <a:lnTo>
                  <a:pt x="196" y="411"/>
                </a:lnTo>
                <a:lnTo>
                  <a:pt x="183" y="412"/>
                </a:lnTo>
                <a:lnTo>
                  <a:pt x="169" y="414"/>
                </a:lnTo>
                <a:lnTo>
                  <a:pt x="159" y="416"/>
                </a:lnTo>
                <a:lnTo>
                  <a:pt x="150" y="416"/>
                </a:lnTo>
                <a:lnTo>
                  <a:pt x="142" y="418"/>
                </a:lnTo>
                <a:lnTo>
                  <a:pt x="136" y="418"/>
                </a:lnTo>
                <a:lnTo>
                  <a:pt x="131" y="418"/>
                </a:lnTo>
                <a:lnTo>
                  <a:pt x="125" y="418"/>
                </a:lnTo>
                <a:lnTo>
                  <a:pt x="117" y="416"/>
                </a:lnTo>
                <a:lnTo>
                  <a:pt x="111" y="416"/>
                </a:lnTo>
                <a:lnTo>
                  <a:pt x="106" y="414"/>
                </a:lnTo>
                <a:lnTo>
                  <a:pt x="100" y="411"/>
                </a:lnTo>
                <a:lnTo>
                  <a:pt x="94" y="409"/>
                </a:lnTo>
                <a:lnTo>
                  <a:pt x="83" y="401"/>
                </a:lnTo>
                <a:lnTo>
                  <a:pt x="71" y="391"/>
                </a:lnTo>
                <a:lnTo>
                  <a:pt x="60" y="382"/>
                </a:lnTo>
                <a:lnTo>
                  <a:pt x="48" y="370"/>
                </a:lnTo>
                <a:lnTo>
                  <a:pt x="37" y="357"/>
                </a:lnTo>
                <a:lnTo>
                  <a:pt x="29" y="349"/>
                </a:lnTo>
                <a:lnTo>
                  <a:pt x="23" y="343"/>
                </a:lnTo>
                <a:lnTo>
                  <a:pt x="19" y="338"/>
                </a:lnTo>
                <a:lnTo>
                  <a:pt x="14" y="332"/>
                </a:lnTo>
                <a:lnTo>
                  <a:pt x="10" y="326"/>
                </a:lnTo>
                <a:lnTo>
                  <a:pt x="8" y="320"/>
                </a:lnTo>
                <a:lnTo>
                  <a:pt x="4" y="317"/>
                </a:lnTo>
                <a:lnTo>
                  <a:pt x="2" y="311"/>
                </a:lnTo>
                <a:lnTo>
                  <a:pt x="0" y="307"/>
                </a:lnTo>
                <a:lnTo>
                  <a:pt x="0" y="305"/>
                </a:lnTo>
                <a:lnTo>
                  <a:pt x="0" y="301"/>
                </a:lnTo>
                <a:lnTo>
                  <a:pt x="2" y="299"/>
                </a:lnTo>
                <a:lnTo>
                  <a:pt x="2" y="297"/>
                </a:lnTo>
                <a:lnTo>
                  <a:pt x="6" y="295"/>
                </a:lnTo>
                <a:lnTo>
                  <a:pt x="8" y="295"/>
                </a:lnTo>
                <a:lnTo>
                  <a:pt x="14" y="295"/>
                </a:lnTo>
                <a:lnTo>
                  <a:pt x="17" y="295"/>
                </a:lnTo>
                <a:lnTo>
                  <a:pt x="23" y="295"/>
                </a:lnTo>
                <a:lnTo>
                  <a:pt x="31" y="295"/>
                </a:lnTo>
                <a:lnTo>
                  <a:pt x="39" y="295"/>
                </a:lnTo>
                <a:lnTo>
                  <a:pt x="46" y="295"/>
                </a:lnTo>
                <a:lnTo>
                  <a:pt x="54" y="295"/>
                </a:lnTo>
                <a:lnTo>
                  <a:pt x="71" y="295"/>
                </a:lnTo>
                <a:lnTo>
                  <a:pt x="77" y="294"/>
                </a:lnTo>
                <a:lnTo>
                  <a:pt x="83" y="294"/>
                </a:lnTo>
                <a:lnTo>
                  <a:pt x="90" y="294"/>
                </a:lnTo>
                <a:lnTo>
                  <a:pt x="100" y="292"/>
                </a:lnTo>
                <a:lnTo>
                  <a:pt x="111" y="292"/>
                </a:lnTo>
                <a:lnTo>
                  <a:pt x="123" y="290"/>
                </a:lnTo>
                <a:lnTo>
                  <a:pt x="136" y="288"/>
                </a:lnTo>
                <a:lnTo>
                  <a:pt x="152" y="286"/>
                </a:lnTo>
                <a:lnTo>
                  <a:pt x="169" y="284"/>
                </a:lnTo>
                <a:lnTo>
                  <a:pt x="188" y="280"/>
                </a:lnTo>
                <a:lnTo>
                  <a:pt x="207" y="278"/>
                </a:lnTo>
                <a:lnTo>
                  <a:pt x="229" y="274"/>
                </a:lnTo>
                <a:lnTo>
                  <a:pt x="252" y="270"/>
                </a:lnTo>
                <a:lnTo>
                  <a:pt x="277" y="267"/>
                </a:lnTo>
                <a:lnTo>
                  <a:pt x="303" y="263"/>
                </a:lnTo>
                <a:lnTo>
                  <a:pt x="332" y="259"/>
                </a:lnTo>
                <a:lnTo>
                  <a:pt x="359" y="255"/>
                </a:lnTo>
                <a:lnTo>
                  <a:pt x="388" y="253"/>
                </a:lnTo>
                <a:lnTo>
                  <a:pt x="419" y="249"/>
                </a:lnTo>
                <a:lnTo>
                  <a:pt x="451" y="244"/>
                </a:lnTo>
                <a:lnTo>
                  <a:pt x="484" y="240"/>
                </a:lnTo>
                <a:lnTo>
                  <a:pt x="520" y="234"/>
                </a:lnTo>
                <a:lnTo>
                  <a:pt x="557" y="228"/>
                </a:lnTo>
                <a:lnTo>
                  <a:pt x="597" y="223"/>
                </a:lnTo>
                <a:lnTo>
                  <a:pt x="637" y="217"/>
                </a:lnTo>
                <a:lnTo>
                  <a:pt x="680" y="209"/>
                </a:lnTo>
                <a:lnTo>
                  <a:pt x="724" y="201"/>
                </a:lnTo>
                <a:lnTo>
                  <a:pt x="770" y="194"/>
                </a:lnTo>
                <a:lnTo>
                  <a:pt x="816" y="186"/>
                </a:lnTo>
                <a:lnTo>
                  <a:pt x="866" y="176"/>
                </a:lnTo>
                <a:lnTo>
                  <a:pt x="916" y="169"/>
                </a:lnTo>
                <a:lnTo>
                  <a:pt x="970" y="159"/>
                </a:lnTo>
                <a:lnTo>
                  <a:pt x="1021" y="150"/>
                </a:lnTo>
                <a:lnTo>
                  <a:pt x="1071" y="142"/>
                </a:lnTo>
                <a:lnTo>
                  <a:pt x="1119" y="132"/>
                </a:lnTo>
                <a:lnTo>
                  <a:pt x="1167" y="125"/>
                </a:lnTo>
                <a:lnTo>
                  <a:pt x="1213" y="117"/>
                </a:lnTo>
                <a:lnTo>
                  <a:pt x="1256" y="109"/>
                </a:lnTo>
                <a:lnTo>
                  <a:pt x="1298" y="102"/>
                </a:lnTo>
                <a:lnTo>
                  <a:pt x="1338" y="94"/>
                </a:lnTo>
                <a:lnTo>
                  <a:pt x="1377" y="88"/>
                </a:lnTo>
                <a:lnTo>
                  <a:pt x="1413" y="81"/>
                </a:lnTo>
                <a:lnTo>
                  <a:pt x="1448" y="75"/>
                </a:lnTo>
                <a:lnTo>
                  <a:pt x="1480" y="69"/>
                </a:lnTo>
                <a:lnTo>
                  <a:pt x="1513" y="63"/>
                </a:lnTo>
                <a:lnTo>
                  <a:pt x="1542" y="57"/>
                </a:lnTo>
                <a:lnTo>
                  <a:pt x="1555" y="56"/>
                </a:lnTo>
                <a:lnTo>
                  <a:pt x="1569" y="54"/>
                </a:lnTo>
                <a:lnTo>
                  <a:pt x="1582" y="50"/>
                </a:lnTo>
                <a:lnTo>
                  <a:pt x="1593" y="48"/>
                </a:lnTo>
                <a:lnTo>
                  <a:pt x="1593" y="48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" name="Freeform 42"/>
          <p:cNvSpPr/>
          <p:nvPr/>
        </p:nvSpPr>
        <p:spPr>
          <a:xfrm>
            <a:off x="5826125" y="3384550"/>
            <a:ext cx="125413" cy="381000"/>
          </a:xfrm>
          <a:custGeom>
            <a:avLst/>
            <a:gdLst/>
            <a:ahLst/>
            <a:cxnLst>
              <a:cxn ang="0">
                <a:pos x="16775" y="377023"/>
              </a:cxn>
              <a:cxn ang="0">
                <a:pos x="13580" y="367478"/>
              </a:cxn>
              <a:cxn ang="0">
                <a:pos x="11982" y="357138"/>
              </a:cxn>
              <a:cxn ang="0">
                <a:pos x="10384" y="338843"/>
              </a:cxn>
              <a:cxn ang="0">
                <a:pos x="13580" y="307823"/>
              </a:cxn>
              <a:cxn ang="0">
                <a:pos x="18372" y="274415"/>
              </a:cxn>
              <a:cxn ang="0">
                <a:pos x="21568" y="252939"/>
              </a:cxn>
              <a:cxn ang="0">
                <a:pos x="21568" y="228282"/>
              </a:cxn>
              <a:cxn ang="0">
                <a:pos x="21568" y="201238"/>
              </a:cxn>
              <a:cxn ang="0">
                <a:pos x="19970" y="169422"/>
              </a:cxn>
              <a:cxn ang="0">
                <a:pos x="15177" y="132833"/>
              </a:cxn>
              <a:cxn ang="0">
                <a:pos x="10384" y="93063"/>
              </a:cxn>
              <a:cxn ang="0">
                <a:pos x="6390" y="48520"/>
              </a:cxn>
              <a:cxn ang="0">
                <a:pos x="0" y="0"/>
              </a:cxn>
              <a:cxn ang="0">
                <a:pos x="26360" y="10340"/>
              </a:cxn>
              <a:cxn ang="0">
                <a:pos x="48727" y="20681"/>
              </a:cxn>
              <a:cxn ang="0">
                <a:pos x="68697" y="31816"/>
              </a:cxn>
              <a:cxn ang="0">
                <a:pos x="85472" y="40566"/>
              </a:cxn>
              <a:cxn ang="0">
                <a:pos x="98253" y="50111"/>
              </a:cxn>
              <a:cxn ang="0">
                <a:pos x="108637" y="56474"/>
              </a:cxn>
              <a:cxn ang="0">
                <a:pos x="116625" y="63633"/>
              </a:cxn>
              <a:cxn ang="0">
                <a:pos x="122217" y="68405"/>
              </a:cxn>
              <a:cxn ang="0">
                <a:pos x="123814" y="69996"/>
              </a:cxn>
              <a:cxn ang="0">
                <a:pos x="123814" y="76359"/>
              </a:cxn>
              <a:cxn ang="0">
                <a:pos x="125412" y="81927"/>
              </a:cxn>
              <a:cxn ang="0">
                <a:pos x="125412" y="91472"/>
              </a:cxn>
              <a:cxn ang="0">
                <a:pos x="125412" y="101812"/>
              </a:cxn>
              <a:cxn ang="0">
                <a:pos x="123814" y="115334"/>
              </a:cxn>
              <a:cxn ang="0">
                <a:pos x="123814" y="131242"/>
              </a:cxn>
              <a:cxn ang="0">
                <a:pos x="122217" y="147946"/>
              </a:cxn>
              <a:cxn ang="0">
                <a:pos x="121418" y="167831"/>
              </a:cxn>
              <a:cxn ang="0">
                <a:pos x="119820" y="189307"/>
              </a:cxn>
              <a:cxn ang="0">
                <a:pos x="116625" y="213169"/>
              </a:cxn>
              <a:cxn ang="0">
                <a:pos x="115028" y="237827"/>
              </a:cxn>
              <a:cxn ang="0">
                <a:pos x="111832" y="266461"/>
              </a:cxn>
              <a:cxn ang="0">
                <a:pos x="108637" y="295891"/>
              </a:cxn>
              <a:cxn ang="0">
                <a:pos x="105442" y="327708"/>
              </a:cxn>
              <a:cxn ang="0">
                <a:pos x="102247" y="361115"/>
              </a:cxn>
              <a:cxn ang="0">
                <a:pos x="18372" y="381000"/>
              </a:cxn>
            </a:cxnLst>
            <a:pathLst>
              <a:path w="157" h="479">
                <a:moveTo>
                  <a:pt x="23" y="479"/>
                </a:moveTo>
                <a:lnTo>
                  <a:pt x="21" y="474"/>
                </a:lnTo>
                <a:lnTo>
                  <a:pt x="19" y="470"/>
                </a:lnTo>
                <a:lnTo>
                  <a:pt x="17" y="462"/>
                </a:lnTo>
                <a:lnTo>
                  <a:pt x="15" y="456"/>
                </a:lnTo>
                <a:lnTo>
                  <a:pt x="15" y="449"/>
                </a:lnTo>
                <a:lnTo>
                  <a:pt x="15" y="441"/>
                </a:lnTo>
                <a:lnTo>
                  <a:pt x="13" y="426"/>
                </a:lnTo>
                <a:lnTo>
                  <a:pt x="15" y="406"/>
                </a:lnTo>
                <a:lnTo>
                  <a:pt x="17" y="387"/>
                </a:lnTo>
                <a:lnTo>
                  <a:pt x="19" y="366"/>
                </a:lnTo>
                <a:lnTo>
                  <a:pt x="23" y="345"/>
                </a:lnTo>
                <a:lnTo>
                  <a:pt x="25" y="332"/>
                </a:lnTo>
                <a:lnTo>
                  <a:pt x="27" y="318"/>
                </a:lnTo>
                <a:lnTo>
                  <a:pt x="27" y="305"/>
                </a:lnTo>
                <a:lnTo>
                  <a:pt x="27" y="287"/>
                </a:lnTo>
                <a:lnTo>
                  <a:pt x="27" y="270"/>
                </a:lnTo>
                <a:lnTo>
                  <a:pt x="27" y="253"/>
                </a:lnTo>
                <a:lnTo>
                  <a:pt x="25" y="234"/>
                </a:lnTo>
                <a:lnTo>
                  <a:pt x="25" y="213"/>
                </a:lnTo>
                <a:lnTo>
                  <a:pt x="23" y="191"/>
                </a:lnTo>
                <a:lnTo>
                  <a:pt x="19" y="167"/>
                </a:lnTo>
                <a:lnTo>
                  <a:pt x="17" y="144"/>
                </a:lnTo>
                <a:lnTo>
                  <a:pt x="13" y="117"/>
                </a:lnTo>
                <a:lnTo>
                  <a:pt x="11" y="90"/>
                </a:lnTo>
                <a:lnTo>
                  <a:pt x="8" y="61"/>
                </a:lnTo>
                <a:lnTo>
                  <a:pt x="4" y="30"/>
                </a:lnTo>
                <a:lnTo>
                  <a:pt x="0" y="0"/>
                </a:lnTo>
                <a:lnTo>
                  <a:pt x="15" y="5"/>
                </a:lnTo>
                <a:lnTo>
                  <a:pt x="33" y="13"/>
                </a:lnTo>
                <a:lnTo>
                  <a:pt x="48" y="19"/>
                </a:lnTo>
                <a:lnTo>
                  <a:pt x="61" y="26"/>
                </a:lnTo>
                <a:lnTo>
                  <a:pt x="75" y="32"/>
                </a:lnTo>
                <a:lnTo>
                  <a:pt x="86" y="40"/>
                </a:lnTo>
                <a:lnTo>
                  <a:pt x="96" y="46"/>
                </a:lnTo>
                <a:lnTo>
                  <a:pt x="107" y="51"/>
                </a:lnTo>
                <a:lnTo>
                  <a:pt x="115" y="57"/>
                </a:lnTo>
                <a:lnTo>
                  <a:pt x="123" y="63"/>
                </a:lnTo>
                <a:lnTo>
                  <a:pt x="130" y="67"/>
                </a:lnTo>
                <a:lnTo>
                  <a:pt x="136" y="71"/>
                </a:lnTo>
                <a:lnTo>
                  <a:pt x="142" y="76"/>
                </a:lnTo>
                <a:lnTo>
                  <a:pt x="146" y="80"/>
                </a:lnTo>
                <a:lnTo>
                  <a:pt x="150" y="82"/>
                </a:lnTo>
                <a:lnTo>
                  <a:pt x="153" y="86"/>
                </a:lnTo>
                <a:lnTo>
                  <a:pt x="153" y="86"/>
                </a:lnTo>
                <a:lnTo>
                  <a:pt x="155" y="88"/>
                </a:lnTo>
                <a:lnTo>
                  <a:pt x="155" y="92"/>
                </a:lnTo>
                <a:lnTo>
                  <a:pt x="155" y="96"/>
                </a:lnTo>
                <a:lnTo>
                  <a:pt x="155" y="99"/>
                </a:lnTo>
                <a:lnTo>
                  <a:pt x="157" y="103"/>
                </a:lnTo>
                <a:lnTo>
                  <a:pt x="157" y="109"/>
                </a:lnTo>
                <a:lnTo>
                  <a:pt x="157" y="115"/>
                </a:lnTo>
                <a:lnTo>
                  <a:pt x="157" y="122"/>
                </a:lnTo>
                <a:lnTo>
                  <a:pt x="157" y="128"/>
                </a:lnTo>
                <a:lnTo>
                  <a:pt x="157" y="138"/>
                </a:lnTo>
                <a:lnTo>
                  <a:pt x="155" y="145"/>
                </a:lnTo>
                <a:lnTo>
                  <a:pt x="155" y="155"/>
                </a:lnTo>
                <a:lnTo>
                  <a:pt x="155" y="165"/>
                </a:lnTo>
                <a:lnTo>
                  <a:pt x="153" y="176"/>
                </a:lnTo>
                <a:lnTo>
                  <a:pt x="153" y="186"/>
                </a:lnTo>
                <a:lnTo>
                  <a:pt x="153" y="199"/>
                </a:lnTo>
                <a:lnTo>
                  <a:pt x="152" y="211"/>
                </a:lnTo>
                <a:lnTo>
                  <a:pt x="150" y="224"/>
                </a:lnTo>
                <a:lnTo>
                  <a:pt x="150" y="238"/>
                </a:lnTo>
                <a:lnTo>
                  <a:pt x="148" y="253"/>
                </a:lnTo>
                <a:lnTo>
                  <a:pt x="146" y="268"/>
                </a:lnTo>
                <a:lnTo>
                  <a:pt x="146" y="284"/>
                </a:lnTo>
                <a:lnTo>
                  <a:pt x="144" y="299"/>
                </a:lnTo>
                <a:lnTo>
                  <a:pt x="142" y="316"/>
                </a:lnTo>
                <a:lnTo>
                  <a:pt x="140" y="335"/>
                </a:lnTo>
                <a:lnTo>
                  <a:pt x="138" y="353"/>
                </a:lnTo>
                <a:lnTo>
                  <a:pt x="136" y="372"/>
                </a:lnTo>
                <a:lnTo>
                  <a:pt x="134" y="391"/>
                </a:lnTo>
                <a:lnTo>
                  <a:pt x="132" y="412"/>
                </a:lnTo>
                <a:lnTo>
                  <a:pt x="130" y="433"/>
                </a:lnTo>
                <a:lnTo>
                  <a:pt x="128" y="454"/>
                </a:lnTo>
                <a:lnTo>
                  <a:pt x="75" y="468"/>
                </a:lnTo>
                <a:lnTo>
                  <a:pt x="23" y="479"/>
                </a:lnTo>
                <a:lnTo>
                  <a:pt x="23" y="479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" name="Freeform 43"/>
          <p:cNvSpPr/>
          <p:nvPr/>
        </p:nvSpPr>
        <p:spPr>
          <a:xfrm>
            <a:off x="6126163" y="3286125"/>
            <a:ext cx="141287" cy="449263"/>
          </a:xfrm>
          <a:custGeom>
            <a:avLst/>
            <a:gdLst/>
            <a:ahLst/>
            <a:cxnLst>
              <a:cxn ang="0">
                <a:pos x="83668" y="429418"/>
              </a:cxn>
              <a:cxn ang="0">
                <a:pos x="41045" y="438150"/>
              </a:cxn>
              <a:cxn ang="0">
                <a:pos x="0" y="449262"/>
              </a:cxn>
              <a:cxn ang="0">
                <a:pos x="4736" y="412750"/>
              </a:cxn>
              <a:cxn ang="0">
                <a:pos x="9472" y="377825"/>
              </a:cxn>
              <a:cxn ang="0">
                <a:pos x="13418" y="343693"/>
              </a:cxn>
              <a:cxn ang="0">
                <a:pos x="18154" y="310356"/>
              </a:cxn>
              <a:cxn ang="0">
                <a:pos x="22890" y="278606"/>
              </a:cxn>
              <a:cxn ang="0">
                <a:pos x="26048" y="248443"/>
              </a:cxn>
              <a:cxn ang="0">
                <a:pos x="29205" y="219075"/>
              </a:cxn>
              <a:cxn ang="0">
                <a:pos x="33151" y="190500"/>
              </a:cxn>
              <a:cxn ang="0">
                <a:pos x="34730" y="162719"/>
              </a:cxn>
              <a:cxn ang="0">
                <a:pos x="37887" y="136525"/>
              </a:cxn>
              <a:cxn ang="0">
                <a:pos x="41045" y="111125"/>
              </a:cxn>
              <a:cxn ang="0">
                <a:pos x="42623" y="86519"/>
              </a:cxn>
              <a:cxn ang="0">
                <a:pos x="44202" y="63500"/>
              </a:cxn>
              <a:cxn ang="0">
                <a:pos x="44202" y="41275"/>
              </a:cxn>
              <a:cxn ang="0">
                <a:pos x="45780" y="19844"/>
              </a:cxn>
              <a:cxn ang="0">
                <a:pos x="45780" y="0"/>
              </a:cxn>
              <a:cxn ang="0">
                <a:pos x="54463" y="3175"/>
              </a:cxn>
              <a:cxn ang="0">
                <a:pos x="62356" y="5556"/>
              </a:cxn>
              <a:cxn ang="0">
                <a:pos x="69460" y="10319"/>
              </a:cxn>
              <a:cxn ang="0">
                <a:pos x="77353" y="13494"/>
              </a:cxn>
              <a:cxn ang="0">
                <a:pos x="90772" y="21431"/>
              </a:cxn>
              <a:cxn ang="0">
                <a:pos x="103401" y="26987"/>
              </a:cxn>
              <a:cxn ang="0">
                <a:pos x="113662" y="33337"/>
              </a:cxn>
              <a:cxn ang="0">
                <a:pos x="123134" y="39687"/>
              </a:cxn>
              <a:cxn ang="0">
                <a:pos x="131816" y="43656"/>
              </a:cxn>
              <a:cxn ang="0">
                <a:pos x="139709" y="48419"/>
              </a:cxn>
              <a:cxn ang="0">
                <a:pos x="139709" y="50006"/>
              </a:cxn>
              <a:cxn ang="0">
                <a:pos x="139709" y="53181"/>
              </a:cxn>
              <a:cxn ang="0">
                <a:pos x="141288" y="56356"/>
              </a:cxn>
              <a:cxn ang="0">
                <a:pos x="141288" y="61119"/>
              </a:cxn>
              <a:cxn ang="0">
                <a:pos x="141288" y="65087"/>
              </a:cxn>
              <a:cxn ang="0">
                <a:pos x="141288" y="69850"/>
              </a:cxn>
              <a:cxn ang="0">
                <a:pos x="141288" y="76200"/>
              </a:cxn>
              <a:cxn ang="0">
                <a:pos x="139709" y="81756"/>
              </a:cxn>
              <a:cxn ang="0">
                <a:pos x="139709" y="89694"/>
              </a:cxn>
              <a:cxn ang="0">
                <a:pos x="139709" y="97631"/>
              </a:cxn>
              <a:cxn ang="0">
                <a:pos x="138131" y="106362"/>
              </a:cxn>
              <a:cxn ang="0">
                <a:pos x="136552" y="115887"/>
              </a:cxn>
              <a:cxn ang="0">
                <a:pos x="136552" y="124619"/>
              </a:cxn>
              <a:cxn ang="0">
                <a:pos x="134973" y="135731"/>
              </a:cxn>
              <a:cxn ang="0">
                <a:pos x="133395" y="146050"/>
              </a:cxn>
              <a:cxn ang="0">
                <a:pos x="131816" y="157956"/>
              </a:cxn>
              <a:cxn ang="0">
                <a:pos x="128659" y="170656"/>
              </a:cxn>
              <a:cxn ang="0">
                <a:pos x="127080" y="182562"/>
              </a:cxn>
              <a:cxn ang="0">
                <a:pos x="125502" y="196056"/>
              </a:cxn>
              <a:cxn ang="0">
                <a:pos x="123134" y="210344"/>
              </a:cxn>
              <a:cxn ang="0">
                <a:pos x="119976" y="225425"/>
              </a:cxn>
              <a:cxn ang="0">
                <a:pos x="118398" y="240506"/>
              </a:cxn>
              <a:cxn ang="0">
                <a:pos x="115240" y="257175"/>
              </a:cxn>
              <a:cxn ang="0">
                <a:pos x="112083" y="273843"/>
              </a:cxn>
              <a:cxn ang="0">
                <a:pos x="108926" y="290512"/>
              </a:cxn>
              <a:cxn ang="0">
                <a:pos x="105769" y="308768"/>
              </a:cxn>
              <a:cxn ang="0">
                <a:pos x="101822" y="327025"/>
              </a:cxn>
              <a:cxn ang="0">
                <a:pos x="98665" y="345281"/>
              </a:cxn>
              <a:cxn ang="0">
                <a:pos x="95508" y="365125"/>
              </a:cxn>
              <a:cxn ang="0">
                <a:pos x="90772" y="386556"/>
              </a:cxn>
              <a:cxn ang="0">
                <a:pos x="86036" y="407987"/>
              </a:cxn>
              <a:cxn ang="0">
                <a:pos x="83668" y="429418"/>
              </a:cxn>
              <a:cxn ang="0">
                <a:pos x="83668" y="429418"/>
              </a:cxn>
            </a:cxnLst>
            <a:pathLst>
              <a:path w="179" h="566">
                <a:moveTo>
                  <a:pt x="106" y="541"/>
                </a:moveTo>
                <a:lnTo>
                  <a:pt x="52" y="552"/>
                </a:lnTo>
                <a:lnTo>
                  <a:pt x="0" y="566"/>
                </a:lnTo>
                <a:lnTo>
                  <a:pt x="6" y="520"/>
                </a:lnTo>
                <a:lnTo>
                  <a:pt x="12" y="476"/>
                </a:lnTo>
                <a:lnTo>
                  <a:pt x="17" y="433"/>
                </a:lnTo>
                <a:lnTo>
                  <a:pt x="23" y="391"/>
                </a:lnTo>
                <a:lnTo>
                  <a:pt x="29" y="351"/>
                </a:lnTo>
                <a:lnTo>
                  <a:pt x="33" y="313"/>
                </a:lnTo>
                <a:lnTo>
                  <a:pt x="37" y="276"/>
                </a:lnTo>
                <a:lnTo>
                  <a:pt x="42" y="240"/>
                </a:lnTo>
                <a:lnTo>
                  <a:pt x="44" y="205"/>
                </a:lnTo>
                <a:lnTo>
                  <a:pt x="48" y="172"/>
                </a:lnTo>
                <a:lnTo>
                  <a:pt x="52" y="140"/>
                </a:lnTo>
                <a:lnTo>
                  <a:pt x="54" y="109"/>
                </a:lnTo>
                <a:lnTo>
                  <a:pt x="56" y="80"/>
                </a:lnTo>
                <a:lnTo>
                  <a:pt x="56" y="52"/>
                </a:lnTo>
                <a:lnTo>
                  <a:pt x="58" y="25"/>
                </a:lnTo>
                <a:lnTo>
                  <a:pt x="58" y="0"/>
                </a:lnTo>
                <a:lnTo>
                  <a:pt x="69" y="4"/>
                </a:lnTo>
                <a:lnTo>
                  <a:pt x="79" y="7"/>
                </a:lnTo>
                <a:lnTo>
                  <a:pt x="88" y="13"/>
                </a:lnTo>
                <a:lnTo>
                  <a:pt x="98" y="17"/>
                </a:lnTo>
                <a:lnTo>
                  <a:pt x="115" y="27"/>
                </a:lnTo>
                <a:lnTo>
                  <a:pt x="131" y="34"/>
                </a:lnTo>
                <a:lnTo>
                  <a:pt x="144" y="42"/>
                </a:lnTo>
                <a:lnTo>
                  <a:pt x="156" y="50"/>
                </a:lnTo>
                <a:lnTo>
                  <a:pt x="167" y="55"/>
                </a:lnTo>
                <a:lnTo>
                  <a:pt x="177" y="61"/>
                </a:lnTo>
                <a:lnTo>
                  <a:pt x="177" y="63"/>
                </a:lnTo>
                <a:lnTo>
                  <a:pt x="177" y="67"/>
                </a:lnTo>
                <a:lnTo>
                  <a:pt x="179" y="71"/>
                </a:lnTo>
                <a:lnTo>
                  <a:pt x="179" y="77"/>
                </a:lnTo>
                <a:lnTo>
                  <a:pt x="179" y="82"/>
                </a:lnTo>
                <a:lnTo>
                  <a:pt x="179" y="88"/>
                </a:lnTo>
                <a:lnTo>
                  <a:pt x="179" y="96"/>
                </a:lnTo>
                <a:lnTo>
                  <a:pt x="177" y="103"/>
                </a:lnTo>
                <a:lnTo>
                  <a:pt x="177" y="113"/>
                </a:lnTo>
                <a:lnTo>
                  <a:pt x="177" y="123"/>
                </a:lnTo>
                <a:lnTo>
                  <a:pt x="175" y="134"/>
                </a:lnTo>
                <a:lnTo>
                  <a:pt x="173" y="146"/>
                </a:lnTo>
                <a:lnTo>
                  <a:pt x="173" y="157"/>
                </a:lnTo>
                <a:lnTo>
                  <a:pt x="171" y="171"/>
                </a:lnTo>
                <a:lnTo>
                  <a:pt x="169" y="184"/>
                </a:lnTo>
                <a:lnTo>
                  <a:pt x="167" y="199"/>
                </a:lnTo>
                <a:lnTo>
                  <a:pt x="163" y="215"/>
                </a:lnTo>
                <a:lnTo>
                  <a:pt x="161" y="230"/>
                </a:lnTo>
                <a:lnTo>
                  <a:pt x="159" y="247"/>
                </a:lnTo>
                <a:lnTo>
                  <a:pt x="156" y="265"/>
                </a:lnTo>
                <a:lnTo>
                  <a:pt x="152" y="284"/>
                </a:lnTo>
                <a:lnTo>
                  <a:pt x="150" y="303"/>
                </a:lnTo>
                <a:lnTo>
                  <a:pt x="146" y="324"/>
                </a:lnTo>
                <a:lnTo>
                  <a:pt x="142" y="345"/>
                </a:lnTo>
                <a:lnTo>
                  <a:pt x="138" y="366"/>
                </a:lnTo>
                <a:lnTo>
                  <a:pt x="134" y="389"/>
                </a:lnTo>
                <a:lnTo>
                  <a:pt x="129" y="412"/>
                </a:lnTo>
                <a:lnTo>
                  <a:pt x="125" y="435"/>
                </a:lnTo>
                <a:lnTo>
                  <a:pt x="121" y="460"/>
                </a:lnTo>
                <a:lnTo>
                  <a:pt x="115" y="487"/>
                </a:lnTo>
                <a:lnTo>
                  <a:pt x="109" y="514"/>
                </a:lnTo>
                <a:lnTo>
                  <a:pt x="106" y="541"/>
                </a:lnTo>
                <a:lnTo>
                  <a:pt x="106" y="541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" name="Freeform 44"/>
          <p:cNvSpPr/>
          <p:nvPr/>
        </p:nvSpPr>
        <p:spPr>
          <a:xfrm>
            <a:off x="5853113" y="3060700"/>
            <a:ext cx="385762" cy="117475"/>
          </a:xfrm>
          <a:custGeom>
            <a:avLst/>
            <a:gdLst/>
            <a:ahLst/>
            <a:cxnLst>
              <a:cxn ang="0">
                <a:pos x="385763" y="31750"/>
              </a:cxn>
              <a:cxn ang="0">
                <a:pos x="384175" y="39688"/>
              </a:cxn>
              <a:cxn ang="0">
                <a:pos x="378619" y="46831"/>
              </a:cxn>
              <a:cxn ang="0">
                <a:pos x="367507" y="53181"/>
              </a:cxn>
              <a:cxn ang="0">
                <a:pos x="352425" y="61119"/>
              </a:cxn>
              <a:cxn ang="0">
                <a:pos x="330994" y="68263"/>
              </a:cxn>
              <a:cxn ang="0">
                <a:pos x="304800" y="76200"/>
              </a:cxn>
              <a:cxn ang="0">
                <a:pos x="271463" y="83344"/>
              </a:cxn>
              <a:cxn ang="0">
                <a:pos x="253207" y="88106"/>
              </a:cxn>
              <a:cxn ang="0">
                <a:pos x="216694" y="94456"/>
              </a:cxn>
              <a:cxn ang="0">
                <a:pos x="186531" y="100013"/>
              </a:cxn>
              <a:cxn ang="0">
                <a:pos x="160338" y="104775"/>
              </a:cxn>
              <a:cxn ang="0">
                <a:pos x="138906" y="109538"/>
              </a:cxn>
              <a:cxn ang="0">
                <a:pos x="120650" y="112713"/>
              </a:cxn>
              <a:cxn ang="0">
                <a:pos x="108744" y="114300"/>
              </a:cxn>
              <a:cxn ang="0">
                <a:pos x="99219" y="115888"/>
              </a:cxn>
              <a:cxn ang="0">
                <a:pos x="94456" y="117475"/>
              </a:cxn>
              <a:cxn ang="0">
                <a:pos x="85725" y="114300"/>
              </a:cxn>
              <a:cxn ang="0">
                <a:pos x="73819" y="111125"/>
              </a:cxn>
              <a:cxn ang="0">
                <a:pos x="56356" y="104775"/>
              </a:cxn>
              <a:cxn ang="0">
                <a:pos x="38100" y="97631"/>
              </a:cxn>
              <a:cxn ang="0">
                <a:pos x="27781" y="92869"/>
              </a:cxn>
              <a:cxn ang="0">
                <a:pos x="19844" y="89694"/>
              </a:cxn>
              <a:cxn ang="0">
                <a:pos x="14288" y="84931"/>
              </a:cxn>
              <a:cxn ang="0">
                <a:pos x="4763" y="76200"/>
              </a:cxn>
              <a:cxn ang="0">
                <a:pos x="0" y="65088"/>
              </a:cxn>
              <a:cxn ang="0">
                <a:pos x="24606" y="51594"/>
              </a:cxn>
              <a:cxn ang="0">
                <a:pos x="70644" y="42863"/>
              </a:cxn>
              <a:cxn ang="0">
                <a:pos x="112713" y="33338"/>
              </a:cxn>
              <a:cxn ang="0">
                <a:pos x="150813" y="24606"/>
              </a:cxn>
              <a:cxn ang="0">
                <a:pos x="188119" y="18256"/>
              </a:cxn>
              <a:cxn ang="0">
                <a:pos x="221457" y="10319"/>
              </a:cxn>
              <a:cxn ang="0">
                <a:pos x="250032" y="5556"/>
              </a:cxn>
              <a:cxn ang="0">
                <a:pos x="277813" y="1588"/>
              </a:cxn>
              <a:cxn ang="0">
                <a:pos x="300832" y="0"/>
              </a:cxn>
              <a:cxn ang="0">
                <a:pos x="319088" y="0"/>
              </a:cxn>
              <a:cxn ang="0">
                <a:pos x="335757" y="1588"/>
              </a:cxn>
              <a:cxn ang="0">
                <a:pos x="349250" y="4763"/>
              </a:cxn>
              <a:cxn ang="0">
                <a:pos x="359569" y="8731"/>
              </a:cxn>
              <a:cxn ang="0">
                <a:pos x="370682" y="13494"/>
              </a:cxn>
              <a:cxn ang="0">
                <a:pos x="377032" y="18256"/>
              </a:cxn>
              <a:cxn ang="0">
                <a:pos x="382588" y="24606"/>
              </a:cxn>
              <a:cxn ang="0">
                <a:pos x="384175" y="28575"/>
              </a:cxn>
            </a:cxnLst>
            <a:pathLst>
              <a:path w="486" h="148">
                <a:moveTo>
                  <a:pt x="484" y="36"/>
                </a:moveTo>
                <a:lnTo>
                  <a:pt x="486" y="40"/>
                </a:lnTo>
                <a:lnTo>
                  <a:pt x="486" y="44"/>
                </a:lnTo>
                <a:lnTo>
                  <a:pt x="484" y="50"/>
                </a:lnTo>
                <a:lnTo>
                  <a:pt x="482" y="54"/>
                </a:lnTo>
                <a:lnTo>
                  <a:pt x="477" y="59"/>
                </a:lnTo>
                <a:lnTo>
                  <a:pt x="471" y="63"/>
                </a:lnTo>
                <a:lnTo>
                  <a:pt x="463" y="67"/>
                </a:lnTo>
                <a:lnTo>
                  <a:pt x="455" y="73"/>
                </a:lnTo>
                <a:lnTo>
                  <a:pt x="444" y="77"/>
                </a:lnTo>
                <a:lnTo>
                  <a:pt x="430" y="82"/>
                </a:lnTo>
                <a:lnTo>
                  <a:pt x="417" y="86"/>
                </a:lnTo>
                <a:lnTo>
                  <a:pt x="402" y="92"/>
                </a:lnTo>
                <a:lnTo>
                  <a:pt x="384" y="96"/>
                </a:lnTo>
                <a:lnTo>
                  <a:pt x="363" y="102"/>
                </a:lnTo>
                <a:lnTo>
                  <a:pt x="342" y="105"/>
                </a:lnTo>
                <a:lnTo>
                  <a:pt x="331" y="107"/>
                </a:lnTo>
                <a:lnTo>
                  <a:pt x="319" y="111"/>
                </a:lnTo>
                <a:lnTo>
                  <a:pt x="296" y="115"/>
                </a:lnTo>
                <a:lnTo>
                  <a:pt x="273" y="119"/>
                </a:lnTo>
                <a:lnTo>
                  <a:pt x="254" y="123"/>
                </a:lnTo>
                <a:lnTo>
                  <a:pt x="235" y="126"/>
                </a:lnTo>
                <a:lnTo>
                  <a:pt x="217" y="130"/>
                </a:lnTo>
                <a:lnTo>
                  <a:pt x="202" y="132"/>
                </a:lnTo>
                <a:lnTo>
                  <a:pt x="187" y="136"/>
                </a:lnTo>
                <a:lnTo>
                  <a:pt x="175" y="138"/>
                </a:lnTo>
                <a:lnTo>
                  <a:pt x="164" y="140"/>
                </a:lnTo>
                <a:lnTo>
                  <a:pt x="152" y="142"/>
                </a:lnTo>
                <a:lnTo>
                  <a:pt x="144" y="144"/>
                </a:lnTo>
                <a:lnTo>
                  <a:pt x="137" y="144"/>
                </a:lnTo>
                <a:lnTo>
                  <a:pt x="131" y="146"/>
                </a:lnTo>
                <a:lnTo>
                  <a:pt x="125" y="146"/>
                </a:lnTo>
                <a:lnTo>
                  <a:pt x="121" y="146"/>
                </a:lnTo>
                <a:lnTo>
                  <a:pt x="119" y="148"/>
                </a:lnTo>
                <a:lnTo>
                  <a:pt x="114" y="146"/>
                </a:lnTo>
                <a:lnTo>
                  <a:pt x="108" y="144"/>
                </a:lnTo>
                <a:lnTo>
                  <a:pt x="100" y="142"/>
                </a:lnTo>
                <a:lnTo>
                  <a:pt x="93" y="140"/>
                </a:lnTo>
                <a:lnTo>
                  <a:pt x="83" y="136"/>
                </a:lnTo>
                <a:lnTo>
                  <a:pt x="71" y="132"/>
                </a:lnTo>
                <a:lnTo>
                  <a:pt x="60" y="126"/>
                </a:lnTo>
                <a:lnTo>
                  <a:pt x="48" y="123"/>
                </a:lnTo>
                <a:lnTo>
                  <a:pt x="41" y="119"/>
                </a:lnTo>
                <a:lnTo>
                  <a:pt x="35" y="117"/>
                </a:lnTo>
                <a:lnTo>
                  <a:pt x="29" y="115"/>
                </a:lnTo>
                <a:lnTo>
                  <a:pt x="25" y="113"/>
                </a:lnTo>
                <a:lnTo>
                  <a:pt x="22" y="109"/>
                </a:lnTo>
                <a:lnTo>
                  <a:pt x="18" y="107"/>
                </a:lnTo>
                <a:lnTo>
                  <a:pt x="10" y="102"/>
                </a:lnTo>
                <a:lnTo>
                  <a:pt x="6" y="96"/>
                </a:lnTo>
                <a:lnTo>
                  <a:pt x="2" y="90"/>
                </a:lnTo>
                <a:lnTo>
                  <a:pt x="0" y="82"/>
                </a:lnTo>
                <a:lnTo>
                  <a:pt x="0" y="73"/>
                </a:lnTo>
                <a:lnTo>
                  <a:pt x="31" y="65"/>
                </a:lnTo>
                <a:lnTo>
                  <a:pt x="60" y="59"/>
                </a:lnTo>
                <a:lnTo>
                  <a:pt x="89" y="54"/>
                </a:lnTo>
                <a:lnTo>
                  <a:pt x="116" y="48"/>
                </a:lnTo>
                <a:lnTo>
                  <a:pt x="142" y="42"/>
                </a:lnTo>
                <a:lnTo>
                  <a:pt x="167" y="36"/>
                </a:lnTo>
                <a:lnTo>
                  <a:pt x="190" y="31"/>
                </a:lnTo>
                <a:lnTo>
                  <a:pt x="214" y="27"/>
                </a:lnTo>
                <a:lnTo>
                  <a:pt x="237" y="23"/>
                </a:lnTo>
                <a:lnTo>
                  <a:pt x="258" y="17"/>
                </a:lnTo>
                <a:lnTo>
                  <a:pt x="279" y="13"/>
                </a:lnTo>
                <a:lnTo>
                  <a:pt x="298" y="11"/>
                </a:lnTo>
                <a:lnTo>
                  <a:pt x="315" y="7"/>
                </a:lnTo>
                <a:lnTo>
                  <a:pt x="334" y="4"/>
                </a:lnTo>
                <a:lnTo>
                  <a:pt x="350" y="2"/>
                </a:lnTo>
                <a:lnTo>
                  <a:pt x="367" y="0"/>
                </a:lnTo>
                <a:lnTo>
                  <a:pt x="379" y="0"/>
                </a:lnTo>
                <a:lnTo>
                  <a:pt x="392" y="0"/>
                </a:lnTo>
                <a:lnTo>
                  <a:pt x="402" y="0"/>
                </a:lnTo>
                <a:lnTo>
                  <a:pt x="413" y="2"/>
                </a:lnTo>
                <a:lnTo>
                  <a:pt x="423" y="2"/>
                </a:lnTo>
                <a:lnTo>
                  <a:pt x="432" y="4"/>
                </a:lnTo>
                <a:lnTo>
                  <a:pt x="440" y="6"/>
                </a:lnTo>
                <a:lnTo>
                  <a:pt x="448" y="7"/>
                </a:lnTo>
                <a:lnTo>
                  <a:pt x="453" y="11"/>
                </a:lnTo>
                <a:lnTo>
                  <a:pt x="461" y="13"/>
                </a:lnTo>
                <a:lnTo>
                  <a:pt x="467" y="17"/>
                </a:lnTo>
                <a:lnTo>
                  <a:pt x="471" y="19"/>
                </a:lnTo>
                <a:lnTo>
                  <a:pt x="475" y="23"/>
                </a:lnTo>
                <a:lnTo>
                  <a:pt x="478" y="27"/>
                </a:lnTo>
                <a:lnTo>
                  <a:pt x="482" y="31"/>
                </a:lnTo>
                <a:lnTo>
                  <a:pt x="484" y="36"/>
                </a:lnTo>
                <a:lnTo>
                  <a:pt x="484" y="36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" name="Freeform 45"/>
          <p:cNvSpPr/>
          <p:nvPr/>
        </p:nvSpPr>
        <p:spPr>
          <a:xfrm>
            <a:off x="6003925" y="2944813"/>
            <a:ext cx="103188" cy="341312"/>
          </a:xfrm>
          <a:custGeom>
            <a:avLst/>
            <a:gdLst/>
            <a:ahLst/>
            <a:cxnLst>
              <a:cxn ang="0">
                <a:pos x="103187" y="29233"/>
              </a:cxn>
              <a:cxn ang="0">
                <a:pos x="99987" y="37924"/>
              </a:cxn>
              <a:cxn ang="0">
                <a:pos x="96788" y="48195"/>
              </a:cxn>
              <a:cxn ang="0">
                <a:pos x="94388" y="62416"/>
              </a:cxn>
              <a:cxn ang="0">
                <a:pos x="91189" y="75847"/>
              </a:cxn>
              <a:cxn ang="0">
                <a:pos x="87989" y="90859"/>
              </a:cxn>
              <a:cxn ang="0">
                <a:pos x="86389" y="107450"/>
              </a:cxn>
              <a:cxn ang="0">
                <a:pos x="84789" y="125622"/>
              </a:cxn>
              <a:cxn ang="0">
                <a:pos x="81590" y="143794"/>
              </a:cxn>
              <a:cxn ang="0">
                <a:pos x="79990" y="163546"/>
              </a:cxn>
              <a:cxn ang="0">
                <a:pos x="78390" y="186458"/>
              </a:cxn>
              <a:cxn ang="0">
                <a:pos x="76790" y="209370"/>
              </a:cxn>
              <a:cxn ang="0">
                <a:pos x="76790" y="232282"/>
              </a:cxn>
              <a:cxn ang="0">
                <a:pos x="75990" y="257565"/>
              </a:cxn>
              <a:cxn ang="0">
                <a:pos x="75990" y="283637"/>
              </a:cxn>
              <a:cxn ang="0">
                <a:pos x="75990" y="312080"/>
              </a:cxn>
              <a:cxn ang="0">
                <a:pos x="75990" y="341313"/>
              </a:cxn>
              <a:cxn ang="0">
                <a:pos x="37595" y="341313"/>
              </a:cxn>
              <a:cxn ang="0">
                <a:pos x="0" y="341313"/>
              </a:cxn>
              <a:cxn ang="0">
                <a:pos x="0" y="0"/>
              </a:cxn>
              <a:cxn ang="0">
                <a:pos x="51194" y="13431"/>
              </a:cxn>
              <a:cxn ang="0">
                <a:pos x="103187" y="29233"/>
              </a:cxn>
              <a:cxn ang="0">
                <a:pos x="103187" y="29233"/>
              </a:cxn>
            </a:cxnLst>
            <a:pathLst>
              <a:path w="129" h="432">
                <a:moveTo>
                  <a:pt x="129" y="37"/>
                </a:moveTo>
                <a:lnTo>
                  <a:pt x="125" y="48"/>
                </a:lnTo>
                <a:lnTo>
                  <a:pt x="121" y="61"/>
                </a:lnTo>
                <a:lnTo>
                  <a:pt x="118" y="79"/>
                </a:lnTo>
                <a:lnTo>
                  <a:pt x="114" y="96"/>
                </a:lnTo>
                <a:lnTo>
                  <a:pt x="110" y="115"/>
                </a:lnTo>
                <a:lnTo>
                  <a:pt x="108" y="136"/>
                </a:lnTo>
                <a:lnTo>
                  <a:pt x="106" y="159"/>
                </a:lnTo>
                <a:lnTo>
                  <a:pt x="102" y="182"/>
                </a:lnTo>
                <a:lnTo>
                  <a:pt x="100" y="207"/>
                </a:lnTo>
                <a:lnTo>
                  <a:pt x="98" y="236"/>
                </a:lnTo>
                <a:lnTo>
                  <a:pt x="96" y="265"/>
                </a:lnTo>
                <a:lnTo>
                  <a:pt x="96" y="294"/>
                </a:lnTo>
                <a:lnTo>
                  <a:pt x="95" y="326"/>
                </a:lnTo>
                <a:lnTo>
                  <a:pt x="95" y="359"/>
                </a:lnTo>
                <a:lnTo>
                  <a:pt x="95" y="395"/>
                </a:lnTo>
                <a:lnTo>
                  <a:pt x="95" y="432"/>
                </a:lnTo>
                <a:lnTo>
                  <a:pt x="47" y="432"/>
                </a:lnTo>
                <a:lnTo>
                  <a:pt x="0" y="432"/>
                </a:lnTo>
                <a:lnTo>
                  <a:pt x="0" y="0"/>
                </a:lnTo>
                <a:lnTo>
                  <a:pt x="64" y="17"/>
                </a:lnTo>
                <a:lnTo>
                  <a:pt x="129" y="37"/>
                </a:lnTo>
                <a:lnTo>
                  <a:pt x="129" y="37"/>
                </a:lnTo>
              </a:path>
            </a:pathLst>
          </a:custGeom>
          <a:solidFill>
            <a:srgbClr val="FF0000"/>
          </a:solidFill>
          <a:ln w="11176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3" grpId="0"/>
      <p:bldP spid="55" grpId="0"/>
      <p:bldP spid="56" grpId="0"/>
      <p:bldP spid="57" grpId="0"/>
      <p:bldP spid="58" grpId="0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5219700"/>
            <a:ext cx="3455987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89588"/>
            <a:ext cx="2628900" cy="1268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4437063"/>
            <a:ext cx="2771775" cy="242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4581525"/>
            <a:ext cx="3024188" cy="227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916113"/>
            <a:ext cx="1884363" cy="33845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4166" name="Group 70"/>
          <p:cNvGrpSpPr/>
          <p:nvPr/>
        </p:nvGrpSpPr>
        <p:grpSpPr>
          <a:xfrm>
            <a:off x="2339975" y="1989138"/>
            <a:ext cx="1868488" cy="1944687"/>
            <a:chOff x="1474" y="2115"/>
            <a:chExt cx="1177" cy="1225"/>
          </a:xfrm>
        </p:grpSpPr>
        <p:pic>
          <p:nvPicPr>
            <p:cNvPr id="15375" name="Picture 6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37" y="2115"/>
              <a:ext cx="814" cy="1225"/>
            </a:xfrm>
            <a:prstGeom prst="rect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4165" name="Line 69"/>
            <p:cNvSpPr>
              <a:spLocks noChangeShapeType="1"/>
            </p:cNvSpPr>
            <p:nvPr/>
          </p:nvSpPr>
          <p:spPr bwMode="auto">
            <a:xfrm flipV="1">
              <a:off x="1474" y="2341"/>
              <a:ext cx="317" cy="0"/>
            </a:xfrm>
            <a:prstGeom prst="line">
              <a:avLst/>
            </a:prstGeom>
            <a:noFill/>
            <a:ln w="76200">
              <a:solidFill>
                <a:srgbClr val="006A2A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600" b="1" i="0" u="none" strike="noStrike" kern="1200" cap="none" spc="0" normalizeH="0" baseline="0" noProof="0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4171" name="Group 75"/>
          <p:cNvGrpSpPr/>
          <p:nvPr/>
        </p:nvGrpSpPr>
        <p:grpSpPr>
          <a:xfrm>
            <a:off x="4356100" y="1989138"/>
            <a:ext cx="2062163" cy="1793875"/>
            <a:chOff x="2744" y="1661"/>
            <a:chExt cx="1299" cy="1130"/>
          </a:xfrm>
        </p:grpSpPr>
        <p:sp>
          <p:nvSpPr>
            <p:cNvPr id="4169" name="Line 73"/>
            <p:cNvSpPr>
              <a:spLocks noChangeShapeType="1"/>
            </p:cNvSpPr>
            <p:nvPr/>
          </p:nvSpPr>
          <p:spPr bwMode="auto">
            <a:xfrm flipV="1">
              <a:off x="2744" y="2568"/>
              <a:ext cx="317" cy="0"/>
            </a:xfrm>
            <a:prstGeom prst="line">
              <a:avLst/>
            </a:prstGeom>
            <a:noFill/>
            <a:ln w="76200">
              <a:solidFill>
                <a:srgbClr val="006A2A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600" b="1" i="0" u="none" strike="noStrike" kern="1200" cap="none" spc="0" normalizeH="0" baseline="0" noProof="0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  <p:pic>
          <p:nvPicPr>
            <p:cNvPr id="15374" name="Picture 7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07" y="1661"/>
              <a:ext cx="936" cy="1130"/>
            </a:xfrm>
            <a:prstGeom prst="rect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4174" name="Group 78"/>
          <p:cNvGrpSpPr/>
          <p:nvPr/>
        </p:nvGrpSpPr>
        <p:grpSpPr>
          <a:xfrm>
            <a:off x="6516688" y="1989138"/>
            <a:ext cx="2374900" cy="1766887"/>
            <a:chOff x="4105" y="2115"/>
            <a:chExt cx="1496" cy="1113"/>
          </a:xfrm>
        </p:grpSpPr>
        <p:pic>
          <p:nvPicPr>
            <p:cNvPr id="15371" name="Picture 7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68" y="2115"/>
              <a:ext cx="1133" cy="1113"/>
            </a:xfrm>
            <a:prstGeom prst="rect">
              <a:avLst/>
            </a:prstGeom>
            <a:noFill/>
            <a:ln w="508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4173" name="Line 77"/>
            <p:cNvSpPr>
              <a:spLocks noChangeShapeType="1"/>
            </p:cNvSpPr>
            <p:nvPr/>
          </p:nvSpPr>
          <p:spPr bwMode="auto">
            <a:xfrm flipV="1">
              <a:off x="4105" y="2296"/>
              <a:ext cx="317" cy="0"/>
            </a:xfrm>
            <a:prstGeom prst="line">
              <a:avLst/>
            </a:prstGeom>
            <a:noFill/>
            <a:ln w="76200">
              <a:solidFill>
                <a:srgbClr val="006A2A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600" b="1" i="0" u="none" strike="noStrike" kern="1200" cap="none" spc="0" normalizeH="0" baseline="0" noProof="0">
                <a:ln>
                  <a:noFill/>
                </a:ln>
                <a:solidFill>
                  <a:srgbClr val="006A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sp>
        <p:nvSpPr>
          <p:cNvPr id="4177" name="文本框 3" descr="绿色大理石"/>
          <p:cNvSpPr txBox="1">
            <a:spLocks noChangeArrowheads="1"/>
          </p:cNvSpPr>
          <p:nvPr/>
        </p:nvSpPr>
        <p:spPr bwMode="auto">
          <a:xfrm>
            <a:off x="323850" y="404813"/>
            <a:ext cx="2592388" cy="641350"/>
          </a:xfrm>
          <a:prstGeom prst="rect">
            <a:avLst/>
          </a:prstGeom>
          <a:blipFill dpi="0" rotWithShape="1">
            <a:blip r:embed="rId7">
              <a:alphaModFix amt="63000"/>
            </a:blip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田家四季歌</a:t>
            </a:r>
            <a:endParaRPr kumimoji="0" lang="zh-CN" altLang="en-US" sz="3600" kern="1200" cap="none" spc="0" normalizeH="0" baseline="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72815" y="347980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季：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上部分是一棵禾苗，下部分是一个刚出生的孩子，合起来表示幼小的禾苗。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09" name="组合 5"/>
          <p:cNvGrpSpPr/>
          <p:nvPr/>
        </p:nvGrpSpPr>
        <p:grpSpPr>
          <a:xfrm>
            <a:off x="971550" y="1376363"/>
            <a:ext cx="7150100" cy="4519612"/>
            <a:chOff x="971201" y="1376690"/>
            <a:chExt cx="7150138" cy="4519594"/>
          </a:xfrm>
        </p:grpSpPr>
        <p:sp>
          <p:nvSpPr>
            <p:cNvPr id="7" name="任意多边形 6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自读提示：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360680" marR="0" lvl="0" indent="-36068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1.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请同学们自由朗读课文，努力读准字音、读通句子。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263525" marR="0" lvl="0" indent="-26352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2.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想一想：课文写了什么？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TextBox 1"/>
          <p:cNvSpPr txBox="1"/>
          <p:nvPr/>
        </p:nvSpPr>
        <p:spPr>
          <a:xfrm>
            <a:off x="2130425" y="1881188"/>
            <a:ext cx="4745038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说一说课文写了什么？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5713" y="3216275"/>
            <a:ext cx="7412038" cy="1454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8128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本文是一首时序歌，对农民一年四季的农事活动进行了描写。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47107" name="Picture 4" descr="C:\Users\Administrator\Desktop\图\图2\图3\写字\老师图\timg  8 -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888" y="1601788"/>
            <a:ext cx="966787" cy="1311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IMG_20170911_1909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95" y="498475"/>
            <a:ext cx="6280150" cy="5352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68515" y="146939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09815" y="323024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桑叶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39635" y="5076825"/>
            <a:ext cx="1267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4725" y="4173855"/>
            <a:ext cx="1267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24725" y="2352040"/>
            <a:ext cx="1267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麦苗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4" grpId="0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200"/>
            <a:ext cx="4039870" cy="3030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1400"/>
            <a:ext cx="38862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3505200"/>
            <a:ext cx="4495800" cy="3090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TextBox 4"/>
          <p:cNvSpPr txBox="1"/>
          <p:nvPr/>
        </p:nvSpPr>
        <p:spPr>
          <a:xfrm>
            <a:off x="4109720" y="1174115"/>
            <a:ext cx="489394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春季里，春风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花开草长蝴蝶飞。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麦苗儿多嫩，桑叶儿正肥。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8bOOOPIC6c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65405"/>
            <a:ext cx="9003665" cy="6004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19445" y="5881370"/>
            <a:ext cx="291401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麦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苗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儿多嫩</a:t>
            </a:r>
            <a:endParaRPr lang="zh-CN" altLang="en-US" sz="4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1878</Words>
  <Application>WPS 演示</Application>
  <PresentationFormat>全屏显示(4:3)</PresentationFormat>
  <Paragraphs>392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Arial</vt:lpstr>
      <vt:lpstr>华文隶书</vt:lpstr>
      <vt:lpstr>楷体_GB2312</vt:lpstr>
      <vt:lpstr>楷体</vt:lpstr>
      <vt:lpstr>黑体</vt:lpstr>
      <vt:lpstr>Gulim</vt:lpstr>
      <vt:lpstr>方正大黑简体</vt:lpstr>
      <vt:lpstr>楷体_GB2312</vt:lpstr>
      <vt:lpstr>Times New Roman</vt:lpstr>
      <vt:lpstr>微软雅黑</vt:lpstr>
      <vt:lpstr>Arial Unicode MS</vt:lpstr>
      <vt:lpstr>方正姚体</vt:lpstr>
      <vt:lpstr>Adobe 黑体 Std R</vt:lpstr>
      <vt:lpstr>Calibri</vt:lpstr>
      <vt:lpstr>仿宋</vt:lpstr>
      <vt:lpstr>新宋体</vt:lpstr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514</cp:revision>
  <dcterms:created xsi:type="dcterms:W3CDTF">2015-12-30T08:03:00Z</dcterms:created>
  <dcterms:modified xsi:type="dcterms:W3CDTF">2017-09-12T07:43:25Z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