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activeX/activeX5.bin" ContentType="application/vnd.ms-office.activeX"/>
  <Override PartName="/ppt/activeX/activeX5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8" r:id="rId3"/>
    <p:sldId id="270" r:id="rId4"/>
    <p:sldId id="272" r:id="rId5"/>
    <p:sldId id="271" r:id="rId6"/>
    <p:sldId id="261" r:id="rId7"/>
    <p:sldId id="519" r:id="rId8"/>
    <p:sldId id="274" r:id="rId9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4" r:id="rId60"/>
    <p:sldId id="325" r:id="rId61"/>
    <p:sldId id="326" r:id="rId62"/>
    <p:sldId id="327" r:id="rId63"/>
    <p:sldId id="328" r:id="rId64"/>
    <p:sldId id="329" r:id="rId65"/>
    <p:sldId id="330" r:id="rId66"/>
    <p:sldId id="331" r:id="rId67"/>
    <p:sldId id="332" r:id="rId68"/>
    <p:sldId id="333" r:id="rId69"/>
    <p:sldId id="334" r:id="rId70"/>
    <p:sldId id="335" r:id="rId71"/>
    <p:sldId id="336" r:id="rId72"/>
    <p:sldId id="337" r:id="rId73"/>
    <p:sldId id="338" r:id="rId74"/>
    <p:sldId id="339" r:id="rId75"/>
    <p:sldId id="340" r:id="rId76"/>
    <p:sldId id="341" r:id="rId77"/>
    <p:sldId id="342" r:id="rId78"/>
    <p:sldId id="343" r:id="rId79"/>
    <p:sldId id="344" r:id="rId80"/>
    <p:sldId id="345" r:id="rId81"/>
    <p:sldId id="346" r:id="rId82"/>
    <p:sldId id="347" r:id="rId83"/>
    <p:sldId id="348" r:id="rId84"/>
    <p:sldId id="349" r:id="rId85"/>
    <p:sldId id="350" r:id="rId86"/>
    <p:sldId id="351" r:id="rId87"/>
    <p:sldId id="352" r:id="rId88"/>
    <p:sldId id="353" r:id="rId89"/>
    <p:sldId id="354" r:id="rId90"/>
    <p:sldId id="355" r:id="rId91"/>
    <p:sldId id="356" r:id="rId92"/>
    <p:sldId id="357" r:id="rId93"/>
    <p:sldId id="358" r:id="rId94"/>
    <p:sldId id="359" r:id="rId95"/>
    <p:sldId id="360" r:id="rId96"/>
    <p:sldId id="361" r:id="rId97"/>
    <p:sldId id="362" r:id="rId98"/>
    <p:sldId id="363" r:id="rId99"/>
    <p:sldId id="364" r:id="rId100"/>
    <p:sldId id="365" r:id="rId101"/>
    <p:sldId id="366" r:id="rId102"/>
    <p:sldId id="367" r:id="rId103"/>
    <p:sldId id="368" r:id="rId104"/>
    <p:sldId id="369" r:id="rId105"/>
    <p:sldId id="370" r:id="rId106"/>
    <p:sldId id="371" r:id="rId107"/>
    <p:sldId id="372" r:id="rId108"/>
    <p:sldId id="373" r:id="rId109"/>
    <p:sldId id="374" r:id="rId110"/>
    <p:sldId id="375" r:id="rId111"/>
    <p:sldId id="376" r:id="rId112"/>
    <p:sldId id="377" r:id="rId113"/>
    <p:sldId id="378" r:id="rId114"/>
    <p:sldId id="379" r:id="rId115"/>
    <p:sldId id="380" r:id="rId116"/>
    <p:sldId id="381" r:id="rId117"/>
    <p:sldId id="382" r:id="rId118"/>
    <p:sldId id="383" r:id="rId119"/>
    <p:sldId id="384" r:id="rId120"/>
    <p:sldId id="385" r:id="rId121"/>
    <p:sldId id="386" r:id="rId122"/>
    <p:sldId id="387" r:id="rId123"/>
    <p:sldId id="388" r:id="rId124"/>
    <p:sldId id="389" r:id="rId125"/>
    <p:sldId id="390" r:id="rId126"/>
    <p:sldId id="391" r:id="rId127"/>
    <p:sldId id="392" r:id="rId128"/>
    <p:sldId id="393" r:id="rId129"/>
    <p:sldId id="394" r:id="rId130"/>
    <p:sldId id="395" r:id="rId131"/>
    <p:sldId id="396" r:id="rId132"/>
    <p:sldId id="397" r:id="rId133"/>
    <p:sldId id="398" r:id="rId134"/>
    <p:sldId id="399" r:id="rId135"/>
    <p:sldId id="400" r:id="rId136"/>
    <p:sldId id="401" r:id="rId137"/>
    <p:sldId id="402" r:id="rId138"/>
    <p:sldId id="403" r:id="rId139"/>
    <p:sldId id="404" r:id="rId140"/>
    <p:sldId id="405" r:id="rId141"/>
    <p:sldId id="406" r:id="rId142"/>
    <p:sldId id="407" r:id="rId143"/>
    <p:sldId id="408" r:id="rId144"/>
    <p:sldId id="409" r:id="rId145"/>
    <p:sldId id="410" r:id="rId146"/>
    <p:sldId id="411" r:id="rId147"/>
    <p:sldId id="412" r:id="rId148"/>
    <p:sldId id="413" r:id="rId149"/>
    <p:sldId id="414" r:id="rId150"/>
    <p:sldId id="415" r:id="rId151"/>
    <p:sldId id="416" r:id="rId152"/>
    <p:sldId id="417" r:id="rId153"/>
    <p:sldId id="418" r:id="rId154"/>
    <p:sldId id="419" r:id="rId155"/>
    <p:sldId id="420" r:id="rId156"/>
    <p:sldId id="421" r:id="rId157"/>
    <p:sldId id="422" r:id="rId158"/>
    <p:sldId id="423" r:id="rId159"/>
    <p:sldId id="424" r:id="rId160"/>
    <p:sldId id="425" r:id="rId161"/>
    <p:sldId id="426" r:id="rId162"/>
    <p:sldId id="427" r:id="rId163"/>
    <p:sldId id="428" r:id="rId164"/>
    <p:sldId id="429" r:id="rId165"/>
    <p:sldId id="430" r:id="rId166"/>
    <p:sldId id="431" r:id="rId167"/>
    <p:sldId id="432" r:id="rId168"/>
    <p:sldId id="433" r:id="rId169"/>
    <p:sldId id="434" r:id="rId170"/>
    <p:sldId id="435" r:id="rId171"/>
    <p:sldId id="436" r:id="rId172"/>
    <p:sldId id="437" r:id="rId173"/>
    <p:sldId id="438" r:id="rId174"/>
    <p:sldId id="439" r:id="rId175"/>
    <p:sldId id="440" r:id="rId176"/>
    <p:sldId id="441" r:id="rId177"/>
    <p:sldId id="442" r:id="rId178"/>
    <p:sldId id="443" r:id="rId179"/>
    <p:sldId id="444" r:id="rId180"/>
    <p:sldId id="445" r:id="rId181"/>
    <p:sldId id="446" r:id="rId182"/>
    <p:sldId id="447" r:id="rId183"/>
    <p:sldId id="448" r:id="rId184"/>
    <p:sldId id="449" r:id="rId185"/>
    <p:sldId id="450" r:id="rId186"/>
    <p:sldId id="451" r:id="rId187"/>
    <p:sldId id="452" r:id="rId188"/>
    <p:sldId id="453" r:id="rId189"/>
    <p:sldId id="454" r:id="rId190"/>
    <p:sldId id="455" r:id="rId191"/>
    <p:sldId id="456" r:id="rId192"/>
    <p:sldId id="457" r:id="rId193"/>
    <p:sldId id="458" r:id="rId194"/>
    <p:sldId id="459" r:id="rId195"/>
    <p:sldId id="460" r:id="rId196"/>
    <p:sldId id="461" r:id="rId197"/>
    <p:sldId id="462" r:id="rId198"/>
    <p:sldId id="463" r:id="rId199"/>
    <p:sldId id="464" r:id="rId200"/>
    <p:sldId id="465" r:id="rId201"/>
    <p:sldId id="466" r:id="rId202"/>
    <p:sldId id="467" r:id="rId203"/>
    <p:sldId id="468" r:id="rId204"/>
    <p:sldId id="469" r:id="rId205"/>
    <p:sldId id="470" r:id="rId206"/>
    <p:sldId id="471" r:id="rId207"/>
    <p:sldId id="472" r:id="rId208"/>
    <p:sldId id="473" r:id="rId209"/>
    <p:sldId id="474" r:id="rId210"/>
    <p:sldId id="475" r:id="rId211"/>
    <p:sldId id="476" r:id="rId212"/>
    <p:sldId id="477" r:id="rId213"/>
    <p:sldId id="478" r:id="rId214"/>
    <p:sldId id="479" r:id="rId215"/>
    <p:sldId id="480" r:id="rId216"/>
    <p:sldId id="481" r:id="rId217"/>
    <p:sldId id="482" r:id="rId218"/>
    <p:sldId id="483" r:id="rId219"/>
    <p:sldId id="484" r:id="rId220"/>
    <p:sldId id="485" r:id="rId221"/>
    <p:sldId id="486" r:id="rId222"/>
    <p:sldId id="487" r:id="rId223"/>
    <p:sldId id="488" r:id="rId224"/>
    <p:sldId id="489" r:id="rId225"/>
    <p:sldId id="490" r:id="rId226"/>
    <p:sldId id="491" r:id="rId227"/>
    <p:sldId id="492" r:id="rId228"/>
    <p:sldId id="493" r:id="rId229"/>
    <p:sldId id="494" r:id="rId230"/>
    <p:sldId id="495" r:id="rId231"/>
    <p:sldId id="496" r:id="rId232"/>
    <p:sldId id="497" r:id="rId233"/>
    <p:sldId id="498" r:id="rId234"/>
    <p:sldId id="499" r:id="rId235"/>
    <p:sldId id="500" r:id="rId236"/>
    <p:sldId id="501" r:id="rId237"/>
    <p:sldId id="502" r:id="rId238"/>
    <p:sldId id="503" r:id="rId239"/>
    <p:sldId id="504" r:id="rId240"/>
    <p:sldId id="505" r:id="rId241"/>
    <p:sldId id="506" r:id="rId242"/>
    <p:sldId id="507" r:id="rId243"/>
    <p:sldId id="508" r:id="rId244"/>
    <p:sldId id="509" r:id="rId245"/>
    <p:sldId id="510" r:id="rId246"/>
  </p:sldIdLst>
  <p:sldSz cx="12192000" cy="6858000"/>
  <p:notesSz cx="7103745" cy="1023429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9" Type="http://schemas.openxmlformats.org/officeDocument/2006/relationships/tableStyles" Target="tableStyles.xml"/><Relationship Id="rId248" Type="http://schemas.openxmlformats.org/officeDocument/2006/relationships/viewProps" Target="viewProps.xml"/><Relationship Id="rId247" Type="http://schemas.openxmlformats.org/officeDocument/2006/relationships/presProps" Target="presProps.xml"/><Relationship Id="rId246" Type="http://schemas.openxmlformats.org/officeDocument/2006/relationships/slide" Target="slides/slide243.xml"/><Relationship Id="rId245" Type="http://schemas.openxmlformats.org/officeDocument/2006/relationships/slide" Target="slides/slide242.xml"/><Relationship Id="rId244" Type="http://schemas.openxmlformats.org/officeDocument/2006/relationships/slide" Target="slides/slide241.xml"/><Relationship Id="rId243" Type="http://schemas.openxmlformats.org/officeDocument/2006/relationships/slide" Target="slides/slide240.xml"/><Relationship Id="rId242" Type="http://schemas.openxmlformats.org/officeDocument/2006/relationships/slide" Target="slides/slide239.xml"/><Relationship Id="rId241" Type="http://schemas.openxmlformats.org/officeDocument/2006/relationships/slide" Target="slides/slide238.xml"/><Relationship Id="rId240" Type="http://schemas.openxmlformats.org/officeDocument/2006/relationships/slide" Target="slides/slide237.xml"/><Relationship Id="rId24" Type="http://schemas.openxmlformats.org/officeDocument/2006/relationships/slide" Target="slides/slide21.xml"/><Relationship Id="rId239" Type="http://schemas.openxmlformats.org/officeDocument/2006/relationships/slide" Target="slides/slide236.xml"/><Relationship Id="rId238" Type="http://schemas.openxmlformats.org/officeDocument/2006/relationships/slide" Target="slides/slide235.xml"/><Relationship Id="rId237" Type="http://schemas.openxmlformats.org/officeDocument/2006/relationships/slide" Target="slides/slide234.xml"/><Relationship Id="rId236" Type="http://schemas.openxmlformats.org/officeDocument/2006/relationships/slide" Target="slides/slide233.xml"/><Relationship Id="rId235" Type="http://schemas.openxmlformats.org/officeDocument/2006/relationships/slide" Target="slides/slide232.xml"/><Relationship Id="rId234" Type="http://schemas.openxmlformats.org/officeDocument/2006/relationships/slide" Target="slides/slide231.xml"/><Relationship Id="rId233" Type="http://schemas.openxmlformats.org/officeDocument/2006/relationships/slide" Target="slides/slide230.xml"/><Relationship Id="rId232" Type="http://schemas.openxmlformats.org/officeDocument/2006/relationships/slide" Target="slides/slide229.xml"/><Relationship Id="rId231" Type="http://schemas.openxmlformats.org/officeDocument/2006/relationships/slide" Target="slides/slide228.xml"/><Relationship Id="rId230" Type="http://schemas.openxmlformats.org/officeDocument/2006/relationships/slide" Target="slides/slide227.xml"/><Relationship Id="rId23" Type="http://schemas.openxmlformats.org/officeDocument/2006/relationships/slide" Target="slides/slide20.xml"/><Relationship Id="rId229" Type="http://schemas.openxmlformats.org/officeDocument/2006/relationships/slide" Target="slides/slide226.xml"/><Relationship Id="rId228" Type="http://schemas.openxmlformats.org/officeDocument/2006/relationships/slide" Target="slides/slide225.xml"/><Relationship Id="rId227" Type="http://schemas.openxmlformats.org/officeDocument/2006/relationships/slide" Target="slides/slide224.xml"/><Relationship Id="rId226" Type="http://schemas.openxmlformats.org/officeDocument/2006/relationships/slide" Target="slides/slide223.xml"/><Relationship Id="rId225" Type="http://schemas.openxmlformats.org/officeDocument/2006/relationships/slide" Target="slides/slide222.xml"/><Relationship Id="rId224" Type="http://schemas.openxmlformats.org/officeDocument/2006/relationships/slide" Target="slides/slide221.xml"/><Relationship Id="rId223" Type="http://schemas.openxmlformats.org/officeDocument/2006/relationships/slide" Target="slides/slide220.xml"/><Relationship Id="rId222" Type="http://schemas.openxmlformats.org/officeDocument/2006/relationships/slide" Target="slides/slide219.xml"/><Relationship Id="rId221" Type="http://schemas.openxmlformats.org/officeDocument/2006/relationships/slide" Target="slides/slide218.xml"/><Relationship Id="rId220" Type="http://schemas.openxmlformats.org/officeDocument/2006/relationships/slide" Target="slides/slide217.xml"/><Relationship Id="rId22" Type="http://schemas.openxmlformats.org/officeDocument/2006/relationships/slide" Target="slides/slide19.xml"/><Relationship Id="rId219" Type="http://schemas.openxmlformats.org/officeDocument/2006/relationships/slide" Target="slides/slide216.xml"/><Relationship Id="rId218" Type="http://schemas.openxmlformats.org/officeDocument/2006/relationships/slide" Target="slides/slide215.xml"/><Relationship Id="rId217" Type="http://schemas.openxmlformats.org/officeDocument/2006/relationships/slide" Target="slides/slide214.xml"/><Relationship Id="rId216" Type="http://schemas.openxmlformats.org/officeDocument/2006/relationships/slide" Target="slides/slide213.xml"/><Relationship Id="rId215" Type="http://schemas.openxmlformats.org/officeDocument/2006/relationships/slide" Target="slides/slide212.xml"/><Relationship Id="rId214" Type="http://schemas.openxmlformats.org/officeDocument/2006/relationships/slide" Target="slides/slide211.xml"/><Relationship Id="rId213" Type="http://schemas.openxmlformats.org/officeDocument/2006/relationships/slide" Target="slides/slide210.xml"/><Relationship Id="rId212" Type="http://schemas.openxmlformats.org/officeDocument/2006/relationships/slide" Target="slides/slide209.xml"/><Relationship Id="rId211" Type="http://schemas.openxmlformats.org/officeDocument/2006/relationships/slide" Target="slides/slide208.xml"/><Relationship Id="rId210" Type="http://schemas.openxmlformats.org/officeDocument/2006/relationships/slide" Target="slides/slide207.xml"/><Relationship Id="rId21" Type="http://schemas.openxmlformats.org/officeDocument/2006/relationships/slide" Target="slides/slide18.xml"/><Relationship Id="rId209" Type="http://schemas.openxmlformats.org/officeDocument/2006/relationships/slide" Target="slides/slide206.xml"/><Relationship Id="rId208" Type="http://schemas.openxmlformats.org/officeDocument/2006/relationships/slide" Target="slides/slide205.xml"/><Relationship Id="rId207" Type="http://schemas.openxmlformats.org/officeDocument/2006/relationships/slide" Target="slides/slide204.xml"/><Relationship Id="rId206" Type="http://schemas.openxmlformats.org/officeDocument/2006/relationships/slide" Target="slides/slide203.xml"/><Relationship Id="rId205" Type="http://schemas.openxmlformats.org/officeDocument/2006/relationships/slide" Target="slides/slide202.xml"/><Relationship Id="rId204" Type="http://schemas.openxmlformats.org/officeDocument/2006/relationships/slide" Target="slides/slide201.xml"/><Relationship Id="rId203" Type="http://schemas.openxmlformats.org/officeDocument/2006/relationships/slide" Target="slides/slide200.xml"/><Relationship Id="rId202" Type="http://schemas.openxmlformats.org/officeDocument/2006/relationships/slide" Target="slides/slide199.xml"/><Relationship Id="rId201" Type="http://schemas.openxmlformats.org/officeDocument/2006/relationships/slide" Target="slides/slide198.xml"/><Relationship Id="rId200" Type="http://schemas.openxmlformats.org/officeDocument/2006/relationships/slide" Target="slides/slide197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9" Type="http://schemas.openxmlformats.org/officeDocument/2006/relationships/slide" Target="slides/slide196.xml"/><Relationship Id="rId198" Type="http://schemas.openxmlformats.org/officeDocument/2006/relationships/slide" Target="slides/slide195.xml"/><Relationship Id="rId197" Type="http://schemas.openxmlformats.org/officeDocument/2006/relationships/slide" Target="slides/slide194.xml"/><Relationship Id="rId196" Type="http://schemas.openxmlformats.org/officeDocument/2006/relationships/slide" Target="slides/slide193.xml"/><Relationship Id="rId195" Type="http://schemas.openxmlformats.org/officeDocument/2006/relationships/slide" Target="slides/slide192.xml"/><Relationship Id="rId194" Type="http://schemas.openxmlformats.org/officeDocument/2006/relationships/slide" Target="slides/slide191.xml"/><Relationship Id="rId193" Type="http://schemas.openxmlformats.org/officeDocument/2006/relationships/slide" Target="slides/slide190.xml"/><Relationship Id="rId192" Type="http://schemas.openxmlformats.org/officeDocument/2006/relationships/slide" Target="slides/slide189.xml"/><Relationship Id="rId191" Type="http://schemas.openxmlformats.org/officeDocument/2006/relationships/slide" Target="slides/slide188.xml"/><Relationship Id="rId190" Type="http://schemas.openxmlformats.org/officeDocument/2006/relationships/slide" Target="slides/slide187.xml"/><Relationship Id="rId19" Type="http://schemas.openxmlformats.org/officeDocument/2006/relationships/slide" Target="slides/slide16.xml"/><Relationship Id="rId189" Type="http://schemas.openxmlformats.org/officeDocument/2006/relationships/slide" Target="slides/slide186.xml"/><Relationship Id="rId188" Type="http://schemas.openxmlformats.org/officeDocument/2006/relationships/slide" Target="slides/slide185.xml"/><Relationship Id="rId187" Type="http://schemas.openxmlformats.org/officeDocument/2006/relationships/slide" Target="slides/slide184.xml"/><Relationship Id="rId186" Type="http://schemas.openxmlformats.org/officeDocument/2006/relationships/slide" Target="slides/slide183.xml"/><Relationship Id="rId185" Type="http://schemas.openxmlformats.org/officeDocument/2006/relationships/slide" Target="slides/slide182.xml"/><Relationship Id="rId184" Type="http://schemas.openxmlformats.org/officeDocument/2006/relationships/slide" Target="slides/slide181.xml"/><Relationship Id="rId183" Type="http://schemas.openxmlformats.org/officeDocument/2006/relationships/slide" Target="slides/slide180.xml"/><Relationship Id="rId182" Type="http://schemas.openxmlformats.org/officeDocument/2006/relationships/slide" Target="slides/slide179.xml"/><Relationship Id="rId181" Type="http://schemas.openxmlformats.org/officeDocument/2006/relationships/slide" Target="slides/slide178.xml"/><Relationship Id="rId180" Type="http://schemas.openxmlformats.org/officeDocument/2006/relationships/slide" Target="slides/slide177.xml"/><Relationship Id="rId18" Type="http://schemas.openxmlformats.org/officeDocument/2006/relationships/slide" Target="slides/slide15.xml"/><Relationship Id="rId179" Type="http://schemas.openxmlformats.org/officeDocument/2006/relationships/slide" Target="slides/slide176.xml"/><Relationship Id="rId178" Type="http://schemas.openxmlformats.org/officeDocument/2006/relationships/slide" Target="slides/slide175.xml"/><Relationship Id="rId177" Type="http://schemas.openxmlformats.org/officeDocument/2006/relationships/slide" Target="slides/slide174.xml"/><Relationship Id="rId176" Type="http://schemas.openxmlformats.org/officeDocument/2006/relationships/slide" Target="slides/slide173.xml"/><Relationship Id="rId175" Type="http://schemas.openxmlformats.org/officeDocument/2006/relationships/slide" Target="slides/slide172.xml"/><Relationship Id="rId174" Type="http://schemas.openxmlformats.org/officeDocument/2006/relationships/slide" Target="slides/slide171.xml"/><Relationship Id="rId173" Type="http://schemas.openxmlformats.org/officeDocument/2006/relationships/slide" Target="slides/slide170.xml"/><Relationship Id="rId172" Type="http://schemas.openxmlformats.org/officeDocument/2006/relationships/slide" Target="slides/slide169.xml"/><Relationship Id="rId171" Type="http://schemas.openxmlformats.org/officeDocument/2006/relationships/slide" Target="slides/slide168.xml"/><Relationship Id="rId170" Type="http://schemas.openxmlformats.org/officeDocument/2006/relationships/slide" Target="slides/slide167.xml"/><Relationship Id="rId17" Type="http://schemas.openxmlformats.org/officeDocument/2006/relationships/slide" Target="slides/slide14.xml"/><Relationship Id="rId169" Type="http://schemas.openxmlformats.org/officeDocument/2006/relationships/slide" Target="slides/slide166.xml"/><Relationship Id="rId168" Type="http://schemas.openxmlformats.org/officeDocument/2006/relationships/slide" Target="slides/slide165.xml"/><Relationship Id="rId167" Type="http://schemas.openxmlformats.org/officeDocument/2006/relationships/slide" Target="slides/slide164.xml"/><Relationship Id="rId166" Type="http://schemas.openxmlformats.org/officeDocument/2006/relationships/slide" Target="slides/slide163.xml"/><Relationship Id="rId165" Type="http://schemas.openxmlformats.org/officeDocument/2006/relationships/slide" Target="slides/slide162.xml"/><Relationship Id="rId164" Type="http://schemas.openxmlformats.org/officeDocument/2006/relationships/slide" Target="slides/slide161.xml"/><Relationship Id="rId163" Type="http://schemas.openxmlformats.org/officeDocument/2006/relationships/slide" Target="slides/slide160.xml"/><Relationship Id="rId162" Type="http://schemas.openxmlformats.org/officeDocument/2006/relationships/slide" Target="slides/slide159.xml"/><Relationship Id="rId161" Type="http://schemas.openxmlformats.org/officeDocument/2006/relationships/slide" Target="slides/slide158.xml"/><Relationship Id="rId160" Type="http://schemas.openxmlformats.org/officeDocument/2006/relationships/slide" Target="slides/slide157.xml"/><Relationship Id="rId16" Type="http://schemas.openxmlformats.org/officeDocument/2006/relationships/slide" Target="slides/slide13.xml"/><Relationship Id="rId159" Type="http://schemas.openxmlformats.org/officeDocument/2006/relationships/slide" Target="slides/slide156.xml"/><Relationship Id="rId158" Type="http://schemas.openxmlformats.org/officeDocument/2006/relationships/slide" Target="slides/slide155.xml"/><Relationship Id="rId157" Type="http://schemas.openxmlformats.org/officeDocument/2006/relationships/slide" Target="slides/slide154.xml"/><Relationship Id="rId156" Type="http://schemas.openxmlformats.org/officeDocument/2006/relationships/slide" Target="slides/slide153.xml"/><Relationship Id="rId155" Type="http://schemas.openxmlformats.org/officeDocument/2006/relationships/slide" Target="slides/slide152.xml"/><Relationship Id="rId154" Type="http://schemas.openxmlformats.org/officeDocument/2006/relationships/slide" Target="slides/slide151.xml"/><Relationship Id="rId153" Type="http://schemas.openxmlformats.org/officeDocument/2006/relationships/slide" Target="slides/slide150.xml"/><Relationship Id="rId152" Type="http://schemas.openxmlformats.org/officeDocument/2006/relationships/slide" Target="slides/slide149.xml"/><Relationship Id="rId151" Type="http://schemas.openxmlformats.org/officeDocument/2006/relationships/slide" Target="slides/slide148.xml"/><Relationship Id="rId150" Type="http://schemas.openxmlformats.org/officeDocument/2006/relationships/slide" Target="slides/slide147.xml"/><Relationship Id="rId15" Type="http://schemas.openxmlformats.org/officeDocument/2006/relationships/slide" Target="slides/slide12.xml"/><Relationship Id="rId149" Type="http://schemas.openxmlformats.org/officeDocument/2006/relationships/slide" Target="slides/slide146.xml"/><Relationship Id="rId148" Type="http://schemas.openxmlformats.org/officeDocument/2006/relationships/slide" Target="slides/slide145.xml"/><Relationship Id="rId147" Type="http://schemas.openxmlformats.org/officeDocument/2006/relationships/slide" Target="slides/slide144.xml"/><Relationship Id="rId146" Type="http://schemas.openxmlformats.org/officeDocument/2006/relationships/slide" Target="slides/slide143.xml"/><Relationship Id="rId145" Type="http://schemas.openxmlformats.org/officeDocument/2006/relationships/slide" Target="slides/slide142.xml"/><Relationship Id="rId144" Type="http://schemas.openxmlformats.org/officeDocument/2006/relationships/slide" Target="slides/slide141.xml"/><Relationship Id="rId143" Type="http://schemas.openxmlformats.org/officeDocument/2006/relationships/slide" Target="slides/slide140.xml"/><Relationship Id="rId142" Type="http://schemas.openxmlformats.org/officeDocument/2006/relationships/slide" Target="slides/slide139.xml"/><Relationship Id="rId141" Type="http://schemas.openxmlformats.org/officeDocument/2006/relationships/slide" Target="slides/slide138.xml"/><Relationship Id="rId140" Type="http://schemas.openxmlformats.org/officeDocument/2006/relationships/slide" Target="slides/slide137.xml"/><Relationship Id="rId14" Type="http://schemas.openxmlformats.org/officeDocument/2006/relationships/slide" Target="slides/slide11.xml"/><Relationship Id="rId139" Type="http://schemas.openxmlformats.org/officeDocument/2006/relationships/slide" Target="slides/slide136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00000000-0000-0000-0000-00000000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00000000-0000-0000-0000-00000000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00000000-0000-0000-0000-00000000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00000000-0000-0000-0000-00000000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00000000-0000-0000-0000-00000000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B6967E-542D-46BB-99C2-28920E914199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37628-B820-42EF-A241-CE9D2C9CD08B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24578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24579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80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0945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210946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21094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0948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5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231426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23142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1428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4977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254978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254979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4980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4433" name="投影片圖像版面配置區 257025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274434" name="文字版面配置區 257026"/>
          <p:cNvSpPr/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61442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6144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4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63490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6349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2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1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87042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8704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7044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105474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10547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6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3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120834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12083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6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5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139266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13926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9268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7" name="投影片圖像版面配置區 24473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67938" name="文字版面配置區 244738"/>
          <p:cNvSpPr/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585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195586" name="页脚占位符 5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r>
              <a:rPr lang="zh-CN" altLang="en-US" sz="1200" dirty="0"/>
              <a:t>绿色圃中小学教育网http://www.lspjy.com</a:t>
            </a:r>
            <a:endParaRPr lang="en-US" altLang="zh-CN" sz="1200" dirty="0"/>
          </a:p>
        </p:txBody>
      </p:sp>
      <p:sp>
        <p:nvSpPr>
          <p:cNvPr id="19558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5588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>
            <a:alphaModFix amt="3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  <a:endParaRPr lang="zh-TW" altLang="en-US" smtClean="0"/>
          </a:p>
          <a:p>
            <a:pPr lvl="1"/>
            <a:r>
              <a:rPr lang="zh-TW" altLang="en-US" smtClean="0"/>
              <a:t>第二層</a:t>
            </a:r>
            <a:endParaRPr lang="zh-TW" altLang="en-US" smtClean="0"/>
          </a:p>
          <a:p>
            <a:pPr lvl="2"/>
            <a:r>
              <a:rPr lang="zh-TW" altLang="en-US" smtClean="0"/>
              <a:t>第三層</a:t>
            </a:r>
            <a:endParaRPr lang="zh-TW" altLang="en-US" smtClean="0"/>
          </a:p>
          <a:p>
            <a:pPr lvl="3"/>
            <a:r>
              <a:rPr lang="zh-TW" altLang="en-US" smtClean="0"/>
              <a:t>第四層</a:t>
            </a:r>
            <a:endParaRPr lang="zh-TW" altLang="en-US" smtClean="0"/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88FF1-2C18-4A0E-91AD-C74148E4C1C5}" type="datetimeFigureOut">
              <a:rPr lang="zh-TW" altLang="en-US" smtClean="0"/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AFB9F-9A76-4833-BBFA-BFD914C38B6B}" type="slidenum">
              <a:rPr lang="zh-TW" altLang="en-US" smtClean="0"/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1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2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3.jpe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4.jpeg"/></Relationships>
</file>

<file path=ppt/slides/_rels/slide10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8.wav"/><Relationship Id="rId3" Type="http://schemas.openxmlformats.org/officeDocument/2006/relationships/audio" Target="../media/audio5.wav"/><Relationship Id="rId2" Type="http://schemas.openxmlformats.org/officeDocument/2006/relationships/image" Target="../media/image106.jpeg"/><Relationship Id="rId1" Type="http://schemas.openxmlformats.org/officeDocument/2006/relationships/image" Target="../media/image105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7.jpe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8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0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image" Target="../media/image109.jpe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image" Target="../media/image113.png"/></Relationships>
</file>

<file path=ppt/slides/_rels/slide1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1.png"/><Relationship Id="rId5" Type="http://schemas.openxmlformats.org/officeDocument/2006/relationships/hyperlink" Target="c.exe" TargetMode="External"/><Relationship Id="rId4" Type="http://schemas.openxmlformats.org/officeDocument/2006/relationships/image" Target="../media/image120.png"/><Relationship Id="rId3" Type="http://schemas.openxmlformats.org/officeDocument/2006/relationships/hyperlink" Target="s.exe" TargetMode="External"/><Relationship Id="rId2" Type="http://schemas.openxmlformats.org/officeDocument/2006/relationships/image" Target="../media/image119.png"/><Relationship Id="rId1" Type="http://schemas.openxmlformats.org/officeDocument/2006/relationships/hyperlink" Target="z.exe" TargetMode="External"/></Relationships>
</file>

<file path=ppt/slides/_rels/slide1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3.png"/><Relationship Id="rId2" Type="http://schemas.openxmlformats.org/officeDocument/2006/relationships/image" Target="../media/image114.png"/><Relationship Id="rId1" Type="http://schemas.openxmlformats.org/officeDocument/2006/relationships/image" Target="../media/image122.png"/></Relationships>
</file>

<file path=ppt/slides/_rels/slide1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image" Target="../media/image122.png"/></Relationships>
</file>

<file path=ppt/slides/_rels/slide1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7.png"/><Relationship Id="rId2" Type="http://schemas.openxmlformats.org/officeDocument/2006/relationships/image" Target="../media/image118.png"/><Relationship Id="rId1" Type="http://schemas.openxmlformats.org/officeDocument/2006/relationships/image" Target="../media/image122.png"/></Relationships>
</file>

<file path=ppt/slides/_rels/slide1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7.png"/><Relationship Id="rId2" Type="http://schemas.openxmlformats.org/officeDocument/2006/relationships/image" Target="../media/image118.png"/><Relationship Id="rId1" Type="http://schemas.openxmlformats.org/officeDocument/2006/relationships/image" Target="../media/image122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3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3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3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9.wav"/><Relationship Id="rId1" Type="http://schemas.openxmlformats.org/officeDocument/2006/relationships/image" Target="../media/image124.jpe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5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4.jpe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0.wav"/><Relationship Id="rId2" Type="http://schemas.openxmlformats.org/officeDocument/2006/relationships/image" Target="../media/image126.png"/><Relationship Id="rId1" Type="http://schemas.openxmlformats.org/officeDocument/2006/relationships/image" Target="../media/image124.jpe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7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8.jpe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9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0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1.jpe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3.GIF"/><Relationship Id="rId1" Type="http://schemas.openxmlformats.org/officeDocument/2006/relationships/image" Target="../media/image132.png"/></Relationships>
</file>

<file path=ppt/slides/_rels/slide1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hyperlink" Target="http://www.21cnjy.com/2/119498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4.jpe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6.jpeg"/><Relationship Id="rId2" Type="http://schemas.openxmlformats.org/officeDocument/2006/relationships/image" Target="../media/image135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7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9.jpeg"/><Relationship Id="rId2" Type="http://schemas.openxmlformats.org/officeDocument/2006/relationships/image" Target="../media/image138.png"/><Relationship Id="rId1" Type="http://schemas.openxmlformats.org/officeDocument/2006/relationships/image" Target="../media/image10.png"/></Relationships>
</file>

<file path=ppt/slides/_rels/slide1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1.jpeg"/><Relationship Id="rId2" Type="http://schemas.openxmlformats.org/officeDocument/2006/relationships/image" Target="../media/image140.png"/><Relationship Id="rId1" Type="http://schemas.openxmlformats.org/officeDocument/2006/relationships/image" Target="../media/image10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2.png"/><Relationship Id="rId1" Type="http://schemas.openxmlformats.org/officeDocument/2006/relationships/image" Target="../media/image11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3.jpeg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4.png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5.png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6.jpeg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7.pn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8.png"/></Relationships>
</file>

<file path=ppt/slides/_rels/slide15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4.jpeg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image" Target="../media/image149.jpeg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5.jpeg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6.jpeg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7.jpeg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8.png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1.GIF"/><Relationship Id="rId1" Type="http://schemas.openxmlformats.org/officeDocument/2006/relationships/image" Target="../media/image160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6.wav"/><Relationship Id="rId5" Type="http://schemas.openxmlformats.org/officeDocument/2006/relationships/image" Target="../media/image165.jpeg"/><Relationship Id="rId4" Type="http://schemas.openxmlformats.org/officeDocument/2006/relationships/image" Target="../media/image164.jpeg"/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audio" Target="../media/audio11.wav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2.wav"/><Relationship Id="rId1" Type="http://schemas.openxmlformats.org/officeDocument/2006/relationships/image" Target="../media/image166.jpe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7.GIF"/><Relationship Id="rId1" Type="http://schemas.openxmlformats.org/officeDocument/2006/relationships/audio" Target="../media/audio13.wav"/></Relationships>
</file>

<file path=ppt/slides/_rels/slide16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image" Target="../media/image169.GIF"/><Relationship Id="rId2" Type="http://schemas.openxmlformats.org/officeDocument/2006/relationships/audio" Target="../media/audio14.wav"/><Relationship Id="rId1" Type="http://schemas.openxmlformats.org/officeDocument/2006/relationships/image" Target="../media/image168.jpeg"/></Relationships>
</file>

<file path=ppt/slides/_rels/slide1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image" Target="../media/image171.GIF"/><Relationship Id="rId1" Type="http://schemas.openxmlformats.org/officeDocument/2006/relationships/image" Target="../media/image170.jpeg"/></Relationships>
</file>

<file path=ppt/slides/_rels/slide16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7.GIF"/><Relationship Id="rId8" Type="http://schemas.openxmlformats.org/officeDocument/2006/relationships/image" Target="../media/image176.GIF"/><Relationship Id="rId7" Type="http://schemas.openxmlformats.org/officeDocument/2006/relationships/audio" Target="../media/audio17.wav"/><Relationship Id="rId6" Type="http://schemas.openxmlformats.org/officeDocument/2006/relationships/image" Target="../media/image175.GIF"/><Relationship Id="rId5" Type="http://schemas.openxmlformats.org/officeDocument/2006/relationships/audio" Target="../media/audio16.wav"/><Relationship Id="rId4" Type="http://schemas.openxmlformats.org/officeDocument/2006/relationships/image" Target="../media/image174.GIF"/><Relationship Id="rId3" Type="http://schemas.openxmlformats.org/officeDocument/2006/relationships/image" Target="../media/image173.GIF"/><Relationship Id="rId2" Type="http://schemas.openxmlformats.org/officeDocument/2006/relationships/audio" Target="../media/audio15.wav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18.wav"/><Relationship Id="rId1" Type="http://schemas.openxmlformats.org/officeDocument/2006/relationships/image" Target="../media/image172.jpe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9.wav"/><Relationship Id="rId1" Type="http://schemas.openxmlformats.org/officeDocument/2006/relationships/image" Target="../media/image17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103/&#19968;&#24180;&#32423;&#65288;&#19978;&#65289;&#35821;&#25991;/aoouiu/3aoouiu&#25340;&#35835;.swf" TargetMode="External"/><Relationship Id="rId2" Type="http://schemas.openxmlformats.org/officeDocument/2006/relationships/image" Target="../media/image180.jpeg"/><Relationship Id="rId1" Type="http://schemas.openxmlformats.org/officeDocument/2006/relationships/image" Target="../media/image179.jpeg"/></Relationships>
</file>

<file path=ppt/slides/_rels/slide17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2.GIF"/><Relationship Id="rId4" Type="http://schemas.openxmlformats.org/officeDocument/2006/relationships/image" Target="../media/image175.GIF"/><Relationship Id="rId3" Type="http://schemas.openxmlformats.org/officeDocument/2006/relationships/audio" Target="../media/audio16.wav"/><Relationship Id="rId2" Type="http://schemas.openxmlformats.org/officeDocument/2006/relationships/image" Target="../media/image180.jpeg"/><Relationship Id="rId1" Type="http://schemas.openxmlformats.org/officeDocument/2006/relationships/image" Target="../media/image181.jpeg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4.jpeg"/><Relationship Id="rId1" Type="http://schemas.openxmlformats.org/officeDocument/2006/relationships/image" Target="../media/image183.pn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5.pn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5.pn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6.jpe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7.jpeg"/></Relationships>
</file>

<file path=ppt/slides/_rels/slide17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8.png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9.jpeg"/><Relationship Id="rId1" Type="http://schemas.openxmlformats.org/officeDocument/2006/relationships/hyperlink" Target="http://www.3lian.com/e/ViewImg/index.html?url=http://img1.3lian.com/img2011/10/84/01.jpg" TargetMode="Externa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0.jpeg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1.jpe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2.jpeg"/><Relationship Id="rId1" Type="http://schemas.openxmlformats.org/officeDocument/2006/relationships/image" Target="../media/image186.jpeg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3.jpeg"/></Relationships>
</file>

<file path=ppt/slides/_rels/slide18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8.png"/><Relationship Id="rId1" Type="http://schemas.openxmlformats.org/officeDocument/2006/relationships/oleObject" Target="../embeddings/oleObject2.bin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5.jpeg"/><Relationship Id="rId1" Type="http://schemas.openxmlformats.org/officeDocument/2006/relationships/image" Target="../media/image194.jpeg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6.jpeg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7.png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8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9.jpeg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0.jpeg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1.jpeg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3.jpeg"/><Relationship Id="rId1" Type="http://schemas.openxmlformats.org/officeDocument/2006/relationships/image" Target="../media/image202.png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4.png"/></Relationships>
</file>

<file path=ppt/slides/_rels/slide19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0.png"/><Relationship Id="rId5" Type="http://schemas.openxmlformats.org/officeDocument/2006/relationships/image" Target="../media/image209.png"/><Relationship Id="rId4" Type="http://schemas.openxmlformats.org/officeDocument/2006/relationships/image" Target="../media/image208.png"/><Relationship Id="rId3" Type="http://schemas.openxmlformats.org/officeDocument/2006/relationships/image" Target="../media/image207.png"/><Relationship Id="rId2" Type="http://schemas.openxmlformats.org/officeDocument/2006/relationships/image" Target="../media/image206.png"/><Relationship Id="rId1" Type="http://schemas.openxmlformats.org/officeDocument/2006/relationships/image" Target="../media/image205.png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2.png"/><Relationship Id="rId1" Type="http://schemas.openxmlformats.org/officeDocument/2006/relationships/image" Target="../media/image21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2.png"/><Relationship Id="rId1" Type="http://schemas.openxmlformats.org/officeDocument/2006/relationships/image" Target="../media/image213.png"/></Relationships>
</file>

<file path=ppt/slides/_rels/slide20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image" Target="../media/image215.jpeg"/><Relationship Id="rId1" Type="http://schemas.openxmlformats.org/officeDocument/2006/relationships/image" Target="../media/image214.png"/></Relationships>
</file>

<file path=ppt/slides/_rels/slide20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0.png"/><Relationship Id="rId4" Type="http://schemas.openxmlformats.org/officeDocument/2006/relationships/image" Target="../media/image219.png"/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image" Target="../media/image216.pn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1.png"/><Relationship Id="rId1" Type="http://schemas.openxmlformats.org/officeDocument/2006/relationships/image" Target="../media/image213.png"/></Relationships>
</file>

<file path=ppt/slides/_rels/slide20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image" Target="../media/image223.jpeg"/><Relationship Id="rId1" Type="http://schemas.openxmlformats.org/officeDocument/2006/relationships/image" Target="../media/image222.png"/></Relationships>
</file>

<file path=ppt/slides/_rels/slide20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8.png"/><Relationship Id="rId4" Type="http://schemas.openxmlformats.org/officeDocument/2006/relationships/image" Target="../media/image227.png"/><Relationship Id="rId3" Type="http://schemas.openxmlformats.org/officeDocument/2006/relationships/image" Target="../media/image226.png"/><Relationship Id="rId2" Type="http://schemas.openxmlformats.org/officeDocument/2006/relationships/image" Target="../media/image225.png"/><Relationship Id="rId1" Type="http://schemas.openxmlformats.org/officeDocument/2006/relationships/image" Target="../media/image224.png"/></Relationships>
</file>

<file path=ppt/slides/_rels/slide20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image" Target="../media/image229.png"/><Relationship Id="rId1" Type="http://schemas.openxmlformats.org/officeDocument/2006/relationships/image" Target="../media/image222.pn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image" Target="../media/image230.png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1.png"/></Relationships>
</file>

<file path=ppt/slides/_rels/slide20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5.png"/><Relationship Id="rId3" Type="http://schemas.openxmlformats.org/officeDocument/2006/relationships/image" Target="../media/image234.png"/><Relationship Id="rId2" Type="http://schemas.openxmlformats.org/officeDocument/2006/relationships/image" Target="../media/image233.png"/><Relationship Id="rId1" Type="http://schemas.openxmlformats.org/officeDocument/2006/relationships/image" Target="../media/image2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6.png"/><Relationship Id="rId1" Type="http://schemas.openxmlformats.org/officeDocument/2006/relationships/image" Target="../media/image213.png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8.jpeg"/><Relationship Id="rId1" Type="http://schemas.openxmlformats.org/officeDocument/2006/relationships/image" Target="../media/image237.png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9.png"/></Relationships>
</file>

<file path=ppt/slides/_rels/slide2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3.png"/><Relationship Id="rId3" Type="http://schemas.openxmlformats.org/officeDocument/2006/relationships/image" Target="../media/image242.png"/><Relationship Id="rId2" Type="http://schemas.openxmlformats.org/officeDocument/2006/relationships/image" Target="../media/image241.png"/><Relationship Id="rId1" Type="http://schemas.openxmlformats.org/officeDocument/2006/relationships/image" Target="../media/image240.png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7.png"/><Relationship Id="rId1" Type="http://schemas.openxmlformats.org/officeDocument/2006/relationships/image" Target="../media/image244.jpeg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3.png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5.jpeg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6.png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8.jpeg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9.wav"/><Relationship Id="rId1" Type="http://schemas.openxmlformats.org/officeDocument/2006/relationships/image" Target="../media/image249.png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0.jpeg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1.png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2.png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3.jpeg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5.png"/><Relationship Id="rId1" Type="http://schemas.openxmlformats.org/officeDocument/2006/relationships/image" Target="../media/image254.GIF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6.jpeg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7.jpeg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7.jpeg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7.jpeg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/Relationships>
</file>

<file path=ppt/slides/_rels/slide2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1.jpeg"/><Relationship Id="rId3" Type="http://schemas.openxmlformats.org/officeDocument/2006/relationships/image" Target="../media/image260.jpeg"/><Relationship Id="rId2" Type="http://schemas.openxmlformats.org/officeDocument/2006/relationships/image" Target="../media/image259.jpeg"/><Relationship Id="rId1" Type="http://schemas.openxmlformats.org/officeDocument/2006/relationships/image" Target="../media/image258.GIF"/></Relationships>
</file>

<file path=ppt/slides/_rels/slide2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67.jpeg"/><Relationship Id="rId5" Type="http://schemas.openxmlformats.org/officeDocument/2006/relationships/image" Target="../media/image266.jpeg"/><Relationship Id="rId4" Type="http://schemas.openxmlformats.org/officeDocument/2006/relationships/image" Target="../media/image265.jpeg"/><Relationship Id="rId3" Type="http://schemas.openxmlformats.org/officeDocument/2006/relationships/image" Target="../media/image264.jpeg"/><Relationship Id="rId2" Type="http://schemas.openxmlformats.org/officeDocument/2006/relationships/image" Target="../media/image263.jpeg"/><Relationship Id="rId1" Type="http://schemas.openxmlformats.org/officeDocument/2006/relationships/image" Target="../media/image262.jpeg"/></Relationships>
</file>

<file path=ppt/slides/_rels/slide2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3.GIF"/><Relationship Id="rId1" Type="http://schemas.openxmlformats.org/officeDocument/2006/relationships/image" Target="../media/image132.png"/></Relationships>
</file>

<file path=ppt/slides/_rels/slide2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hyperlink" Target="http://www.21cnjy.com/2/119508/" TargetMode="External"/><Relationship Id="rId6" Type="http://schemas.openxmlformats.org/officeDocument/2006/relationships/hyperlink" Target="http://www.21cnjy.com/2/119498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8.png"/><Relationship Id="rId1" Type="http://schemas.openxmlformats.org/officeDocument/2006/relationships/image" Target="../media/image10.png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9.png"/><Relationship Id="rId1" Type="http://schemas.openxmlformats.org/officeDocument/2006/relationships/image" Target="../media/image268.jpeg"/></Relationships>
</file>

<file path=ppt/slides/_rels/slide2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0.png"/><Relationship Id="rId2" Type="http://schemas.openxmlformats.org/officeDocument/2006/relationships/image" Target="../media/image140.png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media" Target="ppt/slides/ppt/slides/clipboard/media/media1.mp3" TargetMode="External"/><Relationship Id="rId4" Type="http://schemas.openxmlformats.org/officeDocument/2006/relationships/audio" Target="ppt/slides/ppt/slides/clipboard/media/media1.mp3" TargetMode="External"/><Relationship Id="rId3" Type="http://schemas.openxmlformats.org/officeDocument/2006/relationships/hyperlink" Target="http://baike.sogou.com/lemma/ShowInnerLink.htm?lemmaId=64845311&amp;ss_c=ssc.citiao.link" TargetMode="External"/><Relationship Id="rId2" Type="http://schemas.openxmlformats.org/officeDocument/2006/relationships/hyperlink" Target="&#12298;&#21647;&#40517;&#12299;flash&#35838;&#20214;.swf" TargetMode="Externa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46.jpeg"/><Relationship Id="rId1" Type="http://schemas.openxmlformats.org/officeDocument/2006/relationships/image" Target="../media/image45.GIF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0.wmf"/><Relationship Id="rId4" Type="http://schemas.openxmlformats.org/officeDocument/2006/relationships/control" Target="../activeX/activeX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1.jpe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3.wmf"/><Relationship Id="rId4" Type="http://schemas.openxmlformats.org/officeDocument/2006/relationships/control" Target="../activeX/activeX2.xml"/><Relationship Id="rId3" Type="http://schemas.openxmlformats.org/officeDocument/2006/relationships/image" Target="../media/image48.png"/><Relationship Id="rId2" Type="http://schemas.openxmlformats.org/officeDocument/2006/relationships/image" Target="../media/image52.png"/><Relationship Id="rId1" Type="http://schemas.openxmlformats.org/officeDocument/2006/relationships/image" Target="../media/image4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5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55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56.jpeg"/><Relationship Id="rId1" Type="http://schemas.openxmlformats.org/officeDocument/2006/relationships/image" Target="../media/image45.GIF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7.wmf"/><Relationship Id="rId2" Type="http://schemas.openxmlformats.org/officeDocument/2006/relationships/control" Target="../activeX/activeX3.xml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8.jpe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9.wmf"/><Relationship Id="rId2" Type="http://schemas.openxmlformats.org/officeDocument/2006/relationships/control" Target="../activeX/activeX4.xml"/><Relationship Id="rId1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3.wav"/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1.wmf"/><Relationship Id="rId1" Type="http://schemas.openxmlformats.org/officeDocument/2006/relationships/control" Target="../activeX/activeX5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image" Target="../media/image64.png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5.jpe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image" Target="../media/image66.jpe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image" Target="../media/image6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image" Target="../media/image68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0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2.jpeg"/><Relationship Id="rId1" Type="http://schemas.openxmlformats.org/officeDocument/2006/relationships/hyperlink" Target="../../Local%20Settings/Temp/HZ$D.194.1908/HZ$D.194.1909/&#23567;&#23398;&#35821;&#25991;&#19968;&#24180;&#32423;&#19978;&#20876;&#12298;&#27721;&#35821;&#25340;&#38899;&#65300;&#12288;d%20t%20n%20l&#12299;&#25945;&#23398;&#35838;&#20214;%20FLASH&#35838;&#20214;/h04-002jieds/d.wav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3.png"/><Relationship Id="rId1" Type="http://schemas.openxmlformats.org/officeDocument/2006/relationships/hyperlink" Target="../../Local%20Settings/Temp/HZ$D.194.1908/HZ$D.194.1909/&#23567;&#23398;&#35821;&#25991;&#19968;&#24180;&#32423;&#19978;&#20876;&#12298;&#27721;&#35821;&#25340;&#38899;&#65300;&#12288;d%20t%20n%20l&#12299;&#25945;&#23398;&#35838;&#20214;%20FLASH&#35838;&#20214;/h04-002jieds/t.wav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4.png"/><Relationship Id="rId1" Type="http://schemas.openxmlformats.org/officeDocument/2006/relationships/hyperlink" Target="../../Local%20Settings/Temp/HZ$D.194.1908/HZ$D.194.1909/&#23567;&#23398;&#35821;&#25991;&#19968;&#24180;&#32423;&#19978;&#20876;&#12298;&#27721;&#35821;&#25340;&#38899;&#65300;&#12288;d%20t%20n%20l&#12299;&#25945;&#23398;&#35838;&#20214;%20FLASH&#35838;&#20214;/h04-002jieds/n.wav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5.png"/><Relationship Id="rId1" Type="http://schemas.openxmlformats.org/officeDocument/2006/relationships/hyperlink" Target="../../Local%20Settings/Temp/HZ$D.194.1908/HZ$D.194.1909/&#23567;&#23398;&#35821;&#25991;&#19968;&#24180;&#32423;&#19978;&#20876;&#12298;&#27721;&#35821;&#25340;&#38899;&#65300;&#12288;d%20t%20n%20l&#12299;&#25945;&#23398;&#35838;&#20214;%20FLASH&#35838;&#20214;/h04-002jieds/l.wav" TargetMode="Externa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80.png"/><Relationship Id="rId7" Type="http://schemas.openxmlformats.org/officeDocument/2006/relationships/hyperlink" Target="../../Local%20Settings/Temp/HZ$D.194.1908/HZ$D.194.1909/&#23567;&#23398;&#35821;&#25991;&#19968;&#24180;&#32423;&#19978;&#20876;&#12298;&#27721;&#35821;&#25340;&#38899;&#65300;&#12288;d%20t%20n%20l&#12299;&#25945;&#23398;&#35838;&#20214;%20FLASH&#35838;&#20214;/h04-002jieds/l.exe" TargetMode="External"/><Relationship Id="rId6" Type="http://schemas.openxmlformats.org/officeDocument/2006/relationships/image" Target="../media/image79.png"/><Relationship Id="rId5" Type="http://schemas.openxmlformats.org/officeDocument/2006/relationships/hyperlink" Target="../../Local%20Settings/Temp/HZ$D.194.1908/HZ$D.194.1909/&#23567;&#23398;&#35821;&#25991;&#19968;&#24180;&#32423;&#19978;&#20876;&#12298;&#27721;&#35821;&#25340;&#38899;&#65300;&#12288;d%20t%20n%20l&#12299;&#25945;&#23398;&#35838;&#20214;%20FLASH&#35838;&#20214;/h04-002jieds/n.exe" TargetMode="External"/><Relationship Id="rId4" Type="http://schemas.openxmlformats.org/officeDocument/2006/relationships/image" Target="../media/image78.png"/><Relationship Id="rId3" Type="http://schemas.openxmlformats.org/officeDocument/2006/relationships/hyperlink" Target="../../Local%20Settings/Temp/HZ$D.194.1908/HZ$D.194.1909/&#23567;&#23398;&#35821;&#25991;&#19968;&#24180;&#32423;&#19978;&#20876;&#12298;&#27721;&#35821;&#25340;&#38899;&#65300;&#12288;d%20t%20n%20l&#12299;&#25945;&#23398;&#35838;&#20214;%20FLASH&#35838;&#20214;/h04-002jieds/t.exe" TargetMode="External"/><Relationship Id="rId2" Type="http://schemas.openxmlformats.org/officeDocument/2006/relationships/image" Target="../media/image77.png"/><Relationship Id="rId1" Type="http://schemas.openxmlformats.org/officeDocument/2006/relationships/hyperlink" Target="../../Local%20Settings/Temp/HZ$D.194.1908/HZ$D.194.1909/&#23567;&#23398;&#35821;&#25991;&#19968;&#24180;&#32423;&#19978;&#20876;&#12298;&#27721;&#35821;&#25340;&#38899;&#65300;&#12288;d%20t%20n%20l&#12299;&#25945;&#23398;&#35838;&#20214;%20FLASH&#35838;&#20214;/h04-002jieds/d.exe" TargetMode="Externa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1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1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2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2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5.png"/><Relationship Id="rId2" Type="http://schemas.openxmlformats.org/officeDocument/2006/relationships/image" Target="../media/image84.jpeg"/><Relationship Id="rId1" Type="http://schemas.openxmlformats.org/officeDocument/2006/relationships/hyperlink" Target="../../../4.15&#19968;&#25913;&#31295;/&#35838;&#20214;&#25913;/4.16&#609;%20k%20h/gkh&#24773;&#22659;&#25925;&#20107;.swf" TargetMode="Externa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8.png"/><Relationship Id="rId1" Type="http://schemas.openxmlformats.org/officeDocument/2006/relationships/image" Target="../media/image87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9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0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1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2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4.GIF"/><Relationship Id="rId1" Type="http://schemas.openxmlformats.org/officeDocument/2006/relationships/image" Target="../media/image9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5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6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6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7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8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9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9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標題 4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4294967295"/>
          </p:nvPr>
        </p:nvSpPr>
        <p:spPr>
          <a:xfrm>
            <a:off x="10561320" y="5880100"/>
            <a:ext cx="3159125" cy="977900"/>
          </a:xfrm>
        </p:spPr>
        <p:txBody>
          <a:bodyPr>
            <a:normAutofit fontScale="50000"/>
          </a:bodyPr>
          <a:p>
            <a:pPr fontAlgn="base"/>
            <a:r>
              <a:rPr lang="zh-CN" altLang="zh-TW" strike="noStrike" noProof="1"/>
              <a:t>老师</a:t>
            </a:r>
            <a:r>
              <a:rPr lang="en-US" altLang="zh-CN" strike="noStrike" noProof="1"/>
              <a:t>:XX</a:t>
            </a:r>
            <a:endParaRPr lang="zh-CN" altLang="zh-TW" strike="noStrike" noProof="1"/>
          </a:p>
          <a:p>
            <a:pPr fontAlgn="base"/>
            <a:r>
              <a:rPr lang="en-US" altLang="zh-CN" strike="noStrike" noProof="1"/>
              <a:t>2021.XXX</a:t>
            </a:r>
            <a:endParaRPr lang="en-US" altLang="zh-CN" strike="noStrike" noProof="1"/>
          </a:p>
          <a:p>
            <a:pPr fontAlgn="base"/>
            <a:r>
              <a:rPr lang="zh-CN" altLang="en-US" strike="noStrike" noProof="1"/>
              <a:t>第</a:t>
            </a:r>
            <a:r>
              <a:rPr lang="en-US" altLang="zh-CN" strike="noStrike" noProof="1"/>
              <a:t>X</a:t>
            </a:r>
            <a:r>
              <a:rPr lang="zh-CN" altLang="en-US" strike="noStrike" noProof="1"/>
              <a:t>节课</a:t>
            </a:r>
            <a:endParaRPr lang="zh-CN" altLang="en-US" strike="noStrike" noProof="1"/>
          </a:p>
        </p:txBody>
      </p:sp>
      <p:pic>
        <p:nvPicPr>
          <p:cNvPr id="11267" name="圖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4965700" cy="687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6527800" y="3213100"/>
            <a:ext cx="3287395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endParaRPr lang="zh-CN" altLang="en-US" sz="4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r>
              <a:rPr lang="zh-CN" altLang="en-US" sz="4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小白鹅  e e e</a:t>
            </a:r>
            <a:endParaRPr lang="zh-CN" altLang="en-US" sz="4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r>
              <a:rPr lang="zh-CN" altLang="en-US" sz="4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扁扁嘴巴e e e</a:t>
            </a:r>
            <a:endParaRPr lang="zh-CN" altLang="en-US" sz="4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1" name="Rectangle 3"/>
          <p:cNvSpPr/>
          <p:nvPr/>
        </p:nvSpPr>
        <p:spPr>
          <a:xfrm>
            <a:off x="7864475" y="657225"/>
            <a:ext cx="1137920" cy="2245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40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e</a:t>
            </a:r>
            <a:endParaRPr lang="zh-CN" altLang="zh-CN" sz="140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7651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5325" y="2425700"/>
            <a:ext cx="4013200" cy="294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1310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1927225"/>
            <a:ext cx="6915150" cy="424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1320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025" y="1547813"/>
            <a:ext cx="7742238" cy="4545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21" name="Picture 2" descr="h06-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1075"/>
            <a:ext cx="8940800" cy="5300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4145" name="Picture 2" descr="00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1054100"/>
            <a:ext cx="8818562" cy="5226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3"/>
          <p:cNvSpPr/>
          <p:nvPr/>
        </p:nvSpPr>
        <p:spPr>
          <a:xfrm>
            <a:off x="4152900" y="1096487"/>
            <a:ext cx="3995738" cy="50158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0" algn="ctr" eaLnBrk="0" hangingPunct="0"/>
            <a:r>
              <a:rPr lang="zh-CN" altLang="zh-CN" sz="4000" dirty="0">
                <a:latin typeface="Calibri" charset="0"/>
                <a:ea typeface="SimSun" pitchFamily="2" charset="-122"/>
              </a:rPr>
              <a:t>Xià  qí</a:t>
            </a:r>
            <a:endParaRPr lang="zh-CN" altLang="zh-CN" sz="4000" dirty="0">
              <a:latin typeface="Calibri" charset="0"/>
              <a:ea typeface="SimSun" pitchFamily="2" charset="-122"/>
            </a:endParaRPr>
          </a:p>
          <a:p>
            <a:pPr indent="0" algn="ctr" eaLnBrk="0" hangingPunct="0"/>
            <a:r>
              <a:rPr lang="zh-CN" altLang="zh-CN" sz="4000" dirty="0">
                <a:latin typeface="楷体_GB2312" pitchFamily="49" charset="-122"/>
                <a:ea typeface="楷体_GB2312" pitchFamily="49" charset="-122"/>
              </a:rPr>
              <a:t>下 棋</a:t>
            </a:r>
            <a:r>
              <a:rPr lang="zh-CN" altLang="zh-CN" sz="4000" dirty="0">
                <a:latin typeface="Calibri" charset="0"/>
                <a:ea typeface="SimSun" pitchFamily="2" charset="-122"/>
              </a:rPr>
              <a:t> </a:t>
            </a:r>
            <a:endParaRPr lang="zh-CN" altLang="zh-CN" sz="4000" dirty="0">
              <a:latin typeface="Calibri" charset="0"/>
              <a:ea typeface="SimSun" pitchFamily="2" charset="-122"/>
            </a:endParaRPr>
          </a:p>
          <a:p>
            <a:pPr indent="0" algn="ctr" eaLnBrk="0" hangingPunct="0"/>
            <a:endParaRPr lang="zh-CN" altLang="zh-CN" sz="4000" dirty="0">
              <a:latin typeface="Calibri" charset="0"/>
              <a:ea typeface="SimSun" pitchFamily="2" charset="-122"/>
            </a:endParaRPr>
          </a:p>
          <a:p>
            <a:pPr indent="0" algn="ctr" eaLnBrk="0" hangingPunct="0"/>
            <a:r>
              <a:rPr lang="zh-CN" altLang="zh-CN" sz="4000" dirty="0">
                <a:latin typeface="Calibri" charset="0"/>
                <a:ea typeface="SimSun" pitchFamily="2" charset="-122"/>
              </a:rPr>
              <a:t>xǐ  yī  </a:t>
            </a:r>
            <a:r>
              <a:rPr lang="zh-CN" altLang="zh-CN" sz="40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fu</a:t>
            </a:r>
            <a:r>
              <a:rPr lang="zh-CN" altLang="zh-CN" sz="4000" dirty="0">
                <a:latin typeface="Calibri" charset="0"/>
                <a:ea typeface="SimSun" pitchFamily="2" charset="-122"/>
              </a:rPr>
              <a:t> </a:t>
            </a:r>
            <a:endParaRPr lang="zh-CN" altLang="zh-CN" sz="4000" dirty="0">
              <a:latin typeface="Calibri" charset="0"/>
              <a:ea typeface="SimSun" pitchFamily="2" charset="-122"/>
            </a:endParaRPr>
          </a:p>
          <a:p>
            <a:pPr indent="0" algn="ctr" eaLnBrk="0" hangingPunct="0"/>
            <a:r>
              <a:rPr lang="zh-CN" altLang="zh-CN" sz="4000" dirty="0">
                <a:latin typeface="楷体_GB2312" pitchFamily="49" charset="-122"/>
                <a:ea typeface="楷体_GB2312" pitchFamily="49" charset="-122"/>
              </a:rPr>
              <a:t>洗 衣 服 </a:t>
            </a:r>
            <a:endParaRPr lang="zh-CN" altLang="zh-CN" sz="4000" dirty="0">
              <a:latin typeface="楷体_GB2312" pitchFamily="49" charset="-122"/>
              <a:ea typeface="楷体_GB2312" pitchFamily="49" charset="-122"/>
            </a:endParaRPr>
          </a:p>
          <a:p>
            <a:pPr indent="0" algn="ctr" eaLnBrk="0" hangingPunct="0"/>
            <a:endParaRPr lang="zh-CN" altLang="zh-CN" sz="4000" dirty="0">
              <a:latin typeface="楷体_GB2312" pitchFamily="49" charset="-122"/>
              <a:ea typeface="楷体_GB2312" pitchFamily="49" charset="-122"/>
            </a:endParaRPr>
          </a:p>
          <a:p>
            <a:pPr indent="0" algn="ctr" eaLnBrk="0" hangingPunct="0"/>
            <a:r>
              <a:rPr lang="zh-CN" altLang="zh-CN" sz="4000" dirty="0">
                <a:latin typeface="Calibri" charset="0"/>
                <a:ea typeface="SimSun" pitchFamily="2" charset="-122"/>
              </a:rPr>
              <a:t> dā  jī  mù</a:t>
            </a:r>
            <a:endParaRPr lang="zh-CN" altLang="zh-CN" sz="4000" dirty="0">
              <a:latin typeface="Calibri" charset="0"/>
              <a:ea typeface="SimSun" pitchFamily="2" charset="-122"/>
            </a:endParaRPr>
          </a:p>
          <a:p>
            <a:pPr indent="0" algn="ctr" eaLnBrk="0" hangingPunct="0"/>
            <a:r>
              <a:rPr lang="zh-CN" altLang="zh-CN" sz="4000" dirty="0">
                <a:latin typeface="楷体_GB2312" pitchFamily="49" charset="-122"/>
                <a:ea typeface="楷体_GB2312" pitchFamily="49" charset="-122"/>
              </a:rPr>
              <a:t>搭 积 木</a:t>
            </a:r>
            <a:endParaRPr lang="zh-CN" altLang="zh-CN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414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51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288" y="620713"/>
            <a:ext cx="8497887" cy="5421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2"/>
          <p:cNvSpPr txBox="1"/>
          <p:nvPr/>
        </p:nvSpPr>
        <p:spPr>
          <a:xfrm>
            <a:off x="4511675" y="1701800"/>
            <a:ext cx="5095240" cy="2122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en-US" sz="4400" b="1" dirty="0">
                <a:latin typeface="Calibri" charset="0"/>
                <a:ea typeface="SimSun" pitchFamily="2" charset="-122"/>
              </a:rPr>
              <a:t>花  国  火  家  下  架</a:t>
            </a:r>
            <a:endParaRPr lang="en-US" altLang="zh-CN" sz="4400" b="1">
              <a:latin typeface="Calibri" charset="0"/>
              <a:ea typeface="SimSun" pitchFamily="2" charset="-122"/>
            </a:endParaRPr>
          </a:p>
          <a:p>
            <a:pPr indent="0" eaLnBrk="0" hangingPunct="0"/>
            <a:r>
              <a:rPr lang="zh-CN" altLang="en-US" sz="4400" b="1" dirty="0">
                <a:latin typeface="Calibri" charset="0"/>
                <a:ea typeface="SimSun" pitchFamily="2" charset="-122"/>
              </a:rPr>
              <a:t>           </a:t>
            </a:r>
            <a:endParaRPr lang="en-US" altLang="zh-CN" sz="4400" b="1">
              <a:latin typeface="Calibri" charset="0"/>
              <a:ea typeface="SimSun" pitchFamily="2" charset="-122"/>
            </a:endParaRPr>
          </a:p>
          <a:p>
            <a:pPr indent="0" eaLnBrk="0" hangingPunct="0"/>
            <a:r>
              <a:rPr lang="zh-CN" altLang="en-US" sz="4400" b="1" dirty="0">
                <a:latin typeface="Calibri" charset="0"/>
                <a:ea typeface="SimSun" pitchFamily="2" charset="-122"/>
              </a:rPr>
              <a:t> 果    画</a:t>
            </a:r>
            <a:endParaRPr lang="zh-CN" altLang="zh-CN" sz="4400" b="1" dirty="0">
              <a:latin typeface="Calibri" charset="0"/>
              <a:ea typeface="SimSun" pitchFamily="2" charset="-122"/>
            </a:endParaRPr>
          </a:p>
        </p:txBody>
      </p:sp>
      <p:pic>
        <p:nvPicPr>
          <p:cNvPr id="19459" name="Picture 63" descr="katongxingxiang2_0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988" y="2565400"/>
            <a:ext cx="3162300" cy="3462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AutoShape 64"/>
          <p:cNvSpPr/>
          <p:nvPr/>
        </p:nvSpPr>
        <p:spPr>
          <a:xfrm>
            <a:off x="2566988" y="3573463"/>
            <a:ext cx="4105275" cy="1943100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p>
            <a:pPr indent="0" algn="ctr" eaLnBrk="0" hangingPunct="0"/>
            <a:r>
              <a:rPr lang="zh-CN" altLang="zh-CN" sz="28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小朋友读得可真棒呀!</a:t>
            </a:r>
            <a:endParaRPr lang="zh-CN" altLang="zh-CN" sz="28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517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 bldLvl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4803775" y="1125538"/>
            <a:ext cx="3024188" cy="1295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6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765175"/>
            <a:ext cx="8016875" cy="580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585335" y="1540669"/>
            <a:ext cx="4246880" cy="37846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在一起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503050405090304" pitchFamily="18" charset="0"/>
              <a:ea typeface="SimSun" pitchFamily="2" charset="-122"/>
              <a:cs typeface="Times New Roman" panose="02020503050405090304" pitchFamily="18" charset="0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503050405090304" pitchFamily="18" charset="0"/>
              <a:ea typeface="SimSun" pitchFamily="2" charset="-122"/>
              <a:cs typeface="Times New Roman" panose="02020503050405090304" pitchFamily="18" charset="0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小黄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鸡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，小黑鸡，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503050405090304" pitchFamily="18" charset="0"/>
              <a:ea typeface="SimSun" pitchFamily="2" charset="-122"/>
              <a:cs typeface="Times New Roman" panose="02020503050405090304" pitchFamily="18" charset="0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欢欢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喜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喜在一起。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503050405090304" pitchFamily="18" charset="0"/>
              <a:ea typeface="SimSun" pitchFamily="2" charset="-122"/>
              <a:cs typeface="Times New Roman" panose="02020503050405090304" pitchFamily="18" charset="0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刨刨土，捉捉虫，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503050405090304" pitchFamily="18" charset="0"/>
              <a:ea typeface="SimSun" pitchFamily="2" charset="-122"/>
              <a:cs typeface="Times New Roman" panose="02020503050405090304" pitchFamily="18" charset="0"/>
            </a:endParaRPr>
          </a:p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青草地上做游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戏</a:t>
            </a: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503050405090304" pitchFamily="18" charset="0"/>
                <a:ea typeface="+mn-ea"/>
                <a:cs typeface="Times New Roman" panose="02020503050405090304" pitchFamily="18" charset="0"/>
              </a:rPr>
              <a:t>。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503050405090304" pitchFamily="18" charset="0"/>
              <a:ea typeface="SimSun" pitchFamily="2" charset="-122"/>
              <a:cs typeface="Times New Roman" panose="02020503050405090304" pitchFamily="18" charset="0"/>
            </a:endParaRPr>
          </a:p>
        </p:txBody>
      </p:sp>
      <p:sp>
        <p:nvSpPr>
          <p:cNvPr id="13619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150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6" end="1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16" end="2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pic>
        <p:nvPicPr>
          <p:cNvPr id="1372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4763" y="1900238"/>
            <a:ext cx="7072312" cy="433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159375" y="649288"/>
            <a:ext cx="406717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z  c   s 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0289" name="Picture 3" descr="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7588" y="981075"/>
            <a:ext cx="3074987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0" name="Picture 4" descr="11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563" y="4087813"/>
            <a:ext cx="6119812" cy="1935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68" name="WordArt 5"/>
          <p:cNvSpPr>
            <a:spLocks noTextEdit="1"/>
          </p:cNvSpPr>
          <p:nvPr/>
        </p:nvSpPr>
        <p:spPr>
          <a:xfrm>
            <a:off x="5016500" y="1700213"/>
            <a:ext cx="904875" cy="1133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TW" altLang="en-US" sz="8000"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Arial" panose="020B0604020202090204" pitchFamily="34" charset="0"/>
                <a:ea typeface="Arial" panose="020B0604020202090204" pitchFamily="34" charset="0"/>
              </a:rPr>
              <a:t>z</a:t>
            </a:r>
            <a:endParaRPr lang="zh-TW" altLang="en-US" sz="8000"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000000"/>
              </a:solidFill>
              <a:latin typeface="Arial" panose="020B0604020202090204" pitchFamily="34" charset="0"/>
              <a:ea typeface="Arial" panose="020B0604020202090204" pitchFamily="34" charset="0"/>
            </a:endParaRPr>
          </a:p>
        </p:txBody>
      </p:sp>
      <p:sp>
        <p:nvSpPr>
          <p:cNvPr id="113669" name="WordArt 6"/>
          <p:cNvSpPr>
            <a:spLocks noTextEdit="1"/>
          </p:cNvSpPr>
          <p:nvPr/>
        </p:nvSpPr>
        <p:spPr>
          <a:xfrm>
            <a:off x="8688388" y="1701800"/>
            <a:ext cx="104298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Arial" panose="020B0604020202090204" pitchFamily="34" charset="0"/>
                <a:ea typeface="Arial" panose="020B0604020202090204" pitchFamily="34" charset="0"/>
              </a:rPr>
              <a:t>c</a:t>
            </a:r>
            <a:endParaRPr lang="zh-TW" altLang="en-US" sz="3600"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000000"/>
              </a:solidFill>
              <a:latin typeface="Arial" panose="020B0604020202090204" pitchFamily="34" charset="0"/>
              <a:ea typeface="Arial" panose="020B0604020202090204" pitchFamily="34" charset="0"/>
            </a:endParaRPr>
          </a:p>
        </p:txBody>
      </p:sp>
      <p:sp>
        <p:nvSpPr>
          <p:cNvPr id="113670" name="WordArt 7"/>
          <p:cNvSpPr>
            <a:spLocks noTextEdit="1"/>
          </p:cNvSpPr>
          <p:nvPr/>
        </p:nvSpPr>
        <p:spPr>
          <a:xfrm>
            <a:off x="2711450" y="4870450"/>
            <a:ext cx="10795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Arial" panose="020B0604020202090204" pitchFamily="34" charset="0"/>
                <a:ea typeface="Arial" panose="020B0604020202090204" pitchFamily="34" charset="0"/>
              </a:rPr>
              <a:t>s</a:t>
            </a:r>
            <a:endParaRPr lang="zh-TW" altLang="en-US" sz="3600"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000000"/>
              </a:solidFill>
              <a:latin typeface="Arial" panose="020B0604020202090204" pitchFamily="34" charset="0"/>
              <a:ea typeface="Arial" panose="020B0604020202090204" pitchFamily="34" charset="0"/>
            </a:endParaRPr>
          </a:p>
        </p:txBody>
      </p:sp>
      <p:pic>
        <p:nvPicPr>
          <p:cNvPr id="140294" name="Picture 2" descr="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0" y="922338"/>
            <a:ext cx="3168650" cy="2579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72" name="WordArt 5"/>
          <p:cNvSpPr>
            <a:spLocks noTextEdit="1"/>
          </p:cNvSpPr>
          <p:nvPr/>
        </p:nvSpPr>
        <p:spPr>
          <a:xfrm>
            <a:off x="5087938" y="2349500"/>
            <a:ext cx="904875" cy="1133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/>
            <a:r>
              <a:rPr lang="zh-TW" altLang="en-US" sz="8000"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Arial" panose="020B0604020202090204" pitchFamily="34" charset="0"/>
                <a:ea typeface="Arial" panose="020B0604020202090204" pitchFamily="34" charset="0"/>
              </a:rPr>
              <a:t>z</a:t>
            </a:r>
            <a:endParaRPr lang="zh-TW" altLang="en-US" sz="8000"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000000"/>
              </a:solidFill>
              <a:latin typeface="Arial" panose="020B0604020202090204" pitchFamily="34" charset="0"/>
              <a:ea typeface="Arial" panose="020B0604020202090204" pitchFamily="34" charset="0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029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131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0" y="1960563"/>
            <a:ext cx="5984875" cy="4211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1314" name="Rectangle 3"/>
          <p:cNvSpPr>
            <a:spLocks noGrp="1"/>
          </p:cNvSpPr>
          <p:nvPr/>
        </p:nvSpPr>
        <p:spPr>
          <a:xfrm>
            <a:off x="4121150" y="1196975"/>
            <a:ext cx="5761038" cy="5289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600" dirty="0">
                <a:latin typeface="Calibri" charset="0"/>
                <a:ea typeface="SimSun" pitchFamily="2" charset="-122"/>
              </a:rPr>
              <a:t>你拍</a:t>
            </a:r>
            <a:r>
              <a:rPr lang="en-US" altLang="zh-CN" sz="3600">
                <a:latin typeface="Calibri" charset="0"/>
                <a:ea typeface="SimSun" pitchFamily="2" charset="-122"/>
              </a:rPr>
              <a:t>z</a:t>
            </a:r>
            <a:r>
              <a:rPr lang="zh-CN" altLang="en-US" sz="3600" dirty="0">
                <a:latin typeface="Calibri" charset="0"/>
                <a:ea typeface="SimSun" pitchFamily="2" charset="-122"/>
              </a:rPr>
              <a:t>，我拍</a:t>
            </a:r>
            <a:r>
              <a:rPr lang="en-US" altLang="zh-CN" sz="3600">
                <a:latin typeface="Calibri" charset="0"/>
                <a:ea typeface="SimSun" pitchFamily="2" charset="-122"/>
              </a:rPr>
              <a:t>z</a:t>
            </a:r>
            <a:r>
              <a:rPr lang="zh-CN" altLang="en-US" sz="3600" dirty="0">
                <a:latin typeface="Calibri" charset="0"/>
                <a:ea typeface="SimSun" pitchFamily="2" charset="-122"/>
              </a:rPr>
              <a:t>，</a:t>
            </a:r>
            <a:endParaRPr lang="en-US" altLang="zh-CN" sz="3600">
              <a:latin typeface="Calibri" charset="0"/>
              <a:ea typeface="SimSun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600" dirty="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小</a:t>
            </a:r>
            <a:r>
              <a:rPr lang="en-US" altLang="zh-CN" sz="360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2</a:t>
            </a:r>
            <a:r>
              <a:rPr lang="zh-CN" altLang="en-US" sz="3600" dirty="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小</a:t>
            </a:r>
            <a:r>
              <a:rPr lang="en-US" altLang="zh-CN" sz="360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2zzz</a:t>
            </a:r>
            <a:r>
              <a:rPr lang="zh-CN" altLang="en-US" sz="3600" dirty="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，</a:t>
            </a:r>
            <a:endParaRPr lang="zh-CN" altLang="en-US" sz="3600" dirty="0">
              <a:solidFill>
                <a:schemeClr val="tx2"/>
              </a:solidFill>
              <a:latin typeface="Calibri" charset="0"/>
              <a:ea typeface="SimSun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600" dirty="0">
                <a:latin typeface="Calibri" charset="0"/>
                <a:ea typeface="SimSun" pitchFamily="2" charset="-122"/>
              </a:rPr>
              <a:t>你拍</a:t>
            </a:r>
            <a:r>
              <a:rPr lang="en-US" altLang="zh-CN" sz="3600">
                <a:latin typeface="Calibri" charset="0"/>
                <a:ea typeface="SimSun" pitchFamily="2" charset="-122"/>
              </a:rPr>
              <a:t>c</a:t>
            </a:r>
            <a:r>
              <a:rPr lang="zh-CN" altLang="en-US" sz="3600" dirty="0">
                <a:latin typeface="Calibri" charset="0"/>
                <a:ea typeface="SimSun" pitchFamily="2" charset="-122"/>
              </a:rPr>
              <a:t>，我拍</a:t>
            </a:r>
            <a:r>
              <a:rPr lang="en-US" altLang="zh-CN" sz="3600">
                <a:latin typeface="Calibri" charset="0"/>
                <a:ea typeface="SimSun" pitchFamily="2" charset="-122"/>
              </a:rPr>
              <a:t>c</a:t>
            </a:r>
            <a:r>
              <a:rPr lang="zh-CN" altLang="en-US" sz="3600" dirty="0">
                <a:latin typeface="Calibri" charset="0"/>
                <a:ea typeface="SimSun" pitchFamily="2" charset="-122"/>
              </a:rPr>
              <a:t>，</a:t>
            </a:r>
            <a:endParaRPr lang="en-US" altLang="zh-CN" sz="3600">
              <a:latin typeface="Calibri" charset="0"/>
              <a:ea typeface="SimSun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600" dirty="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半圆半圆</a:t>
            </a:r>
            <a:r>
              <a:rPr lang="en-US" altLang="zh-CN" sz="3600" err="1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ccc</a:t>
            </a:r>
            <a:r>
              <a:rPr lang="zh-CN" altLang="en-US" sz="3600" dirty="0">
                <a:latin typeface="Calibri" charset="0"/>
                <a:ea typeface="SimSun" pitchFamily="2" charset="-122"/>
              </a:rPr>
              <a:t>，</a:t>
            </a:r>
            <a:endParaRPr lang="zh-CN" altLang="en-US" sz="3600" dirty="0">
              <a:latin typeface="Calibri" charset="0"/>
              <a:ea typeface="SimSun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600" dirty="0">
                <a:latin typeface="Calibri" charset="0"/>
                <a:ea typeface="SimSun" pitchFamily="2" charset="-122"/>
              </a:rPr>
              <a:t>你拍</a:t>
            </a:r>
            <a:r>
              <a:rPr lang="en-US" altLang="zh-CN" sz="3600">
                <a:latin typeface="Calibri" charset="0"/>
                <a:ea typeface="SimSun" pitchFamily="2" charset="-122"/>
              </a:rPr>
              <a:t>s</a:t>
            </a:r>
            <a:r>
              <a:rPr lang="zh-CN" altLang="en-US" sz="3600" dirty="0">
                <a:latin typeface="Calibri" charset="0"/>
                <a:ea typeface="SimSun" pitchFamily="2" charset="-122"/>
              </a:rPr>
              <a:t>，我拍</a:t>
            </a:r>
            <a:r>
              <a:rPr lang="en-US" altLang="zh-CN" sz="3600">
                <a:latin typeface="Calibri" charset="0"/>
                <a:ea typeface="SimSun" pitchFamily="2" charset="-122"/>
              </a:rPr>
              <a:t>s</a:t>
            </a:r>
            <a:r>
              <a:rPr lang="zh-CN" altLang="en-US" sz="3600" dirty="0">
                <a:latin typeface="Calibri" charset="0"/>
                <a:ea typeface="SimSun" pitchFamily="2" charset="-122"/>
              </a:rPr>
              <a:t>，</a:t>
            </a:r>
            <a:endParaRPr lang="en-US" altLang="zh-CN" sz="3600">
              <a:latin typeface="Calibri" charset="0"/>
              <a:ea typeface="SimSun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600" dirty="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半个</a:t>
            </a:r>
            <a:r>
              <a:rPr lang="en-US" altLang="zh-CN" sz="360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8</a:t>
            </a:r>
            <a:r>
              <a:rPr lang="zh-CN" altLang="en-US" sz="3600" dirty="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字就是</a:t>
            </a:r>
            <a:r>
              <a:rPr lang="en-US" altLang="zh-CN" sz="360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s</a:t>
            </a:r>
            <a:r>
              <a:rPr lang="zh-CN" altLang="en-US" sz="3600" dirty="0">
                <a:latin typeface="Calibri" charset="0"/>
                <a:ea typeface="SimSun" pitchFamily="2" charset="-122"/>
              </a:rPr>
              <a:t>。 </a:t>
            </a:r>
            <a:endParaRPr lang="zh-CN" altLang="en-US" sz="3600" dirty="0">
              <a:latin typeface="Calibri" charset="0"/>
              <a:ea typeface="SimSun" pitchFamily="2" charset="-122"/>
            </a:endParaRPr>
          </a:p>
        </p:txBody>
      </p:sp>
      <p:sp>
        <p:nvSpPr>
          <p:cNvPr id="14131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5087938" y="908050"/>
            <a:ext cx="4533265" cy="507746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indent="0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圆圆脸蛋扎小辫，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张大嘴巴 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ɑ ɑ ɑ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90204" pitchFamily="34" charset="0"/>
              </a:rPr>
              <a:t>公鸡打鸣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ｏｏｏ</a:t>
            </a:r>
            <a:endParaRPr lang="zh-CN" altLang="en-US" sz="36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90204" pitchFamily="34" charset="0"/>
              </a:rPr>
              <a:t>圆圆嘴巴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ｏｏｏ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90204" pitchFamily="34" charset="0"/>
              </a:rPr>
              <a:t>小白鹅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ｅｅｅ</a:t>
            </a:r>
            <a:endParaRPr lang="zh-CN" altLang="en-US" sz="36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Arial" panose="020B0604020202090204" pitchFamily="34" charset="0"/>
              </a:rPr>
              <a:t>扁扁嘴巴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ｅｅｅ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3048953" y="1990725"/>
            <a:ext cx="1013460" cy="28733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5400" b="1" dirty="0">
                <a:solidFill>
                  <a:srgbClr val="41AD46"/>
                </a:solidFill>
                <a:latin typeface="Calibri" charset="0"/>
                <a:ea typeface="SimSun" pitchFamily="2" charset="-122"/>
              </a:rPr>
              <a:t>读 一 读</a:t>
            </a:r>
            <a:endParaRPr lang="zh-CN" altLang="zh-CN" sz="5400" b="1" dirty="0">
              <a:solidFill>
                <a:srgbClr val="41AD4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867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  <p:bldP spid="8195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2337" name="Group 2"/>
          <p:cNvGrpSpPr>
            <a:grpSpLocks noChangeAspect="1"/>
          </p:cNvGrpSpPr>
          <p:nvPr/>
        </p:nvGrpSpPr>
        <p:grpSpPr>
          <a:xfrm>
            <a:off x="2747963" y="1773238"/>
            <a:ext cx="6480175" cy="4319587"/>
            <a:chOff x="0" y="0"/>
            <a:chExt cx="5171" cy="3447"/>
          </a:xfrm>
        </p:grpSpPr>
        <p:pic>
          <p:nvPicPr>
            <p:cNvPr id="142338" name="Picture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29318" r="40550" b="62077"/>
            <a:stretch>
              <a:fillRect/>
            </a:stretch>
          </p:blipFill>
          <p:spPr>
            <a:xfrm>
              <a:off x="1407" y="46"/>
              <a:ext cx="3720" cy="7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2339" name="Picture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275" t="65755" r="59245" b="23416"/>
            <a:stretch>
              <a:fillRect/>
            </a:stretch>
          </p:blipFill>
          <p:spPr>
            <a:xfrm>
              <a:off x="0" y="0"/>
              <a:ext cx="952" cy="9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2340" name="Picture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5635" t="28342" r="38161" b="62190"/>
            <a:stretch>
              <a:fillRect/>
            </a:stretch>
          </p:blipFill>
          <p:spPr>
            <a:xfrm>
              <a:off x="1316" y="1406"/>
              <a:ext cx="3719" cy="7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2341" name="Picture 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025" t="65755" r="60335" b="25391"/>
            <a:stretch>
              <a:fillRect/>
            </a:stretch>
          </p:blipFill>
          <p:spPr>
            <a:xfrm>
              <a:off x="91" y="1406"/>
              <a:ext cx="771" cy="7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2342" name="Picture 10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34245" r="38457" b="55360"/>
            <a:stretch>
              <a:fillRect/>
            </a:stretch>
          </p:blipFill>
          <p:spPr>
            <a:xfrm>
              <a:off x="1452" y="2540"/>
              <a:ext cx="3719" cy="8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2343" name="Picture 11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757" t="66731" r="61067" b="25391"/>
            <a:stretch>
              <a:fillRect/>
            </a:stretch>
          </p:blipFill>
          <p:spPr>
            <a:xfrm>
              <a:off x="182" y="2676"/>
              <a:ext cx="675" cy="77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234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16" descr="E:\work\新课标配套课件全集\小学全集\mxy\小学语文\图片\xie_z.png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2362200"/>
            <a:ext cx="1349375" cy="243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18" descr="E:\work\新课标配套课件全集\小学全集\mxy\小学语文\图片\xie_s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2362200"/>
            <a:ext cx="1050925" cy="242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Rectangle 19"/>
          <p:cNvSpPr>
            <a:spLocks noChangeArrowheads="1"/>
          </p:cNvSpPr>
          <p:nvPr/>
        </p:nvSpPr>
        <p:spPr bwMode="auto">
          <a:xfrm>
            <a:off x="2640013" y="5086350"/>
            <a:ext cx="7226935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defRPr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charset="0"/>
                <a:ea typeface="SimSun" pitchFamily="2" charset="-122"/>
                <a:cs typeface="+mn-cs"/>
              </a:rPr>
              <a:t>小2ｚ，半圆ｃ，半个8字就是ｓ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charset="0"/>
                <a:ea typeface="SimSun" pitchFamily="2" charset="-122"/>
                <a:cs typeface="+mn-cs"/>
              </a:rPr>
              <a:t>。 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pic>
        <p:nvPicPr>
          <p:cNvPr id="10246" name="Picture 17" descr="E:\work\新课标配套课件全集\小学全集\mxy\小学语文\图片\xie_c.png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2414588"/>
            <a:ext cx="1349375" cy="2297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097018" y="1411292"/>
            <a:ext cx="224409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写一写</a:t>
            </a:r>
            <a:endParaRPr kumimoji="0" lang="zh-CN" altLang="en-US" sz="5400" b="1" i="0" u="none" strike="noStrike" kern="1200" cap="none" spc="0" normalizeH="0" baseline="0" noProof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14336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4385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288" y="744538"/>
            <a:ext cx="8016875" cy="5230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4386" name="Group 2"/>
          <p:cNvGrpSpPr>
            <a:grpSpLocks noChangeAspect="1"/>
          </p:cNvGrpSpPr>
          <p:nvPr/>
        </p:nvGrpSpPr>
        <p:grpSpPr>
          <a:xfrm>
            <a:off x="2566988" y="2133600"/>
            <a:ext cx="7061200" cy="2924175"/>
            <a:chOff x="0" y="0"/>
            <a:chExt cx="5760" cy="2386"/>
          </a:xfrm>
        </p:grpSpPr>
        <p:pic>
          <p:nvPicPr>
            <p:cNvPr id="144387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989" t="26367" r="47192" b="65585"/>
            <a:stretch>
              <a:fillRect/>
            </a:stretch>
          </p:blipFill>
          <p:spPr>
            <a:xfrm>
              <a:off x="0" y="45"/>
              <a:ext cx="1746" cy="5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4388" name="Picture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38989" r="38132" b="52975"/>
            <a:stretch>
              <a:fillRect/>
            </a:stretch>
          </p:blipFill>
          <p:spPr>
            <a:xfrm>
              <a:off x="2222" y="0"/>
              <a:ext cx="3538" cy="6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4389" name="Picture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291" t="38179" r="47592" b="55916"/>
            <a:stretch>
              <a:fillRect/>
            </a:stretch>
          </p:blipFill>
          <p:spPr>
            <a:xfrm>
              <a:off x="0" y="997"/>
              <a:ext cx="1746" cy="4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4390" name="Picture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49205" r="38940" b="43269"/>
            <a:stretch>
              <a:fillRect/>
            </a:stretch>
          </p:blipFill>
          <p:spPr>
            <a:xfrm>
              <a:off x="2245" y="861"/>
              <a:ext cx="3515" cy="5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4391" name="Picture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59421" r="38940" b="33054"/>
            <a:stretch>
              <a:fillRect/>
            </a:stretch>
          </p:blipFill>
          <p:spPr>
            <a:xfrm>
              <a:off x="2245" y="1814"/>
              <a:ext cx="3515" cy="5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4392" name="Picture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291" t="48381" r="47592" b="46257"/>
            <a:stretch>
              <a:fillRect/>
            </a:stretch>
          </p:blipFill>
          <p:spPr>
            <a:xfrm>
              <a:off x="0" y="1950"/>
              <a:ext cx="1791" cy="39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439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5409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288" y="744538"/>
            <a:ext cx="8016875" cy="5230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5410" name="Group 2"/>
          <p:cNvGrpSpPr>
            <a:grpSpLocks noChangeAspect="1"/>
          </p:cNvGrpSpPr>
          <p:nvPr/>
        </p:nvGrpSpPr>
        <p:grpSpPr>
          <a:xfrm>
            <a:off x="2351088" y="1700213"/>
            <a:ext cx="7639050" cy="3656012"/>
            <a:chOff x="0" y="0"/>
            <a:chExt cx="5760" cy="2756"/>
          </a:xfrm>
        </p:grpSpPr>
        <p:pic>
          <p:nvPicPr>
            <p:cNvPr id="145411" name="Picture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677" t="49637" r="36906" b="42293"/>
            <a:stretch>
              <a:fillRect/>
            </a:stretch>
          </p:blipFill>
          <p:spPr>
            <a:xfrm>
              <a:off x="2336" y="1179"/>
              <a:ext cx="3424" cy="4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45412" name="Group 4"/>
            <p:cNvGrpSpPr>
              <a:grpSpLocks noChangeAspect="1"/>
            </p:cNvGrpSpPr>
            <p:nvPr/>
          </p:nvGrpSpPr>
          <p:grpSpPr>
            <a:xfrm>
              <a:off x="0" y="0"/>
              <a:ext cx="5760" cy="2756"/>
              <a:chOff x="0" y="0"/>
              <a:chExt cx="5760" cy="2756"/>
            </a:xfrm>
          </p:grpSpPr>
          <p:pic>
            <p:nvPicPr>
              <p:cNvPr id="145413" name="Picture 4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4396" t="27365" r="46350" b="66217"/>
              <a:stretch>
                <a:fillRect/>
              </a:stretch>
            </p:blipFill>
            <p:spPr>
              <a:xfrm>
                <a:off x="0" y="45"/>
                <a:ext cx="2064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5414" name="Picture 5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4396" t="38370" r="46692" b="56133"/>
              <a:stretch>
                <a:fillRect/>
              </a:stretch>
            </p:blipFill>
            <p:spPr>
              <a:xfrm>
                <a:off x="0" y="1225"/>
                <a:ext cx="2064" cy="40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5415" name="Picture 6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4396" t="48447" r="46350" b="46046"/>
              <a:stretch>
                <a:fillRect/>
              </a:stretch>
            </p:blipFill>
            <p:spPr>
              <a:xfrm>
                <a:off x="0" y="2313"/>
                <a:ext cx="2064" cy="44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5416" name="Picture 7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6474" t="39635" r="35855" b="52295"/>
              <a:stretch>
                <a:fillRect/>
              </a:stretch>
            </p:blipFill>
            <p:spPr>
              <a:xfrm>
                <a:off x="2267" y="0"/>
                <a:ext cx="3493" cy="4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5417" name="Picture 9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6677" t="59851" r="36906" b="32623"/>
              <a:stretch>
                <a:fillRect/>
              </a:stretch>
            </p:blipFill>
            <p:spPr>
              <a:xfrm>
                <a:off x="2336" y="2223"/>
                <a:ext cx="3424" cy="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4541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6433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213" y="836613"/>
            <a:ext cx="8015287" cy="5230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6434" name="Group 2"/>
          <p:cNvGrpSpPr>
            <a:grpSpLocks noChangeAspect="1"/>
          </p:cNvGrpSpPr>
          <p:nvPr/>
        </p:nvGrpSpPr>
        <p:grpSpPr>
          <a:xfrm>
            <a:off x="2566988" y="1419225"/>
            <a:ext cx="6586537" cy="3151188"/>
            <a:chOff x="0" y="0"/>
            <a:chExt cx="5760" cy="2755"/>
          </a:xfrm>
        </p:grpSpPr>
        <p:pic>
          <p:nvPicPr>
            <p:cNvPr id="146435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68" t="28313" r="46414" b="66025"/>
            <a:stretch>
              <a:fillRect/>
            </a:stretch>
          </p:blipFill>
          <p:spPr>
            <a:xfrm>
              <a:off x="0" y="91"/>
              <a:ext cx="2132" cy="4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6436" name="Picture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68" t="38222" r="46765" b="56116"/>
            <a:stretch>
              <a:fillRect/>
            </a:stretch>
          </p:blipFill>
          <p:spPr>
            <a:xfrm>
              <a:off x="0" y="1134"/>
              <a:ext cx="2154" cy="4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6437" name="Picture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68" t="48610" r="46765" b="45728"/>
            <a:stretch>
              <a:fillRect/>
            </a:stretch>
          </p:blipFill>
          <p:spPr>
            <a:xfrm>
              <a:off x="0" y="2268"/>
              <a:ext cx="2154" cy="4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6438" name="Picture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808" t="46313" r="36787" b="45876"/>
            <a:stretch>
              <a:fillRect/>
            </a:stretch>
          </p:blipFill>
          <p:spPr>
            <a:xfrm>
              <a:off x="2516" y="0"/>
              <a:ext cx="3244" cy="5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6439" name="Picture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56351" r="37202" b="35838"/>
            <a:stretch>
              <a:fillRect/>
            </a:stretch>
          </p:blipFill>
          <p:spPr>
            <a:xfrm>
              <a:off x="2447" y="1089"/>
              <a:ext cx="3313" cy="5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6440" name="Picture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66400" r="37202" b="25789"/>
            <a:stretch>
              <a:fillRect/>
            </a:stretch>
          </p:blipFill>
          <p:spPr>
            <a:xfrm>
              <a:off x="2517" y="2223"/>
              <a:ext cx="3243" cy="52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同侧圆角矩形 11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74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288" y="744538"/>
            <a:ext cx="8016875" cy="5230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7458" name="Group 2"/>
          <p:cNvGrpSpPr>
            <a:grpSpLocks noChangeAspect="1"/>
          </p:cNvGrpSpPr>
          <p:nvPr/>
        </p:nvGrpSpPr>
        <p:grpSpPr>
          <a:xfrm>
            <a:off x="2279650" y="1628775"/>
            <a:ext cx="7235825" cy="3460750"/>
            <a:chOff x="0" y="0"/>
            <a:chExt cx="5760" cy="2755"/>
          </a:xfrm>
        </p:grpSpPr>
        <p:pic>
          <p:nvPicPr>
            <p:cNvPr id="147459" name="Picture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68" t="28313" r="46414" b="66025"/>
            <a:stretch>
              <a:fillRect/>
            </a:stretch>
          </p:blipFill>
          <p:spPr>
            <a:xfrm>
              <a:off x="0" y="91"/>
              <a:ext cx="2132" cy="4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7460" name="Picture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68" t="38222" r="46765" b="56116"/>
            <a:stretch>
              <a:fillRect/>
            </a:stretch>
          </p:blipFill>
          <p:spPr>
            <a:xfrm>
              <a:off x="0" y="1134"/>
              <a:ext cx="2154" cy="4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7461" name="Picture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68" t="48610" r="46765" b="45728"/>
            <a:stretch>
              <a:fillRect/>
            </a:stretch>
          </p:blipFill>
          <p:spPr>
            <a:xfrm>
              <a:off x="0" y="2268"/>
              <a:ext cx="2154" cy="4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7462" name="Picture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808" t="46313" r="36787" b="45876"/>
            <a:stretch>
              <a:fillRect/>
            </a:stretch>
          </p:blipFill>
          <p:spPr>
            <a:xfrm>
              <a:off x="2516" y="0"/>
              <a:ext cx="3244" cy="5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7463" name="Picture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56351" r="37202" b="35838"/>
            <a:stretch>
              <a:fillRect/>
            </a:stretch>
          </p:blipFill>
          <p:spPr>
            <a:xfrm>
              <a:off x="2447" y="1089"/>
              <a:ext cx="3313" cy="5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7464" name="Picture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384" t="66400" r="37202" b="25789"/>
            <a:stretch>
              <a:fillRect/>
            </a:stretch>
          </p:blipFill>
          <p:spPr>
            <a:xfrm>
              <a:off x="2517" y="2223"/>
              <a:ext cx="3243" cy="52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746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8481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836613"/>
            <a:ext cx="8569325" cy="5097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2" name="文本框 1"/>
          <p:cNvSpPr txBox="1"/>
          <p:nvPr/>
        </p:nvSpPr>
        <p:spPr>
          <a:xfrm>
            <a:off x="3692525" y="4005263"/>
            <a:ext cx="53721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zh-CN" altLang="en-US" sz="4000" dirty="0">
                <a:solidFill>
                  <a:srgbClr val="41AD46"/>
                </a:solidFill>
                <a:latin typeface="Calibri" charset="0"/>
                <a:ea typeface="SimSun" pitchFamily="2" charset="-122"/>
              </a:rPr>
              <a:t>做               擦           洒</a:t>
            </a:r>
            <a:endParaRPr lang="zh-CN" altLang="en-US" sz="4000" dirty="0">
              <a:solidFill>
                <a:srgbClr val="41AD4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3" name="文本框 17"/>
          <p:cNvSpPr txBox="1"/>
          <p:nvPr/>
        </p:nvSpPr>
        <p:spPr>
          <a:xfrm>
            <a:off x="5016500" y="1341438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zh-CN" altLang="en-US" sz="4000" dirty="0">
                <a:solidFill>
                  <a:srgbClr val="FFFF99"/>
                </a:solidFill>
                <a:latin typeface="Calibri" charset="0"/>
                <a:ea typeface="SimSun" pitchFamily="2" charset="-122"/>
              </a:rPr>
              <a:t>认一认生字</a:t>
            </a:r>
            <a:endParaRPr lang="zh-CN" altLang="en-US" sz="4000" dirty="0">
              <a:solidFill>
                <a:srgbClr val="FFFF99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4" name="文本框 4"/>
          <p:cNvSpPr txBox="1"/>
          <p:nvPr/>
        </p:nvSpPr>
        <p:spPr>
          <a:xfrm>
            <a:off x="3503613" y="3297238"/>
            <a:ext cx="10007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en-US" altLang="zh-CN" sz="4000" err="1">
                <a:solidFill>
                  <a:srgbClr val="00B0F0"/>
                </a:solidFill>
                <a:latin typeface="Calibri" charset="0"/>
                <a:ea typeface="SimSun" pitchFamily="2" charset="-122"/>
              </a:rPr>
              <a:t>zuò</a:t>
            </a:r>
            <a:endParaRPr lang="zh-CN" altLang="en-US" sz="4000" dirty="0">
              <a:solidFill>
                <a:srgbClr val="00B0F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5" name="文本框 5"/>
          <p:cNvSpPr txBox="1"/>
          <p:nvPr/>
        </p:nvSpPr>
        <p:spPr>
          <a:xfrm>
            <a:off x="6024563" y="3297238"/>
            <a:ext cx="7289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en-US" altLang="zh-CN" sz="4000" err="1">
                <a:solidFill>
                  <a:srgbClr val="00B0F0"/>
                </a:solidFill>
                <a:latin typeface="Calibri" charset="0"/>
                <a:ea typeface="SimSun" pitchFamily="2" charset="-122"/>
              </a:rPr>
              <a:t>cā</a:t>
            </a:r>
            <a:endParaRPr lang="zh-CN" altLang="en-US" sz="4000" dirty="0">
              <a:solidFill>
                <a:srgbClr val="00B0F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6" name="文本框 6"/>
          <p:cNvSpPr txBox="1"/>
          <p:nvPr/>
        </p:nvSpPr>
        <p:spPr>
          <a:xfrm>
            <a:off x="7766050" y="3297238"/>
            <a:ext cx="71945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en-US" altLang="zh-CN" sz="4000" err="1">
                <a:solidFill>
                  <a:srgbClr val="00B0F0"/>
                </a:solidFill>
                <a:latin typeface="Calibri" charset="0"/>
                <a:ea typeface="SimSun" pitchFamily="2" charset="-122"/>
              </a:rPr>
              <a:t>sǎ</a:t>
            </a:r>
            <a:endParaRPr lang="zh-CN" altLang="en-US" sz="4000" dirty="0">
              <a:solidFill>
                <a:srgbClr val="00B0F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8481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836613"/>
            <a:ext cx="8569325" cy="5097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2" name="文本框 1"/>
          <p:cNvSpPr txBox="1"/>
          <p:nvPr/>
        </p:nvSpPr>
        <p:spPr>
          <a:xfrm>
            <a:off x="3692525" y="4005263"/>
            <a:ext cx="53721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zh-CN" altLang="en-US" sz="4000" dirty="0">
                <a:solidFill>
                  <a:srgbClr val="41AD46"/>
                </a:solidFill>
                <a:latin typeface="Calibri" charset="0"/>
                <a:ea typeface="SimSun" pitchFamily="2" charset="-122"/>
              </a:rPr>
              <a:t>做               擦           洒</a:t>
            </a:r>
            <a:endParaRPr lang="zh-CN" altLang="en-US" sz="4000" dirty="0">
              <a:solidFill>
                <a:srgbClr val="41AD4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3" name="文本框 17"/>
          <p:cNvSpPr txBox="1"/>
          <p:nvPr/>
        </p:nvSpPr>
        <p:spPr>
          <a:xfrm>
            <a:off x="5016500" y="1341438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zh-CN" altLang="en-US" sz="4000" dirty="0">
                <a:solidFill>
                  <a:srgbClr val="FFFF99"/>
                </a:solidFill>
                <a:latin typeface="Calibri" charset="0"/>
                <a:ea typeface="SimSun" pitchFamily="2" charset="-122"/>
              </a:rPr>
              <a:t>认一认生字</a:t>
            </a:r>
            <a:endParaRPr lang="zh-CN" altLang="en-US" sz="4000" dirty="0">
              <a:solidFill>
                <a:srgbClr val="FFFF99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4" name="文本框 4"/>
          <p:cNvSpPr txBox="1"/>
          <p:nvPr/>
        </p:nvSpPr>
        <p:spPr>
          <a:xfrm>
            <a:off x="3503613" y="3297238"/>
            <a:ext cx="10007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en-US" altLang="zh-CN" sz="4000" err="1">
                <a:solidFill>
                  <a:srgbClr val="00B0F0"/>
                </a:solidFill>
                <a:latin typeface="Calibri" charset="0"/>
                <a:ea typeface="SimSun" pitchFamily="2" charset="-122"/>
              </a:rPr>
              <a:t>zuò</a:t>
            </a:r>
            <a:endParaRPr lang="zh-CN" altLang="en-US" sz="4000" dirty="0">
              <a:solidFill>
                <a:srgbClr val="00B0F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5" name="文本框 5"/>
          <p:cNvSpPr txBox="1"/>
          <p:nvPr/>
        </p:nvSpPr>
        <p:spPr>
          <a:xfrm>
            <a:off x="6024563" y="3297238"/>
            <a:ext cx="7289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en-US" altLang="zh-CN" sz="4000" err="1">
                <a:solidFill>
                  <a:srgbClr val="00B0F0"/>
                </a:solidFill>
                <a:latin typeface="Calibri" charset="0"/>
                <a:ea typeface="SimSun" pitchFamily="2" charset="-122"/>
              </a:rPr>
              <a:t>cā</a:t>
            </a:r>
            <a:endParaRPr lang="zh-CN" altLang="en-US" sz="4000" dirty="0">
              <a:solidFill>
                <a:srgbClr val="00B0F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6" name="文本框 6"/>
          <p:cNvSpPr txBox="1"/>
          <p:nvPr/>
        </p:nvSpPr>
        <p:spPr>
          <a:xfrm>
            <a:off x="7766050" y="3297238"/>
            <a:ext cx="71945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en-US" altLang="zh-CN" sz="4000" err="1">
                <a:solidFill>
                  <a:srgbClr val="00B0F0"/>
                </a:solidFill>
                <a:latin typeface="Calibri" charset="0"/>
                <a:ea typeface="SimSun" pitchFamily="2" charset="-122"/>
              </a:rPr>
              <a:t>sǎ</a:t>
            </a:r>
            <a:endParaRPr lang="zh-CN" altLang="en-US" sz="4000" dirty="0">
              <a:solidFill>
                <a:srgbClr val="00B0F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848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9505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836613"/>
            <a:ext cx="8569325" cy="5097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9506" name="文本框 1"/>
          <p:cNvSpPr txBox="1"/>
          <p:nvPr/>
        </p:nvSpPr>
        <p:spPr>
          <a:xfrm>
            <a:off x="3935413" y="2565400"/>
            <a:ext cx="4246880" cy="25533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zh-CN" altLang="en-US" sz="4000" dirty="0">
                <a:solidFill>
                  <a:srgbClr val="41AD46"/>
                </a:solidFill>
                <a:latin typeface="Calibri" charset="0"/>
                <a:ea typeface="SimSun" pitchFamily="2" charset="-122"/>
              </a:rPr>
              <a:t>蚕宝宝，吐长丝，</a:t>
            </a:r>
            <a:endParaRPr lang="en-US" altLang="zh-CN" sz="4000">
              <a:solidFill>
                <a:srgbClr val="41AD46"/>
              </a:solidFill>
              <a:latin typeface="Calibri" charset="0"/>
              <a:ea typeface="SimSun" pitchFamily="2" charset="-122"/>
            </a:endParaRPr>
          </a:p>
          <a:p>
            <a:pPr indent="0"/>
            <a:r>
              <a:rPr lang="zh-CN" altLang="en-US" sz="4000" dirty="0">
                <a:solidFill>
                  <a:srgbClr val="41AD46"/>
                </a:solidFill>
                <a:latin typeface="Calibri" charset="0"/>
                <a:ea typeface="SimSun" pitchFamily="2" charset="-122"/>
              </a:rPr>
              <a:t>用丝织座小房子。</a:t>
            </a:r>
            <a:endParaRPr lang="en-US" altLang="zh-CN" sz="4000">
              <a:solidFill>
                <a:srgbClr val="41AD46"/>
              </a:solidFill>
              <a:latin typeface="Calibri" charset="0"/>
              <a:ea typeface="SimSun" pitchFamily="2" charset="-122"/>
            </a:endParaRPr>
          </a:p>
          <a:p>
            <a:pPr indent="0"/>
            <a:r>
              <a:rPr lang="zh-CN" altLang="en-US" sz="4000" dirty="0">
                <a:solidFill>
                  <a:srgbClr val="41AD46"/>
                </a:solidFill>
                <a:latin typeface="Calibri" charset="0"/>
                <a:ea typeface="SimSun" pitchFamily="2" charset="-122"/>
              </a:rPr>
              <a:t>睡在里面做个梦，</a:t>
            </a:r>
            <a:endParaRPr lang="en-US" altLang="zh-CN" sz="4000">
              <a:solidFill>
                <a:srgbClr val="41AD46"/>
              </a:solidFill>
              <a:latin typeface="Calibri" charset="0"/>
              <a:ea typeface="SimSun" pitchFamily="2" charset="-122"/>
            </a:endParaRPr>
          </a:p>
          <a:p>
            <a:pPr indent="0"/>
            <a:r>
              <a:rPr lang="zh-CN" altLang="en-US" sz="4000" dirty="0">
                <a:solidFill>
                  <a:srgbClr val="41AD46"/>
                </a:solidFill>
                <a:latin typeface="Calibri" charset="0"/>
                <a:ea typeface="SimSun" pitchFamily="2" charset="-122"/>
              </a:rPr>
              <a:t>变成一只小蛾子。</a:t>
            </a:r>
            <a:endParaRPr lang="zh-CN" altLang="en-US" sz="4000" dirty="0">
              <a:solidFill>
                <a:srgbClr val="41AD4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9507" name="文本框 17"/>
          <p:cNvSpPr txBox="1"/>
          <p:nvPr/>
        </p:nvSpPr>
        <p:spPr>
          <a:xfrm>
            <a:off x="5016500" y="1341438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zh-CN" altLang="en-US" sz="4000" dirty="0">
                <a:solidFill>
                  <a:srgbClr val="FFFF99"/>
                </a:solidFill>
                <a:latin typeface="Calibri" charset="0"/>
                <a:ea typeface="SimSun" pitchFamily="2" charset="-122"/>
              </a:rPr>
              <a:t>读儿歌</a:t>
            </a:r>
            <a:endParaRPr lang="zh-CN" altLang="en-US" sz="4000" dirty="0">
              <a:solidFill>
                <a:srgbClr val="FFFF99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51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935413" y="638175"/>
            <a:ext cx="65074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zh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ch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sh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r 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763588"/>
            <a:ext cx="7777163" cy="5311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1553" name="Picture 2" descr="msotw9_temp0"/>
          <p:cNvPicPr>
            <a:picLocks noChangeAspect="1"/>
          </p:cNvPicPr>
          <p:nvPr/>
        </p:nvPicPr>
        <p:blipFill>
          <a:blip r:embed="rId1"/>
          <a:srcRect l="28169" t="31363" r="53299" b="57442"/>
          <a:stretch>
            <a:fillRect/>
          </a:stretch>
        </p:blipFill>
        <p:spPr>
          <a:xfrm>
            <a:off x="1992313" y="981075"/>
            <a:ext cx="4075112" cy="2608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msotw9_temp0"/>
          <p:cNvPicPr>
            <a:picLocks noChangeAspect="1"/>
          </p:cNvPicPr>
          <p:nvPr/>
        </p:nvPicPr>
        <p:blipFill>
          <a:blip r:embed="rId1"/>
          <a:srcRect l="49707" t="29964" r="38773" b="62106"/>
          <a:stretch>
            <a:fillRect/>
          </a:stretch>
        </p:blipFill>
        <p:spPr>
          <a:xfrm>
            <a:off x="6672263" y="981075"/>
            <a:ext cx="3095625" cy="267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Line 4"/>
          <p:cNvSpPr/>
          <p:nvPr/>
        </p:nvSpPr>
        <p:spPr>
          <a:xfrm>
            <a:off x="4008438" y="3789363"/>
            <a:ext cx="5832475" cy="1587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9" name="Line 5"/>
          <p:cNvSpPr/>
          <p:nvPr/>
        </p:nvSpPr>
        <p:spPr>
          <a:xfrm>
            <a:off x="4008438" y="6381750"/>
            <a:ext cx="5832475" cy="1588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50" name="Line 6"/>
          <p:cNvSpPr/>
          <p:nvPr/>
        </p:nvSpPr>
        <p:spPr>
          <a:xfrm>
            <a:off x="4008438" y="5516563"/>
            <a:ext cx="5832475" cy="1587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51" name="Line 7"/>
          <p:cNvSpPr/>
          <p:nvPr/>
        </p:nvSpPr>
        <p:spPr>
          <a:xfrm>
            <a:off x="4008438" y="4581525"/>
            <a:ext cx="5832475" cy="1588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52" name="Text Box 8"/>
          <p:cNvSpPr txBox="1"/>
          <p:nvPr/>
        </p:nvSpPr>
        <p:spPr>
          <a:xfrm>
            <a:off x="5664200" y="3716338"/>
            <a:ext cx="2051050" cy="227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42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zh</a:t>
            </a:r>
            <a:endParaRPr lang="zh-CN" altLang="zh-CN" sz="142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1703388" y="4076700"/>
            <a:ext cx="1554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3600" dirty="0">
                <a:latin typeface="Calibri" charset="0"/>
                <a:ea typeface="SimSun" pitchFamily="2" charset="-122"/>
              </a:rPr>
              <a:t>翘舌音</a:t>
            </a:r>
            <a:endParaRPr lang="zh-CN" altLang="zh-CN" sz="3600" dirty="0">
              <a:latin typeface="Calibri" charset="0"/>
              <a:ea typeface="SimSun" pitchFamily="2" charset="-122"/>
            </a:endParaRPr>
          </a:p>
        </p:txBody>
      </p:sp>
      <p:sp>
        <p:nvSpPr>
          <p:cNvPr id="15156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3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257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288" y="2060575"/>
            <a:ext cx="7415212" cy="415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 flipH="1">
            <a:off x="5016500" y="692150"/>
            <a:ext cx="3167063" cy="15684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indent="0" defTabSz="914400" eaLnBrk="0" fontAlgn="base" hangingPunct="0">
              <a:spcBef>
                <a:spcPct val="50000"/>
              </a:spcBef>
            </a:pPr>
            <a:r>
              <a:rPr lang="zh-CN" altLang="zh-CN" sz="9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alibri" charset="0"/>
                <a:ea typeface="SimSun" pitchFamily="2" charset="-122"/>
                <a:cs typeface="SimSun" charset="0"/>
              </a:rPr>
              <a:t>zh</a:t>
            </a:r>
            <a:endParaRPr lang="zh-CN" altLang="zh-CN" sz="9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Calibri" charset="0"/>
              <a:ea typeface="SimSun" pitchFamily="2" charset="-122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5664200" y="2781300"/>
            <a:ext cx="4248150" cy="35998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dirty="0">
                <a:latin typeface="Calibri" charset="0"/>
                <a:ea typeface="SimSun" pitchFamily="2" charset="-122"/>
              </a:rPr>
              <a:t>zh-- </a:t>
            </a:r>
            <a:r>
              <a:rPr lang="zh-CN" altLang="zh-CN" sz="4800" b="1" dirty="0">
                <a:latin typeface="Calibri" charset="0"/>
                <a:ea typeface="SimSun" pitchFamily="2" charset="-122"/>
              </a:rPr>
              <a:t>ɑ</a:t>
            </a:r>
            <a:r>
              <a:rPr lang="zh-CN" altLang="zh-CN" sz="4000" dirty="0">
                <a:latin typeface="Calibri" charset="0"/>
                <a:ea typeface="SimSun" pitchFamily="2" charset="-122"/>
              </a:rPr>
              <a:t>—zh</a:t>
            </a:r>
            <a:r>
              <a:rPr lang="zh-CN" altLang="zh-CN" sz="4800" b="1" dirty="0">
                <a:latin typeface="Calibri" charset="0"/>
                <a:ea typeface="SimSun" pitchFamily="2" charset="-122"/>
              </a:rPr>
              <a:t>ɑ</a:t>
            </a:r>
            <a:endParaRPr lang="zh-CN" altLang="zh-CN" sz="88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4000" dirty="0">
                <a:latin typeface="Calibri" charset="0"/>
                <a:ea typeface="SimSun" pitchFamily="2" charset="-122"/>
              </a:rPr>
              <a:t>zh—e--zhe </a:t>
            </a:r>
            <a:endParaRPr lang="zh-CN" altLang="zh-CN" sz="40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4000" dirty="0">
                <a:latin typeface="Calibri" charset="0"/>
                <a:ea typeface="SimSun" pitchFamily="2" charset="-122"/>
              </a:rPr>
              <a:t>zh—u--zhu  </a:t>
            </a:r>
            <a:endParaRPr lang="zh-CN" altLang="zh-CN" sz="40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4000" dirty="0">
                <a:latin typeface="Calibri" charset="0"/>
                <a:ea typeface="SimSun" pitchFamily="2" charset="-122"/>
              </a:rPr>
              <a:t> zh—u—o--zhuo</a:t>
            </a:r>
            <a:endParaRPr lang="zh-CN" altLang="zh-CN" sz="4000" dirty="0">
              <a:latin typeface="Calibri" charset="0"/>
              <a:ea typeface="SimSun" pitchFamily="2" charset="-122"/>
            </a:endParaRPr>
          </a:p>
        </p:txBody>
      </p:sp>
      <p:sp>
        <p:nvSpPr>
          <p:cNvPr id="15258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7172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01" name="Picture 2" descr="msotw9_temp0"/>
          <p:cNvPicPr>
            <a:picLocks noChangeAspect="1"/>
          </p:cNvPicPr>
          <p:nvPr/>
        </p:nvPicPr>
        <p:blipFill>
          <a:blip r:embed="rId1"/>
          <a:srcRect l="26166" t="44423" r="55803" b="42982"/>
          <a:stretch>
            <a:fillRect/>
          </a:stretch>
        </p:blipFill>
        <p:spPr>
          <a:xfrm>
            <a:off x="1631950" y="981075"/>
            <a:ext cx="35052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 descr="msotw9_temp0"/>
          <p:cNvPicPr>
            <a:picLocks noChangeAspect="1"/>
          </p:cNvPicPr>
          <p:nvPr/>
        </p:nvPicPr>
        <p:blipFill>
          <a:blip r:embed="rId1"/>
          <a:srcRect l="50208" t="44423" r="39775" b="49046"/>
          <a:stretch>
            <a:fillRect/>
          </a:stretch>
        </p:blipFill>
        <p:spPr>
          <a:xfrm>
            <a:off x="5087938" y="981075"/>
            <a:ext cx="25146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Line 4"/>
          <p:cNvSpPr/>
          <p:nvPr/>
        </p:nvSpPr>
        <p:spPr>
          <a:xfrm>
            <a:off x="3059113" y="3114675"/>
            <a:ext cx="5832475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7" name="Line 5"/>
          <p:cNvSpPr/>
          <p:nvPr/>
        </p:nvSpPr>
        <p:spPr>
          <a:xfrm>
            <a:off x="3059113" y="6283325"/>
            <a:ext cx="5832475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8" name="Line 6"/>
          <p:cNvSpPr/>
          <p:nvPr/>
        </p:nvSpPr>
        <p:spPr>
          <a:xfrm>
            <a:off x="3059113" y="5273675"/>
            <a:ext cx="5832475" cy="317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9" name="Line 7"/>
          <p:cNvSpPr/>
          <p:nvPr/>
        </p:nvSpPr>
        <p:spPr>
          <a:xfrm>
            <a:off x="3059113" y="4121150"/>
            <a:ext cx="5832475" cy="317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200" name="Text Box 8"/>
          <p:cNvSpPr txBox="1"/>
          <p:nvPr/>
        </p:nvSpPr>
        <p:spPr>
          <a:xfrm>
            <a:off x="4714875" y="3114675"/>
            <a:ext cx="2570480" cy="2738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72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ch</a:t>
            </a:r>
            <a:endParaRPr lang="zh-CN" altLang="zh-CN" sz="172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8201" name="Rectangle 9"/>
          <p:cNvSpPr/>
          <p:nvPr/>
        </p:nvSpPr>
        <p:spPr>
          <a:xfrm>
            <a:off x="8170863" y="882650"/>
            <a:ext cx="1859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4400" dirty="0">
                <a:latin typeface="Calibri" charset="0"/>
                <a:ea typeface="SimSun" pitchFamily="2" charset="-122"/>
              </a:rPr>
              <a:t>翘舌音</a:t>
            </a:r>
            <a:endParaRPr lang="zh-CN" altLang="zh-CN" sz="4400" dirty="0">
              <a:latin typeface="Calibri" charset="0"/>
              <a:ea typeface="SimSun" pitchFamily="2" charset="-122"/>
            </a:endParaRPr>
          </a:p>
        </p:txBody>
      </p:sp>
      <p:sp>
        <p:nvSpPr>
          <p:cNvPr id="15360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1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 Box 3"/>
          <p:cNvSpPr txBox="1"/>
          <p:nvPr/>
        </p:nvSpPr>
        <p:spPr>
          <a:xfrm flipH="1">
            <a:off x="5308600" y="811213"/>
            <a:ext cx="417671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ch</a:t>
            </a:r>
            <a:endParaRPr lang="zh-CN" altLang="zh-CN" sz="96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5232400" y="2827338"/>
            <a:ext cx="3890963" cy="31997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600" dirty="0">
                <a:latin typeface="Calibri" charset="0"/>
                <a:ea typeface="SimSun" pitchFamily="2" charset="-122"/>
              </a:rPr>
              <a:t>ch—</a:t>
            </a:r>
            <a:r>
              <a:rPr lang="zh-CN" altLang="zh-CN" sz="4000" b="1" dirty="0">
                <a:latin typeface="Calibri" charset="0"/>
                <a:ea typeface="SimSun" pitchFamily="2" charset="-122"/>
              </a:rPr>
              <a:t>ɑ</a:t>
            </a:r>
            <a:r>
              <a:rPr lang="zh-CN" altLang="zh-CN" sz="3600" dirty="0">
                <a:latin typeface="Calibri" charset="0"/>
                <a:ea typeface="SimSun" pitchFamily="2" charset="-122"/>
              </a:rPr>
              <a:t>—ch</a:t>
            </a:r>
            <a:r>
              <a:rPr lang="zh-CN" altLang="zh-CN" sz="4000" b="1" dirty="0">
                <a:latin typeface="Calibri" charset="0"/>
                <a:ea typeface="SimSun" pitchFamily="2" charset="-122"/>
              </a:rPr>
              <a:t>ɑ</a:t>
            </a:r>
            <a:endParaRPr lang="zh-CN" altLang="zh-CN" sz="66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dirty="0">
                <a:latin typeface="Calibri" charset="0"/>
                <a:ea typeface="SimSun" pitchFamily="2" charset="-122"/>
              </a:rPr>
              <a:t>ch—e—che</a:t>
            </a:r>
            <a:endParaRPr lang="zh-CN" altLang="zh-CN" sz="36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dirty="0">
                <a:latin typeface="Calibri" charset="0"/>
                <a:ea typeface="SimSun" pitchFamily="2" charset="-122"/>
              </a:rPr>
              <a:t>ch—u—chu</a:t>
            </a:r>
            <a:endParaRPr lang="zh-CN" altLang="zh-CN" sz="36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dirty="0">
                <a:latin typeface="Calibri" charset="0"/>
                <a:ea typeface="SimSun" pitchFamily="2" charset="-122"/>
              </a:rPr>
              <a:t>ch—u—o--chuo</a:t>
            </a:r>
            <a:endParaRPr lang="zh-CN" altLang="zh-CN" sz="3600" dirty="0">
              <a:latin typeface="Calibri" charset="0"/>
              <a:ea typeface="SimSun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5649" name="Picture 2" descr="msotw9_temp0"/>
          <p:cNvPicPr>
            <a:picLocks noChangeAspect="1"/>
          </p:cNvPicPr>
          <p:nvPr/>
        </p:nvPicPr>
        <p:blipFill>
          <a:blip r:embed="rId1"/>
          <a:srcRect l="26166" t="57788" r="54144" b="29727"/>
          <a:stretch>
            <a:fillRect/>
          </a:stretch>
        </p:blipFill>
        <p:spPr>
          <a:xfrm>
            <a:off x="2568575" y="981075"/>
            <a:ext cx="3733800" cy="208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msotw9_temp0"/>
          <p:cNvPicPr>
            <a:picLocks noChangeAspect="1"/>
          </p:cNvPicPr>
          <p:nvPr/>
        </p:nvPicPr>
        <p:blipFill>
          <a:blip r:embed="rId1"/>
          <a:srcRect l="50000" t="57788" r="42746" b="35078"/>
          <a:stretch>
            <a:fillRect/>
          </a:stretch>
        </p:blipFill>
        <p:spPr>
          <a:xfrm>
            <a:off x="6384925" y="1054100"/>
            <a:ext cx="2709863" cy="208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1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3838" y="3041650"/>
            <a:ext cx="16002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Line 5"/>
          <p:cNvSpPr/>
          <p:nvPr/>
        </p:nvSpPr>
        <p:spPr>
          <a:xfrm>
            <a:off x="3117850" y="3114675"/>
            <a:ext cx="5832475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46" name="Line 6"/>
          <p:cNvSpPr/>
          <p:nvPr/>
        </p:nvSpPr>
        <p:spPr>
          <a:xfrm>
            <a:off x="3117850" y="4121150"/>
            <a:ext cx="5832475" cy="317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47" name="Line 7"/>
          <p:cNvSpPr/>
          <p:nvPr/>
        </p:nvSpPr>
        <p:spPr>
          <a:xfrm>
            <a:off x="3117850" y="5273675"/>
            <a:ext cx="5832475" cy="3175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48" name="Line 8"/>
          <p:cNvSpPr/>
          <p:nvPr/>
        </p:nvSpPr>
        <p:spPr>
          <a:xfrm>
            <a:off x="3117850" y="6283325"/>
            <a:ext cx="5832475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49" name="Text Box 9"/>
          <p:cNvSpPr txBox="1"/>
          <p:nvPr/>
        </p:nvSpPr>
        <p:spPr>
          <a:xfrm>
            <a:off x="4702175" y="3114675"/>
            <a:ext cx="2489835" cy="2738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72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sh</a:t>
            </a:r>
            <a:endParaRPr lang="zh-CN" altLang="zh-CN" sz="172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5565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667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5338" y="1982788"/>
            <a:ext cx="7829550" cy="4259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5448300" y="836613"/>
            <a:ext cx="3887788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sh</a:t>
            </a:r>
            <a:endParaRPr lang="zh-CN" altLang="zh-CN" sz="96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6311900" y="2708275"/>
            <a:ext cx="3816350" cy="31997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600" dirty="0">
                <a:latin typeface="Calibri" charset="0"/>
                <a:ea typeface="SimSun" pitchFamily="2" charset="-122"/>
              </a:rPr>
              <a:t>sh—</a:t>
            </a:r>
            <a:r>
              <a:rPr lang="zh-CN" altLang="zh-CN" sz="4000" b="1" dirty="0">
                <a:latin typeface="Calibri" charset="0"/>
                <a:ea typeface="SimSun" pitchFamily="2" charset="-122"/>
              </a:rPr>
              <a:t>ɑ</a:t>
            </a:r>
            <a:r>
              <a:rPr lang="zh-CN" altLang="zh-CN" sz="3600" dirty="0">
                <a:latin typeface="Calibri" charset="0"/>
                <a:ea typeface="SimSun" pitchFamily="2" charset="-122"/>
              </a:rPr>
              <a:t>—sh</a:t>
            </a:r>
            <a:r>
              <a:rPr lang="zh-CN" altLang="zh-CN" sz="4000" b="1" dirty="0">
                <a:latin typeface="Calibri" charset="0"/>
                <a:ea typeface="SimSun" pitchFamily="2" charset="-122"/>
              </a:rPr>
              <a:t>ɑ</a:t>
            </a:r>
            <a:endParaRPr lang="zh-CN" altLang="zh-CN" sz="66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dirty="0">
                <a:latin typeface="Calibri" charset="0"/>
                <a:ea typeface="SimSun" pitchFamily="2" charset="-122"/>
              </a:rPr>
              <a:t>sh—e—she</a:t>
            </a:r>
            <a:endParaRPr lang="zh-CN" altLang="zh-CN" sz="36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dirty="0">
                <a:latin typeface="Calibri" charset="0"/>
                <a:ea typeface="SimSun" pitchFamily="2" charset="-122"/>
              </a:rPr>
              <a:t>sh—u—shu</a:t>
            </a:r>
            <a:endParaRPr lang="zh-CN" altLang="zh-CN" sz="36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dirty="0">
                <a:latin typeface="Calibri" charset="0"/>
                <a:ea typeface="SimSun" pitchFamily="2" charset="-122"/>
              </a:rPr>
              <a:t>sh—u—o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—</a:t>
            </a:r>
            <a:r>
              <a:rPr lang="zh-CN" altLang="zh-CN" sz="3600" dirty="0">
                <a:latin typeface="Calibri" charset="0"/>
                <a:ea typeface="SimSun" pitchFamily="2" charset="-122"/>
              </a:rPr>
              <a:t>shuo</a:t>
            </a:r>
            <a:endParaRPr lang="zh-CN" altLang="zh-CN" sz="3600" dirty="0">
              <a:latin typeface="Calibri" charset="0"/>
              <a:ea typeface="SimSun" pitchFamily="2" charset="-122"/>
            </a:endParaRPr>
          </a:p>
        </p:txBody>
      </p:sp>
      <p:sp>
        <p:nvSpPr>
          <p:cNvPr id="15667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7104063" y="1125538"/>
            <a:ext cx="2215515" cy="28613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80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r </a:t>
            </a:r>
            <a:endParaRPr lang="zh-CN" altLang="zh-CN" sz="180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6226175" y="4608513"/>
            <a:ext cx="352742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6000" dirty="0">
                <a:latin typeface="Calibri" charset="0"/>
                <a:ea typeface="SimSun" pitchFamily="2" charset="-122"/>
              </a:rPr>
              <a:t>  re       ru</a:t>
            </a:r>
            <a:endParaRPr lang="zh-CN" altLang="zh-CN" sz="6000" dirty="0">
              <a:latin typeface="Calibri" charset="0"/>
              <a:ea typeface="SimSun" pitchFamily="2" charset="-122"/>
            </a:endParaRPr>
          </a:p>
        </p:txBody>
      </p:sp>
      <p:pic>
        <p:nvPicPr>
          <p:cNvPr id="157699" name="Picture 4" descr="h08-0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347788"/>
            <a:ext cx="4419600" cy="452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770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1" name="Line 2"/>
          <p:cNvSpPr/>
          <p:nvPr/>
        </p:nvSpPr>
        <p:spPr>
          <a:xfrm>
            <a:off x="1536700" y="3556000"/>
            <a:ext cx="9296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8722" name="Line 3"/>
          <p:cNvSpPr/>
          <p:nvPr/>
        </p:nvSpPr>
        <p:spPr>
          <a:xfrm>
            <a:off x="1536700" y="4241800"/>
            <a:ext cx="9296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8723" name="Line 4"/>
          <p:cNvSpPr/>
          <p:nvPr/>
        </p:nvSpPr>
        <p:spPr>
          <a:xfrm>
            <a:off x="1536700" y="4927600"/>
            <a:ext cx="9296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8724" name="Line 5"/>
          <p:cNvSpPr/>
          <p:nvPr/>
        </p:nvSpPr>
        <p:spPr>
          <a:xfrm>
            <a:off x="1558925" y="5661025"/>
            <a:ext cx="92964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8" name="Text Box 6"/>
          <p:cNvSpPr txBox="1"/>
          <p:nvPr/>
        </p:nvSpPr>
        <p:spPr>
          <a:xfrm>
            <a:off x="8750300" y="3387725"/>
            <a:ext cx="1623060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2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r </a:t>
            </a:r>
            <a:endParaRPr lang="zh-CN" altLang="zh-CN" sz="12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1282700" y="3448050"/>
            <a:ext cx="2724785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2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zh </a:t>
            </a:r>
            <a:endParaRPr lang="zh-CN" altLang="zh-CN" sz="12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3568700" y="3403600"/>
            <a:ext cx="2808605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2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ch </a:t>
            </a:r>
            <a:endParaRPr lang="zh-CN" altLang="zh-CN" sz="12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58728" name="Rectangle 9"/>
          <p:cNvSpPr>
            <a:spLocks noGrp="1"/>
          </p:cNvSpPr>
          <p:nvPr/>
        </p:nvSpPr>
        <p:spPr>
          <a:xfrm>
            <a:off x="1003300" y="1265238"/>
            <a:ext cx="10058400" cy="20161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ctr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12000" b="1" dirty="0">
                <a:solidFill>
                  <a:srgbClr val="FF0000"/>
                </a:solidFill>
                <a:latin typeface="Calibri" charset="0"/>
                <a:ea typeface="楷体_GB2312" pitchFamily="49" charset="-122"/>
              </a:rPr>
              <a:t>zh  ch  sh  r</a:t>
            </a:r>
            <a:endParaRPr lang="zh-CN" altLang="zh-CN" sz="12000" b="1" dirty="0">
              <a:solidFill>
                <a:srgbClr val="FF0000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6032500" y="3403600"/>
            <a:ext cx="2752090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2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sh </a:t>
            </a:r>
            <a:endParaRPr lang="zh-CN" altLang="zh-CN" sz="12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5873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/>
      <p:bldP spid="13322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ChangeArrowheads="1"/>
          </p:cNvSpPr>
          <p:nvPr/>
        </p:nvSpPr>
        <p:spPr bwMode="auto">
          <a:xfrm>
            <a:off x="1703388" y="2697163"/>
            <a:ext cx="8674100" cy="4332288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zh-CN" altLang="zh-CN" sz="7200" b="1" i="0" u="none" strike="noStrike" kern="1200" cap="none" spc="0" normalizeH="0" baseline="0" noProof="0">
                <a:ln>
                  <a:noFill/>
                </a:ln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charset="0"/>
                <a:ea typeface="楷体_GB2312" pitchFamily="49" charset="-122"/>
                <a:cs typeface="+mn-cs"/>
              </a:rPr>
              <a:t>               zh   ch   sh  r </a:t>
            </a:r>
            <a:endParaRPr kumimoji="0" lang="zh-CN" altLang="zh-CN" sz="7200" b="1" i="0" u="none" strike="noStrike" kern="1200" cap="none" spc="0" normalizeH="0" baseline="0" noProof="0">
              <a:ln>
                <a:noFill/>
              </a:ln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charset="0"/>
              <a:ea typeface="楷体_GB2312" pitchFamily="49" charset="-122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zh-CN" altLang="zh-CN" sz="4800" b="1" i="0" u="none" strike="noStrike" kern="1200" cap="none" spc="0" normalizeH="0" baseline="0" noProof="0">
              <a:ln>
                <a:noFill/>
              </a:ln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charset="0"/>
              <a:ea typeface="楷体_GB2312" pitchFamily="49" charset="-122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r>
              <a:rPr kumimoji="0" lang="zh-CN" altLang="zh-CN" sz="7200" b="1" i="0" u="none" strike="noStrike" kern="1200" cap="none" spc="0" normalizeH="0" baseline="0" noProof="0">
                <a:ln>
                  <a:noFill/>
                </a:ln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charset="0"/>
                <a:ea typeface="楷体_GB2312" pitchFamily="49" charset="-122"/>
                <a:cs typeface="+mn-cs"/>
              </a:rPr>
              <a:t>zhi   chi  shi  ri  </a:t>
            </a:r>
            <a:endParaRPr kumimoji="0" lang="zh-CN" altLang="zh-CN" sz="7200" b="1" i="0" u="none" strike="noStrike" kern="1200" cap="none" spc="0" normalizeH="0" baseline="0" noProof="0">
              <a:ln>
                <a:noFill/>
              </a:ln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charset="0"/>
              <a:ea typeface="楷体_GB2312" pitchFamily="49" charset="-122"/>
              <a:cs typeface="+mn-cs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/>
        </p:nvSpPr>
        <p:spPr bwMode="auto">
          <a:xfrm>
            <a:off x="1920875" y="981075"/>
            <a:ext cx="8228013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比  一  比</a:t>
            </a:r>
            <a:endParaRPr kumimoji="0" lang="zh-CN" altLang="zh-CN" sz="6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847850" y="2854325"/>
            <a:ext cx="2434590" cy="9220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eaLnBrk="0" fontAlgn="auto" hangingPunct="0">
              <a:buClrTx/>
              <a:buSzTx/>
              <a:buFontTx/>
              <a:buNone/>
              <a:defRPr/>
            </a:pPr>
            <a:r>
              <a:rPr kumimoji="0" lang="zh-CN" altLang="zh-CN" sz="5400" b="1" kern="1200" cap="none" spc="0" normalizeH="0" baseline="0" noProof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itchFamily="2" charset="-122"/>
                <a:cs typeface="+mn-cs"/>
              </a:rPr>
              <a:t>声母 ：</a:t>
            </a:r>
            <a:endParaRPr kumimoji="0" lang="zh-CN" altLang="zh-CN" sz="5400" b="1" kern="1200" cap="none" spc="0" normalizeH="0" baseline="0" noProof="1">
              <a:solidFill>
                <a:srgbClr val="FF5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黑体" pitchFamily="2" charset="-122"/>
              <a:cs typeface="+mn-cs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415892" y="4725988"/>
            <a:ext cx="3132455" cy="15684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algn="ctr" defTabSz="914400" eaLnBrk="0" fontAlgn="auto" hangingPunct="0">
              <a:buClrTx/>
              <a:buSzTx/>
              <a:buFontTx/>
              <a:buNone/>
              <a:defRPr/>
            </a:pPr>
            <a:r>
              <a:rPr kumimoji="0" lang="zh-CN" altLang="zh-CN" sz="4800" b="1" kern="1200" cap="none" spc="0" normalizeH="0" baseline="0" noProof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itchFamily="2" charset="-122"/>
                <a:cs typeface="+mn-cs"/>
              </a:rPr>
              <a:t>整体认</a:t>
            </a:r>
            <a:endParaRPr kumimoji="0" lang="zh-CN" altLang="zh-CN" sz="4800" b="1" kern="1200" cap="none" spc="0" normalizeH="0" baseline="0" noProof="1">
              <a:solidFill>
                <a:srgbClr val="FF5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黑体" pitchFamily="2" charset="-122"/>
              <a:cs typeface="+mn-cs"/>
            </a:endParaRPr>
          </a:p>
          <a:p>
            <a:pPr marR="0" algn="ctr" defTabSz="914400" eaLnBrk="0" fontAlgn="auto" hangingPunct="0">
              <a:buClrTx/>
              <a:buSzTx/>
              <a:buFontTx/>
              <a:buNone/>
              <a:defRPr/>
            </a:pPr>
            <a:r>
              <a:rPr kumimoji="0" lang="zh-CN" altLang="zh-CN" sz="4800" b="1" kern="1200" cap="none" spc="0" normalizeH="0" baseline="0" noProof="1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itchFamily="2" charset="-122"/>
                <a:cs typeface="+mn-cs"/>
              </a:rPr>
              <a:t>   读音节：</a:t>
            </a:r>
            <a:endParaRPr kumimoji="0" lang="zh-CN" altLang="zh-CN" sz="4800" b="1" kern="1200" cap="none" spc="0" normalizeH="0" baseline="0" noProof="1">
              <a:solidFill>
                <a:srgbClr val="FF5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黑体" pitchFamily="2" charset="-122"/>
              <a:cs typeface="+mn-cs"/>
            </a:endParaRPr>
          </a:p>
        </p:txBody>
      </p:sp>
      <p:sp>
        <p:nvSpPr>
          <p:cNvPr id="15974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4341" grpId="0" bldLvl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ChangeArrowheads="1"/>
          </p:cNvSpPr>
          <p:nvPr/>
        </p:nvSpPr>
        <p:spPr bwMode="auto">
          <a:xfrm>
            <a:off x="2463800" y="817563"/>
            <a:ext cx="8229600" cy="11430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eaLnBrk="0" hangingPunct="0">
              <a:defRPr sz="440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charset="0"/>
                <a:ea typeface="黑体" pitchFamily="2" charset="-122"/>
                <a:cs typeface="+mn-cs"/>
              </a:rPr>
              <a:t>整 体 认 读 音 节 </a:t>
            </a:r>
            <a:endParaRPr kumimoji="0" lang="zh-CN" altLang="zh-CN" sz="4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charset="0"/>
              <a:ea typeface="黑体" pitchFamily="2" charset="-122"/>
              <a:cs typeface="+mn-cs"/>
            </a:endParaRPr>
          </a:p>
        </p:txBody>
      </p:sp>
      <p:sp>
        <p:nvSpPr>
          <p:cNvPr id="160770" name="Rectangle 3"/>
          <p:cNvSpPr>
            <a:spLocks noGrp="1"/>
          </p:cNvSpPr>
          <p:nvPr/>
        </p:nvSpPr>
        <p:spPr>
          <a:xfrm>
            <a:off x="2401888" y="1700213"/>
            <a:ext cx="7488237" cy="4826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54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zh-CN" altLang="zh-CN" sz="6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zhi</a:t>
            </a:r>
            <a:r>
              <a:rPr lang="zh-CN" altLang="zh-CN" sz="6000" b="1" dirty="0">
                <a:latin typeface="Calibri" charset="0"/>
                <a:ea typeface="SimSun" pitchFamily="2" charset="-122"/>
              </a:rPr>
              <a:t>   zhī  zhí  zhǐ  zhì</a:t>
            </a:r>
            <a:endParaRPr lang="zh-CN" altLang="zh-CN" sz="6000" b="1" dirty="0">
              <a:latin typeface="Calibri" charset="0"/>
              <a:ea typeface="SimSun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2400" b="1" dirty="0">
                <a:latin typeface="Calibri" charset="0"/>
                <a:ea typeface="SimSun" pitchFamily="2" charset="-122"/>
              </a:rPr>
              <a:t>  </a:t>
            </a:r>
            <a:endParaRPr lang="zh-CN" altLang="zh-CN" sz="2400" b="1" dirty="0">
              <a:latin typeface="Calibri" charset="0"/>
              <a:ea typeface="SimSun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54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zh-CN" altLang="zh-CN" sz="6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chi</a:t>
            </a:r>
            <a:r>
              <a:rPr lang="zh-CN" altLang="zh-CN" sz="6000" b="1" dirty="0">
                <a:latin typeface="Calibri" charset="0"/>
                <a:ea typeface="SimSun" pitchFamily="2" charset="-122"/>
              </a:rPr>
              <a:t>  chī  chí  chǐ  chì</a:t>
            </a:r>
            <a:r>
              <a:rPr lang="zh-CN" altLang="zh-CN" sz="5400" b="1" dirty="0">
                <a:latin typeface="Calibri" charset="0"/>
                <a:ea typeface="SimSun" pitchFamily="2" charset="-122"/>
              </a:rPr>
              <a:t>  </a:t>
            </a:r>
            <a:endParaRPr lang="zh-CN" altLang="zh-CN" sz="5400" b="1" dirty="0">
              <a:latin typeface="Calibri" charset="0"/>
              <a:ea typeface="SimSun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endParaRPr lang="zh-CN" altLang="zh-CN" sz="2400" b="1" dirty="0">
              <a:latin typeface="Calibri" charset="0"/>
              <a:ea typeface="SimSun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54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zh-CN" altLang="zh-CN" sz="6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shi</a:t>
            </a:r>
            <a:r>
              <a:rPr lang="zh-CN" altLang="zh-CN" sz="6000" b="1" dirty="0">
                <a:latin typeface="Calibri" charset="0"/>
                <a:ea typeface="SimSun" pitchFamily="2" charset="-122"/>
              </a:rPr>
              <a:t>  shī  shí  shǐ  shì</a:t>
            </a:r>
            <a:endParaRPr lang="zh-CN" altLang="zh-CN" sz="6000" b="1" dirty="0">
              <a:latin typeface="Calibri" charset="0"/>
              <a:ea typeface="SimSun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6000" b="1" dirty="0">
                <a:latin typeface="Calibri" charset="0"/>
                <a:ea typeface="SimSun" pitchFamily="2" charset="-122"/>
              </a:rPr>
              <a:t>  </a:t>
            </a:r>
            <a:r>
              <a:rPr lang="zh-CN" altLang="zh-CN" sz="6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ri</a:t>
            </a:r>
            <a:r>
              <a:rPr lang="zh-CN" altLang="zh-CN" sz="6000" b="1" dirty="0">
                <a:latin typeface="Calibri" charset="0"/>
                <a:ea typeface="SimSun" pitchFamily="2" charset="-122"/>
              </a:rPr>
              <a:t>     rī      rí     rǐ     rì </a:t>
            </a:r>
            <a:endParaRPr lang="zh-CN" altLang="zh-CN" sz="6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16077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1341438"/>
            <a:ext cx="7626350" cy="494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3" name="WordArt 2"/>
          <p:cNvSpPr>
            <a:spLocks noTextEdit="1"/>
          </p:cNvSpPr>
          <p:nvPr/>
        </p:nvSpPr>
        <p:spPr>
          <a:xfrm>
            <a:off x="5592763" y="1125538"/>
            <a:ext cx="2665412" cy="12954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TW" altLang="en-US" sz="3600" spc="-360">
                <a:ln w="12700" cap="flat" cmpd="sng">
                  <a:solidFill>
                    <a:srgbClr val="000099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SimSun" charset="0"/>
                <a:ea typeface="SimSun" charset="0"/>
              </a:rPr>
              <a:t>比一比</a:t>
            </a:r>
            <a:endParaRPr lang="zh-TW" altLang="en-US" sz="3600" spc="-360">
              <a:ln w="12700" cap="flat" cmpd="sng">
                <a:solidFill>
                  <a:srgbClr val="000099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SimSun" charset="0"/>
              <a:ea typeface="SimSun" charset="0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1993900" y="3717925"/>
            <a:ext cx="3240088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800" dirty="0">
                <a:latin typeface="Calibri" charset="0"/>
                <a:ea typeface="SimSun" pitchFamily="2" charset="-122"/>
              </a:rPr>
              <a:t>c  ch</a:t>
            </a:r>
            <a:endParaRPr lang="zh-CN" altLang="zh-CN" sz="8800" dirty="0">
              <a:latin typeface="Calibri" charset="0"/>
              <a:ea typeface="SimSun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2065338" y="5157788"/>
            <a:ext cx="3384550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800" dirty="0">
                <a:latin typeface="Calibri" charset="0"/>
                <a:ea typeface="SimSun" pitchFamily="2" charset="-122"/>
              </a:rPr>
              <a:t>s  sh</a:t>
            </a:r>
            <a:endParaRPr lang="zh-CN" altLang="zh-CN" sz="8800" dirty="0">
              <a:latin typeface="Calibri" charset="0"/>
              <a:ea typeface="SimSun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6384925" y="2284413"/>
            <a:ext cx="4032250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800" dirty="0">
                <a:latin typeface="Calibri" charset="0"/>
                <a:ea typeface="SimSun" pitchFamily="2" charset="-122"/>
              </a:rPr>
              <a:t>zi zhi</a:t>
            </a:r>
            <a:endParaRPr lang="zh-CN" altLang="zh-CN" sz="8800" dirty="0">
              <a:latin typeface="Calibri" charset="0"/>
              <a:ea typeface="SimSun" pitchFamily="2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6384925" y="3717925"/>
            <a:ext cx="3600450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800" dirty="0">
                <a:latin typeface="Calibri" charset="0"/>
                <a:ea typeface="SimSun" pitchFamily="2" charset="-122"/>
              </a:rPr>
              <a:t>ci chi</a:t>
            </a:r>
            <a:endParaRPr lang="zh-CN" altLang="zh-CN" sz="8800" dirty="0">
              <a:latin typeface="Calibri" charset="0"/>
              <a:ea typeface="SimSun" pitchFamily="2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6384925" y="5157788"/>
            <a:ext cx="3600450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800" dirty="0">
                <a:latin typeface="Calibri" charset="0"/>
                <a:ea typeface="SimSun" pitchFamily="2" charset="-122"/>
              </a:rPr>
              <a:t>si shi</a:t>
            </a:r>
            <a:endParaRPr lang="zh-CN" altLang="zh-CN" sz="8800" dirty="0">
              <a:latin typeface="Calibri" charset="0"/>
              <a:ea typeface="SimSun" pitchFamily="2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1993900" y="2297113"/>
            <a:ext cx="4103688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800" dirty="0">
                <a:latin typeface="Calibri" charset="0"/>
                <a:ea typeface="SimSun" pitchFamily="2" charset="-122"/>
              </a:rPr>
              <a:t>z  zh</a:t>
            </a:r>
            <a:endParaRPr lang="zh-CN" altLang="zh-CN" sz="8800" dirty="0">
              <a:latin typeface="Calibri" charset="0"/>
              <a:ea typeface="SimSun" pitchFamily="2" charset="-122"/>
            </a:endParaRPr>
          </a:p>
        </p:txBody>
      </p:sp>
      <p:pic>
        <p:nvPicPr>
          <p:cNvPr id="161800" name="Picture 9" descr="girl3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4588" y="4591050"/>
            <a:ext cx="1592262" cy="187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80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28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850900"/>
            <a:ext cx="7723188" cy="5329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18" name="Text Box 3"/>
          <p:cNvSpPr txBox="1"/>
          <p:nvPr/>
        </p:nvSpPr>
        <p:spPr>
          <a:xfrm>
            <a:off x="3581400" y="1295400"/>
            <a:ext cx="1152525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5400" b="1" dirty="0">
                <a:solidFill>
                  <a:srgbClr val="FF6600"/>
                </a:solidFill>
                <a:latin typeface="Calibri" charset="0"/>
                <a:ea typeface="黑体" pitchFamily="2" charset="-122"/>
              </a:rPr>
              <a:t>绕</a:t>
            </a:r>
            <a:endParaRPr lang="zh-CN" altLang="zh-CN" sz="5400" b="1" dirty="0">
              <a:solidFill>
                <a:srgbClr val="FF6600"/>
              </a:solidFill>
              <a:latin typeface="Calibri" charset="0"/>
              <a:ea typeface="黑体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5400" b="1" dirty="0">
                <a:solidFill>
                  <a:srgbClr val="FF6600"/>
                </a:solidFill>
                <a:latin typeface="Calibri" charset="0"/>
                <a:ea typeface="黑体" pitchFamily="2" charset="-122"/>
              </a:rPr>
              <a:t>口</a:t>
            </a:r>
            <a:endParaRPr lang="zh-CN" altLang="zh-CN" sz="5400" b="1" dirty="0">
              <a:solidFill>
                <a:srgbClr val="FF6600"/>
              </a:solidFill>
              <a:latin typeface="Calibri" charset="0"/>
              <a:ea typeface="黑体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5400" b="1" dirty="0">
                <a:solidFill>
                  <a:srgbClr val="FF6600"/>
                </a:solidFill>
                <a:latin typeface="Calibri" charset="0"/>
                <a:ea typeface="黑体" pitchFamily="2" charset="-122"/>
              </a:rPr>
              <a:t>令</a:t>
            </a:r>
            <a:endParaRPr lang="zh-CN" altLang="zh-CN" sz="5400" b="1" dirty="0">
              <a:solidFill>
                <a:srgbClr val="FF6600"/>
              </a:solidFill>
              <a:latin typeface="Calibri" charset="0"/>
              <a:ea typeface="黑体" pitchFamily="2" charset="-122"/>
            </a:endParaRPr>
          </a:p>
        </p:txBody>
      </p:sp>
      <p:sp>
        <p:nvSpPr>
          <p:cNvPr id="162819" name="Text Box 4"/>
          <p:cNvSpPr txBox="1"/>
          <p:nvPr/>
        </p:nvSpPr>
        <p:spPr>
          <a:xfrm>
            <a:off x="5303838" y="1393825"/>
            <a:ext cx="6048375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2400" b="1" dirty="0">
                <a:latin typeface="Calibri" charset="0"/>
                <a:ea typeface="SimSun" pitchFamily="2" charset="-122"/>
              </a:rPr>
              <a:t>s</a:t>
            </a:r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ì  </a:t>
            </a:r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 shì  </a:t>
            </a:r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 sì</a:t>
            </a:r>
            <a:endParaRPr lang="zh-CN" altLang="zh-CN" sz="24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四   是    四</a:t>
            </a:r>
            <a:endParaRPr lang="zh-CN" altLang="zh-CN" sz="24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shí   shì   shí</a:t>
            </a:r>
            <a:endParaRPr lang="zh-CN" altLang="zh-CN" sz="2400" b="1" dirty="0">
              <a:solidFill>
                <a:srgbClr val="FF6600"/>
              </a:solidFill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十    是    十</a:t>
            </a:r>
            <a:endParaRPr lang="zh-CN" altLang="zh-CN" sz="24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shí</a:t>
            </a:r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  sì  </a:t>
            </a:r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shì</a:t>
            </a:r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  </a:t>
            </a:r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shí </a:t>
            </a:r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 sì</a:t>
            </a:r>
            <a:endParaRPr lang="zh-CN" altLang="zh-CN" sz="24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十   四  是    十  四</a:t>
            </a:r>
            <a:endParaRPr lang="zh-CN" altLang="zh-CN" sz="24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sì  </a:t>
            </a:r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shí  shì</a:t>
            </a:r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  sì  </a:t>
            </a:r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shí</a:t>
            </a:r>
            <a:endParaRPr lang="zh-CN" altLang="zh-CN" sz="2400" b="1" dirty="0">
              <a:solidFill>
                <a:srgbClr val="FF6600"/>
              </a:solidFill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四  十   是   四  十</a:t>
            </a:r>
            <a:endParaRPr lang="zh-CN" altLang="zh-CN" sz="24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shí </a:t>
            </a:r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 sì  bù  dú  sì  </a:t>
            </a:r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shí</a:t>
            </a:r>
            <a:endParaRPr lang="zh-CN" altLang="zh-CN" sz="2400" b="1" dirty="0">
              <a:solidFill>
                <a:srgbClr val="FF6600"/>
              </a:solidFill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十   四  不  读  四  十</a:t>
            </a:r>
            <a:endParaRPr lang="zh-CN" altLang="zh-CN" sz="24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sì  </a:t>
            </a:r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shí</a:t>
            </a:r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  bù  dú  </a:t>
            </a:r>
            <a:r>
              <a:rPr lang="zh-CN" altLang="zh-CN" sz="2400" b="1" dirty="0">
                <a:solidFill>
                  <a:srgbClr val="FF6600"/>
                </a:solidFill>
                <a:latin typeface="SimSun" pitchFamily="2" charset="-122"/>
                <a:ea typeface="SimSun" pitchFamily="2" charset="-122"/>
              </a:rPr>
              <a:t>shí </a:t>
            </a:r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 sì</a:t>
            </a:r>
            <a:endParaRPr lang="zh-CN" altLang="zh-CN" sz="24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/>
            <a:r>
              <a:rPr lang="zh-CN" altLang="zh-CN" sz="2400" b="1" dirty="0">
                <a:latin typeface="SimSun" pitchFamily="2" charset="-122"/>
                <a:ea typeface="SimSun" pitchFamily="2" charset="-122"/>
              </a:rPr>
              <a:t>四  十   不  读  十   四</a:t>
            </a:r>
            <a:endParaRPr lang="zh-CN" altLang="zh-CN" sz="2400" b="1" dirty="0"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6282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41" name="Picture 2" descr="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054100"/>
            <a:ext cx="8966200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42" name="Text Box 3"/>
          <p:cNvSpPr txBox="1"/>
          <p:nvPr/>
        </p:nvSpPr>
        <p:spPr>
          <a:xfrm>
            <a:off x="2438400" y="4267200"/>
            <a:ext cx="7316788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8000" dirty="0">
                <a:latin typeface="Calibri" charset="0"/>
                <a:ea typeface="SimSun" pitchFamily="2" charset="-122"/>
              </a:rPr>
              <a:t>ru－lu    re－le</a:t>
            </a:r>
            <a:endParaRPr lang="zh-CN" altLang="zh-CN" sz="8000" dirty="0">
              <a:latin typeface="Calibri" charset="0"/>
              <a:ea typeface="SimSun" pitchFamily="2" charset="-122"/>
            </a:endParaRPr>
          </a:p>
        </p:txBody>
      </p:sp>
      <p:sp>
        <p:nvSpPr>
          <p:cNvPr id="163843" name="WordArt 4"/>
          <p:cNvSpPr>
            <a:spLocks noTextEdit="1"/>
          </p:cNvSpPr>
          <p:nvPr/>
        </p:nvSpPr>
        <p:spPr>
          <a:xfrm>
            <a:off x="2424113" y="2709863"/>
            <a:ext cx="635317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6000" b="1">
                <a:solidFill>
                  <a:srgbClr val="0000FF"/>
                </a:soli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SimSun" charset="0"/>
                <a:ea typeface="SimSun" charset="0"/>
              </a:rPr>
              <a:t>看谁读得最准</a:t>
            </a:r>
            <a:endParaRPr lang="zh-TW" altLang="en-US" sz="6000" b="1">
              <a:solidFill>
                <a:srgbClr val="0000FF"/>
              </a:soli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SimSun" charset="0"/>
              <a:ea typeface="SimSun" charset="0"/>
            </a:endParaRPr>
          </a:p>
        </p:txBody>
      </p:sp>
      <p:sp>
        <p:nvSpPr>
          <p:cNvPr id="16384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5" name="Text Box 2"/>
          <p:cNvSpPr txBox="1"/>
          <p:nvPr/>
        </p:nvSpPr>
        <p:spPr>
          <a:xfrm>
            <a:off x="8401050" y="4941888"/>
            <a:ext cx="1152525" cy="110013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 algn="ctr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7200" dirty="0">
                <a:latin typeface="Calibri" charset="0"/>
                <a:ea typeface="SimSun" pitchFamily="2" charset="-122"/>
              </a:rPr>
              <a:t>日 </a:t>
            </a:r>
            <a:endParaRPr lang="zh-CN" altLang="zh-CN" sz="7200" dirty="0">
              <a:latin typeface="Calibri" charset="0"/>
              <a:ea typeface="SimSun" pitchFamily="2" charset="-122"/>
            </a:endParaRPr>
          </a:p>
        </p:txBody>
      </p:sp>
      <p:sp>
        <p:nvSpPr>
          <p:cNvPr id="164866" name="Text Box 3"/>
          <p:cNvSpPr txBox="1"/>
          <p:nvPr/>
        </p:nvSpPr>
        <p:spPr>
          <a:xfrm>
            <a:off x="2279650" y="5072063"/>
            <a:ext cx="998538" cy="928687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6600" dirty="0">
                <a:latin typeface="Calibri" charset="0"/>
                <a:ea typeface="SimSun" pitchFamily="2" charset="-122"/>
              </a:rPr>
              <a:t>吃</a:t>
            </a:r>
            <a:endParaRPr lang="zh-CN" altLang="zh-CN" sz="6600" dirty="0">
              <a:latin typeface="Calibri" charset="0"/>
              <a:ea typeface="SimSun" pitchFamily="2" charset="-122"/>
            </a:endParaRPr>
          </a:p>
        </p:txBody>
      </p:sp>
      <p:sp>
        <p:nvSpPr>
          <p:cNvPr id="164867" name="Text Box 4"/>
          <p:cNvSpPr txBox="1"/>
          <p:nvPr/>
        </p:nvSpPr>
        <p:spPr>
          <a:xfrm>
            <a:off x="5232400" y="5000625"/>
            <a:ext cx="1120775" cy="1108075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 algn="ctr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7200" dirty="0">
                <a:latin typeface="Calibri" charset="0"/>
                <a:ea typeface="SimSun" pitchFamily="2" charset="-122"/>
              </a:rPr>
              <a:t>十</a:t>
            </a:r>
            <a:endParaRPr lang="zh-CN" altLang="zh-CN" sz="7200" dirty="0">
              <a:latin typeface="Calibri" charset="0"/>
              <a:ea typeface="SimSun" pitchFamily="2" charset="-122"/>
            </a:endParaRPr>
          </a:p>
        </p:txBody>
      </p:sp>
      <p:sp>
        <p:nvSpPr>
          <p:cNvPr id="164868" name="Text Box 5"/>
          <p:cNvSpPr txBox="1"/>
          <p:nvPr/>
        </p:nvSpPr>
        <p:spPr>
          <a:xfrm>
            <a:off x="6743700" y="3573463"/>
            <a:ext cx="1016000" cy="1117600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 algn="ctr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7200" dirty="0">
                <a:latin typeface="Calibri" charset="0"/>
                <a:ea typeface="SimSun" pitchFamily="2" charset="-122"/>
              </a:rPr>
              <a:t>书</a:t>
            </a:r>
            <a:endParaRPr lang="zh-CN" altLang="zh-CN" sz="7200" dirty="0">
              <a:latin typeface="Calibri" charset="0"/>
              <a:ea typeface="SimSun" pitchFamily="2" charset="-122"/>
            </a:endParaRPr>
          </a:p>
        </p:txBody>
      </p:sp>
      <p:sp>
        <p:nvSpPr>
          <p:cNvPr id="164869" name="Text Box 6"/>
          <p:cNvSpPr txBox="1"/>
          <p:nvPr/>
        </p:nvSpPr>
        <p:spPr>
          <a:xfrm>
            <a:off x="8904288" y="3573463"/>
            <a:ext cx="1041400" cy="1135062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 algn="ctr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7200" dirty="0">
                <a:latin typeface="Calibri" charset="0"/>
                <a:ea typeface="SimSun" pitchFamily="2" charset="-122"/>
              </a:rPr>
              <a:t>入</a:t>
            </a:r>
            <a:endParaRPr lang="zh-CN" altLang="zh-CN" sz="7200" dirty="0">
              <a:latin typeface="Calibri" charset="0"/>
              <a:ea typeface="SimSun" pitchFamily="2" charset="-122"/>
            </a:endParaRPr>
          </a:p>
        </p:txBody>
      </p:sp>
      <p:sp>
        <p:nvSpPr>
          <p:cNvPr id="164870" name="Text Box 7"/>
          <p:cNvSpPr txBox="1"/>
          <p:nvPr/>
        </p:nvSpPr>
        <p:spPr>
          <a:xfrm>
            <a:off x="2136775" y="3573463"/>
            <a:ext cx="1057275" cy="1135062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 algn="ctr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7200" dirty="0">
                <a:latin typeface="Calibri" charset="0"/>
                <a:ea typeface="SimSun" pitchFamily="2" charset="-122"/>
              </a:rPr>
              <a:t>住</a:t>
            </a:r>
            <a:endParaRPr lang="zh-CN" altLang="zh-CN" sz="7200" dirty="0">
              <a:latin typeface="Calibri" charset="0"/>
              <a:ea typeface="SimSun" pitchFamily="2" charset="-122"/>
            </a:endParaRPr>
          </a:p>
        </p:txBody>
      </p:sp>
      <p:sp>
        <p:nvSpPr>
          <p:cNvPr id="164871" name="Text Box 8"/>
          <p:cNvSpPr txBox="1"/>
          <p:nvPr/>
        </p:nvSpPr>
        <p:spPr>
          <a:xfrm>
            <a:off x="4368800" y="3573463"/>
            <a:ext cx="1120775" cy="1144587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indent="-342900" algn="ctr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7200" dirty="0">
                <a:latin typeface="Calibri" charset="0"/>
                <a:ea typeface="SimSun" pitchFamily="2" charset="-122"/>
              </a:rPr>
              <a:t>出</a:t>
            </a:r>
            <a:endParaRPr lang="zh-CN" altLang="zh-CN" sz="7200" dirty="0">
              <a:latin typeface="Calibri" charset="0"/>
              <a:ea typeface="SimSun" pitchFamily="2" charset="-122"/>
            </a:endParaRPr>
          </a:p>
        </p:txBody>
      </p:sp>
      <p:sp>
        <p:nvSpPr>
          <p:cNvPr id="22537" name="Rectangle 9"/>
          <p:cNvSpPr/>
          <p:nvPr/>
        </p:nvSpPr>
        <p:spPr>
          <a:xfrm>
            <a:off x="9193213" y="1773238"/>
            <a:ext cx="116522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4800" err="1">
                <a:latin typeface="Comic Sans MS" panose="030F0902030302020204" pitchFamily="66" charset="0"/>
                <a:ea typeface="SimSun" pitchFamily="2" charset="-122"/>
              </a:rPr>
              <a:t>chū</a:t>
            </a:r>
            <a:endParaRPr lang="zh-CN" altLang="zh-CN" sz="4800" dirty="0">
              <a:latin typeface="Comic Sans MS" panose="030F0902030302020204" pitchFamily="66" charset="0"/>
              <a:ea typeface="SimSun" pitchFamily="2" charset="-122"/>
            </a:endParaRPr>
          </a:p>
        </p:txBody>
      </p:sp>
      <p:sp>
        <p:nvSpPr>
          <p:cNvPr id="22538" name="Rectangle 10"/>
          <p:cNvSpPr/>
          <p:nvPr/>
        </p:nvSpPr>
        <p:spPr>
          <a:xfrm>
            <a:off x="1809750" y="1844675"/>
            <a:ext cx="64643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4800" err="1">
                <a:latin typeface="Comic Sans MS" panose="030F0902030302020204" pitchFamily="66" charset="0"/>
                <a:ea typeface="SimSun" pitchFamily="2" charset="-122"/>
              </a:rPr>
              <a:t>rì</a:t>
            </a:r>
            <a:endParaRPr lang="zh-CN" altLang="zh-CN" sz="4800" dirty="0">
              <a:latin typeface="Comic Sans MS" panose="030F0902030302020204" pitchFamily="66" charset="0"/>
              <a:ea typeface="SimSun" pitchFamily="2" charset="-122"/>
            </a:endParaRPr>
          </a:p>
        </p:txBody>
      </p:sp>
      <p:sp>
        <p:nvSpPr>
          <p:cNvPr id="22539" name="Rectangle 11"/>
          <p:cNvSpPr/>
          <p:nvPr/>
        </p:nvSpPr>
        <p:spPr>
          <a:xfrm>
            <a:off x="4332288" y="1773238"/>
            <a:ext cx="118046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4800" err="1">
                <a:latin typeface="Comic Sans MS" panose="030F0902030302020204" pitchFamily="66" charset="0"/>
                <a:ea typeface="SimSun" pitchFamily="2" charset="-122"/>
              </a:rPr>
              <a:t>zhù</a:t>
            </a:r>
            <a:endParaRPr lang="zh-CN" altLang="zh-CN" sz="4800" dirty="0">
              <a:latin typeface="Comic Sans MS" panose="030F0902030302020204" pitchFamily="66" charset="0"/>
              <a:ea typeface="SimSun" pitchFamily="2" charset="-122"/>
            </a:endParaRPr>
          </a:p>
        </p:txBody>
      </p:sp>
      <p:sp>
        <p:nvSpPr>
          <p:cNvPr id="22540" name="Rectangle 12"/>
          <p:cNvSpPr/>
          <p:nvPr/>
        </p:nvSpPr>
        <p:spPr>
          <a:xfrm>
            <a:off x="7004050" y="1773238"/>
            <a:ext cx="100266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4800" err="1">
                <a:latin typeface="Comic Sans MS" panose="030F0902030302020204" pitchFamily="66" charset="0"/>
                <a:ea typeface="SimSun" pitchFamily="2" charset="-122"/>
              </a:rPr>
              <a:t>shí</a:t>
            </a:r>
            <a:endParaRPr lang="zh-CN" altLang="zh-CN" sz="4800" dirty="0">
              <a:latin typeface="Comic Sans MS" panose="030F0902030302020204" pitchFamily="66" charset="0"/>
              <a:ea typeface="SimSun" pitchFamily="2" charset="-122"/>
            </a:endParaRPr>
          </a:p>
        </p:txBody>
      </p:sp>
      <p:sp>
        <p:nvSpPr>
          <p:cNvPr id="22541" name="Rectangle 13"/>
          <p:cNvSpPr/>
          <p:nvPr/>
        </p:nvSpPr>
        <p:spPr>
          <a:xfrm>
            <a:off x="5792788" y="1790700"/>
            <a:ext cx="101917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4800" err="1">
                <a:latin typeface="Comic Sans MS" panose="030F0902030302020204" pitchFamily="66" charset="0"/>
                <a:ea typeface="SimSun" pitchFamily="2" charset="-122"/>
              </a:rPr>
              <a:t>chī</a:t>
            </a:r>
            <a:endParaRPr lang="zh-CN" altLang="zh-CN" sz="4800" dirty="0">
              <a:latin typeface="Comic Sans MS" panose="030F0902030302020204" pitchFamily="66" charset="0"/>
              <a:ea typeface="SimSun" pitchFamily="2" charset="-122"/>
            </a:endParaRPr>
          </a:p>
        </p:txBody>
      </p:sp>
      <p:sp>
        <p:nvSpPr>
          <p:cNvPr id="22542" name="Rectangle 14"/>
          <p:cNvSpPr/>
          <p:nvPr/>
        </p:nvSpPr>
        <p:spPr>
          <a:xfrm>
            <a:off x="2867025" y="1787525"/>
            <a:ext cx="114871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4800" dirty="0">
                <a:latin typeface="Comic Sans MS" panose="030F0902030302020204" pitchFamily="66" charset="0"/>
                <a:ea typeface="SimSun" pitchFamily="2" charset="-122"/>
              </a:rPr>
              <a:t>shū</a:t>
            </a:r>
            <a:endParaRPr lang="zh-CN" altLang="zh-CN" sz="4800" dirty="0">
              <a:latin typeface="Comic Sans MS" panose="030F0902030302020204" pitchFamily="66" charset="0"/>
              <a:ea typeface="SimSun" pitchFamily="2" charset="-122"/>
            </a:endParaRPr>
          </a:p>
        </p:txBody>
      </p:sp>
      <p:sp>
        <p:nvSpPr>
          <p:cNvPr id="22543" name="Rectangle 15"/>
          <p:cNvSpPr/>
          <p:nvPr/>
        </p:nvSpPr>
        <p:spPr>
          <a:xfrm>
            <a:off x="8151813" y="1773238"/>
            <a:ext cx="792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4800" err="1">
                <a:latin typeface="Comic Sans MS" panose="030F0902030302020204" pitchFamily="66" charset="0"/>
                <a:ea typeface="SimSun" pitchFamily="2" charset="-122"/>
              </a:rPr>
              <a:t>rù</a:t>
            </a:r>
            <a:endParaRPr lang="zh-CN" altLang="zh-CN" sz="4800" dirty="0">
              <a:latin typeface="Comic Sans MS" panose="030F0902030302020204" pitchFamily="66" charset="0"/>
              <a:ea typeface="SimSun" pitchFamily="2" charset="-122"/>
            </a:endParaRP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5295900" y="1195388"/>
            <a:ext cx="2214880" cy="70675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902030302020204" pitchFamily="66" charset="0"/>
                <a:ea typeface="楷体_GB2312" pitchFamily="49" charset="-122"/>
                <a:cs typeface="+mn-cs"/>
              </a:rPr>
              <a:t>戴帽子：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902030302020204" pitchFamily="66" charset="0"/>
              <a:ea typeface="楷体_GB2312" pitchFamily="49" charset="-122"/>
              <a:cs typeface="+mn-cs"/>
            </a:endParaRPr>
          </a:p>
        </p:txBody>
      </p:sp>
      <p:sp>
        <p:nvSpPr>
          <p:cNvPr id="16488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22" name="同侧圆角矩形 21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1818E-6 L -0.12673 0.4857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0" y="2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1818E-6 L -0.56441 0.12908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25607E-6 L -0.11806 0.13949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1818E-6 L -0.29913 0.1290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25607E-6 L 0.39445 0.13949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25607E-6 L -0.40955 0.51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00" y="2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25607E-6 L 0.37743 0.5065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2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22538" grpId="0"/>
      <p:bldP spid="22539" grpId="0"/>
      <p:bldP spid="22540" grpId="0"/>
      <p:bldP spid="22541" grpId="0"/>
      <p:bldP spid="22542" grpId="0"/>
      <p:bldP spid="22543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2689225" y="1052513"/>
            <a:ext cx="6934200" cy="526224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4800" dirty="0">
                <a:latin typeface="Calibri" charset="0"/>
                <a:ea typeface="SimSun" pitchFamily="2" charset="-122"/>
              </a:rPr>
              <a:t>欢迎台湾小朋友</a:t>
            </a:r>
            <a:endParaRPr lang="zh-CN" altLang="zh-CN" sz="4800" dirty="0">
              <a:latin typeface="Calibri" charset="0"/>
              <a:ea typeface="SimSun" pitchFamily="2" charset="-122"/>
            </a:endParaRPr>
          </a:p>
          <a:p>
            <a:pPr indent="0" algn="ctr" eaLnBrk="0" hangingPunct="0">
              <a:spcBef>
                <a:spcPct val="50000"/>
              </a:spcBef>
            </a:pPr>
            <a:r>
              <a:rPr lang="zh-CN" altLang="zh-CN" sz="3200" dirty="0">
                <a:latin typeface="Calibri" charset="0"/>
                <a:ea typeface="SimSun" pitchFamily="2" charset="-122"/>
              </a:rPr>
              <a:t>一</a:t>
            </a:r>
            <a:r>
              <a:rPr lang="zh-CN" altLang="zh-CN" sz="32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只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船，扬白帆，</a:t>
            </a:r>
            <a:endParaRPr lang="zh-CN" altLang="zh-CN" sz="3200" dirty="0">
              <a:latin typeface="Calibri" charset="0"/>
              <a:ea typeface="SimSun" pitchFamily="2" charset="-122"/>
            </a:endParaRPr>
          </a:p>
          <a:p>
            <a:pPr indent="0" algn="ctr" eaLnBrk="0" hangingPunct="0">
              <a:spcBef>
                <a:spcPct val="50000"/>
              </a:spcBef>
            </a:pPr>
            <a:r>
              <a:rPr lang="zh-CN" altLang="zh-CN" sz="3200" dirty="0">
                <a:latin typeface="Calibri" charset="0"/>
                <a:ea typeface="SimSun" pitchFamily="2" charset="-122"/>
              </a:rPr>
              <a:t>飘呀飘呀到台湾。</a:t>
            </a:r>
            <a:endParaRPr lang="zh-CN" altLang="zh-CN" sz="3200" dirty="0">
              <a:latin typeface="Calibri" charset="0"/>
              <a:ea typeface="SimSun" pitchFamily="2" charset="-122"/>
            </a:endParaRPr>
          </a:p>
          <a:p>
            <a:pPr indent="0" algn="ctr" eaLnBrk="0" hangingPunct="0">
              <a:spcBef>
                <a:spcPct val="50000"/>
              </a:spcBef>
            </a:pPr>
            <a:r>
              <a:rPr lang="zh-CN" altLang="zh-CN" sz="3200" dirty="0">
                <a:latin typeface="Calibri" charset="0"/>
                <a:ea typeface="SimSun" pitchFamily="2" charset="-122"/>
              </a:rPr>
              <a:t>接来台湾小朋友，</a:t>
            </a:r>
            <a:endParaRPr lang="zh-CN" altLang="zh-CN" sz="3200" dirty="0">
              <a:latin typeface="Calibri" charset="0"/>
              <a:ea typeface="SimSun" pitchFamily="2" charset="-122"/>
            </a:endParaRPr>
          </a:p>
          <a:p>
            <a:pPr indent="0" algn="ctr" eaLnBrk="0" hangingPunct="0">
              <a:spcBef>
                <a:spcPct val="50000"/>
              </a:spcBef>
            </a:pPr>
            <a:r>
              <a:rPr lang="zh-CN" altLang="zh-CN" sz="3200" dirty="0">
                <a:latin typeface="Calibri" charset="0"/>
                <a:ea typeface="SimSun" pitchFamily="2" charset="-122"/>
              </a:rPr>
              <a:t>到我学校玩一玩。</a:t>
            </a:r>
            <a:endParaRPr lang="zh-CN" altLang="zh-CN" sz="3200" dirty="0">
              <a:latin typeface="Calibri" charset="0"/>
              <a:ea typeface="SimSun" pitchFamily="2" charset="-122"/>
            </a:endParaRPr>
          </a:p>
          <a:p>
            <a:pPr indent="0" algn="ctr" eaLnBrk="0" hangingPunct="0">
              <a:spcBef>
                <a:spcPct val="50000"/>
              </a:spcBef>
            </a:pPr>
            <a:r>
              <a:rPr lang="zh-CN" altLang="zh-CN" sz="3200" dirty="0">
                <a:latin typeface="Calibri" charset="0"/>
                <a:ea typeface="SimSun" pitchFamily="2" charset="-122"/>
              </a:rPr>
              <a:t>伸</a:t>
            </a:r>
            <a:r>
              <a:rPr lang="zh-CN" altLang="zh-CN" sz="32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出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双手紧紧握，</a:t>
            </a:r>
            <a:endParaRPr lang="zh-CN" altLang="zh-CN" sz="3200" dirty="0">
              <a:latin typeface="Calibri" charset="0"/>
              <a:ea typeface="SimSun" pitchFamily="2" charset="-122"/>
            </a:endParaRPr>
          </a:p>
          <a:p>
            <a:pPr indent="0" algn="ctr" eaLnBrk="0" hangingPunct="0">
              <a:spcBef>
                <a:spcPct val="50000"/>
              </a:spcBef>
            </a:pPr>
            <a:r>
              <a:rPr lang="zh-CN" altLang="zh-CN" sz="32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热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情的话儿</a:t>
            </a:r>
            <a:r>
              <a:rPr lang="zh-CN" altLang="zh-CN" sz="32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说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不完。</a:t>
            </a:r>
            <a:endParaRPr lang="zh-CN" altLang="zh-CN" sz="3200" dirty="0">
              <a:latin typeface="Calibri" charset="0"/>
              <a:ea typeface="SimSun" pitchFamily="2" charset="-122"/>
            </a:endParaRPr>
          </a:p>
        </p:txBody>
      </p:sp>
      <p:sp>
        <p:nvSpPr>
          <p:cNvPr id="24579" name="Text Box 3"/>
          <p:cNvSpPr txBox="1"/>
          <p:nvPr/>
        </p:nvSpPr>
        <p:spPr>
          <a:xfrm>
            <a:off x="4584700" y="1628775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600" dirty="0">
                <a:solidFill>
                  <a:srgbClr val="FF0066"/>
                </a:solidFill>
                <a:latin typeface="SimSun" pitchFamily="2" charset="-122"/>
                <a:ea typeface="SimSun" pitchFamily="2" charset="-122"/>
                <a:sym typeface="Arial" panose="020B0604020202090204" pitchFamily="34" charset="0"/>
              </a:rPr>
              <a:t>zhī</a:t>
            </a:r>
            <a:endParaRPr lang="zh-CN" altLang="zh-CN" sz="3600" dirty="0">
              <a:solidFill>
                <a:srgbClr val="FF0066"/>
              </a:solidFill>
              <a:latin typeface="SimSun" pitchFamily="2" charset="-122"/>
              <a:ea typeface="SimSun" pitchFamily="2" charset="-122"/>
              <a:sym typeface="Arial" panose="020B0604020202090204" pitchFamily="34" charset="0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4511675" y="4510088"/>
            <a:ext cx="1524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600" dirty="0">
                <a:solidFill>
                  <a:srgbClr val="FF0066"/>
                </a:solidFill>
                <a:latin typeface="SimSun" pitchFamily="2" charset="-122"/>
                <a:ea typeface="SimSun" pitchFamily="2" charset="-122"/>
              </a:rPr>
              <a:t>chū</a:t>
            </a:r>
            <a:endParaRPr lang="zh-CN" altLang="zh-CN" sz="3600" dirty="0">
              <a:solidFill>
                <a:srgbClr val="FF0066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4152900" y="5229225"/>
            <a:ext cx="1066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600" dirty="0">
                <a:solidFill>
                  <a:srgbClr val="FF0066"/>
                </a:solidFill>
                <a:latin typeface="SimSun" pitchFamily="2" charset="-122"/>
                <a:ea typeface="SimSun" pitchFamily="2" charset="-122"/>
              </a:rPr>
              <a:t>rè</a:t>
            </a:r>
            <a:endParaRPr lang="zh-CN" altLang="zh-CN" sz="3600" dirty="0">
              <a:solidFill>
                <a:srgbClr val="FF0066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5953125" y="5302250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600" dirty="0">
                <a:solidFill>
                  <a:srgbClr val="FF0066"/>
                </a:solidFill>
                <a:latin typeface="SimSun" pitchFamily="2" charset="-122"/>
                <a:ea typeface="SimSun" pitchFamily="2" charset="-122"/>
              </a:rPr>
              <a:t>shuō</a:t>
            </a:r>
            <a:endParaRPr lang="zh-CN" altLang="zh-CN" sz="3600" dirty="0">
              <a:solidFill>
                <a:srgbClr val="FF0066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6589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nimBg="1"/>
      <p:bldP spid="24579" grpId="0"/>
      <p:bldP spid="24580" grpId="0"/>
      <p:bldP spid="24581" grpId="0"/>
      <p:bldP spid="24582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6913" name="Picture 15" descr="0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463" y="0"/>
            <a:ext cx="9601200" cy="685800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6914" name="Rectangle 16"/>
          <p:cNvSpPr/>
          <p:nvPr/>
        </p:nvSpPr>
        <p:spPr>
          <a:xfrm>
            <a:off x="2711450" y="1941513"/>
            <a:ext cx="74168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>
              <a:buFont typeface="Arial" panose="020B0604020202090204" pitchFamily="34" charset="0"/>
              <a:buNone/>
            </a:pPr>
            <a:r>
              <a:rPr lang="zh-CN" altLang="en-US" sz="4400" dirty="0">
                <a:solidFill>
                  <a:srgbClr val="3366FF"/>
                </a:solidFill>
                <a:latin typeface="隶书" pitchFamily="49" charset="-122"/>
                <a:ea typeface="隶书" pitchFamily="49" charset="-122"/>
              </a:rPr>
              <a:t>小学语文人教版第一册</a:t>
            </a:r>
            <a:endParaRPr lang="zh-CN" altLang="en-US" sz="4400" dirty="0">
              <a:solidFill>
                <a:srgbClr val="3366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287713" y="3032125"/>
            <a:ext cx="64801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9600" kern="1200" cap="none" spc="0" normalizeH="0" baseline="0" noProof="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语文园地二</a:t>
            </a:r>
            <a:endParaRPr kumimoji="0" lang="zh-CN" altLang="en-US" sz="9600" kern="1200" cap="none" spc="0" normalizeH="0" baseline="0" noProof="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pic>
        <p:nvPicPr>
          <p:cNvPr id="166916" name="Picture 19" descr="0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371600"/>
            <a:ext cx="1828800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8961" name="Picture 7" descr="3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1272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0" name="Picture 18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7275" y="2365375"/>
            <a:ext cx="1162050" cy="1131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1" name="Picture 19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850" y="80327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3" name="Picture 21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1211263"/>
            <a:ext cx="1295400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6" name="Picture 24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0" y="2744788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7" name="Picture 2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463" y="3179763"/>
            <a:ext cx="10588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8" name="Picture 26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625" y="39052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9" name="Picture 2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025" y="1322388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0" name="Picture 28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325" y="2014538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1" name="Picture 29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33337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3" name="Picture 3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8" y="0"/>
            <a:ext cx="10588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8" name="Picture 36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2788" y="93663"/>
            <a:ext cx="1076325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9" name="Picture 37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413" y="1897063"/>
            <a:ext cx="935037" cy="954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10" name="Picture 38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813" y="2543175"/>
            <a:ext cx="1076325" cy="109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11" name="Text Box 39"/>
          <p:cNvSpPr txBox="1"/>
          <p:nvPr/>
        </p:nvSpPr>
        <p:spPr>
          <a:xfrm>
            <a:off x="7280275" y="460375"/>
            <a:ext cx="6969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3600">
                <a:latin typeface="Calibri" charset="0"/>
                <a:ea typeface="楷体_GB2312" pitchFamily="49" charset="-122"/>
              </a:rPr>
              <a:t>s</a:t>
            </a:r>
            <a:endParaRPr lang="zh-CN" altLang="en-US" sz="36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3117" name="Text Box 45"/>
          <p:cNvSpPr txBox="1"/>
          <p:nvPr/>
        </p:nvSpPr>
        <p:spPr>
          <a:xfrm>
            <a:off x="3036888" y="1652588"/>
            <a:ext cx="47942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y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3126" name="Text Box 54"/>
          <p:cNvSpPr txBox="1"/>
          <p:nvPr/>
        </p:nvSpPr>
        <p:spPr>
          <a:xfrm>
            <a:off x="5824538" y="1606550"/>
            <a:ext cx="8509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j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3129" name="Text Box 57"/>
          <p:cNvSpPr txBox="1"/>
          <p:nvPr/>
        </p:nvSpPr>
        <p:spPr>
          <a:xfrm>
            <a:off x="2090738" y="2360613"/>
            <a:ext cx="7667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 a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3131" name="Text Box 59"/>
          <p:cNvSpPr txBox="1"/>
          <p:nvPr/>
        </p:nvSpPr>
        <p:spPr>
          <a:xfrm>
            <a:off x="3241675" y="3055938"/>
            <a:ext cx="7524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e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pic>
        <p:nvPicPr>
          <p:cNvPr id="168980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6538" y="3663950"/>
            <a:ext cx="2139950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Text Box 59"/>
          <p:cNvSpPr txBox="1"/>
          <p:nvPr/>
        </p:nvSpPr>
        <p:spPr>
          <a:xfrm flipH="1">
            <a:off x="6470650" y="2598738"/>
            <a:ext cx="10477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q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49" name="Text Box 59"/>
          <p:cNvSpPr txBox="1"/>
          <p:nvPr/>
        </p:nvSpPr>
        <p:spPr>
          <a:xfrm>
            <a:off x="5387975" y="2925763"/>
            <a:ext cx="9588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o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50" name="Text Box 59"/>
          <p:cNvSpPr txBox="1"/>
          <p:nvPr/>
        </p:nvSpPr>
        <p:spPr>
          <a:xfrm>
            <a:off x="7273925" y="3540125"/>
            <a:ext cx="9302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4400" b="1">
                <a:solidFill>
                  <a:srgbClr val="000000"/>
                </a:solidFill>
                <a:latin typeface="Calibri" charset="0"/>
                <a:ea typeface="SimSun" pitchFamily="2" charset="-122"/>
                <a:hlinkClick r:id="rId6"/>
              </a:rPr>
              <a:t>ü</a:t>
            </a:r>
            <a:endParaRPr lang="en-US" altLang="zh-CN" sz="4400" b="1">
              <a:solidFill>
                <a:srgbClr val="00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52" name="Text Box 59"/>
          <p:cNvSpPr txBox="1"/>
          <p:nvPr/>
        </p:nvSpPr>
        <p:spPr>
          <a:xfrm>
            <a:off x="8143875" y="1077913"/>
            <a:ext cx="804863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c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54" name="Text Box 59"/>
          <p:cNvSpPr txBox="1"/>
          <p:nvPr/>
        </p:nvSpPr>
        <p:spPr>
          <a:xfrm>
            <a:off x="3506788" y="633413"/>
            <a:ext cx="75723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k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55" name="Text Box 59"/>
          <p:cNvSpPr txBox="1"/>
          <p:nvPr/>
        </p:nvSpPr>
        <p:spPr>
          <a:xfrm>
            <a:off x="4389438" y="2157413"/>
            <a:ext cx="7239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ch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56" name="Text Box 59"/>
          <p:cNvSpPr txBox="1"/>
          <p:nvPr/>
        </p:nvSpPr>
        <p:spPr>
          <a:xfrm>
            <a:off x="6386513" y="712788"/>
            <a:ext cx="5762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h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pic>
        <p:nvPicPr>
          <p:cNvPr id="45" name="Picture 3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313" y="922338"/>
            <a:ext cx="992187" cy="1011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Picture 3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588" y="1293813"/>
            <a:ext cx="1058862" cy="127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" name="Picture 3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5" y="258127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Text Box 46"/>
          <p:cNvSpPr txBox="1"/>
          <p:nvPr/>
        </p:nvSpPr>
        <p:spPr>
          <a:xfrm>
            <a:off x="4508500" y="1174750"/>
            <a:ext cx="78898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g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61" name="Text Box 46"/>
          <p:cNvSpPr txBox="1"/>
          <p:nvPr/>
        </p:nvSpPr>
        <p:spPr>
          <a:xfrm>
            <a:off x="8972550" y="1719263"/>
            <a:ext cx="1244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z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pic>
        <p:nvPicPr>
          <p:cNvPr id="63" name="Picture 37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863" y="120650"/>
            <a:ext cx="935037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" name="Picture 37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0513" y="1276350"/>
            <a:ext cx="935037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" name="Picture 18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7963" y="2622550"/>
            <a:ext cx="1120775" cy="1141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" name="Text Box 59"/>
          <p:cNvSpPr txBox="1"/>
          <p:nvPr/>
        </p:nvSpPr>
        <p:spPr>
          <a:xfrm>
            <a:off x="8269288" y="2990850"/>
            <a:ext cx="97472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i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67" name="Text Box 59"/>
          <p:cNvSpPr txBox="1"/>
          <p:nvPr/>
        </p:nvSpPr>
        <p:spPr>
          <a:xfrm>
            <a:off x="9650413" y="2933700"/>
            <a:ext cx="45878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x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68" name="Text Box 59"/>
          <p:cNvSpPr txBox="1"/>
          <p:nvPr/>
        </p:nvSpPr>
        <p:spPr>
          <a:xfrm>
            <a:off x="2281238" y="411163"/>
            <a:ext cx="9318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zh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69" name="Text Box 59"/>
          <p:cNvSpPr txBox="1"/>
          <p:nvPr/>
        </p:nvSpPr>
        <p:spPr>
          <a:xfrm>
            <a:off x="1641475" y="1568450"/>
            <a:ext cx="9334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sh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2" name="Rectangle 57"/>
          <p:cNvSpPr>
            <a:spLocks noChangeArrowheads="1"/>
          </p:cNvSpPr>
          <p:nvPr/>
        </p:nvSpPr>
        <p:spPr bwMode="auto">
          <a:xfrm>
            <a:off x="5327650" y="310198"/>
            <a:ext cx="5778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+mn-cs"/>
              </a:rPr>
              <a:t>w</a:t>
            </a:r>
            <a:endParaRPr kumimoji="0" lang="zh-CN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90204" pitchFamily="34" charset="0"/>
              <a:ea typeface="SimSun" pitchFamily="2" charset="-122"/>
              <a:cs typeface="+mn-cs"/>
            </a:endParaRPr>
          </a:p>
        </p:txBody>
      </p:sp>
      <p:pic>
        <p:nvPicPr>
          <p:cNvPr id="46" name="Picture 37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8325" y="1582738"/>
            <a:ext cx="935038" cy="954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Text Box 59"/>
          <p:cNvSpPr txBox="1"/>
          <p:nvPr/>
        </p:nvSpPr>
        <p:spPr>
          <a:xfrm>
            <a:off x="7188200" y="1846263"/>
            <a:ext cx="7239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r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1" grpId="0"/>
      <p:bldP spid="3117" grpId="0"/>
      <p:bldP spid="3126" grpId="0"/>
      <p:bldP spid="3129" grpId="0"/>
      <p:bldP spid="3131" grpId="0"/>
      <p:bldP spid="48" grpId="0"/>
      <p:bldP spid="49" grpId="0"/>
      <p:bldP spid="50" grpId="0"/>
      <p:bldP spid="52" grpId="0"/>
      <p:bldP spid="54" grpId="0"/>
      <p:bldP spid="55" grpId="0"/>
      <p:bldP spid="56" grpId="0"/>
      <p:bldP spid="60" grpId="0"/>
      <p:bldP spid="61" grpId="0"/>
      <p:bldP spid="66" grpId="0"/>
      <p:bldP spid="67" grpId="0"/>
      <p:bldP spid="68" grpId="0"/>
      <p:bldP spid="69" grpId="0"/>
      <p:bldP spid="2" grpId="0" bldLvl="0" animBg="1"/>
      <p:bldP spid="51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998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9986" name="矩形 246786"/>
          <p:cNvSpPr/>
          <p:nvPr/>
        </p:nvSpPr>
        <p:spPr>
          <a:xfrm>
            <a:off x="1919288" y="6453188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cz.lspjy.com</a:t>
            </a:r>
            <a:endParaRPr lang="en-US" altLang="zh-CN">
              <a:latin typeface="Arial" panose="020B0604020202090204" pitchFamily="34" charset="0"/>
              <a:ea typeface="SimSun" pitchFamily="2" charset="-122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标注 1"/>
          <p:cNvSpPr/>
          <p:nvPr/>
        </p:nvSpPr>
        <p:spPr>
          <a:xfrm>
            <a:off x="1919288" y="115888"/>
            <a:ext cx="7993063" cy="151288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7963" y="620713"/>
            <a:ext cx="63357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buFont typeface="Arial" panose="020B0604020202090204" pitchFamily="34" charset="0"/>
              <a:buNone/>
            </a:pPr>
            <a:r>
              <a:rPr lang="zh-CN" altLang="en-US" sz="3200" dirty="0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同学们，你们都学了哪些科目？</a:t>
            </a:r>
            <a:endParaRPr lang="zh-CN" altLang="en-US" sz="3200" dirty="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grpSp>
        <p:nvGrpSpPr>
          <p:cNvPr id="7" name="Group 3"/>
          <p:cNvGrpSpPr/>
          <p:nvPr/>
        </p:nvGrpSpPr>
        <p:grpSpPr>
          <a:xfrm>
            <a:off x="2478088" y="1881188"/>
            <a:ext cx="7129462" cy="1686749"/>
            <a:chOff x="566" y="1035"/>
            <a:chExt cx="3931" cy="1063"/>
          </a:xfrm>
        </p:grpSpPr>
        <p:grpSp>
          <p:nvGrpSpPr>
            <p:cNvPr id="171012" name="Group 4"/>
            <p:cNvGrpSpPr/>
            <p:nvPr/>
          </p:nvGrpSpPr>
          <p:grpSpPr>
            <a:xfrm>
              <a:off x="1513" y="1105"/>
              <a:ext cx="1050" cy="993"/>
              <a:chOff x="1291" y="2542"/>
              <a:chExt cx="735" cy="660"/>
            </a:xfrm>
          </p:grpSpPr>
          <p:grpSp>
            <p:nvGrpSpPr>
              <p:cNvPr id="171013" name="Group 5"/>
              <p:cNvGrpSpPr/>
              <p:nvPr/>
            </p:nvGrpSpPr>
            <p:grpSpPr>
              <a:xfrm>
                <a:off x="1291" y="2542"/>
                <a:ext cx="677" cy="640"/>
                <a:chOff x="669" y="2880"/>
                <a:chExt cx="387" cy="394"/>
              </a:xfrm>
            </p:grpSpPr>
            <p:sp>
              <p:nvSpPr>
                <p:cNvPr id="171014" name="Rectangle 6"/>
                <p:cNvSpPr/>
                <p:nvPr/>
              </p:nvSpPr>
              <p:spPr>
                <a:xfrm>
                  <a:off x="669" y="2890"/>
                  <a:ext cx="384" cy="384"/>
                </a:xfrm>
                <a:prstGeom prst="rect">
                  <a:avLst/>
                </a:prstGeom>
                <a:solidFill>
                  <a:srgbClr val="EBF939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indent="0">
                    <a:buFont typeface="Arial" panose="020B0604020202090204" pitchFamily="34" charset="0"/>
                    <a:buNone/>
                  </a:pPr>
                  <a:endParaRPr lang="zh-CN" altLang="en-US" sz="1800" dirty="0">
                    <a:latin typeface="Calibri" charset="0"/>
                    <a:ea typeface="SimSun" pitchFamily="2" charset="-122"/>
                  </a:endParaRPr>
                </a:p>
              </p:txBody>
            </p:sp>
            <p:sp>
              <p:nvSpPr>
                <p:cNvPr id="171015" name="Line 7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1016" name="Line 8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71017" name="Text Box 9"/>
              <p:cNvSpPr txBox="1"/>
              <p:nvPr/>
            </p:nvSpPr>
            <p:spPr>
              <a:xfrm>
                <a:off x="1354" y="2545"/>
                <a:ext cx="672" cy="6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>
                  <a:spcBef>
                    <a:spcPct val="50000"/>
                  </a:spcBef>
                  <a:buFont typeface="Arial" panose="020B0604020202090204" pitchFamily="34" charset="0"/>
                  <a:buNone/>
                </a:pPr>
                <a:r>
                  <a:rPr lang="zh-CN" altLang="en-US" sz="9600" b="1" dirty="0">
                    <a:latin typeface="Calibri" charset="0"/>
                    <a:ea typeface="华文楷体" panose="02010600040101010101" pitchFamily="2" charset="-122"/>
                  </a:rPr>
                  <a:t>数</a:t>
                </a:r>
                <a:endParaRPr lang="zh-CN" altLang="en-US" sz="9600" b="1" dirty="0">
                  <a:latin typeface="Calibri" charset="0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71018" name="Group 10"/>
            <p:cNvGrpSpPr/>
            <p:nvPr/>
          </p:nvGrpSpPr>
          <p:grpSpPr>
            <a:xfrm>
              <a:off x="566" y="1035"/>
              <a:ext cx="1054" cy="1022"/>
              <a:chOff x="1296" y="2501"/>
              <a:chExt cx="738" cy="681"/>
            </a:xfrm>
          </p:grpSpPr>
          <p:grpSp>
            <p:nvGrpSpPr>
              <p:cNvPr id="171019" name="Group 11"/>
              <p:cNvGrpSpPr/>
              <p:nvPr/>
            </p:nvGrpSpPr>
            <p:grpSpPr>
              <a:xfrm>
                <a:off x="1296" y="2542"/>
                <a:ext cx="672" cy="640"/>
                <a:chOff x="672" y="2880"/>
                <a:chExt cx="384" cy="394"/>
              </a:xfrm>
            </p:grpSpPr>
            <p:sp>
              <p:nvSpPr>
                <p:cNvPr id="171020" name="Rectangle 12"/>
                <p:cNvSpPr/>
                <p:nvPr/>
              </p:nvSpPr>
              <p:spPr>
                <a:xfrm>
                  <a:off x="672" y="2890"/>
                  <a:ext cx="384" cy="384"/>
                </a:xfrm>
                <a:prstGeom prst="rect">
                  <a:avLst/>
                </a:prstGeom>
                <a:solidFill>
                  <a:srgbClr val="EBF939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indent="0">
                    <a:buFont typeface="Arial" panose="020B0604020202090204" pitchFamily="34" charset="0"/>
                    <a:buNone/>
                  </a:pPr>
                  <a:endParaRPr lang="zh-CN" altLang="en-US" sz="1800" dirty="0">
                    <a:latin typeface="Calibri" charset="0"/>
                    <a:ea typeface="SimSun" pitchFamily="2" charset="-122"/>
                  </a:endParaRPr>
                </a:p>
              </p:txBody>
            </p:sp>
            <p:sp>
              <p:nvSpPr>
                <p:cNvPr id="171021" name="Line 13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1022" name="Line 14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71023" name="Text Box 15"/>
              <p:cNvSpPr txBox="1"/>
              <p:nvPr/>
            </p:nvSpPr>
            <p:spPr>
              <a:xfrm>
                <a:off x="1362" y="2501"/>
                <a:ext cx="672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>
                  <a:spcBef>
                    <a:spcPct val="50000"/>
                  </a:spcBef>
                  <a:buFont typeface="Arial" panose="020B0604020202090204" pitchFamily="34" charset="0"/>
                  <a:buNone/>
                </a:pPr>
                <a:r>
                  <a:rPr lang="zh-CN" altLang="en-US" sz="9600" b="1" dirty="0">
                    <a:latin typeface="Calibri" charset="0"/>
                    <a:ea typeface="华文楷体" panose="02010600040101010101" pitchFamily="2" charset="-122"/>
                  </a:rPr>
                  <a:t>文</a:t>
                </a:r>
                <a:endParaRPr lang="zh-CN" altLang="en-US" sz="9600" b="1" dirty="0">
                  <a:latin typeface="Calibri" charset="0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71024" name="Group 16"/>
            <p:cNvGrpSpPr/>
            <p:nvPr/>
          </p:nvGrpSpPr>
          <p:grpSpPr>
            <a:xfrm>
              <a:off x="2457" y="1035"/>
              <a:ext cx="1096" cy="1022"/>
              <a:chOff x="1283" y="2501"/>
              <a:chExt cx="766" cy="681"/>
            </a:xfrm>
          </p:grpSpPr>
          <p:grpSp>
            <p:nvGrpSpPr>
              <p:cNvPr id="171025" name="Group 17"/>
              <p:cNvGrpSpPr/>
              <p:nvPr/>
            </p:nvGrpSpPr>
            <p:grpSpPr>
              <a:xfrm>
                <a:off x="1283" y="2542"/>
                <a:ext cx="684" cy="640"/>
                <a:chOff x="665" y="2880"/>
                <a:chExt cx="391" cy="394"/>
              </a:xfrm>
            </p:grpSpPr>
            <p:sp>
              <p:nvSpPr>
                <p:cNvPr id="171026" name="Rectangle 18"/>
                <p:cNvSpPr/>
                <p:nvPr/>
              </p:nvSpPr>
              <p:spPr>
                <a:xfrm>
                  <a:off x="665" y="2890"/>
                  <a:ext cx="384" cy="384"/>
                </a:xfrm>
                <a:prstGeom prst="rect">
                  <a:avLst/>
                </a:prstGeom>
                <a:solidFill>
                  <a:srgbClr val="EBF939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indent="0">
                    <a:buFont typeface="Arial" panose="020B0604020202090204" pitchFamily="34" charset="0"/>
                    <a:buNone/>
                  </a:pPr>
                  <a:endParaRPr lang="zh-CN" altLang="en-US" sz="1800" dirty="0">
                    <a:latin typeface="Calibri" charset="0"/>
                    <a:ea typeface="SimSun" pitchFamily="2" charset="-122"/>
                  </a:endParaRPr>
                </a:p>
              </p:txBody>
            </p:sp>
            <p:sp>
              <p:nvSpPr>
                <p:cNvPr id="171027" name="Line 19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1028" name="Line 20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71029" name="Text Box 21"/>
              <p:cNvSpPr txBox="1"/>
              <p:nvPr/>
            </p:nvSpPr>
            <p:spPr>
              <a:xfrm>
                <a:off x="1378" y="2501"/>
                <a:ext cx="671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>
                  <a:spcBef>
                    <a:spcPct val="50000"/>
                  </a:spcBef>
                  <a:buFont typeface="Arial" panose="020B0604020202090204" pitchFamily="34" charset="0"/>
                  <a:buNone/>
                </a:pPr>
                <a:r>
                  <a:rPr lang="zh-CN" altLang="en-US" sz="9600" b="1" dirty="0">
                    <a:latin typeface="Calibri" charset="0"/>
                    <a:ea typeface="华文楷体" panose="02010600040101010101" pitchFamily="2" charset="-122"/>
                  </a:rPr>
                  <a:t>学</a:t>
                </a:r>
                <a:endParaRPr lang="zh-CN" altLang="en-US" sz="9600" b="1" dirty="0">
                  <a:latin typeface="Calibri" charset="0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71030" name="Group 22"/>
            <p:cNvGrpSpPr/>
            <p:nvPr/>
          </p:nvGrpSpPr>
          <p:grpSpPr>
            <a:xfrm>
              <a:off x="3402" y="1037"/>
              <a:ext cx="1095" cy="1024"/>
              <a:chOff x="1282" y="2501"/>
              <a:chExt cx="767" cy="682"/>
            </a:xfrm>
          </p:grpSpPr>
          <p:grpSp>
            <p:nvGrpSpPr>
              <p:cNvPr id="171031" name="Group 23"/>
              <p:cNvGrpSpPr/>
              <p:nvPr/>
            </p:nvGrpSpPr>
            <p:grpSpPr>
              <a:xfrm>
                <a:off x="1282" y="2540"/>
                <a:ext cx="686" cy="643"/>
                <a:chOff x="664" y="2880"/>
                <a:chExt cx="392" cy="396"/>
              </a:xfrm>
            </p:grpSpPr>
            <p:sp>
              <p:nvSpPr>
                <p:cNvPr id="171032" name="Rectangle 24"/>
                <p:cNvSpPr/>
                <p:nvPr/>
              </p:nvSpPr>
              <p:spPr>
                <a:xfrm>
                  <a:off x="664" y="2892"/>
                  <a:ext cx="384" cy="384"/>
                </a:xfrm>
                <a:prstGeom prst="rect">
                  <a:avLst/>
                </a:prstGeom>
                <a:solidFill>
                  <a:srgbClr val="EBF939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indent="0">
                    <a:buFont typeface="Arial" panose="020B0604020202090204" pitchFamily="34" charset="0"/>
                    <a:buNone/>
                  </a:pPr>
                  <a:endParaRPr lang="zh-CN" altLang="en-US" sz="1800" dirty="0">
                    <a:latin typeface="Calibri" charset="0"/>
                    <a:ea typeface="SimSun" pitchFamily="2" charset="-122"/>
                  </a:endParaRPr>
                </a:p>
              </p:txBody>
            </p:sp>
            <p:sp>
              <p:nvSpPr>
                <p:cNvPr id="171033" name="Line 25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1034" name="Line 26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71035" name="Text Box 27"/>
              <p:cNvSpPr txBox="1"/>
              <p:nvPr/>
            </p:nvSpPr>
            <p:spPr>
              <a:xfrm>
                <a:off x="1376" y="2501"/>
                <a:ext cx="673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>
                  <a:spcBef>
                    <a:spcPct val="50000"/>
                  </a:spcBef>
                  <a:buFont typeface="Arial" panose="020B0604020202090204" pitchFamily="34" charset="0"/>
                  <a:buNone/>
                </a:pPr>
                <a:r>
                  <a:rPr lang="zh-CN" altLang="en-US" sz="9600" b="1" dirty="0">
                    <a:latin typeface="Calibri" charset="0"/>
                    <a:ea typeface="华文楷体" panose="02010600040101010101" pitchFamily="2" charset="-122"/>
                  </a:rPr>
                  <a:t>音</a:t>
                </a:r>
                <a:endParaRPr lang="zh-CN" altLang="en-US" sz="9600" b="1" dirty="0">
                  <a:latin typeface="Calibri" charset="0"/>
                  <a:ea typeface="华文楷体" panose="02010600040101010101" pitchFamily="2" charset="-122"/>
                </a:endParaRPr>
              </a:p>
            </p:txBody>
          </p:sp>
        </p:grpSp>
      </p:grpSp>
      <p:grpSp>
        <p:nvGrpSpPr>
          <p:cNvPr id="33" name="Group 3"/>
          <p:cNvGrpSpPr/>
          <p:nvPr/>
        </p:nvGrpSpPr>
        <p:grpSpPr>
          <a:xfrm>
            <a:off x="2589213" y="3944938"/>
            <a:ext cx="7129462" cy="1686749"/>
            <a:chOff x="566" y="1035"/>
            <a:chExt cx="3931" cy="1063"/>
          </a:xfrm>
        </p:grpSpPr>
        <p:grpSp>
          <p:nvGrpSpPr>
            <p:cNvPr id="171037" name="Group 4"/>
            <p:cNvGrpSpPr/>
            <p:nvPr/>
          </p:nvGrpSpPr>
          <p:grpSpPr>
            <a:xfrm>
              <a:off x="1513" y="1105"/>
              <a:ext cx="1050" cy="993"/>
              <a:chOff x="1291" y="2542"/>
              <a:chExt cx="735" cy="660"/>
            </a:xfrm>
          </p:grpSpPr>
          <p:grpSp>
            <p:nvGrpSpPr>
              <p:cNvPr id="171038" name="Group 5"/>
              <p:cNvGrpSpPr/>
              <p:nvPr/>
            </p:nvGrpSpPr>
            <p:grpSpPr>
              <a:xfrm>
                <a:off x="1291" y="2542"/>
                <a:ext cx="677" cy="640"/>
                <a:chOff x="669" y="2880"/>
                <a:chExt cx="387" cy="394"/>
              </a:xfrm>
            </p:grpSpPr>
            <p:sp>
              <p:nvSpPr>
                <p:cNvPr id="171039" name="Rectangle 6"/>
                <p:cNvSpPr/>
                <p:nvPr/>
              </p:nvSpPr>
              <p:spPr>
                <a:xfrm>
                  <a:off x="669" y="2890"/>
                  <a:ext cx="384" cy="384"/>
                </a:xfrm>
                <a:prstGeom prst="rect">
                  <a:avLst/>
                </a:prstGeom>
                <a:solidFill>
                  <a:srgbClr val="EBF939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indent="0">
                    <a:buFont typeface="Arial" panose="020B0604020202090204" pitchFamily="34" charset="0"/>
                    <a:buNone/>
                  </a:pPr>
                  <a:endParaRPr lang="zh-CN" altLang="en-US" sz="1800" dirty="0">
                    <a:latin typeface="Calibri" charset="0"/>
                    <a:ea typeface="SimSun" pitchFamily="2" charset="-122"/>
                  </a:endParaRPr>
                </a:p>
              </p:txBody>
            </p:sp>
            <p:sp>
              <p:nvSpPr>
                <p:cNvPr id="171040" name="Line 7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1041" name="Line 8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71042" name="Text Box 9"/>
              <p:cNvSpPr txBox="1"/>
              <p:nvPr/>
            </p:nvSpPr>
            <p:spPr>
              <a:xfrm>
                <a:off x="1354" y="2545"/>
                <a:ext cx="672" cy="6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>
                  <a:spcBef>
                    <a:spcPct val="50000"/>
                  </a:spcBef>
                  <a:buFont typeface="Arial" panose="020B0604020202090204" pitchFamily="34" charset="0"/>
                  <a:buNone/>
                </a:pPr>
                <a:r>
                  <a:rPr lang="zh-CN" altLang="en-US" sz="9600" b="1" dirty="0">
                    <a:latin typeface="Calibri" charset="0"/>
                    <a:ea typeface="华文楷体" panose="02010600040101010101" pitchFamily="2" charset="-122"/>
                  </a:rPr>
                  <a:t>乐</a:t>
                </a:r>
                <a:endParaRPr lang="zh-CN" altLang="en-US" sz="9600" b="1" dirty="0">
                  <a:latin typeface="Calibri" charset="0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71043" name="Group 10"/>
            <p:cNvGrpSpPr/>
            <p:nvPr/>
          </p:nvGrpSpPr>
          <p:grpSpPr>
            <a:xfrm>
              <a:off x="566" y="1035"/>
              <a:ext cx="1054" cy="1022"/>
              <a:chOff x="1296" y="2501"/>
              <a:chExt cx="738" cy="681"/>
            </a:xfrm>
          </p:grpSpPr>
          <p:grpSp>
            <p:nvGrpSpPr>
              <p:cNvPr id="171044" name="Group 11"/>
              <p:cNvGrpSpPr/>
              <p:nvPr/>
            </p:nvGrpSpPr>
            <p:grpSpPr>
              <a:xfrm>
                <a:off x="1296" y="2542"/>
                <a:ext cx="672" cy="640"/>
                <a:chOff x="672" y="2880"/>
                <a:chExt cx="384" cy="394"/>
              </a:xfrm>
            </p:grpSpPr>
            <p:sp>
              <p:nvSpPr>
                <p:cNvPr id="171045" name="Rectangle 12"/>
                <p:cNvSpPr/>
                <p:nvPr/>
              </p:nvSpPr>
              <p:spPr>
                <a:xfrm>
                  <a:off x="672" y="2890"/>
                  <a:ext cx="384" cy="384"/>
                </a:xfrm>
                <a:prstGeom prst="rect">
                  <a:avLst/>
                </a:prstGeom>
                <a:solidFill>
                  <a:srgbClr val="EBF939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indent="0">
                    <a:buFont typeface="Arial" panose="020B0604020202090204" pitchFamily="34" charset="0"/>
                    <a:buNone/>
                  </a:pPr>
                  <a:endParaRPr lang="zh-CN" altLang="en-US" sz="1800" dirty="0">
                    <a:latin typeface="Calibri" charset="0"/>
                    <a:ea typeface="SimSun" pitchFamily="2" charset="-122"/>
                  </a:endParaRPr>
                </a:p>
              </p:txBody>
            </p:sp>
            <p:sp>
              <p:nvSpPr>
                <p:cNvPr id="171046" name="Line 13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1047" name="Line 14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71048" name="Text Box 15"/>
              <p:cNvSpPr txBox="1"/>
              <p:nvPr/>
            </p:nvSpPr>
            <p:spPr>
              <a:xfrm>
                <a:off x="1362" y="2501"/>
                <a:ext cx="672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>
                  <a:spcBef>
                    <a:spcPct val="50000"/>
                  </a:spcBef>
                  <a:buFont typeface="Arial" panose="020B0604020202090204" pitchFamily="34" charset="0"/>
                  <a:buNone/>
                </a:pPr>
                <a:r>
                  <a:rPr lang="zh-CN" altLang="en-US" sz="9600" b="1" dirty="0">
                    <a:latin typeface="Calibri" charset="0"/>
                    <a:ea typeface="华文楷体" panose="02010600040101010101" pitchFamily="2" charset="-122"/>
                  </a:rPr>
                  <a:t>语</a:t>
                </a:r>
                <a:endParaRPr lang="zh-CN" altLang="en-US" sz="9600" b="1" dirty="0">
                  <a:latin typeface="Calibri" charset="0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71049" name="Group 16"/>
            <p:cNvGrpSpPr/>
            <p:nvPr/>
          </p:nvGrpSpPr>
          <p:grpSpPr>
            <a:xfrm>
              <a:off x="2457" y="1035"/>
              <a:ext cx="1096" cy="1022"/>
              <a:chOff x="1283" y="2501"/>
              <a:chExt cx="766" cy="681"/>
            </a:xfrm>
          </p:grpSpPr>
          <p:grpSp>
            <p:nvGrpSpPr>
              <p:cNvPr id="171050" name="Group 17"/>
              <p:cNvGrpSpPr/>
              <p:nvPr/>
            </p:nvGrpSpPr>
            <p:grpSpPr>
              <a:xfrm>
                <a:off x="1283" y="2542"/>
                <a:ext cx="684" cy="640"/>
                <a:chOff x="665" y="2880"/>
                <a:chExt cx="391" cy="394"/>
              </a:xfrm>
            </p:grpSpPr>
            <p:sp>
              <p:nvSpPr>
                <p:cNvPr id="171051" name="Rectangle 18"/>
                <p:cNvSpPr/>
                <p:nvPr/>
              </p:nvSpPr>
              <p:spPr>
                <a:xfrm>
                  <a:off x="665" y="2890"/>
                  <a:ext cx="384" cy="384"/>
                </a:xfrm>
                <a:prstGeom prst="rect">
                  <a:avLst/>
                </a:prstGeom>
                <a:solidFill>
                  <a:srgbClr val="EBF939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indent="0">
                    <a:buFont typeface="Arial" panose="020B0604020202090204" pitchFamily="34" charset="0"/>
                    <a:buNone/>
                  </a:pPr>
                  <a:endParaRPr lang="zh-CN" altLang="en-US" sz="1800" dirty="0">
                    <a:latin typeface="Calibri" charset="0"/>
                    <a:ea typeface="SimSun" pitchFamily="2" charset="-122"/>
                  </a:endParaRPr>
                </a:p>
              </p:txBody>
            </p:sp>
            <p:sp>
              <p:nvSpPr>
                <p:cNvPr id="171052" name="Line 19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1053" name="Line 20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71054" name="Text Box 21"/>
              <p:cNvSpPr txBox="1"/>
              <p:nvPr/>
            </p:nvSpPr>
            <p:spPr>
              <a:xfrm>
                <a:off x="1378" y="2501"/>
                <a:ext cx="671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>
                  <a:spcBef>
                    <a:spcPct val="50000"/>
                  </a:spcBef>
                  <a:buFont typeface="Arial" panose="020B0604020202090204" pitchFamily="34" charset="0"/>
                  <a:buNone/>
                </a:pPr>
                <a:r>
                  <a:rPr lang="zh-CN" altLang="en-US" sz="9600" b="1" dirty="0">
                    <a:latin typeface="Calibri" charset="0"/>
                    <a:ea typeface="华文楷体" panose="02010600040101010101" pitchFamily="2" charset="-122"/>
                  </a:rPr>
                  <a:t>美</a:t>
                </a:r>
                <a:endParaRPr lang="zh-CN" altLang="en-US" sz="9600" b="1" dirty="0">
                  <a:latin typeface="Calibri" charset="0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171055" name="Group 22"/>
            <p:cNvGrpSpPr/>
            <p:nvPr/>
          </p:nvGrpSpPr>
          <p:grpSpPr>
            <a:xfrm>
              <a:off x="3402" y="1037"/>
              <a:ext cx="1095" cy="1024"/>
              <a:chOff x="1282" y="2501"/>
              <a:chExt cx="767" cy="682"/>
            </a:xfrm>
          </p:grpSpPr>
          <p:grpSp>
            <p:nvGrpSpPr>
              <p:cNvPr id="171056" name="Group 23"/>
              <p:cNvGrpSpPr/>
              <p:nvPr/>
            </p:nvGrpSpPr>
            <p:grpSpPr>
              <a:xfrm>
                <a:off x="1282" y="2540"/>
                <a:ext cx="686" cy="643"/>
                <a:chOff x="664" y="2880"/>
                <a:chExt cx="392" cy="396"/>
              </a:xfrm>
            </p:grpSpPr>
            <p:sp>
              <p:nvSpPr>
                <p:cNvPr id="171057" name="Rectangle 24"/>
                <p:cNvSpPr/>
                <p:nvPr/>
              </p:nvSpPr>
              <p:spPr>
                <a:xfrm>
                  <a:off x="664" y="2892"/>
                  <a:ext cx="384" cy="384"/>
                </a:xfrm>
                <a:prstGeom prst="rect">
                  <a:avLst/>
                </a:prstGeom>
                <a:solidFill>
                  <a:srgbClr val="EBF939"/>
                </a:solidFill>
                <a:ln w="28575" cap="flat" cmpd="sng">
                  <a:solidFill>
                    <a:srgbClr val="CC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indent="0">
                    <a:buFont typeface="Arial" panose="020B0604020202090204" pitchFamily="34" charset="0"/>
                    <a:buNone/>
                  </a:pPr>
                  <a:endParaRPr lang="zh-CN" altLang="en-US" sz="1800" dirty="0">
                    <a:latin typeface="Calibri" charset="0"/>
                    <a:ea typeface="SimSun" pitchFamily="2" charset="-122"/>
                  </a:endParaRPr>
                </a:p>
              </p:txBody>
            </p:sp>
            <p:sp>
              <p:nvSpPr>
                <p:cNvPr id="171058" name="Line 25"/>
                <p:cNvSpPr/>
                <p:nvPr/>
              </p:nvSpPr>
              <p:spPr>
                <a:xfrm>
                  <a:off x="864" y="2880"/>
                  <a:ext cx="0" cy="384"/>
                </a:xfrm>
                <a:prstGeom prst="line">
                  <a:avLst/>
                </a:prstGeom>
                <a:ln w="38100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71059" name="Line 26"/>
                <p:cNvSpPr/>
                <p:nvPr/>
              </p:nvSpPr>
              <p:spPr>
                <a:xfrm>
                  <a:off x="672" y="3072"/>
                  <a:ext cx="384" cy="0"/>
                </a:xfrm>
                <a:prstGeom prst="line">
                  <a:avLst/>
                </a:prstGeom>
                <a:ln w="28575" cap="flat" cmpd="sng">
                  <a:solidFill>
                    <a:srgbClr val="CC0000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71060" name="Text Box 27"/>
              <p:cNvSpPr txBox="1"/>
              <p:nvPr/>
            </p:nvSpPr>
            <p:spPr>
              <a:xfrm>
                <a:off x="1376" y="2501"/>
                <a:ext cx="673" cy="6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>
                  <a:spcBef>
                    <a:spcPct val="50000"/>
                  </a:spcBef>
                  <a:buFont typeface="Arial" panose="020B0604020202090204" pitchFamily="34" charset="0"/>
                  <a:buNone/>
                </a:pPr>
                <a:r>
                  <a:rPr lang="zh-CN" altLang="en-US" sz="9600" b="1" dirty="0">
                    <a:latin typeface="Calibri" charset="0"/>
                    <a:ea typeface="华文楷体" panose="02010600040101010101" pitchFamily="2" charset="-122"/>
                  </a:rPr>
                  <a:t>数</a:t>
                </a:r>
                <a:endParaRPr lang="zh-CN" altLang="en-US" sz="9600" b="1" dirty="0">
                  <a:latin typeface="Calibri" charset="0"/>
                  <a:ea typeface="华文楷体" panose="0201060004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2033" name="Picture 7" descr="底"/>
          <p:cNvPicPr>
            <a:picLocks noChangeAspect="1"/>
          </p:cNvPicPr>
          <p:nvPr/>
        </p:nvPicPr>
        <p:blipFill>
          <a:blip r:embed="rId1"/>
          <a:srcRect r="751"/>
          <a:stretch>
            <a:fillRect/>
          </a:stretch>
        </p:blipFill>
        <p:spPr>
          <a:xfrm>
            <a:off x="1343025" y="-3175"/>
            <a:ext cx="9501188" cy="7345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2034" name="矩形 2"/>
          <p:cNvSpPr/>
          <p:nvPr/>
        </p:nvSpPr>
        <p:spPr>
          <a:xfrm>
            <a:off x="4727575" y="1308100"/>
            <a:ext cx="201358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buFont typeface="Arial" panose="020B0604020202090204" pitchFamily="34" charset="0"/>
              <a:buNone/>
            </a:pPr>
            <a:r>
              <a:rPr lang="zh-CN" altLang="en-US" sz="4800" b="1" dirty="0">
                <a:latin typeface="Calibri" charset="0"/>
                <a:ea typeface="SimSun" pitchFamily="2" charset="-122"/>
              </a:rPr>
              <a:t>连一连</a:t>
            </a:r>
            <a:endParaRPr lang="zh-CN" altLang="en-US" sz="4800" b="1" dirty="0">
              <a:latin typeface="Calibri" charset="0"/>
              <a:ea typeface="SimSun" pitchFamily="2" charset="-122"/>
            </a:endParaRPr>
          </a:p>
        </p:txBody>
      </p:sp>
      <p:pic>
        <p:nvPicPr>
          <p:cNvPr id="1720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025" y="836613"/>
            <a:ext cx="2295525" cy="1304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113" y="2166938"/>
            <a:ext cx="7632700" cy="416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1025" y="757238"/>
            <a:ext cx="8421688" cy="5624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椭圆 2"/>
          <p:cNvSpPr/>
          <p:nvPr/>
        </p:nvSpPr>
        <p:spPr>
          <a:xfrm>
            <a:off x="8202613" y="3068638"/>
            <a:ext cx="1241425" cy="2520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6" name="Text Box 2"/>
          <p:cNvSpPr txBox="1"/>
          <p:nvPr/>
        </p:nvSpPr>
        <p:spPr>
          <a:xfrm>
            <a:off x="8456613" y="2133600"/>
            <a:ext cx="736600" cy="36639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rgbClr val="FF33CC"/>
                </a:solidFill>
                <a:latin typeface="Calibri" charset="0"/>
                <a:ea typeface="SimSun" pitchFamily="2" charset="-122"/>
              </a:rPr>
              <a:t>声 调 歌</a:t>
            </a:r>
            <a:endParaRPr lang="zh-CN" altLang="zh-CN" sz="3600" b="1" dirty="0">
              <a:solidFill>
                <a:srgbClr val="FF33CC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2568575" y="1844675"/>
            <a:ext cx="6265863" cy="3138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600" b="1" dirty="0">
                <a:latin typeface="Calibri" charset="0"/>
                <a:ea typeface="SimSun" pitchFamily="2" charset="-122"/>
              </a:rPr>
              <a:t>   </a:t>
            </a:r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一声平    （ˉ）</a:t>
            </a:r>
            <a:endParaRPr lang="zh-CN" altLang="zh-CN" sz="3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  <a:p>
            <a:pPr indent="0" algn="ctr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   二声扬    （′）</a:t>
            </a:r>
            <a:endParaRPr lang="zh-CN" altLang="zh-CN" sz="3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  <a:p>
            <a:pPr indent="0" algn="ctr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   三声拐弯 （ˇ）</a:t>
            </a:r>
            <a:endParaRPr lang="zh-CN" altLang="zh-CN" sz="3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  <a:p>
            <a:pPr indent="0" algn="ctr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   四声降  </a:t>
            </a:r>
            <a:r>
              <a:rPr lang="en-US" altLang="zh-CN" sz="3600" b="1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（‵）</a:t>
            </a:r>
            <a:endParaRPr lang="zh-CN" altLang="zh-CN" sz="3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3174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30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8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82" name="矩形 3"/>
          <p:cNvSpPr/>
          <p:nvPr/>
        </p:nvSpPr>
        <p:spPr>
          <a:xfrm>
            <a:off x="3284538" y="625475"/>
            <a:ext cx="3840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zh-CN" altLang="en-US" sz="3600" dirty="0">
                <a:solidFill>
                  <a:srgbClr val="66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读一读，比一比。</a:t>
            </a:r>
            <a:endParaRPr lang="zh-CN" altLang="en-US" sz="3600" dirty="0">
              <a:solidFill>
                <a:srgbClr val="66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七角星 1"/>
          <p:cNvSpPr/>
          <p:nvPr/>
        </p:nvSpPr>
        <p:spPr>
          <a:xfrm>
            <a:off x="1966913" y="2060575"/>
            <a:ext cx="1138238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七角星 5"/>
          <p:cNvSpPr/>
          <p:nvPr/>
        </p:nvSpPr>
        <p:spPr>
          <a:xfrm>
            <a:off x="3200400" y="2097088"/>
            <a:ext cx="1109663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七角星 6"/>
          <p:cNvSpPr/>
          <p:nvPr/>
        </p:nvSpPr>
        <p:spPr>
          <a:xfrm>
            <a:off x="4764088" y="2085975"/>
            <a:ext cx="1169988" cy="9540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七角星 7"/>
          <p:cNvSpPr/>
          <p:nvPr/>
        </p:nvSpPr>
        <p:spPr>
          <a:xfrm>
            <a:off x="6078538" y="2028825"/>
            <a:ext cx="1060450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七角星 8"/>
          <p:cNvSpPr/>
          <p:nvPr/>
        </p:nvSpPr>
        <p:spPr>
          <a:xfrm>
            <a:off x="7707313" y="2047875"/>
            <a:ext cx="1201738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七角星 9"/>
          <p:cNvSpPr/>
          <p:nvPr/>
        </p:nvSpPr>
        <p:spPr>
          <a:xfrm>
            <a:off x="8866188" y="2028825"/>
            <a:ext cx="1076325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燕尾形 3"/>
          <p:cNvSpPr/>
          <p:nvPr/>
        </p:nvSpPr>
        <p:spPr>
          <a:xfrm rot="5400000">
            <a:off x="5439569" y="2953544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燕尾形 18"/>
          <p:cNvSpPr/>
          <p:nvPr/>
        </p:nvSpPr>
        <p:spPr>
          <a:xfrm rot="5400000">
            <a:off x="8312944" y="2931319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燕尾形 19"/>
          <p:cNvSpPr/>
          <p:nvPr/>
        </p:nvSpPr>
        <p:spPr>
          <a:xfrm rot="5400000">
            <a:off x="2593181" y="2940844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七角星 14"/>
          <p:cNvSpPr/>
          <p:nvPr/>
        </p:nvSpPr>
        <p:spPr>
          <a:xfrm>
            <a:off x="2020888" y="4217988"/>
            <a:ext cx="1109663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七角星 15"/>
          <p:cNvSpPr/>
          <p:nvPr/>
        </p:nvSpPr>
        <p:spPr>
          <a:xfrm>
            <a:off x="4921250" y="4306888"/>
            <a:ext cx="1109663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七角星 16"/>
          <p:cNvSpPr/>
          <p:nvPr/>
        </p:nvSpPr>
        <p:spPr>
          <a:xfrm>
            <a:off x="3173413" y="4197350"/>
            <a:ext cx="1154113" cy="102711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zh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七角星 17"/>
          <p:cNvSpPr/>
          <p:nvPr/>
        </p:nvSpPr>
        <p:spPr>
          <a:xfrm>
            <a:off x="6115050" y="4306888"/>
            <a:ext cx="1162050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七角星 20"/>
          <p:cNvSpPr/>
          <p:nvPr/>
        </p:nvSpPr>
        <p:spPr>
          <a:xfrm>
            <a:off x="7767638" y="4214813"/>
            <a:ext cx="1109663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七角星 21"/>
          <p:cNvSpPr/>
          <p:nvPr/>
        </p:nvSpPr>
        <p:spPr>
          <a:xfrm>
            <a:off x="8875713" y="4197350"/>
            <a:ext cx="1109663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燕尾形 23"/>
          <p:cNvSpPr/>
          <p:nvPr/>
        </p:nvSpPr>
        <p:spPr>
          <a:xfrm rot="5400000">
            <a:off x="8349456" y="5085556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燕尾形 24"/>
          <p:cNvSpPr/>
          <p:nvPr/>
        </p:nvSpPr>
        <p:spPr>
          <a:xfrm rot="5400000">
            <a:off x="2682081" y="5085556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燕尾形 25"/>
          <p:cNvSpPr/>
          <p:nvPr/>
        </p:nvSpPr>
        <p:spPr>
          <a:xfrm rot="5400000">
            <a:off x="5587206" y="5195094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5105" name="Picture 7" descr="底"/>
          <p:cNvPicPr>
            <a:picLocks noChangeAspect="1"/>
          </p:cNvPicPr>
          <p:nvPr/>
        </p:nvPicPr>
        <p:blipFill>
          <a:blip r:embed="rId1"/>
          <a:srcRect r="751"/>
          <a:stretch>
            <a:fillRect/>
          </a:stretch>
        </p:blipFill>
        <p:spPr>
          <a:xfrm>
            <a:off x="1524000" y="-100012"/>
            <a:ext cx="9501188" cy="7345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510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3035300"/>
            <a:ext cx="1916113" cy="3494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形标注 9"/>
          <p:cNvSpPr/>
          <p:nvPr/>
        </p:nvSpPr>
        <p:spPr>
          <a:xfrm>
            <a:off x="2438400" y="711200"/>
            <a:ext cx="2592388" cy="1268413"/>
          </a:xfrm>
          <a:prstGeom prst="wedgeEllipse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辨一辨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744913" y="2216785"/>
            <a:ext cx="6383338" cy="21228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+mn-cs"/>
              </a:rPr>
              <a:t>爸   大    皮  七     飞   土</a:t>
            </a:r>
            <a:endParaRPr kumimoji="0" lang="en-US" alt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90204" pitchFamily="34" charset="0"/>
              <a:ea typeface="SimSun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+mn-cs"/>
              </a:rPr>
              <a:t>自   只    次  尺      四  十</a:t>
            </a:r>
            <a:endParaRPr kumimoji="0" lang="zh-CN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90204" pitchFamily="34" charset="0"/>
              <a:ea typeface="SimSun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6129" name="Picture 7" descr="底"/>
          <p:cNvPicPr>
            <a:picLocks noChangeAspect="1"/>
          </p:cNvPicPr>
          <p:nvPr/>
        </p:nvPicPr>
        <p:blipFill>
          <a:blip r:embed="rId1"/>
          <a:srcRect r="751"/>
          <a:stretch>
            <a:fillRect/>
          </a:stretch>
        </p:blipFill>
        <p:spPr>
          <a:xfrm>
            <a:off x="1176338" y="-233362"/>
            <a:ext cx="9501187" cy="7345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6130" name="文本框 4"/>
          <p:cNvSpPr txBox="1"/>
          <p:nvPr/>
        </p:nvSpPr>
        <p:spPr>
          <a:xfrm>
            <a:off x="3921125" y="688975"/>
            <a:ext cx="2519363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buFont typeface="Arial" panose="020B0604020202090204" pitchFamily="34" charset="0"/>
              <a:buNone/>
            </a:pP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练一练</a:t>
            </a: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613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-258762"/>
            <a:ext cx="2073275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613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1125" y="1682750"/>
            <a:ext cx="5127625" cy="354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715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2879725" cy="191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079875" y="1096963"/>
            <a:ext cx="489585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buFont typeface="Arial" panose="020B0604020202090204" pitchFamily="34" charset="0"/>
              <a:buNone/>
            </a:pPr>
            <a:r>
              <a:rPr lang="zh-CN" altLang="en-US" sz="4000" b="1" dirty="0">
                <a:latin typeface="Calibri" charset="0"/>
                <a:ea typeface="SimSun" pitchFamily="2" charset="-122"/>
              </a:rPr>
              <a:t>回家后，和爸爸妈妈一起读</a:t>
            </a:r>
            <a:r>
              <a:rPr lang="en-US" altLang="zh-CN" sz="40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剪窗花</a:t>
            </a:r>
            <a:r>
              <a:rPr lang="en-US" altLang="zh-CN" sz="40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。</a:t>
            </a:r>
            <a:endParaRPr lang="zh-CN" altLang="en-US" sz="4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438" y="2492375"/>
            <a:ext cx="3097212" cy="2620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935413" y="638175"/>
            <a:ext cx="433832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ai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ei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ui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78180" name="Rectangle 7"/>
          <p:cNvSpPr/>
          <p:nvPr/>
        </p:nvSpPr>
        <p:spPr>
          <a:xfrm>
            <a:off x="1919288" y="6453188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cz.lspjy.com</a:t>
            </a:r>
            <a:endParaRPr lang="en-US" altLang="zh-CN"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9201" name="Picture 2" descr="71bd4fc821f3d768f21fe7d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088" y="779463"/>
            <a:ext cx="8066087" cy="553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9202" name="WordArt 3"/>
          <p:cNvSpPr>
            <a:spLocks noTextEdit="1"/>
          </p:cNvSpPr>
          <p:nvPr/>
        </p:nvSpPr>
        <p:spPr>
          <a:xfrm>
            <a:off x="4151313" y="2492375"/>
            <a:ext cx="4465637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r" rotWithShape="0">
                    <a:srgbClr val="C0C0C0">
                      <a:alpha val="78000"/>
                    </a:srgbClr>
                  </a:outerShdw>
                </a:effectLst>
                <a:latin typeface="黑体" charset="0"/>
                <a:ea typeface="黑体" charset="0"/>
              </a:rPr>
              <a:t>ɑi ei </a:t>
            </a:r>
            <a:endParaRPr lang="zh-TW" altLang="en-US" sz="36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r" rotWithShape="0">
                  <a:srgbClr val="C0C0C0">
                    <a:alpha val="78000"/>
                  </a:srgbClr>
                </a:outerShdw>
              </a:effectLst>
              <a:latin typeface="黑体" charset="0"/>
              <a:ea typeface="黑体" charset="0"/>
            </a:endParaRPr>
          </a:p>
        </p:txBody>
      </p:sp>
      <p:sp>
        <p:nvSpPr>
          <p:cNvPr id="179203" name="Text Box 4"/>
          <p:cNvSpPr txBox="1"/>
          <p:nvPr/>
        </p:nvSpPr>
        <p:spPr>
          <a:xfrm>
            <a:off x="5232400" y="1555750"/>
            <a:ext cx="23034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CC0000"/>
                </a:solidFill>
                <a:latin typeface="Arial" panose="020B0604020202090204" pitchFamily="34" charset="0"/>
                <a:ea typeface="SimSun" pitchFamily="2" charset="-122"/>
              </a:rPr>
              <a:t>初识新朋友</a:t>
            </a:r>
            <a:endParaRPr lang="zh-CN" altLang="en-US" sz="3200" dirty="0">
              <a:solidFill>
                <a:srgbClr val="CC0000"/>
              </a:solidFill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7920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989138"/>
            <a:ext cx="7737475" cy="443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0226" name="Text Box 3"/>
          <p:cNvSpPr txBox="1"/>
          <p:nvPr/>
        </p:nvSpPr>
        <p:spPr>
          <a:xfrm>
            <a:off x="4727575" y="1196975"/>
            <a:ext cx="33131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chemeClr val="hlink"/>
                </a:solidFill>
                <a:latin typeface="Calibri" charset="0"/>
                <a:ea typeface="SimSun" pitchFamily="2" charset="-122"/>
              </a:rPr>
              <a:t>快乐读拼音</a:t>
            </a:r>
            <a:endParaRPr lang="zh-CN" altLang="en-US" sz="3600" b="1" dirty="0">
              <a:solidFill>
                <a:schemeClr val="hlink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8022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062163"/>
            <a:ext cx="7489825" cy="4360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4656138" y="1196975"/>
            <a:ext cx="323596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en-US" sz="6000" b="1" dirty="0">
                <a:latin typeface="Arial" panose="020B0604020202090204" pitchFamily="34" charset="0"/>
                <a:ea typeface="SimSun" pitchFamily="2" charset="-122"/>
              </a:rPr>
              <a:t>四声练习</a:t>
            </a:r>
            <a:endParaRPr lang="zh-CN" altLang="en-US" sz="6000" b="1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8125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5" grpId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062163"/>
            <a:ext cx="7489825" cy="4360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4656138" y="1196975"/>
            <a:ext cx="323596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en-US" sz="6000" b="1" dirty="0">
                <a:latin typeface="Arial" panose="020B0604020202090204" pitchFamily="34" charset="0"/>
                <a:ea typeface="SimSun" pitchFamily="2" charset="-122"/>
              </a:rPr>
              <a:t>四声练习</a:t>
            </a:r>
            <a:endParaRPr lang="zh-CN" altLang="en-US" sz="6000" b="1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8125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6638" y="1474788"/>
            <a:ext cx="7273925" cy="485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Rectangle 2"/>
          <p:cNvSpPr/>
          <p:nvPr/>
        </p:nvSpPr>
        <p:spPr>
          <a:xfrm>
            <a:off x="7030403" y="4770438"/>
            <a:ext cx="58864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ctr" eaLnBrk="0" hangingPunct="0"/>
            <a:r>
              <a:rPr lang="zh-CN" altLang="zh-CN" sz="9600" b="1" dirty="0">
                <a:solidFill>
                  <a:srgbClr val="FF6600"/>
                </a:solidFill>
                <a:latin typeface="Calibri" charset="0"/>
                <a:ea typeface="SimSun" pitchFamily="2" charset="-122"/>
              </a:rPr>
              <a:t>′</a:t>
            </a:r>
            <a:endParaRPr lang="zh-CN" altLang="zh-CN" sz="9600" b="1" dirty="0">
              <a:solidFill>
                <a:srgbClr val="FF66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2291" name="Rectangle 3"/>
          <p:cNvSpPr/>
          <p:nvPr/>
        </p:nvSpPr>
        <p:spPr>
          <a:xfrm>
            <a:off x="7076282" y="2905125"/>
            <a:ext cx="49847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ctr" eaLnBrk="0" hangingPunct="0"/>
            <a:r>
              <a:rPr lang="zh-CN" altLang="zh-CN" sz="9600" b="1" dirty="0">
                <a:solidFill>
                  <a:srgbClr val="FF33CC"/>
                </a:solidFill>
                <a:latin typeface="Calibri" charset="0"/>
                <a:ea typeface="SimSun" pitchFamily="2" charset="-122"/>
              </a:rPr>
              <a:t>ˇ</a:t>
            </a:r>
            <a:endParaRPr lang="zh-CN" altLang="zh-CN" sz="9600" b="1" dirty="0">
              <a:solidFill>
                <a:srgbClr val="FF33CC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2292" name="Rectangle 4"/>
          <p:cNvSpPr/>
          <p:nvPr/>
        </p:nvSpPr>
        <p:spPr>
          <a:xfrm>
            <a:off x="6959759" y="1949450"/>
            <a:ext cx="58864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ctr" eaLnBrk="0" hangingPunct="0"/>
            <a:r>
              <a:rPr lang="zh-CN" altLang="zh-CN" sz="9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‵</a:t>
            </a:r>
            <a:endParaRPr lang="zh-CN" altLang="zh-CN" sz="9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2293" name="Rectangle 5"/>
          <p:cNvSpPr/>
          <p:nvPr/>
        </p:nvSpPr>
        <p:spPr>
          <a:xfrm>
            <a:off x="3888264" y="4930775"/>
            <a:ext cx="1556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ctr" eaLnBrk="0" hangingPunct="0"/>
            <a:r>
              <a:rPr lang="zh-CN" altLang="zh-CN" sz="3600" b="1" dirty="0">
                <a:solidFill>
                  <a:srgbClr val="FF6600"/>
                </a:solidFill>
                <a:latin typeface="Calibri" charset="0"/>
                <a:ea typeface="楷体_GB2312" pitchFamily="49" charset="-122"/>
              </a:rPr>
              <a:t>第二声</a:t>
            </a:r>
            <a:endParaRPr lang="zh-CN" altLang="zh-CN" sz="3600" b="1" dirty="0">
              <a:solidFill>
                <a:srgbClr val="FF6600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403725" y="942975"/>
            <a:ext cx="3384550" cy="89535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5" name="Rectangle 6"/>
          <p:cNvSpPr>
            <a:spLocks noGrp="1"/>
          </p:cNvSpPr>
          <p:nvPr/>
        </p:nvSpPr>
        <p:spPr>
          <a:xfrm>
            <a:off x="1503363" y="771525"/>
            <a:ext cx="8420100" cy="1143000"/>
          </a:xfrm>
          <a:prstGeom prst="rect">
            <a:avLst/>
          </a:prstGeom>
          <a:noFill/>
          <a:ln w="9525">
            <a:noFill/>
          </a:ln>
        </p:spPr>
        <p:txBody>
          <a:bodyPr lIns="90491" tIns="45245" rIns="90491" bIns="45245" anchor="ctr"/>
          <a:p>
            <a:pPr indent="0" algn="ctr" eaLnBrk="0" hangingPunct="0"/>
            <a:r>
              <a:rPr lang="zh-CN" altLang="zh-CN" sz="3600" b="1" dirty="0">
                <a:solidFill>
                  <a:srgbClr val="00B0F0"/>
                </a:solidFill>
                <a:latin typeface="Calibri" charset="0"/>
                <a:ea typeface="SimSun" pitchFamily="2" charset="-122"/>
              </a:rPr>
              <a:t>    猜 猜 我 是 谁</a:t>
            </a:r>
            <a:endParaRPr lang="zh-CN" altLang="zh-CN" sz="3600" b="1" dirty="0">
              <a:solidFill>
                <a:srgbClr val="00B0F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2295" name="Rectangle 7"/>
          <p:cNvSpPr/>
          <p:nvPr/>
        </p:nvSpPr>
        <p:spPr>
          <a:xfrm>
            <a:off x="3888264" y="4008438"/>
            <a:ext cx="1556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ctr" eaLnBrk="0" hangingPunct="0"/>
            <a:r>
              <a:rPr lang="zh-CN" altLang="zh-CN" sz="3600" b="1" dirty="0">
                <a:solidFill>
                  <a:srgbClr val="6600CC"/>
                </a:solidFill>
                <a:latin typeface="Calibri" charset="0"/>
                <a:ea typeface="楷体_GB2312" pitchFamily="49" charset="-122"/>
              </a:rPr>
              <a:t>第一声</a:t>
            </a:r>
            <a:endParaRPr lang="zh-CN" altLang="zh-CN" sz="3600" b="1" dirty="0">
              <a:solidFill>
                <a:srgbClr val="6600CC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2296" name="Rectangle 8"/>
          <p:cNvSpPr/>
          <p:nvPr/>
        </p:nvSpPr>
        <p:spPr>
          <a:xfrm>
            <a:off x="3888264" y="3001963"/>
            <a:ext cx="1556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ctr" eaLnBrk="0" hangingPunct="0"/>
            <a:r>
              <a:rPr lang="zh-CN" altLang="zh-CN" sz="3600" b="1" dirty="0">
                <a:solidFill>
                  <a:srgbClr val="FF33CC"/>
                </a:solidFill>
                <a:latin typeface="Calibri" charset="0"/>
                <a:ea typeface="楷体_GB2312" pitchFamily="49" charset="-122"/>
              </a:rPr>
              <a:t>第三声</a:t>
            </a:r>
            <a:endParaRPr lang="zh-CN" altLang="zh-CN" sz="3600" b="1" dirty="0">
              <a:solidFill>
                <a:srgbClr val="FF33CC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2297" name="Rectangle 9"/>
          <p:cNvSpPr/>
          <p:nvPr/>
        </p:nvSpPr>
        <p:spPr>
          <a:xfrm>
            <a:off x="3888264" y="1997075"/>
            <a:ext cx="1556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algn="ctr" eaLnBrk="0" hangingPunct="0"/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楷体_GB2312" pitchFamily="49" charset="-122"/>
              </a:rPr>
              <a:t>第四声</a:t>
            </a:r>
            <a:endParaRPr lang="zh-CN" altLang="zh-CN" sz="3600" b="1" dirty="0">
              <a:solidFill>
                <a:srgbClr val="0000FF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2298" name="Rectangle 10"/>
          <p:cNvSpPr>
            <a:spLocks noGrp="1"/>
          </p:cNvSpPr>
          <p:nvPr/>
        </p:nvSpPr>
        <p:spPr>
          <a:xfrm>
            <a:off x="6407150" y="4294188"/>
            <a:ext cx="3095625" cy="647700"/>
          </a:xfrm>
          <a:prstGeom prst="rect">
            <a:avLst/>
          </a:prstGeom>
          <a:noFill/>
          <a:ln w="9525">
            <a:noFill/>
          </a:ln>
        </p:spPr>
        <p:txBody>
          <a:bodyPr lIns="90491" tIns="45245" rIns="90491" bIns="45245" anchor="t"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44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  ˉ</a:t>
            </a:r>
            <a:endParaRPr lang="zh-CN" altLang="en-US" sz="4400" b="1" dirty="0">
              <a:solidFill>
                <a:srgbClr val="6600CC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endParaRPr lang="zh-CN" altLang="en-US" sz="1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endParaRPr lang="zh-CN" altLang="en-US" sz="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endParaRPr lang="zh-CN" altLang="en-US" sz="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8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5" grpId="0"/>
      <p:bldP spid="12296" grpId="0"/>
      <p:bldP spid="12297" grpId="0"/>
      <p:bldP spid="12298" grpId="0" build="p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WordArt 2"/>
          <p:cNvSpPr>
            <a:spLocks noTextEdit="1"/>
          </p:cNvSpPr>
          <p:nvPr/>
        </p:nvSpPr>
        <p:spPr>
          <a:xfrm>
            <a:off x="7535863" y="1773238"/>
            <a:ext cx="1781175" cy="180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>
                <a:ln w="952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姚体" charset="0"/>
                <a:ea typeface="方正姚体" charset="0"/>
              </a:rPr>
              <a:t>ei</a:t>
            </a:r>
            <a:endParaRPr lang="zh-TW" altLang="en-US" sz="3600"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0000"/>
              </a:solidFill>
              <a:latin typeface="方正姚体" charset="0"/>
              <a:ea typeface="方正姚体" charset="0"/>
            </a:endParaRPr>
          </a:p>
        </p:txBody>
      </p:sp>
      <p:pic>
        <p:nvPicPr>
          <p:cNvPr id="182274" name="Picture 3" descr="a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8213" y="1255713"/>
            <a:ext cx="4427537" cy="465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27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989138"/>
            <a:ext cx="8682038" cy="423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329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/>
        </p:nvSpPr>
        <p:spPr>
          <a:xfrm>
            <a:off x="1992313" y="6937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indent="0" algn="ctr" eaLnBrk="0" hangingPunct="0"/>
            <a:r>
              <a:rPr lang="zh-CN" altLang="zh-CN" sz="4400" dirty="0">
                <a:latin typeface="Calibri" charset="0"/>
                <a:ea typeface="SimSun" pitchFamily="2" charset="-122"/>
              </a:rPr>
              <a:t>四声读法</a:t>
            </a:r>
            <a:endParaRPr lang="zh-CN" altLang="zh-CN" sz="4400" dirty="0">
              <a:latin typeface="Calibri" charset="0"/>
              <a:ea typeface="SimSun" pitchFamily="2" charset="-122"/>
            </a:endParaRPr>
          </a:p>
        </p:txBody>
      </p:sp>
      <p:pic>
        <p:nvPicPr>
          <p:cNvPr id="1229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4863" y="1544638"/>
            <a:ext cx="8229600" cy="3382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2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/>
        </p:nvSpPr>
        <p:spPr>
          <a:xfrm>
            <a:off x="2782888" y="1049338"/>
            <a:ext cx="8229600" cy="7318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indent="0" algn="ctr" eaLnBrk="0" hangingPunct="0"/>
            <a:r>
              <a:rPr lang="en-US" altLang="zh-CN" sz="8000" err="1">
                <a:latin typeface="Calibri" charset="0"/>
                <a:ea typeface="SimSun" pitchFamily="2" charset="-122"/>
              </a:rPr>
              <a:t>b----ei----bei</a:t>
            </a:r>
            <a:endParaRPr lang="en-US" altLang="zh-CN" sz="8000">
              <a:latin typeface="Calibri" charset="0"/>
              <a:ea typeface="SimSun" pitchFamily="2" charset="-122"/>
            </a:endParaRPr>
          </a:p>
        </p:txBody>
      </p:sp>
      <p:pic>
        <p:nvPicPr>
          <p:cNvPr id="13315" name="Picture 3" descr="03100200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8388" y="4530725"/>
            <a:ext cx="26511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3350" y="2133600"/>
            <a:ext cx="2246313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250" y="4403725"/>
            <a:ext cx="2108200" cy="2033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6" descr="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2525" y="2133600"/>
            <a:ext cx="2279650" cy="152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Picture 7" descr="03100200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3" y="2155825"/>
            <a:ext cx="2455862" cy="152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8" descr="031002006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9775" y="4510088"/>
            <a:ext cx="2520950" cy="179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535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4" grpId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69" name="Text Box 2"/>
          <p:cNvSpPr txBox="1"/>
          <p:nvPr/>
        </p:nvSpPr>
        <p:spPr>
          <a:xfrm>
            <a:off x="1919288" y="981075"/>
            <a:ext cx="5184775" cy="47694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      </a:t>
            </a:r>
            <a:endParaRPr lang="zh-CN" altLang="en-US" sz="4000" dirty="0">
              <a:solidFill>
                <a:srgbClr val="FF00FF"/>
              </a:solidFill>
              <a:latin typeface="Arial" panose="020B0604020202090204" pitchFamily="34" charset="0"/>
              <a:ea typeface="隶书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有 </a:t>
            </a:r>
            <a:r>
              <a:rPr lang="en-US" altLang="zh-CN" sz="480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ɑ</a:t>
            </a:r>
            <a:r>
              <a:rPr lang="zh-CN" altLang="en-US" sz="4000" dirty="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在，把帽戴，</a:t>
            </a:r>
            <a:endParaRPr lang="zh-CN" altLang="en-US" sz="4000" dirty="0">
              <a:solidFill>
                <a:srgbClr val="FF00FF"/>
              </a:solidFill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en-US" altLang="zh-CN" sz="480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ɑ</a:t>
            </a:r>
            <a:r>
              <a:rPr lang="zh-CN" altLang="en-US" sz="4000" dirty="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要不在 </a:t>
            </a:r>
            <a:r>
              <a:rPr lang="en-US" altLang="zh-CN" sz="400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o e </a:t>
            </a:r>
            <a:r>
              <a:rPr lang="zh-CN" altLang="en-US" sz="4000" dirty="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戴，</a:t>
            </a:r>
            <a:endParaRPr lang="zh-CN" altLang="en-US" sz="4000" dirty="0">
              <a:solidFill>
                <a:srgbClr val="FF00FF"/>
              </a:solidFill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要是 </a:t>
            </a:r>
            <a:r>
              <a:rPr lang="en-US" altLang="zh-CN" sz="400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i u </a:t>
            </a:r>
            <a:r>
              <a:rPr lang="zh-CN" altLang="en-US" sz="4000" dirty="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一起来，</a:t>
            </a:r>
            <a:endParaRPr lang="zh-CN" altLang="en-US" sz="4000" dirty="0">
              <a:solidFill>
                <a:srgbClr val="FF00FF"/>
              </a:solidFill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FF"/>
                </a:solidFill>
                <a:latin typeface="Arial" panose="020B0604020202090204" pitchFamily="34" charset="0"/>
                <a:ea typeface="SimSun" pitchFamily="2" charset="-122"/>
              </a:rPr>
              <a:t>谁在后边给谁戴。</a:t>
            </a:r>
            <a:endParaRPr lang="zh-CN" altLang="en-US" sz="4000" dirty="0">
              <a:solidFill>
                <a:srgbClr val="FF00FF"/>
              </a:solidFill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86370" name="WordArt 3"/>
          <p:cNvSpPr>
            <a:spLocks noTextEdit="1"/>
          </p:cNvSpPr>
          <p:nvPr/>
        </p:nvSpPr>
        <p:spPr>
          <a:xfrm>
            <a:off x="6096000" y="981075"/>
            <a:ext cx="3240088" cy="12969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TW" altLang="en-US" sz="3600">
                <a:solidFill>
                  <a:srgbClr val="00B050"/>
                </a:solidFill>
                <a:effectLst>
                  <a:outerShdw dist="53882" dir="2699999" algn="ctr" rotWithShape="0">
                    <a:srgbClr val="C0C0C0">
                      <a:alpha val="78000"/>
                    </a:srgbClr>
                  </a:outerShdw>
                </a:effectLst>
                <a:latin typeface="SimSun" charset="0"/>
                <a:ea typeface="SimSun" charset="0"/>
              </a:rPr>
              <a:t>标调歌</a:t>
            </a:r>
            <a:endParaRPr lang="zh-TW" altLang="en-US" sz="3600">
              <a:solidFill>
                <a:srgbClr val="00B050"/>
              </a:solidFill>
              <a:effectLst>
                <a:outerShdw dist="53882" dir="2699999" algn="ctr" rotWithShape="0">
                  <a:srgbClr val="C0C0C0">
                    <a:alpha val="78000"/>
                  </a:srgbClr>
                </a:outerShdw>
              </a:effectLst>
              <a:latin typeface="SimSun" charset="0"/>
              <a:ea typeface="SimSun" charset="0"/>
            </a:endParaRPr>
          </a:p>
        </p:txBody>
      </p:sp>
      <p:pic>
        <p:nvPicPr>
          <p:cNvPr id="18637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6513" y="3446463"/>
            <a:ext cx="3667125" cy="2405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637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7393" name="Picture 2" descr="f7cc210357692a2d728da5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1075"/>
            <a:ext cx="8856663" cy="5310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7394" name="Text Box 3"/>
          <p:cNvSpPr txBox="1"/>
          <p:nvPr/>
        </p:nvSpPr>
        <p:spPr>
          <a:xfrm>
            <a:off x="2352675" y="765175"/>
            <a:ext cx="1452563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en-US" sz="200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-</a:t>
            </a:r>
            <a:endParaRPr lang="zh-CN" altLang="en-US" dirty="0">
              <a:latin typeface="Calibri" charset="0"/>
              <a:ea typeface="SimSun" pitchFamily="2" charset="-122"/>
            </a:endParaRPr>
          </a:p>
        </p:txBody>
      </p:sp>
      <p:sp>
        <p:nvSpPr>
          <p:cNvPr id="187395" name="Text Box 4"/>
          <p:cNvSpPr txBox="1"/>
          <p:nvPr/>
        </p:nvSpPr>
        <p:spPr>
          <a:xfrm>
            <a:off x="4943475" y="765175"/>
            <a:ext cx="1454150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en-US" sz="20000" b="1" dirty="0">
                <a:solidFill>
                  <a:srgbClr val="FF3399"/>
                </a:solidFill>
                <a:latin typeface="黑体" pitchFamily="2" charset="-122"/>
                <a:ea typeface="黑体" pitchFamily="2" charset="-122"/>
                <a:sym typeface="黑体" pitchFamily="2" charset="-122"/>
              </a:rPr>
              <a:t>-</a:t>
            </a:r>
            <a:endParaRPr lang="zh-CN" altLang="en-US" dirty="0">
              <a:latin typeface="Calibri" charset="0"/>
              <a:ea typeface="SimSun" pitchFamily="2" charset="-122"/>
            </a:endParaRPr>
          </a:p>
        </p:txBody>
      </p:sp>
      <p:grpSp>
        <p:nvGrpSpPr>
          <p:cNvPr id="187396" name="Group 5"/>
          <p:cNvGrpSpPr/>
          <p:nvPr/>
        </p:nvGrpSpPr>
        <p:grpSpPr>
          <a:xfrm>
            <a:off x="1919288" y="-25400"/>
            <a:ext cx="7920037" cy="5038725"/>
            <a:chOff x="0" y="0"/>
            <a:chExt cx="4989" cy="3175"/>
          </a:xfrm>
        </p:grpSpPr>
        <p:grpSp>
          <p:nvGrpSpPr>
            <p:cNvPr id="187397" name="Group 6"/>
            <p:cNvGrpSpPr/>
            <p:nvPr/>
          </p:nvGrpSpPr>
          <p:grpSpPr>
            <a:xfrm>
              <a:off x="0" y="1134"/>
              <a:ext cx="4989" cy="2041"/>
              <a:chOff x="0" y="0"/>
              <a:chExt cx="4989" cy="2041"/>
            </a:xfrm>
          </p:grpSpPr>
          <p:sp>
            <p:nvSpPr>
              <p:cNvPr id="187398" name="Line 7"/>
              <p:cNvSpPr/>
              <p:nvPr/>
            </p:nvSpPr>
            <p:spPr>
              <a:xfrm>
                <a:off x="0" y="1361"/>
                <a:ext cx="494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187399" name="Line 8"/>
              <p:cNvSpPr/>
              <p:nvPr/>
            </p:nvSpPr>
            <p:spPr>
              <a:xfrm>
                <a:off x="45" y="635"/>
                <a:ext cx="494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187400" name="Line 9"/>
              <p:cNvSpPr/>
              <p:nvPr/>
            </p:nvSpPr>
            <p:spPr>
              <a:xfrm>
                <a:off x="0" y="0"/>
                <a:ext cx="4944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187401" name="Line 10"/>
              <p:cNvSpPr/>
              <p:nvPr/>
            </p:nvSpPr>
            <p:spPr>
              <a:xfrm>
                <a:off x="45" y="2041"/>
                <a:ext cx="4899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  <p:sp>
          <p:nvSpPr>
            <p:cNvPr id="187402" name="Text Box 11"/>
            <p:cNvSpPr txBox="1"/>
            <p:nvPr/>
          </p:nvSpPr>
          <p:spPr>
            <a:xfrm>
              <a:off x="1089" y="0"/>
              <a:ext cx="726" cy="16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endParaRPr lang="zh-CN" altLang="en-US" sz="16000" dirty="0">
                <a:latin typeface="Arial" panose="020B0604020202090204" pitchFamily="34" charset="0"/>
                <a:ea typeface="SimSun" pitchFamily="2" charset="-122"/>
              </a:endParaRPr>
            </a:p>
          </p:txBody>
        </p:sp>
        <p:sp>
          <p:nvSpPr>
            <p:cNvPr id="187403" name="Rectangle 12"/>
            <p:cNvSpPr/>
            <p:nvPr/>
          </p:nvSpPr>
          <p:spPr>
            <a:xfrm>
              <a:off x="318" y="1179"/>
              <a:ext cx="1112" cy="16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en-US" altLang="zh-CN" sz="16000" err="1">
                  <a:solidFill>
                    <a:srgbClr val="000000"/>
                  </a:solidFill>
                  <a:latin typeface="Arial" panose="020B0604020202090204" pitchFamily="34" charset="0"/>
                  <a:ea typeface="SimSun" pitchFamily="2" charset="-122"/>
                </a:rPr>
                <a:t>ɑi</a:t>
              </a:r>
              <a:endParaRPr lang="en-US" altLang="zh-CN" sz="16000">
                <a:solidFill>
                  <a:srgbClr val="000000"/>
                </a:solidFill>
                <a:latin typeface="Arial" panose="020B0604020202090204" pitchFamily="34" charset="0"/>
                <a:ea typeface="SimSun" pitchFamily="2" charset="-122"/>
              </a:endParaRPr>
            </a:p>
          </p:txBody>
        </p:sp>
        <p:sp>
          <p:nvSpPr>
            <p:cNvPr id="187404" name="Rectangle 13"/>
            <p:cNvSpPr/>
            <p:nvPr/>
          </p:nvSpPr>
          <p:spPr>
            <a:xfrm>
              <a:off x="1951" y="1179"/>
              <a:ext cx="1112" cy="16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en-US" altLang="zh-CN" sz="16000" err="1">
                  <a:solidFill>
                    <a:srgbClr val="000000"/>
                  </a:solidFill>
                  <a:latin typeface="Arial" panose="020B0604020202090204" pitchFamily="34" charset="0"/>
                  <a:ea typeface="SimSun" pitchFamily="2" charset="-122"/>
                </a:rPr>
                <a:t>ei</a:t>
              </a:r>
              <a:endParaRPr lang="en-US" altLang="zh-CN" sz="16000">
                <a:solidFill>
                  <a:srgbClr val="000000"/>
                </a:solidFill>
                <a:latin typeface="Arial" panose="020B0604020202090204" pitchFamily="34" charset="0"/>
                <a:ea typeface="SimSun" pitchFamily="2" charset="-122"/>
              </a:endParaRPr>
            </a:p>
          </p:txBody>
        </p:sp>
        <p:sp>
          <p:nvSpPr>
            <p:cNvPr id="187405" name="Rectangle 14"/>
            <p:cNvSpPr/>
            <p:nvPr/>
          </p:nvSpPr>
          <p:spPr>
            <a:xfrm>
              <a:off x="3538" y="1104"/>
              <a:ext cx="195" cy="16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endParaRPr lang="en-US" altLang="zh-CN" sz="16000">
                <a:latin typeface="Arial" panose="020B0604020202090204" pitchFamily="34" charset="0"/>
                <a:ea typeface="SimSun" pitchFamily="2" charset="-122"/>
              </a:endParaRPr>
            </a:p>
          </p:txBody>
        </p:sp>
      </p:grpSp>
      <p:sp>
        <p:nvSpPr>
          <p:cNvPr id="18740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8" name="同侧圆角矩形 17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7" name="AutoShape 2"/>
          <p:cNvSpPr/>
          <p:nvPr/>
        </p:nvSpPr>
        <p:spPr>
          <a:xfrm rot="-6021687">
            <a:off x="2971800" y="3352800"/>
            <a:ext cx="1295400" cy="1905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60587" y="1905000"/>
              </a:cxn>
              <a:cxn ang="0">
                <a:pos x="834813" y="1905000"/>
              </a:cxn>
              <a:cxn ang="0">
                <a:pos x="1295400" y="0"/>
              </a:cxn>
            </a:cxnLst>
            <a:pathLst>
              <a:path w="21600" h="21600">
                <a:moveTo>
                  <a:pt x="0" y="0"/>
                </a:moveTo>
                <a:lnTo>
                  <a:pt x="7680" y="21600"/>
                </a:lnTo>
                <a:lnTo>
                  <a:pt x="1392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TW" altLang="en-US"/>
          </a:p>
        </p:txBody>
      </p:sp>
      <p:sp>
        <p:nvSpPr>
          <p:cNvPr id="188418" name="AutoShape 3"/>
          <p:cNvSpPr/>
          <p:nvPr/>
        </p:nvSpPr>
        <p:spPr>
          <a:xfrm rot="-2752921">
            <a:off x="3736975" y="1079500"/>
            <a:ext cx="1071563" cy="19859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1000" y="1985963"/>
              </a:cxn>
              <a:cxn ang="0">
                <a:pos x="690563" y="1985963"/>
              </a:cxn>
              <a:cxn ang="0">
                <a:pos x="1071563" y="0"/>
              </a:cxn>
            </a:cxnLst>
            <a:pathLst>
              <a:path w="21600" h="21600">
                <a:moveTo>
                  <a:pt x="0" y="0"/>
                </a:moveTo>
                <a:lnTo>
                  <a:pt x="7680" y="21600"/>
                </a:lnTo>
                <a:lnTo>
                  <a:pt x="1392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TW" altLang="en-US"/>
          </a:p>
        </p:txBody>
      </p:sp>
      <p:sp>
        <p:nvSpPr>
          <p:cNvPr id="188419" name="Text Box 4"/>
          <p:cNvSpPr txBox="1"/>
          <p:nvPr/>
        </p:nvSpPr>
        <p:spPr>
          <a:xfrm>
            <a:off x="7543800" y="4876800"/>
            <a:ext cx="17526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8000" b="1" err="1">
                <a:latin typeface="Calibri" charset="0"/>
                <a:ea typeface="SimSun" pitchFamily="2" charset="-122"/>
              </a:rPr>
              <a:t>f</a:t>
            </a:r>
            <a:r>
              <a:rPr lang="en-US" altLang="zh-CN" sz="8000" b="1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ei</a:t>
            </a:r>
            <a:endParaRPr lang="en-US" altLang="zh-CN" sz="8000" b="1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88420" name="AutoShape 5"/>
          <p:cNvSpPr/>
          <p:nvPr/>
        </p:nvSpPr>
        <p:spPr>
          <a:xfrm rot="-4249497">
            <a:off x="3013075" y="2120900"/>
            <a:ext cx="1447800" cy="1905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4773" y="1905000"/>
              </a:cxn>
              <a:cxn ang="0">
                <a:pos x="933027" y="1905000"/>
              </a:cxn>
              <a:cxn ang="0">
                <a:pos x="1447800" y="0"/>
              </a:cxn>
            </a:cxnLst>
            <a:pathLst>
              <a:path w="21600" h="21600">
                <a:moveTo>
                  <a:pt x="0" y="0"/>
                </a:moveTo>
                <a:lnTo>
                  <a:pt x="7680" y="21600"/>
                </a:lnTo>
                <a:lnTo>
                  <a:pt x="1392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TW" altLang="en-US"/>
          </a:p>
        </p:txBody>
      </p:sp>
      <p:sp>
        <p:nvSpPr>
          <p:cNvPr id="188421" name="Oval 6"/>
          <p:cNvSpPr/>
          <p:nvPr/>
        </p:nvSpPr>
        <p:spPr>
          <a:xfrm>
            <a:off x="5194300" y="2667000"/>
            <a:ext cx="1981200" cy="1981200"/>
          </a:xfrm>
          <a:prstGeom prst="ellipse">
            <a:avLst/>
          </a:prstGeom>
          <a:solidFill>
            <a:srgbClr val="99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indent="0" algn="ctr" eaLnBrk="0" hangingPunct="0"/>
            <a:r>
              <a:rPr lang="en-US" altLang="zh-CN" sz="9600" b="1" err="1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ei</a:t>
            </a:r>
            <a:endParaRPr lang="en-US" altLang="zh-CN" sz="9600" b="1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88422" name="WordArt 7"/>
          <p:cNvSpPr>
            <a:spLocks noTextEdit="1"/>
          </p:cNvSpPr>
          <p:nvPr/>
        </p:nvSpPr>
        <p:spPr>
          <a:xfrm>
            <a:off x="4127500" y="1295400"/>
            <a:ext cx="61912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noFill/>
                <a:latin typeface="黑体" charset="0"/>
                <a:ea typeface="黑体" charset="0"/>
              </a:rPr>
              <a:t>b</a:t>
            </a:r>
            <a:endParaRPr lang="zh-TW" altLang="en-US" sz="3600" b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noFill/>
              <a:latin typeface="黑体" charset="0"/>
              <a:ea typeface="黑体" charset="0"/>
            </a:endParaRPr>
          </a:p>
        </p:txBody>
      </p:sp>
      <p:sp>
        <p:nvSpPr>
          <p:cNvPr id="188423" name="Text Box 8"/>
          <p:cNvSpPr txBox="1"/>
          <p:nvPr/>
        </p:nvSpPr>
        <p:spPr>
          <a:xfrm>
            <a:off x="7480300" y="1143000"/>
            <a:ext cx="20574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8000" b="1" err="1">
                <a:latin typeface="Calibri" charset="0"/>
                <a:ea typeface="SimSun" pitchFamily="2" charset="-122"/>
              </a:rPr>
              <a:t>b</a:t>
            </a:r>
            <a:r>
              <a:rPr lang="en-US" altLang="zh-CN" sz="8000" b="1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ei</a:t>
            </a:r>
            <a:endParaRPr lang="en-US" altLang="zh-CN" sz="8000" b="1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88424" name="Text Box 9"/>
          <p:cNvSpPr txBox="1"/>
          <p:nvPr/>
        </p:nvSpPr>
        <p:spPr>
          <a:xfrm>
            <a:off x="7861300" y="2286000"/>
            <a:ext cx="19812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8000" b="1" err="1">
                <a:latin typeface="Calibri" charset="0"/>
                <a:ea typeface="SimSun" pitchFamily="2" charset="-122"/>
              </a:rPr>
              <a:t>p</a:t>
            </a:r>
            <a:r>
              <a:rPr lang="en-US" altLang="zh-CN" sz="8000" b="1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ei</a:t>
            </a:r>
            <a:endParaRPr lang="en-US" altLang="zh-CN" sz="8000" b="1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88425" name="Text Box 10"/>
          <p:cNvSpPr txBox="1"/>
          <p:nvPr/>
        </p:nvSpPr>
        <p:spPr>
          <a:xfrm>
            <a:off x="7785100" y="3657600"/>
            <a:ext cx="1905000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8000" b="1" err="1">
                <a:latin typeface="Calibri" charset="0"/>
                <a:ea typeface="SimSun" pitchFamily="2" charset="-122"/>
              </a:rPr>
              <a:t>m</a:t>
            </a:r>
            <a:r>
              <a:rPr lang="en-US" altLang="zh-CN" sz="8000" b="1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ei</a:t>
            </a:r>
            <a:endParaRPr lang="en-US" altLang="zh-CN" sz="8000" b="1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88426" name="Text Box 11"/>
          <p:cNvSpPr txBox="1"/>
          <p:nvPr/>
        </p:nvSpPr>
        <p:spPr>
          <a:xfrm>
            <a:off x="2755900" y="3397250"/>
            <a:ext cx="12192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b="1">
                <a:latin typeface="Calibri" charset="0"/>
                <a:ea typeface="SimSun" pitchFamily="2" charset="-122"/>
              </a:rPr>
              <a:t>m</a:t>
            </a:r>
            <a:endParaRPr lang="en-US" altLang="zh-CN" sz="9600" b="1">
              <a:latin typeface="Calibri" charset="0"/>
              <a:ea typeface="SimSun" pitchFamily="2" charset="-122"/>
            </a:endParaRPr>
          </a:p>
        </p:txBody>
      </p:sp>
      <p:sp>
        <p:nvSpPr>
          <p:cNvPr id="188427" name="AutoShape 12"/>
          <p:cNvSpPr/>
          <p:nvPr/>
        </p:nvSpPr>
        <p:spPr>
          <a:xfrm rot="-8180425">
            <a:off x="3486150" y="4427538"/>
            <a:ext cx="1524000" cy="2057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41867" y="2057400"/>
              </a:cxn>
              <a:cxn ang="0">
                <a:pos x="982133" y="2057400"/>
              </a:cxn>
              <a:cxn ang="0">
                <a:pos x="1524000" y="0"/>
              </a:cxn>
            </a:cxnLst>
            <a:pathLst>
              <a:path w="21600" h="21600">
                <a:moveTo>
                  <a:pt x="0" y="0"/>
                </a:moveTo>
                <a:lnTo>
                  <a:pt x="7680" y="21600"/>
                </a:lnTo>
                <a:lnTo>
                  <a:pt x="1392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TW" altLang="en-US"/>
          </a:p>
        </p:txBody>
      </p:sp>
      <p:sp>
        <p:nvSpPr>
          <p:cNvPr id="188428" name="WordArt 13"/>
          <p:cNvSpPr>
            <a:spLocks noTextEdit="1"/>
          </p:cNvSpPr>
          <p:nvPr/>
        </p:nvSpPr>
        <p:spPr>
          <a:xfrm>
            <a:off x="3733800" y="5181600"/>
            <a:ext cx="609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 b="1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noFill/>
                <a:latin typeface="黑体" charset="0"/>
                <a:ea typeface="黑体" charset="0"/>
              </a:rPr>
              <a:t>f</a:t>
            </a:r>
            <a:endParaRPr lang="zh-TW" altLang="en-US" sz="3600" b="1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noFill/>
              <a:latin typeface="黑体" charset="0"/>
              <a:ea typeface="黑体" charset="0"/>
            </a:endParaRPr>
          </a:p>
        </p:txBody>
      </p:sp>
      <p:sp>
        <p:nvSpPr>
          <p:cNvPr id="188429" name="WordArt 14"/>
          <p:cNvSpPr>
            <a:spLocks noTextEdit="1"/>
          </p:cNvSpPr>
          <p:nvPr/>
        </p:nvSpPr>
        <p:spPr>
          <a:xfrm>
            <a:off x="3200400" y="2514600"/>
            <a:ext cx="609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 b="1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noFill/>
                <a:latin typeface="黑体" charset="0"/>
                <a:ea typeface="黑体" charset="0"/>
              </a:rPr>
              <a:t>p</a:t>
            </a:r>
            <a:endParaRPr lang="zh-TW" altLang="en-US" sz="3600" b="1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noFill/>
              <a:latin typeface="黑体" charset="0"/>
              <a:ea typeface="黑体" charset="0"/>
            </a:endParaRPr>
          </a:p>
        </p:txBody>
      </p:sp>
      <p:sp>
        <p:nvSpPr>
          <p:cNvPr id="18843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8" name="同侧圆角矩形 17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LAM00037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1044575"/>
            <a:ext cx="6908800" cy="5329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3"/>
          <p:cNvSpPr txBox="1"/>
          <p:nvPr/>
        </p:nvSpPr>
        <p:spPr>
          <a:xfrm>
            <a:off x="8185150" y="1844675"/>
            <a:ext cx="1006475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Calibri" charset="0"/>
                <a:ea typeface="方正楷体简体"/>
              </a:rPr>
              <a:t>台</a:t>
            </a:r>
            <a:endParaRPr lang="zh-CN" altLang="en-US" sz="9600" b="1" dirty="0">
              <a:solidFill>
                <a:srgbClr val="FF0000"/>
              </a:solidFill>
              <a:latin typeface="Calibri" charset="0"/>
              <a:ea typeface="方正楷体简体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latin typeface="Calibri" charset="0"/>
                <a:ea typeface="方正楷体简体"/>
              </a:rPr>
              <a:t>灯</a:t>
            </a:r>
            <a:endParaRPr lang="zh-CN" altLang="en-US" sz="9600" b="1" dirty="0">
              <a:solidFill>
                <a:srgbClr val="FF0000"/>
              </a:solidFill>
              <a:latin typeface="Calibri" charset="0"/>
              <a:ea typeface="方正楷体简体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8040688" y="620713"/>
            <a:ext cx="2057400" cy="1233488"/>
            <a:chOff x="0" y="0"/>
            <a:chExt cx="1296" cy="777"/>
          </a:xfrm>
        </p:grpSpPr>
        <p:grpSp>
          <p:nvGrpSpPr>
            <p:cNvPr id="189444" name="Group 5"/>
            <p:cNvGrpSpPr/>
            <p:nvPr/>
          </p:nvGrpSpPr>
          <p:grpSpPr>
            <a:xfrm>
              <a:off x="160" y="0"/>
              <a:ext cx="1136" cy="777"/>
              <a:chOff x="0" y="0"/>
              <a:chExt cx="1136" cy="777"/>
            </a:xfrm>
          </p:grpSpPr>
          <p:sp>
            <p:nvSpPr>
              <p:cNvPr id="189445" name="Rectangle 6"/>
              <p:cNvSpPr/>
              <p:nvPr/>
            </p:nvSpPr>
            <p:spPr>
              <a:xfrm rot="1835070">
                <a:off x="0" y="0"/>
                <a:ext cx="594" cy="7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 eaLnBrk="0" hangingPunct="0"/>
                <a:endParaRPr lang="en-US" altLang="zh-CN" sz="7200" b="1">
                  <a:latin typeface="Calibri" charset="0"/>
                  <a:ea typeface="SimSun" pitchFamily="2" charset="-122"/>
                </a:endParaRPr>
              </a:p>
            </p:txBody>
          </p:sp>
          <p:sp>
            <p:nvSpPr>
              <p:cNvPr id="189446" name="Rectangle 7"/>
              <p:cNvSpPr/>
              <p:nvPr/>
            </p:nvSpPr>
            <p:spPr>
              <a:xfrm>
                <a:off x="37" y="22"/>
                <a:ext cx="1099" cy="7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indent="0" eaLnBrk="0" hangingPunct="0"/>
                <a:r>
                  <a:rPr lang="en-US" altLang="zh-CN" sz="7200" b="1" err="1">
                    <a:solidFill>
                      <a:srgbClr val="FF0000"/>
                    </a:solidFill>
                    <a:latin typeface="Comic Sans MS" panose="030F0902030302020204" pitchFamily="66" charset="0"/>
                    <a:ea typeface="SimSun" pitchFamily="2" charset="-122"/>
                  </a:rPr>
                  <a:t>ái</a:t>
                </a:r>
                <a:endParaRPr lang="en-US" altLang="zh-CN" sz="7200" b="1">
                  <a:solidFill>
                    <a:srgbClr val="FF0000"/>
                  </a:solidFill>
                  <a:latin typeface="Comic Sans MS" panose="030F0902030302020204" pitchFamily="66" charset="0"/>
                  <a:ea typeface="SimSun" pitchFamily="2" charset="-122"/>
                </a:endParaRPr>
              </a:p>
            </p:txBody>
          </p:sp>
        </p:grpSp>
        <p:sp>
          <p:nvSpPr>
            <p:cNvPr id="189447" name="WordArt 8"/>
            <p:cNvSpPr>
              <a:spLocks noTextEdit="1"/>
            </p:cNvSpPr>
            <p:nvPr/>
          </p:nvSpPr>
          <p:spPr>
            <a:xfrm>
              <a:off x="0" y="212"/>
              <a:ext cx="240" cy="3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TW" altLang="en-US" sz="3200" b="1"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noFill/>
                  <a:latin typeface="黑体" charset="0"/>
                  <a:ea typeface="黑体" charset="0"/>
                </a:rPr>
                <a:t>t</a:t>
              </a:r>
              <a:endParaRPr lang="zh-TW" altLang="en-US" sz="3200" b="1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noFill/>
                <a:latin typeface="黑体" charset="0"/>
                <a:ea typeface="黑体" charset="0"/>
              </a:endParaRPr>
            </a:p>
          </p:txBody>
        </p:sp>
      </p:grpSp>
      <p:sp>
        <p:nvSpPr>
          <p:cNvPr id="18944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2400" y="2276475"/>
            <a:ext cx="3114675" cy="426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/>
          <p:cNvSpPr txBox="1"/>
          <p:nvPr/>
        </p:nvSpPr>
        <p:spPr>
          <a:xfrm>
            <a:off x="9553575" y="1054100"/>
            <a:ext cx="11144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44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c</a:t>
            </a:r>
            <a:r>
              <a:rPr lang="en-US" altLang="zh-CN" sz="4400" err="1">
                <a:solidFill>
                  <a:schemeClr val="bg1"/>
                </a:solidFill>
                <a:latin typeface="Comic Sans MS" panose="030F0902030302020204" pitchFamily="66" charset="0"/>
                <a:ea typeface="Dotum" pitchFamily="34" charset="-127"/>
              </a:rPr>
              <a:t>à</a:t>
            </a:r>
            <a:r>
              <a:rPr lang="en-US" altLang="zh-CN" sz="44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i</a:t>
            </a:r>
            <a:endParaRPr lang="en-US" altLang="zh-CN" sz="4400">
              <a:solidFill>
                <a:schemeClr val="bg1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8616950" y="1125538"/>
            <a:ext cx="935038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en-US" altLang="zh-CN" sz="44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b</a:t>
            </a:r>
            <a:r>
              <a:rPr lang="en-US" altLang="zh-CN" sz="4400" err="1">
                <a:solidFill>
                  <a:schemeClr val="bg1"/>
                </a:solidFill>
                <a:latin typeface="Comic Sans MS" panose="030F0902030302020204" pitchFamily="66" charset="0"/>
                <a:ea typeface="SimSun" pitchFamily="2" charset="-122"/>
              </a:rPr>
              <a:t>á</a:t>
            </a:r>
            <a:r>
              <a:rPr lang="en-US" altLang="zh-CN" sz="44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i</a:t>
            </a:r>
            <a:endParaRPr lang="en-US" altLang="zh-CN" sz="4400">
              <a:solidFill>
                <a:schemeClr val="bg1"/>
              </a:solidFill>
              <a:latin typeface="Calibri" charset="0"/>
              <a:ea typeface="SimSun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5029200" y="2636838"/>
            <a:ext cx="1139825" cy="3479800"/>
            <a:chOff x="0" y="0"/>
            <a:chExt cx="718" cy="2192"/>
          </a:xfrm>
        </p:grpSpPr>
        <p:sp>
          <p:nvSpPr>
            <p:cNvPr id="190469" name="Freeform 6"/>
            <p:cNvSpPr/>
            <p:nvPr/>
          </p:nvSpPr>
          <p:spPr>
            <a:xfrm>
              <a:off x="227" y="1088"/>
              <a:ext cx="312" cy="1104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24" y="576"/>
                </a:cxn>
                <a:cxn ang="0">
                  <a:pos x="312" y="816"/>
                </a:cxn>
                <a:cxn ang="0">
                  <a:pos x="24" y="1104"/>
                </a:cxn>
              </a:cxnLst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TW" altLang="en-US"/>
            </a:p>
          </p:txBody>
        </p:sp>
        <p:sp>
          <p:nvSpPr>
            <p:cNvPr id="190470" name="Oval 7"/>
            <p:cNvSpPr/>
            <p:nvPr/>
          </p:nvSpPr>
          <p:spPr>
            <a:xfrm>
              <a:off x="0" y="0"/>
              <a:ext cx="672" cy="1152"/>
            </a:xfrm>
            <a:prstGeom prst="ellipse">
              <a:avLst/>
            </a:prstGeom>
            <a:solidFill>
              <a:srgbClr val="FF9999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 indent="0"/>
              <a:endParaRPr lang="zh-CN" altLang="en-US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190471" name="Text Box 8"/>
            <p:cNvSpPr txBox="1"/>
            <p:nvPr/>
          </p:nvSpPr>
          <p:spPr>
            <a:xfrm>
              <a:off x="46" y="0"/>
              <a:ext cx="672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9600" dirty="0">
                  <a:solidFill>
                    <a:srgbClr val="3366FF"/>
                  </a:solidFill>
                  <a:latin typeface="SimSun" pitchFamily="2" charset="-122"/>
                  <a:ea typeface="SimSun" pitchFamily="2" charset="-122"/>
                </a:rPr>
                <a:t>u</a:t>
              </a:r>
              <a:r>
                <a:rPr lang="zh-CN" altLang="zh-CN" sz="9600" dirty="0">
                  <a:solidFill>
                    <a:srgbClr val="3366FF"/>
                  </a:solidFill>
                  <a:latin typeface="Calibri" charset="0"/>
                  <a:ea typeface="SimSun" pitchFamily="2" charset="-122"/>
                </a:rPr>
                <a:t> </a:t>
              </a:r>
              <a:endParaRPr lang="zh-CN" altLang="zh-CN" sz="9600" dirty="0">
                <a:solidFill>
                  <a:srgbClr val="3366FF"/>
                </a:solidFill>
                <a:latin typeface="Calibri" charset="0"/>
                <a:ea typeface="SimSun" pitchFamily="2" charset="-122"/>
              </a:endParaRPr>
            </a:p>
          </p:txBody>
        </p:sp>
      </p:grpSp>
      <p:sp>
        <p:nvSpPr>
          <p:cNvPr id="18441" name="Text Box 9"/>
          <p:cNvSpPr txBox="1"/>
          <p:nvPr/>
        </p:nvSpPr>
        <p:spPr>
          <a:xfrm>
            <a:off x="4440238" y="1196975"/>
            <a:ext cx="270129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6600" b="1" dirty="0">
                <a:solidFill>
                  <a:srgbClr val="0000FF"/>
                </a:solidFill>
                <a:latin typeface="Arial" panose="020B0604020202090204" pitchFamily="34" charset="0"/>
                <a:ea typeface="SimSun" pitchFamily="2" charset="-122"/>
              </a:rPr>
              <a:t>复韵母</a:t>
            </a:r>
            <a:endParaRPr lang="zh-CN" altLang="zh-CN" sz="6600" b="1" dirty="0">
              <a:solidFill>
                <a:srgbClr val="0000FF"/>
              </a:solidFill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9047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5" grpId="1"/>
      <p:bldP spid="18436" grpId="0"/>
      <p:bldP spid="18436" grpId="1"/>
      <p:bldP spid="18441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2" name="WordArt 2"/>
          <p:cNvSpPr>
            <a:spLocks noTextEdit="1"/>
          </p:cNvSpPr>
          <p:nvPr/>
        </p:nvSpPr>
        <p:spPr>
          <a:xfrm>
            <a:off x="7104063" y="2636838"/>
            <a:ext cx="1781175" cy="180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>
                <a:ln w="952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方正姚体" charset="0"/>
                <a:ea typeface="方正姚体" charset="0"/>
              </a:rPr>
              <a:t>ui</a:t>
            </a:r>
            <a:endParaRPr lang="zh-TW" altLang="en-US" sz="3600"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0000"/>
              </a:solidFill>
              <a:latin typeface="方正姚体" charset="0"/>
              <a:ea typeface="方正姚体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735638" y="5013325"/>
            <a:ext cx="4648200" cy="895350"/>
            <a:chOff x="0" y="0"/>
            <a:chExt cx="2928" cy="564"/>
          </a:xfrm>
        </p:grpSpPr>
        <p:sp>
          <p:nvSpPr>
            <p:cNvPr id="191491" name="WordArt 4"/>
            <p:cNvSpPr>
              <a:spLocks noTextEdit="1"/>
            </p:cNvSpPr>
            <p:nvPr/>
          </p:nvSpPr>
          <p:spPr>
            <a:xfrm>
              <a:off x="0" y="0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TW" altLang="en-US" sz="3600">
                  <a:ln w="9525" cap="flat" cmpd="sng">
                    <a:solidFill>
                      <a:srgbClr val="008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uī</a:t>
              </a:r>
              <a:endParaRPr lang="zh-TW" altLang="en-US" sz="3600">
                <a:ln w="9525" cap="flat" cmpd="sng">
                  <a:solidFill>
                    <a:srgbClr val="008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  <p:sp>
          <p:nvSpPr>
            <p:cNvPr id="191492" name="WordArt 5"/>
            <p:cNvSpPr>
              <a:spLocks noTextEdit="1"/>
            </p:cNvSpPr>
            <p:nvPr/>
          </p:nvSpPr>
          <p:spPr>
            <a:xfrm>
              <a:off x="816" y="0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TW" altLang="en-US" sz="3600">
                  <a:ln w="9525" cap="flat" cmpd="sng">
                    <a:solidFill>
                      <a:srgbClr val="008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uí</a:t>
              </a:r>
              <a:endParaRPr lang="zh-TW" altLang="en-US" sz="3600">
                <a:ln w="9525" cap="flat" cmpd="sng">
                  <a:solidFill>
                    <a:srgbClr val="008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  <p:sp>
          <p:nvSpPr>
            <p:cNvPr id="191493" name="WordArt 6"/>
            <p:cNvSpPr>
              <a:spLocks noTextEdit="1"/>
            </p:cNvSpPr>
            <p:nvPr/>
          </p:nvSpPr>
          <p:spPr>
            <a:xfrm>
              <a:off x="1632" y="0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TW" altLang="en-US" sz="3600">
                  <a:ln w="9525" cap="flat" cmpd="sng">
                    <a:solidFill>
                      <a:srgbClr val="008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uǐ</a:t>
              </a:r>
              <a:endParaRPr lang="zh-TW" altLang="en-US" sz="3600">
                <a:ln w="9525" cap="flat" cmpd="sng">
                  <a:solidFill>
                    <a:srgbClr val="008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  <p:sp>
          <p:nvSpPr>
            <p:cNvPr id="191494" name="WordArt 7"/>
            <p:cNvSpPr>
              <a:spLocks noTextEdit="1"/>
            </p:cNvSpPr>
            <p:nvPr/>
          </p:nvSpPr>
          <p:spPr>
            <a:xfrm>
              <a:off x="2448" y="0"/>
              <a:ext cx="480" cy="5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TW" altLang="en-US" sz="3600">
                  <a:ln w="9525" cap="flat" cmpd="sng">
                    <a:solidFill>
                      <a:srgbClr val="008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  <a:solidFill>
                    <a:srgbClr val="008000"/>
                  </a:solidFill>
                  <a:latin typeface="方正姚体" charset="0"/>
                  <a:ea typeface="方正姚体" charset="0"/>
                </a:rPr>
                <a:t>uì</a:t>
              </a:r>
              <a:endParaRPr lang="zh-TW" altLang="en-US" sz="3600">
                <a:ln w="9525" cap="flat" cmpd="sng">
                  <a:solidFill>
                    <a:srgbClr val="008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方正姚体" charset="0"/>
                <a:ea typeface="方正姚体" charset="0"/>
              </a:endParaRPr>
            </a:p>
          </p:txBody>
        </p:sp>
      </p:grpSp>
      <p:sp>
        <p:nvSpPr>
          <p:cNvPr id="19464" name="Text Box 8"/>
          <p:cNvSpPr txBox="1"/>
          <p:nvPr/>
        </p:nvSpPr>
        <p:spPr>
          <a:xfrm>
            <a:off x="5454650" y="1166813"/>
            <a:ext cx="465836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800" b="1" dirty="0">
                <a:solidFill>
                  <a:srgbClr val="0000FF"/>
                </a:solidFill>
                <a:latin typeface="Calibri" charset="0"/>
                <a:ea typeface="方正楷体简体"/>
              </a:rPr>
              <a:t>围上围巾</a:t>
            </a:r>
            <a:endParaRPr lang="zh-CN" altLang="zh-CN" sz="8800" b="1" dirty="0">
              <a:solidFill>
                <a:srgbClr val="0000FF"/>
              </a:solidFill>
              <a:latin typeface="Calibri" charset="0"/>
              <a:ea typeface="方正楷体简体"/>
            </a:endParaRPr>
          </a:p>
        </p:txBody>
      </p:sp>
      <p:pic>
        <p:nvPicPr>
          <p:cNvPr id="191496" name="Picture 9" descr="c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950" y="1054100"/>
            <a:ext cx="4445000" cy="5227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149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2197100" y="1828800"/>
            <a:ext cx="49847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9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ˉ</a:t>
            </a:r>
            <a:endParaRPr lang="zh-CN" altLang="zh-CN" sz="9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2492375" y="2976563"/>
            <a:ext cx="58864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9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′</a:t>
            </a:r>
            <a:endParaRPr lang="zh-CN" altLang="zh-CN" sz="9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2197100" y="4125913"/>
            <a:ext cx="49847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9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ˇ</a:t>
            </a:r>
            <a:endParaRPr lang="zh-CN" altLang="zh-CN" sz="9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317" name="Rectangle 5"/>
          <p:cNvSpPr/>
          <p:nvPr/>
        </p:nvSpPr>
        <p:spPr>
          <a:xfrm>
            <a:off x="2197100" y="4987925"/>
            <a:ext cx="58864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96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‵</a:t>
            </a:r>
            <a:endParaRPr lang="zh-CN" altLang="zh-CN" sz="9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318" name="Rectangle 6"/>
          <p:cNvSpPr>
            <a:spLocks noGrp="1"/>
          </p:cNvSpPr>
          <p:nvPr/>
        </p:nvSpPr>
        <p:spPr>
          <a:xfrm>
            <a:off x="2063750" y="836613"/>
            <a:ext cx="8424863" cy="1139825"/>
          </a:xfrm>
          <a:prstGeom prst="rect">
            <a:avLst/>
          </a:prstGeom>
          <a:noFill/>
          <a:ln w="9525">
            <a:noFill/>
          </a:ln>
        </p:spPr>
        <p:txBody>
          <a:bodyPr lIns="90491" tIns="45245" rIns="90491" bIns="45245" anchor="ctr"/>
          <a:p>
            <a:pPr indent="0" algn="ctr" eaLnBrk="0" hangingPunct="0"/>
            <a:r>
              <a:rPr lang="zh-CN" altLang="zh-CN" sz="48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声调符号操</a:t>
            </a:r>
            <a:endParaRPr lang="zh-CN" altLang="zh-CN" sz="48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319" name="Rectangle 7"/>
          <p:cNvSpPr>
            <a:spLocks noGrp="1"/>
          </p:cNvSpPr>
          <p:nvPr/>
        </p:nvSpPr>
        <p:spPr>
          <a:xfrm>
            <a:off x="3832225" y="2057400"/>
            <a:ext cx="8424863" cy="4513263"/>
          </a:xfrm>
          <a:prstGeom prst="rect">
            <a:avLst/>
          </a:prstGeom>
          <a:noFill/>
          <a:ln w="9525">
            <a:noFill/>
          </a:ln>
        </p:spPr>
        <p:txBody>
          <a:bodyPr lIns="90491" tIns="45245" rIns="90491" bIns="45245" anchor="t"/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5400" b="1" dirty="0">
                <a:solidFill>
                  <a:srgbClr val="FF33CC"/>
                </a:solidFill>
                <a:latin typeface="Calibri" charset="0"/>
                <a:ea typeface="楷体_GB2312" pitchFamily="49" charset="-122"/>
              </a:rPr>
              <a:t>一声手臂请放平，</a:t>
            </a:r>
            <a:endParaRPr lang="zh-CN" altLang="zh-CN" sz="5400" b="1" dirty="0">
              <a:solidFill>
                <a:srgbClr val="FF33CC"/>
              </a:solidFill>
              <a:latin typeface="Calibri" charset="0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5400" b="1" dirty="0">
                <a:solidFill>
                  <a:srgbClr val="FF33CC"/>
                </a:solidFill>
                <a:latin typeface="Calibri" charset="0"/>
                <a:ea typeface="楷体_GB2312" pitchFamily="49" charset="-122"/>
              </a:rPr>
              <a:t>二声手臂向上斜。</a:t>
            </a:r>
            <a:endParaRPr lang="zh-CN" altLang="zh-CN" sz="5400" b="1" dirty="0">
              <a:solidFill>
                <a:srgbClr val="FF33CC"/>
              </a:solidFill>
              <a:latin typeface="Calibri" charset="0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5400" b="1" dirty="0">
                <a:solidFill>
                  <a:srgbClr val="FF33CC"/>
                </a:solidFill>
                <a:latin typeface="Calibri" charset="0"/>
                <a:ea typeface="楷体_GB2312" pitchFamily="49" charset="-122"/>
              </a:rPr>
              <a:t>三声两手打个勾，</a:t>
            </a:r>
            <a:endParaRPr lang="zh-CN" altLang="zh-CN" sz="5400" b="1" dirty="0">
              <a:solidFill>
                <a:srgbClr val="FF33CC"/>
              </a:solidFill>
              <a:latin typeface="Calibri" charset="0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5400" b="1" dirty="0">
                <a:solidFill>
                  <a:srgbClr val="FF33CC"/>
                </a:solidFill>
                <a:latin typeface="Calibri" charset="0"/>
                <a:ea typeface="楷体_GB2312" pitchFamily="49" charset="-122"/>
              </a:rPr>
              <a:t>四声手臂向下斜。</a:t>
            </a:r>
            <a:endParaRPr lang="zh-CN" altLang="zh-CN" sz="5400" b="1" dirty="0">
              <a:solidFill>
                <a:srgbClr val="FF33CC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3379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4079875" y="1733550"/>
            <a:ext cx="4752975" cy="40751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046288" y="4719638"/>
            <a:ext cx="1104900" cy="108902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051050" y="3175000"/>
            <a:ext cx="1104900" cy="108902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051050" y="1468438"/>
            <a:ext cx="1104900" cy="108902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5454650" y="1166813"/>
            <a:ext cx="1556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charset="0"/>
                <a:ea typeface="方正楷体简体"/>
              </a:rPr>
              <a:t>读儿歌</a:t>
            </a:r>
            <a:endParaRPr lang="zh-CN" altLang="zh-CN" sz="3600" b="1" dirty="0">
              <a:solidFill>
                <a:srgbClr val="0000FF"/>
              </a:solidFill>
              <a:latin typeface="Calibri" charset="0"/>
              <a:ea typeface="方正楷体简体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2279650" y="1733550"/>
            <a:ext cx="640715" cy="39693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charset="0"/>
                <a:ea typeface="方正楷体简体"/>
              </a:rPr>
              <a:t>小</a:t>
            </a:r>
            <a:endParaRPr lang="en-US" altLang="zh-CN" sz="3600" b="1">
              <a:solidFill>
                <a:srgbClr val="0000FF"/>
              </a:solidFill>
              <a:latin typeface="Calibri" charset="0"/>
              <a:ea typeface="方正楷体简体"/>
            </a:endParaRPr>
          </a:p>
          <a:p>
            <a:pPr indent="0" eaLnBrk="0" hangingPunct="0">
              <a:spcBef>
                <a:spcPct val="50000"/>
              </a:spcBef>
            </a:pPr>
            <a:endParaRPr lang="en-US" altLang="zh-CN" sz="3600" b="1">
              <a:solidFill>
                <a:srgbClr val="0000FF"/>
              </a:solidFill>
              <a:latin typeface="Calibri" charset="0"/>
              <a:ea typeface="方正楷体简体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charset="0"/>
                <a:ea typeface="方正楷体简体"/>
              </a:rPr>
              <a:t>白</a:t>
            </a:r>
            <a:endParaRPr lang="en-US" altLang="zh-CN" sz="3600" b="1">
              <a:solidFill>
                <a:srgbClr val="0000FF"/>
              </a:solidFill>
              <a:latin typeface="Calibri" charset="0"/>
              <a:ea typeface="方正楷体简体"/>
            </a:endParaRPr>
          </a:p>
          <a:p>
            <a:pPr indent="0" eaLnBrk="0" hangingPunct="0">
              <a:spcBef>
                <a:spcPct val="50000"/>
              </a:spcBef>
            </a:pPr>
            <a:endParaRPr lang="en-US" altLang="zh-CN" sz="3600" b="1">
              <a:solidFill>
                <a:srgbClr val="0000FF"/>
              </a:solidFill>
              <a:latin typeface="Calibri" charset="0"/>
              <a:ea typeface="方正楷体简体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charset="0"/>
                <a:ea typeface="方正楷体简体"/>
              </a:rPr>
              <a:t>兔</a:t>
            </a:r>
            <a:endParaRPr lang="zh-CN" altLang="zh-CN" sz="3600" b="1" dirty="0">
              <a:solidFill>
                <a:srgbClr val="0000FF"/>
              </a:solidFill>
              <a:latin typeface="Calibri" charset="0"/>
              <a:ea typeface="方正楷体简体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4511675" y="2565400"/>
            <a:ext cx="7623175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小白兔，穿皮袄，</a:t>
            </a:r>
            <a:endParaRPr lang="en-US" altLang="zh-CN" sz="3600" b="1">
              <a:solidFill>
                <a:srgbClr val="FFFF00"/>
              </a:solidFill>
              <a:latin typeface="SimSun" pitchFamily="2" charset="-122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耳朵长，尾巴小，</a:t>
            </a:r>
            <a:endParaRPr lang="en-US" altLang="zh-CN" sz="3600" b="1">
              <a:solidFill>
                <a:srgbClr val="FFFF00"/>
              </a:solidFill>
              <a:latin typeface="SimSun" pitchFamily="2" charset="-122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三瓣嘴，胡子翘</a:t>
            </a:r>
            <a:endParaRPr lang="en-US" altLang="zh-CN" sz="3600" b="1">
              <a:solidFill>
                <a:srgbClr val="FFFF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9252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1776413" y="76358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6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3537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5350" y="2565400"/>
            <a:ext cx="2600325" cy="351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3538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5675" y="2565400"/>
            <a:ext cx="2600325" cy="351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353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9188" y="2565400"/>
            <a:ext cx="2600325" cy="351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3540" name="Picture 2" descr="A1_1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0" y="3789363"/>
            <a:ext cx="222885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2855913" y="3392488"/>
            <a:ext cx="8686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    </a:t>
            </a:r>
            <a:r>
              <a:rPr lang="zh-CN" altLang="en-US" sz="3600" b="1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肥</a:t>
            </a:r>
            <a:r>
              <a:rPr lang="zh-CN" altLang="zh-CN" sz="3600" b="1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  </a:t>
            </a:r>
            <a:endParaRPr lang="zh-CN" altLang="zh-CN" sz="3600" b="1" dirty="0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93542" name="WordArt 5"/>
          <p:cNvSpPr>
            <a:spLocks noTextEdit="1"/>
          </p:cNvSpPr>
          <p:nvPr/>
        </p:nvSpPr>
        <p:spPr>
          <a:xfrm>
            <a:off x="4765675" y="1350963"/>
            <a:ext cx="2185988" cy="831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990099"/>
                    </a:gs>
                  </a:gsLst>
                  <a:lin ang="5400000" scaled="1"/>
                  <a:tileRect/>
                </a:gradFill>
                <a:effectLst>
                  <a:outerShdw dist="35921" dir="2699999" sy="50000" kx="2115830" algn="br" rotWithShape="0">
                    <a:srgbClr val="C0C0C0"/>
                  </a:outerShdw>
                </a:effectLst>
                <a:latin typeface="SimSun" charset="0"/>
                <a:ea typeface="SimSun" charset="0"/>
              </a:rPr>
              <a:t>我会读</a:t>
            </a:r>
            <a:endParaRPr lang="zh-TW" altLang="en-US" sz="36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0000"/>
                  </a:gs>
                  <a:gs pos="100000">
                    <a:srgbClr val="990099"/>
                  </a:gs>
                </a:gsLst>
                <a:lin ang="5400000" scaled="1"/>
                <a:tileRect/>
              </a:gradFill>
              <a:effectLst>
                <a:outerShdw dist="35921" dir="2699999" sy="50000" kx="2115830" algn="br" rotWithShape="0">
                  <a:srgbClr val="C0C0C0"/>
                </a:outerShdw>
              </a:effectLst>
              <a:latin typeface="SimSun" charset="0"/>
              <a:ea typeface="SimSun" charset="0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8250238" y="3327400"/>
            <a:ext cx="13716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排</a:t>
            </a:r>
            <a:endParaRPr lang="zh-CN" altLang="zh-CN" sz="3600" b="1" dirty="0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4585" name="Text Box 9"/>
          <p:cNvSpPr txBox="1"/>
          <p:nvPr/>
        </p:nvSpPr>
        <p:spPr>
          <a:xfrm>
            <a:off x="5797550" y="3327400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队</a:t>
            </a:r>
            <a:endParaRPr lang="zh-CN" altLang="zh-CN" sz="3600" b="1" dirty="0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9354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随堂练习</a:t>
            </a:r>
            <a:endParaRPr kumimoji="0" lang="zh-CN" altLang="zh-CN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2" grpId="0"/>
      <p:bldP spid="24585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935413" y="638175"/>
            <a:ext cx="589851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ao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ou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iu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 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d250">
            <a:hlinkClick r:id="" action="ppaction://noaction">
              <a:snd r:embed="rId1" name="ao1.wav"/>
            </a:hlinkClick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438" y="981075"/>
            <a:ext cx="1228725" cy="130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0" name="Text Box 3"/>
          <p:cNvSpPr txBox="1"/>
          <p:nvPr/>
        </p:nvSpPr>
        <p:spPr>
          <a:xfrm>
            <a:off x="7032625" y="909638"/>
            <a:ext cx="4343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7200" dirty="0">
                <a:solidFill>
                  <a:srgbClr val="0000FF"/>
                </a:solidFill>
                <a:latin typeface="Century Gothic"/>
                <a:ea typeface="SimSun" pitchFamily="2" charset="-122"/>
              </a:rPr>
              <a:t>ā</a:t>
            </a:r>
            <a:r>
              <a:rPr lang="zh-CN" altLang="zh-CN" sz="72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o</a:t>
            </a:r>
            <a:endParaRPr lang="zh-CN" altLang="zh-CN" sz="7200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pic>
        <p:nvPicPr>
          <p:cNvPr id="5124" name="Picture 4" descr="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0" y="2349500"/>
            <a:ext cx="1981200" cy="107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2" name="Text Box 5"/>
          <p:cNvSpPr txBox="1"/>
          <p:nvPr/>
        </p:nvSpPr>
        <p:spPr>
          <a:xfrm>
            <a:off x="6959600" y="3789363"/>
            <a:ext cx="44196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7200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 ǎ</a:t>
            </a:r>
            <a:r>
              <a:rPr lang="zh-CN" altLang="zh-CN" sz="72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o</a:t>
            </a:r>
            <a:endParaRPr lang="zh-CN" altLang="zh-CN" sz="7200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96613" name="Text Box 6"/>
          <p:cNvSpPr txBox="1"/>
          <p:nvPr/>
        </p:nvSpPr>
        <p:spPr>
          <a:xfrm>
            <a:off x="6743700" y="2278063"/>
            <a:ext cx="41910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dirty="0">
                <a:latin typeface="Century Gothic"/>
                <a:ea typeface="SimSun" pitchFamily="2" charset="-122"/>
              </a:rPr>
              <a:t>  </a:t>
            </a:r>
            <a:r>
              <a:rPr lang="zh-CN" altLang="zh-CN" sz="5400" dirty="0">
                <a:solidFill>
                  <a:schemeClr val="accent2"/>
                </a:solidFill>
                <a:latin typeface="Century Gothic"/>
                <a:ea typeface="SimSun" pitchFamily="2" charset="-122"/>
              </a:rPr>
              <a:t>á</a:t>
            </a:r>
            <a:r>
              <a:rPr lang="zh-CN" altLang="zh-CN" sz="72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o</a:t>
            </a:r>
            <a:endParaRPr lang="zh-CN" altLang="zh-CN" sz="7200" dirty="0">
              <a:latin typeface="Comic Sans MS" panose="030F0902030302020204" pitchFamily="66" charset="0"/>
              <a:ea typeface="SimSun" pitchFamily="2" charset="-122"/>
            </a:endParaRPr>
          </a:p>
        </p:txBody>
      </p:sp>
      <p:sp>
        <p:nvSpPr>
          <p:cNvPr id="196614" name="Text Box 7"/>
          <p:cNvSpPr txBox="1"/>
          <p:nvPr/>
        </p:nvSpPr>
        <p:spPr>
          <a:xfrm>
            <a:off x="6600825" y="5157788"/>
            <a:ext cx="45720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5400" dirty="0">
                <a:solidFill>
                  <a:schemeClr val="accent2"/>
                </a:solidFill>
                <a:latin typeface="Century Gothic"/>
                <a:ea typeface="SimSun" pitchFamily="2" charset="-122"/>
              </a:rPr>
              <a:t>   à</a:t>
            </a:r>
            <a:r>
              <a:rPr lang="zh-CN" altLang="zh-CN" sz="72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o</a:t>
            </a:r>
            <a:endParaRPr lang="zh-CN" altLang="zh-CN" sz="7200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pic>
        <p:nvPicPr>
          <p:cNvPr id="5128" name="Picture 8" descr="ao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050" y="3502025"/>
            <a:ext cx="21590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9" descr="w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9513" y="5373688"/>
            <a:ext cx="1803400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同侧圆角矩形 5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7633" name="Picture 2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4175" y="1038225"/>
            <a:ext cx="8999538" cy="534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6438900" y="2895600"/>
            <a:ext cx="240855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8000" err="1">
                <a:solidFill>
                  <a:schemeClr val="accent2"/>
                </a:solidFill>
                <a:latin typeface="SimSun" pitchFamily="2" charset="-122"/>
                <a:ea typeface="SimSun" pitchFamily="2" charset="-122"/>
              </a:rPr>
              <a:t>tóu</a:t>
            </a:r>
            <a:endParaRPr lang="zh-CN" altLang="zh-CN" sz="8000" dirty="0">
              <a:solidFill>
                <a:srgbClr val="0033CC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4079875" y="4221163"/>
            <a:ext cx="11430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8000" dirty="0">
                <a:latin typeface="Century Gothic"/>
                <a:ea typeface="SimSun" pitchFamily="2" charset="-122"/>
              </a:rPr>
              <a:t>老</a:t>
            </a:r>
            <a:endParaRPr lang="zh-CN" altLang="zh-CN" sz="8000" dirty="0">
              <a:latin typeface="Century Gothic"/>
              <a:ea typeface="SimSun" pitchFamily="2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3863975" y="3141980"/>
            <a:ext cx="24199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8000" err="1">
                <a:solidFill>
                  <a:srgbClr val="0033CC"/>
                </a:solidFill>
                <a:latin typeface="SimSun" pitchFamily="2" charset="-122"/>
                <a:ea typeface="SimSun" pitchFamily="2" charset="-122"/>
              </a:rPr>
              <a:t>lǎo</a:t>
            </a:r>
            <a:endParaRPr lang="zh-CN" altLang="zh-CN" sz="8000" dirty="0">
              <a:solidFill>
                <a:srgbClr val="0033CC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8399463" y="828675"/>
            <a:ext cx="1393825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7000" err="1">
                <a:solidFill>
                  <a:schemeClr val="accent2"/>
                </a:solidFill>
                <a:latin typeface="Century Gothic"/>
                <a:ea typeface="SimSun" pitchFamily="2" charset="-122"/>
              </a:rPr>
              <a:t>jiǔ</a:t>
            </a:r>
            <a:endParaRPr lang="zh-CN" altLang="zh-CN" sz="8000" dirty="0">
              <a:solidFill>
                <a:srgbClr val="0033CC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8521700" y="1739900"/>
            <a:ext cx="13716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8000" dirty="0">
                <a:latin typeface="Century Gothic"/>
                <a:ea typeface="SimSun" pitchFamily="2" charset="-122"/>
              </a:rPr>
              <a:t>九</a:t>
            </a:r>
            <a:endParaRPr lang="zh-CN" altLang="zh-CN" sz="8000" dirty="0">
              <a:latin typeface="Century Gothic"/>
              <a:ea typeface="SimSun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6769100" y="4025900"/>
            <a:ext cx="11430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8000" dirty="0">
                <a:latin typeface="Century Gothic"/>
                <a:ea typeface="SimSun" pitchFamily="2" charset="-122"/>
              </a:rPr>
              <a:t>头</a:t>
            </a:r>
            <a:endParaRPr lang="zh-CN" altLang="zh-CN" sz="8000" dirty="0">
              <a:latin typeface="Century Gothic"/>
              <a:ea typeface="SimSun" pitchFamily="2" charset="-122"/>
            </a:endParaRPr>
          </a:p>
        </p:txBody>
      </p:sp>
      <p:sp>
        <p:nvSpPr>
          <p:cNvPr id="19764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  <p:bldP spid="6151" grpId="0"/>
      <p:bldP spid="6152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9681" name="Text Box 2"/>
          <p:cNvSpPr txBox="1"/>
          <p:nvPr/>
        </p:nvSpPr>
        <p:spPr>
          <a:xfrm>
            <a:off x="8180388" y="1333500"/>
            <a:ext cx="19050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2000" dirty="0">
                <a:solidFill>
                  <a:srgbClr val="FF3300"/>
                </a:solidFill>
                <a:latin typeface="Calibri" charset="0"/>
                <a:ea typeface="新細明體" pitchFamily="18" charset="-120"/>
              </a:rPr>
              <a:t>ó</a:t>
            </a:r>
            <a:r>
              <a:rPr lang="zh-CN" altLang="zh-CN" sz="12000" dirty="0">
                <a:solidFill>
                  <a:srgbClr val="3333CC"/>
                </a:solidFill>
                <a:latin typeface="SimSun" pitchFamily="2" charset="-122"/>
                <a:ea typeface="SimSun" pitchFamily="2" charset="-122"/>
              </a:rPr>
              <a:t>u</a:t>
            </a:r>
            <a:r>
              <a:rPr lang="zh-CN" altLang="zh-CN" sz="5400" dirty="0">
                <a:solidFill>
                  <a:schemeClr val="accent2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zh-CN" altLang="zh-CN" sz="5400" dirty="0">
              <a:solidFill>
                <a:schemeClr val="accent2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99682" name="Text Box 3"/>
          <p:cNvSpPr txBox="1"/>
          <p:nvPr/>
        </p:nvSpPr>
        <p:spPr>
          <a:xfrm>
            <a:off x="5132388" y="4000500"/>
            <a:ext cx="198120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20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ǒ</a:t>
            </a:r>
            <a:r>
              <a:rPr lang="zh-CN" altLang="zh-CN" sz="12000" dirty="0">
                <a:solidFill>
                  <a:srgbClr val="3333CC"/>
                </a:solidFill>
                <a:latin typeface="SimSun" pitchFamily="2" charset="-122"/>
                <a:ea typeface="SimSun" pitchFamily="2" charset="-122"/>
              </a:rPr>
              <a:t>u</a:t>
            </a:r>
            <a:r>
              <a:rPr lang="zh-CN" altLang="zh-CN" sz="5400" dirty="0">
                <a:solidFill>
                  <a:schemeClr val="accent2"/>
                </a:solidFill>
                <a:latin typeface="Century Gothic"/>
                <a:ea typeface="SimSun" pitchFamily="2" charset="-122"/>
              </a:rPr>
              <a:t> </a:t>
            </a:r>
            <a:endParaRPr lang="zh-CN" altLang="zh-CN" sz="5400" dirty="0">
              <a:solidFill>
                <a:schemeClr val="accent2"/>
              </a:solidFill>
              <a:latin typeface="Century Gothic"/>
              <a:ea typeface="SimSun" pitchFamily="2" charset="-122"/>
            </a:endParaRPr>
          </a:p>
        </p:txBody>
      </p:sp>
      <p:sp>
        <p:nvSpPr>
          <p:cNvPr id="199683" name="Text Box 4"/>
          <p:cNvSpPr txBox="1"/>
          <p:nvPr/>
        </p:nvSpPr>
        <p:spPr>
          <a:xfrm>
            <a:off x="8256588" y="4076700"/>
            <a:ext cx="21336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2000" dirty="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ò</a:t>
            </a:r>
            <a:r>
              <a:rPr lang="zh-CN" altLang="zh-CN" sz="12000" dirty="0">
                <a:solidFill>
                  <a:srgbClr val="3333CC"/>
                </a:solidFill>
                <a:latin typeface="SimSun" pitchFamily="2" charset="-122"/>
                <a:ea typeface="SimSun" pitchFamily="2" charset="-122"/>
              </a:rPr>
              <a:t>u</a:t>
            </a:r>
            <a:r>
              <a:rPr lang="zh-CN" altLang="zh-CN" sz="5400" dirty="0">
                <a:solidFill>
                  <a:schemeClr val="accent2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zh-CN" altLang="zh-CN" sz="5400" dirty="0">
              <a:solidFill>
                <a:schemeClr val="accent2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99684" name="Text Box 5"/>
          <p:cNvSpPr txBox="1"/>
          <p:nvPr/>
        </p:nvSpPr>
        <p:spPr>
          <a:xfrm>
            <a:off x="5081588" y="1333500"/>
            <a:ext cx="21336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2000" dirty="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ō</a:t>
            </a:r>
            <a:r>
              <a:rPr lang="zh-CN" altLang="zh-CN" sz="12000" dirty="0">
                <a:solidFill>
                  <a:srgbClr val="3333CC"/>
                </a:solidFill>
                <a:latin typeface="SimSun" pitchFamily="2" charset="-122"/>
                <a:ea typeface="SimSun" pitchFamily="2" charset="-122"/>
              </a:rPr>
              <a:t>u</a:t>
            </a:r>
            <a:r>
              <a:rPr lang="zh-CN" altLang="zh-CN" sz="5400" dirty="0">
                <a:solidFill>
                  <a:schemeClr val="accent2"/>
                </a:solidFill>
                <a:latin typeface="Century Gothic"/>
                <a:ea typeface="SimSun" pitchFamily="2" charset="-122"/>
              </a:rPr>
              <a:t> </a:t>
            </a:r>
            <a:endParaRPr lang="zh-CN" altLang="zh-CN" sz="5400" dirty="0">
              <a:solidFill>
                <a:schemeClr val="accent2"/>
              </a:solidFill>
              <a:latin typeface="Century Gothic"/>
              <a:ea typeface="SimSun" pitchFamily="2" charset="-122"/>
            </a:endParaRPr>
          </a:p>
        </p:txBody>
      </p:sp>
      <p:pic>
        <p:nvPicPr>
          <p:cNvPr id="199685" name="Picture 7" descr="1197[1]">
            <a:hlinkClick r:id="" action="ppaction://noaction">
              <a:snd r:embed="rId1" name="ou2.wav"/>
            </a:hlinkClick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3" y="3141663"/>
            <a:ext cx="1447800" cy="1370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968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8657" name="Picture 2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1075"/>
            <a:ext cx="8964613" cy="5337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4800600" y="2565400"/>
            <a:ext cx="1371600" cy="46158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5000" dirty="0">
                <a:solidFill>
                  <a:srgbClr val="FF0000"/>
                </a:solidFill>
                <a:latin typeface="Arial" panose="020B0604020202090204" pitchFamily="34" charset="0"/>
                <a:ea typeface="华文细黑"/>
              </a:rPr>
              <a:t>o</a:t>
            </a:r>
            <a:endParaRPr lang="zh-CN" altLang="zh-CN" sz="15000" dirty="0">
              <a:solidFill>
                <a:srgbClr val="FF3300"/>
              </a:solidFill>
              <a:latin typeface="Comic Sans MS" panose="030F0902030302020204" pitchFamily="66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endParaRPr lang="zh-CN" altLang="zh-CN" sz="9600" dirty="0">
              <a:solidFill>
                <a:srgbClr val="FF3300"/>
              </a:solidFill>
              <a:latin typeface="Century Gothic"/>
              <a:ea typeface="SimSun" pitchFamily="2" charset="-122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5943600" y="2514600"/>
            <a:ext cx="1295400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5000" dirty="0">
                <a:solidFill>
                  <a:srgbClr val="FF0000"/>
                </a:solidFill>
                <a:latin typeface="Arial" panose="020B0604020202090204" pitchFamily="34" charset="0"/>
                <a:ea typeface="华文中宋"/>
              </a:rPr>
              <a:t>u</a:t>
            </a:r>
            <a:endParaRPr lang="zh-CN" altLang="zh-CN" sz="15000" dirty="0">
              <a:solidFill>
                <a:srgbClr val="FF0000"/>
              </a:solidFill>
              <a:latin typeface="Arial" panose="020B0604020202090204" pitchFamily="34" charset="0"/>
              <a:ea typeface="华文中宋"/>
            </a:endParaRPr>
          </a:p>
        </p:txBody>
      </p:sp>
      <p:pic>
        <p:nvPicPr>
          <p:cNvPr id="198660" name="Picture 5" descr="starfish">
            <a:hlinkClick r:id="" action="ppaction://noaction">
              <a:snd r:embed="rId2" name="XPY15_06.WAV"/>
            </a:hlinkClick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650" y="5876925"/>
            <a:ext cx="1131888" cy="52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Text Box 6"/>
          <p:cNvSpPr txBox="1"/>
          <p:nvPr/>
        </p:nvSpPr>
        <p:spPr>
          <a:xfrm>
            <a:off x="5127625" y="4718050"/>
            <a:ext cx="15544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海鸥</a:t>
            </a:r>
            <a:endParaRPr lang="zh-CN" altLang="zh-CN" sz="5400" dirty="0">
              <a:solidFill>
                <a:srgbClr val="FF3300"/>
              </a:solidFill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9866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4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0705" name="Picture 2" descr="k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1075"/>
            <a:ext cx="8963025" cy="5300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/>
          <p:nvPr/>
        </p:nvSpPr>
        <p:spPr>
          <a:xfrm>
            <a:off x="2133600" y="3581400"/>
            <a:ext cx="175514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8800" dirty="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rò</a:t>
            </a:r>
            <a:r>
              <a:rPr lang="zh-CN" altLang="zh-CN" sz="88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u</a:t>
            </a:r>
            <a:endParaRPr lang="zh-CN" altLang="zh-CN" sz="8800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9220" name="Rectangle 4"/>
          <p:cNvSpPr/>
          <p:nvPr/>
        </p:nvSpPr>
        <p:spPr>
          <a:xfrm>
            <a:off x="2057400" y="457200"/>
            <a:ext cx="185928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88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ǒu</a:t>
            </a:r>
            <a:endParaRPr lang="zh-CN" altLang="zh-CN" sz="8800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pic>
        <p:nvPicPr>
          <p:cNvPr id="200708" name="Picture 5" descr="dog2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3124200"/>
            <a:ext cx="1905000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Rectangle 6"/>
          <p:cNvSpPr/>
          <p:nvPr/>
        </p:nvSpPr>
        <p:spPr>
          <a:xfrm>
            <a:off x="7543800" y="990600"/>
            <a:ext cx="226441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7200" dirty="0">
                <a:solidFill>
                  <a:srgbClr val="FF3300"/>
                </a:solidFill>
                <a:latin typeface="Century Gothic"/>
                <a:ea typeface="SimSun" pitchFamily="2" charset="-122"/>
              </a:rPr>
              <a:t>g</a:t>
            </a:r>
            <a:r>
              <a:rPr lang="zh-CN" altLang="zh-CN" sz="80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ǒu</a:t>
            </a:r>
            <a:endParaRPr lang="zh-CN" altLang="zh-CN" sz="8000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0071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2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1729" name="Picture 2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2663"/>
            <a:ext cx="8929688" cy="531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0" name="Picture 3" descr="haitun1">
            <a:hlinkClick r:id="" action="ppaction://noaction">
              <a:snd r:embed="rId2" name="jy2.wav"/>
            </a:hlinkClick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350" y="3860800"/>
            <a:ext cx="2754313" cy="272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1" name="Picture 4" descr="haitun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125" y="4870450"/>
            <a:ext cx="2286000" cy="126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2" name="Picture 5" descr="haitun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6775" y="5373688"/>
            <a:ext cx="2057400" cy="754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3" name="Picture 6" descr="1227[1]">
            <a:hlinkClick r:id="" action="ppaction://noaction">
              <a:snd r:embed="rId5" name="jy1.wav"/>
            </a:hlinkClick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3505200"/>
            <a:ext cx="1279525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1734" name="Picture 7" descr="h1">
            <a:hlinkClick r:id="" action="ppaction://noaction">
              <a:snd r:embed="rId7" name="XPY15_08.WAV"/>
            </a:hlinkClick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8438" y="1341438"/>
            <a:ext cx="1406525" cy="74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8" name="Text Box 8"/>
          <p:cNvSpPr txBox="1"/>
          <p:nvPr/>
        </p:nvSpPr>
        <p:spPr>
          <a:xfrm>
            <a:off x="8024813" y="357188"/>
            <a:ext cx="2209800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5000" b="1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iu</a:t>
            </a:r>
            <a:endParaRPr lang="zh-CN" altLang="zh-CN" sz="15000" b="1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2279650" y="1412875"/>
            <a:ext cx="14020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48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加油</a:t>
            </a:r>
            <a:endParaRPr lang="zh-CN" altLang="zh-CN" sz="4800" dirty="0">
              <a:solidFill>
                <a:srgbClr val="FF3300"/>
              </a:solidFill>
              <a:latin typeface="Arial" panose="020B0604020202090204" pitchFamily="34" charset="0"/>
              <a:ea typeface="SimSun" pitchFamily="2" charset="-122"/>
            </a:endParaRPr>
          </a:p>
        </p:txBody>
      </p:sp>
      <p:pic>
        <p:nvPicPr>
          <p:cNvPr id="201737" name="Picture 10" descr="dog20">
            <a:hlinkClick r:id="" action="ppaction://noaction">
              <a:snd r:embed="rId5" name="jy1.wav"/>
            </a:hlinkClick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3657600"/>
            <a:ext cx="822325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2753" name="Picture 2" descr="aellh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538" y="981075"/>
            <a:ext cx="9036050" cy="5265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7680325" y="3357563"/>
            <a:ext cx="15240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iù</a:t>
            </a:r>
            <a:endParaRPr lang="zh-CN" altLang="zh-CN" sz="8000" dirty="0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5172075" y="1341438"/>
            <a:ext cx="1600200" cy="1630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0000" b="1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iu</a:t>
            </a:r>
            <a:endParaRPr lang="zh-CN" altLang="zh-CN" sz="10000" b="1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2652713" y="3357563"/>
            <a:ext cx="9906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iū</a:t>
            </a:r>
            <a:endParaRPr lang="zh-CN" altLang="zh-CN" sz="8000" dirty="0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4379913" y="3357563"/>
            <a:ext cx="10668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iú</a:t>
            </a:r>
            <a:endParaRPr lang="zh-CN" altLang="zh-CN" sz="8000" dirty="0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6180138" y="3429000"/>
            <a:ext cx="12192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iǔ</a:t>
            </a:r>
            <a:r>
              <a:rPr lang="zh-CN" altLang="zh-CN" sz="5400" dirty="0">
                <a:solidFill>
                  <a:schemeClr val="accent2"/>
                </a:solidFill>
                <a:latin typeface="Century Gothic"/>
                <a:ea typeface="SimSun" pitchFamily="2" charset="-122"/>
              </a:rPr>
              <a:t> </a:t>
            </a:r>
            <a:endParaRPr lang="zh-CN" altLang="zh-CN" sz="5400" dirty="0">
              <a:solidFill>
                <a:schemeClr val="accent2"/>
              </a:solidFill>
              <a:latin typeface="Century Gothic"/>
              <a:ea typeface="SimSun" pitchFamily="2" charset="-122"/>
            </a:endParaRPr>
          </a:p>
        </p:txBody>
      </p:sp>
      <p:sp>
        <p:nvSpPr>
          <p:cNvPr id="20275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2640013" y="4437063"/>
            <a:ext cx="5310187" cy="1453654"/>
            <a:chOff x="0" y="0"/>
            <a:chExt cx="4176" cy="966"/>
          </a:xfrm>
        </p:grpSpPr>
        <p:sp>
          <p:nvSpPr>
            <p:cNvPr id="34818" name="Rectangle 3"/>
            <p:cNvSpPr/>
            <p:nvPr/>
          </p:nvSpPr>
          <p:spPr>
            <a:xfrm>
              <a:off x="0" y="0"/>
              <a:ext cx="4176" cy="960"/>
            </a:xfrm>
            <a:prstGeom prst="rect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p>
              <a:pPr indent="0"/>
              <a:endParaRPr lang="zh-CN" altLang="en-US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14340" name="Text Box 4"/>
            <p:cNvSpPr txBox="1">
              <a:spLocks noChangeArrowheads="1"/>
            </p:cNvSpPr>
            <p:nvPr/>
          </p:nvSpPr>
          <p:spPr bwMode="auto">
            <a:xfrm>
              <a:off x="1439" y="87"/>
              <a:ext cx="673" cy="879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>
              <a:spAutoFit/>
            </a:bodyPr>
            <a:lstStyle/>
            <a:p>
              <a:pPr marR="0" defTabSz="914400" eaLnBrk="0" hangingPunct="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endParaRPr kumimoji="0" lang="zh-CN" altLang="zh-CN" sz="80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endParaRPr>
            </a:p>
          </p:txBody>
        </p:sp>
      </p:grpSp>
      <p:sp>
        <p:nvSpPr>
          <p:cNvPr id="34820" name="Text Box 5"/>
          <p:cNvSpPr txBox="1"/>
          <p:nvPr/>
        </p:nvSpPr>
        <p:spPr>
          <a:xfrm>
            <a:off x="7896225" y="1620838"/>
            <a:ext cx="284321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endParaRPr lang="zh-CN" altLang="en-US" sz="2800" b="1" dirty="0">
              <a:latin typeface="Calibri" charset="0"/>
              <a:ea typeface="SimSun" pitchFamily="2" charset="-122"/>
            </a:endParaRPr>
          </a:p>
          <a:p>
            <a:pPr indent="0"/>
            <a:endParaRPr lang="zh-CN" altLang="en-US" sz="2800" dirty="0">
              <a:latin typeface="Calibri" charset="0"/>
              <a:ea typeface="SimSun" pitchFamily="2" charset="-122"/>
            </a:endParaRPr>
          </a:p>
        </p:txBody>
      </p:sp>
      <p:sp>
        <p:nvSpPr>
          <p:cNvPr id="34821" name="Text Box 6"/>
          <p:cNvSpPr txBox="1"/>
          <p:nvPr/>
        </p:nvSpPr>
        <p:spPr>
          <a:xfrm>
            <a:off x="1927225" y="5245100"/>
            <a:ext cx="546100" cy="101473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latin typeface="Times New Roman" panose="02020503050405090304" pitchFamily="18" charset="0"/>
                <a:ea typeface="SimSun" pitchFamily="2" charset="-122"/>
              </a:rPr>
              <a:t>4</a:t>
            </a:r>
            <a:endParaRPr lang="zh-CN" altLang="zh-CN" sz="6000" b="1" dirty="0">
              <a:latin typeface="Times New Roman" panose="02020503050405090304" pitchFamily="18" charset="0"/>
              <a:ea typeface="SimSun" pitchFamily="2" charset="-122"/>
            </a:endParaRPr>
          </a:p>
        </p:txBody>
      </p:sp>
      <p:grpSp>
        <p:nvGrpSpPr>
          <p:cNvPr id="3" name="Group 7"/>
          <p:cNvGrpSpPr/>
          <p:nvPr/>
        </p:nvGrpSpPr>
        <p:grpSpPr>
          <a:xfrm>
            <a:off x="2640013" y="1270000"/>
            <a:ext cx="5265737" cy="1558925"/>
            <a:chOff x="0" y="0"/>
            <a:chExt cx="4176" cy="960"/>
          </a:xfrm>
        </p:grpSpPr>
        <p:sp>
          <p:nvSpPr>
            <p:cNvPr id="34823" name="Rectangle 8"/>
            <p:cNvSpPr/>
            <p:nvPr/>
          </p:nvSpPr>
          <p:spPr>
            <a:xfrm>
              <a:off x="0" y="0"/>
              <a:ext cx="4176" cy="960"/>
            </a:xfrm>
            <a:prstGeom prst="rect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p>
              <a:pPr indent="0"/>
              <a:endParaRPr lang="zh-CN" altLang="en-US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14345" name="Text Box 9"/>
            <p:cNvSpPr txBox="1">
              <a:spLocks noChangeArrowheads="1"/>
            </p:cNvSpPr>
            <p:nvPr/>
          </p:nvSpPr>
          <p:spPr bwMode="auto">
            <a:xfrm>
              <a:off x="1440" y="86"/>
              <a:ext cx="672" cy="81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>
              <a:spAutoFit/>
            </a:bodyPr>
            <a:lstStyle/>
            <a:p>
              <a:pPr marR="0" defTabSz="914400" eaLnBrk="0" hangingPunct="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endParaRPr kumimoji="0" lang="zh-CN" altLang="zh-CN" sz="80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endParaRPr>
            </a:p>
          </p:txBody>
        </p:sp>
      </p:grpSp>
      <p:grpSp>
        <p:nvGrpSpPr>
          <p:cNvPr id="4" name="Group 10"/>
          <p:cNvGrpSpPr/>
          <p:nvPr/>
        </p:nvGrpSpPr>
        <p:grpSpPr>
          <a:xfrm>
            <a:off x="2640013" y="2854325"/>
            <a:ext cx="5265737" cy="1519238"/>
            <a:chOff x="0" y="0"/>
            <a:chExt cx="4176" cy="960"/>
          </a:xfrm>
        </p:grpSpPr>
        <p:sp>
          <p:nvSpPr>
            <p:cNvPr id="34826" name="Rectangle 11"/>
            <p:cNvSpPr/>
            <p:nvPr/>
          </p:nvSpPr>
          <p:spPr>
            <a:xfrm>
              <a:off x="0" y="0"/>
              <a:ext cx="4176" cy="960"/>
            </a:xfrm>
            <a:prstGeom prst="rect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 wrap="none" anchor="ctr"/>
            <a:p>
              <a:pPr indent="0"/>
              <a:endParaRPr lang="zh-CN" altLang="en-US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1440" y="86"/>
              <a:ext cx="672" cy="835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>
              <a:spAutoFit/>
            </a:bodyPr>
            <a:lstStyle/>
            <a:p>
              <a:pPr marR="0" defTabSz="914400" eaLnBrk="0" hangingPunct="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endParaRPr kumimoji="0" lang="zh-CN" altLang="zh-CN" sz="80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endParaRPr>
            </a:p>
          </p:txBody>
        </p:sp>
      </p:grpSp>
      <p:sp>
        <p:nvSpPr>
          <p:cNvPr id="34828" name="Text Box 13"/>
          <p:cNvSpPr txBox="1"/>
          <p:nvPr/>
        </p:nvSpPr>
        <p:spPr>
          <a:xfrm>
            <a:off x="1920875" y="981075"/>
            <a:ext cx="546100" cy="101473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latin typeface="Times New Roman" panose="02020503050405090304" pitchFamily="18" charset="0"/>
                <a:ea typeface="SimSun" pitchFamily="2" charset="-122"/>
              </a:rPr>
              <a:t>1</a:t>
            </a:r>
            <a:endParaRPr lang="zh-CN" altLang="zh-CN" sz="6000" b="1" dirty="0">
              <a:latin typeface="Times New Roman" panose="02020503050405090304" pitchFamily="18" charset="0"/>
              <a:ea typeface="SimSun" pitchFamily="2" charset="-122"/>
            </a:endParaRPr>
          </a:p>
        </p:txBody>
      </p:sp>
      <p:sp>
        <p:nvSpPr>
          <p:cNvPr id="34829" name="Text Box 14"/>
          <p:cNvSpPr txBox="1"/>
          <p:nvPr/>
        </p:nvSpPr>
        <p:spPr>
          <a:xfrm>
            <a:off x="1920875" y="2420938"/>
            <a:ext cx="546100" cy="101473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latin typeface="Times New Roman" panose="02020503050405090304" pitchFamily="18" charset="0"/>
                <a:ea typeface="SimSun" pitchFamily="2" charset="-122"/>
              </a:rPr>
              <a:t>2</a:t>
            </a:r>
            <a:endParaRPr lang="zh-CN" altLang="zh-CN" sz="6000" b="1" dirty="0">
              <a:latin typeface="Times New Roman" panose="02020503050405090304" pitchFamily="18" charset="0"/>
              <a:ea typeface="SimSun" pitchFamily="2" charset="-122"/>
            </a:endParaRPr>
          </a:p>
        </p:txBody>
      </p:sp>
      <p:sp>
        <p:nvSpPr>
          <p:cNvPr id="34830" name="Text Box 15"/>
          <p:cNvSpPr txBox="1"/>
          <p:nvPr/>
        </p:nvSpPr>
        <p:spPr>
          <a:xfrm>
            <a:off x="1920875" y="3860800"/>
            <a:ext cx="546100" cy="101473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latin typeface="Times New Roman" panose="02020503050405090304" pitchFamily="18" charset="0"/>
                <a:ea typeface="SimSun" pitchFamily="2" charset="-122"/>
              </a:rPr>
              <a:t>3</a:t>
            </a:r>
            <a:endParaRPr lang="zh-CN" altLang="zh-CN" sz="6000" b="1" dirty="0">
              <a:latin typeface="Times New Roman" panose="02020503050405090304" pitchFamily="18" charset="0"/>
              <a:ea typeface="SimSun" pitchFamily="2" charset="-122"/>
            </a:endParaRPr>
          </a:p>
        </p:txBody>
      </p:sp>
      <p:grpSp>
        <p:nvGrpSpPr>
          <p:cNvPr id="34831" name="Group 16"/>
          <p:cNvGrpSpPr/>
          <p:nvPr/>
        </p:nvGrpSpPr>
        <p:grpSpPr>
          <a:xfrm>
            <a:off x="2495550" y="1270000"/>
            <a:ext cx="5400675" cy="4657725"/>
            <a:chOff x="0" y="0"/>
            <a:chExt cx="4224" cy="2976"/>
          </a:xfrm>
        </p:grpSpPr>
        <p:sp>
          <p:nvSpPr>
            <p:cNvPr id="34832" name="Line 17"/>
            <p:cNvSpPr/>
            <p:nvPr/>
          </p:nvSpPr>
          <p:spPr>
            <a:xfrm>
              <a:off x="0" y="0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33" name="Line 18"/>
            <p:cNvSpPr/>
            <p:nvPr/>
          </p:nvSpPr>
          <p:spPr>
            <a:xfrm>
              <a:off x="0" y="2976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34" name="Line 19"/>
            <p:cNvSpPr/>
            <p:nvPr/>
          </p:nvSpPr>
          <p:spPr>
            <a:xfrm>
              <a:off x="0" y="2016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835" name="Line 20"/>
            <p:cNvSpPr/>
            <p:nvPr/>
          </p:nvSpPr>
          <p:spPr>
            <a:xfrm>
              <a:off x="0" y="1008"/>
              <a:ext cx="4224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4357" name="Text Box 21"/>
          <p:cNvSpPr txBox="1"/>
          <p:nvPr/>
        </p:nvSpPr>
        <p:spPr>
          <a:xfrm>
            <a:off x="4295775" y="4437063"/>
            <a:ext cx="2360613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dirty="0">
                <a:latin typeface="Calibri" charset="0"/>
                <a:ea typeface="SimSun" pitchFamily="2" charset="-122"/>
              </a:rPr>
              <a:t>下格</a:t>
            </a:r>
            <a:endParaRPr lang="zh-CN" altLang="zh-CN" sz="8000" dirty="0">
              <a:latin typeface="Calibri" charset="0"/>
              <a:ea typeface="SimSun" pitchFamily="2" charset="-122"/>
            </a:endParaRPr>
          </a:p>
        </p:txBody>
      </p:sp>
      <p:sp>
        <p:nvSpPr>
          <p:cNvPr id="14358" name="Text Box 22"/>
          <p:cNvSpPr txBox="1"/>
          <p:nvPr/>
        </p:nvSpPr>
        <p:spPr>
          <a:xfrm>
            <a:off x="4367213" y="2924175"/>
            <a:ext cx="2360612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8000" dirty="0">
                <a:latin typeface="Calibri" charset="0"/>
                <a:ea typeface="SimSun" pitchFamily="2" charset="-122"/>
              </a:rPr>
              <a:t>中格</a:t>
            </a:r>
            <a:endParaRPr lang="zh-CN" altLang="en-US" sz="8000" dirty="0">
              <a:latin typeface="Calibri" charset="0"/>
              <a:ea typeface="SimSun" pitchFamily="2" charset="-122"/>
            </a:endParaRPr>
          </a:p>
        </p:txBody>
      </p:sp>
      <p:sp>
        <p:nvSpPr>
          <p:cNvPr id="14359" name="Text Box 23"/>
          <p:cNvSpPr txBox="1"/>
          <p:nvPr/>
        </p:nvSpPr>
        <p:spPr>
          <a:xfrm>
            <a:off x="4224338" y="1341438"/>
            <a:ext cx="2359025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8000" dirty="0">
                <a:latin typeface="Calibri" charset="0"/>
                <a:ea typeface="SimSun" pitchFamily="2" charset="-122"/>
              </a:rPr>
              <a:t>上格</a:t>
            </a:r>
            <a:endParaRPr lang="zh-CN" altLang="en-US" sz="8000" dirty="0">
              <a:latin typeface="Calibri" charset="0"/>
              <a:ea typeface="SimSun" pitchFamily="2" charset="-122"/>
            </a:endParaRPr>
          </a:p>
        </p:txBody>
      </p:sp>
      <p:sp>
        <p:nvSpPr>
          <p:cNvPr id="3483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29" name="同侧圆角矩形 28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30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7" grpId="0"/>
      <p:bldP spid="14358" grpId="0"/>
      <p:bldP spid="14359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2b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1075"/>
            <a:ext cx="8966200" cy="532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3778" name="Text Box 3"/>
          <p:cNvSpPr txBox="1"/>
          <p:nvPr/>
        </p:nvSpPr>
        <p:spPr>
          <a:xfrm>
            <a:off x="7886700" y="525463"/>
            <a:ext cx="2819400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5000" dirty="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niú</a:t>
            </a:r>
            <a:endParaRPr lang="zh-CN" altLang="zh-CN" sz="15000" dirty="0">
              <a:solidFill>
                <a:srgbClr val="FF33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03779" name="Picture 4" descr="新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3263900"/>
            <a:ext cx="2362200" cy="2144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3780" name="Text Box 5">
            <a:hlinkClick r:id="rId3" action="ppaction://hlinkfile"/>
          </p:cNvPr>
          <p:cNvSpPr txBox="1"/>
          <p:nvPr/>
        </p:nvSpPr>
        <p:spPr>
          <a:xfrm>
            <a:off x="1962150" y="525463"/>
            <a:ext cx="3048000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4000" dirty="0">
                <a:solidFill>
                  <a:schemeClr val="accent2"/>
                </a:solidFill>
                <a:latin typeface="Century Gothic"/>
                <a:ea typeface="SimSun" pitchFamily="2" charset="-122"/>
              </a:rPr>
              <a:t>q</a:t>
            </a:r>
            <a:r>
              <a:rPr lang="zh-CN" altLang="zh-CN" sz="15000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iú</a:t>
            </a:r>
            <a:endParaRPr lang="zh-CN" altLang="zh-CN" sz="15000" dirty="0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0378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01" name="Picture 2" descr="image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1558925" y="981075"/>
            <a:ext cx="8958263" cy="526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>
            <a:spLocks noGrp="1"/>
          </p:cNvSpPr>
          <p:nvPr/>
        </p:nvSpPr>
        <p:spPr>
          <a:xfrm>
            <a:off x="1487488" y="1125538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indent="0" algn="ctr" eaLnBrk="0" hangingPunct="0"/>
            <a:r>
              <a:rPr lang="zh-CN" altLang="zh-CN" sz="6600" dirty="0">
                <a:solidFill>
                  <a:srgbClr val="33CC33"/>
                </a:solidFill>
                <a:latin typeface="Calibri" charset="0"/>
                <a:ea typeface="黑体" pitchFamily="2" charset="-122"/>
              </a:rPr>
              <a:t>  </a:t>
            </a:r>
            <a:r>
              <a:rPr lang="zh-CN" altLang="en-US" sz="6600" dirty="0">
                <a:solidFill>
                  <a:srgbClr val="33CC33"/>
                </a:solidFill>
                <a:latin typeface="Calibri" charset="0"/>
                <a:ea typeface="黑体" pitchFamily="2" charset="-122"/>
              </a:rPr>
              <a:t>大声读一读</a:t>
            </a:r>
            <a:endParaRPr lang="zh-CN" altLang="zh-CN" sz="6600" dirty="0">
              <a:solidFill>
                <a:srgbClr val="33CC33"/>
              </a:solidFill>
              <a:latin typeface="Calibri" charset="0"/>
              <a:ea typeface="黑体" pitchFamily="2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3432175" y="2349500"/>
            <a:ext cx="43434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20000"/>
              </a:spcBef>
            </a:pPr>
            <a:r>
              <a:rPr lang="zh-CN" altLang="en-US" sz="4400" dirty="0">
                <a:latin typeface="Arial" panose="020B0604020202090204" pitchFamily="34" charset="0"/>
                <a:ea typeface="SimSun" pitchFamily="2" charset="-122"/>
              </a:rPr>
              <a:t>小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g</a:t>
            </a:r>
            <a:r>
              <a:rPr lang="en-US" altLang="zh-CN" sz="6000" b="1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ǒ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u</a:t>
            </a:r>
            <a:r>
              <a:rPr lang="zh-CN" altLang="en-US" sz="4400" dirty="0">
                <a:latin typeface="Arial" panose="020B0604020202090204" pitchFamily="34" charset="0"/>
                <a:ea typeface="SimSun" pitchFamily="2" charset="-122"/>
              </a:rPr>
              <a:t> 叼 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r</a:t>
            </a:r>
            <a:r>
              <a:rPr lang="en-US" altLang="zh-CN" sz="540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ò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u</a:t>
            </a:r>
            <a:endParaRPr lang="zh-CN" altLang="en-US" sz="5400" dirty="0">
              <a:solidFill>
                <a:srgbClr val="FF3300"/>
              </a:solidFill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3317" name="Rectangle 5"/>
          <p:cNvSpPr/>
          <p:nvPr/>
        </p:nvSpPr>
        <p:spPr>
          <a:xfrm>
            <a:off x="3575050" y="4797425"/>
            <a:ext cx="4495800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en-US" sz="4400" dirty="0">
                <a:latin typeface="Arial" panose="020B0604020202090204" pitchFamily="34" charset="0"/>
                <a:ea typeface="SimSun" pitchFamily="2" charset="-122"/>
              </a:rPr>
              <a:t>小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ni</a:t>
            </a:r>
            <a:r>
              <a:rPr lang="en-US" altLang="zh-CN" sz="540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ú</a:t>
            </a:r>
            <a:r>
              <a:rPr lang="zh-CN" altLang="en-US" sz="5400" dirty="0">
                <a:latin typeface="Arial" panose="020B0604020202090204" pitchFamily="34" charset="0"/>
                <a:ea typeface="SimSun" pitchFamily="2" charset="-122"/>
              </a:rPr>
              <a:t> </a:t>
            </a:r>
            <a:r>
              <a:rPr lang="zh-CN" altLang="en-US" sz="4400" dirty="0">
                <a:latin typeface="Arial" panose="020B0604020202090204" pitchFamily="34" charset="0"/>
                <a:ea typeface="SimSun" pitchFamily="2" charset="-122"/>
              </a:rPr>
              <a:t>踢</a:t>
            </a:r>
            <a:r>
              <a:rPr lang="zh-CN" altLang="en-US" sz="5400" b="1" dirty="0">
                <a:latin typeface="Arial" panose="020B0604020202090204" pitchFamily="34" charset="0"/>
                <a:ea typeface="EU-F4"/>
              </a:rPr>
              <a:t> 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qiú</a:t>
            </a:r>
            <a:endParaRPr lang="zh-CN" altLang="en-US" sz="5400" dirty="0">
              <a:solidFill>
                <a:srgbClr val="FF3300"/>
              </a:solidFill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3318" name="Rectangle 6"/>
          <p:cNvSpPr/>
          <p:nvPr/>
        </p:nvSpPr>
        <p:spPr>
          <a:xfrm>
            <a:off x="3503613" y="3644900"/>
            <a:ext cx="414591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en-US" sz="5400" dirty="0">
                <a:latin typeface="Arial" panose="020B0604020202090204" pitchFamily="34" charset="0"/>
                <a:ea typeface="SimSun" pitchFamily="2" charset="-122"/>
              </a:rPr>
              <a:t>小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m</a:t>
            </a:r>
            <a:r>
              <a:rPr lang="en-US" altLang="zh-CN" sz="6000" b="1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ā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o</a:t>
            </a:r>
            <a:r>
              <a:rPr lang="zh-CN" altLang="en-US" sz="4400" dirty="0">
                <a:latin typeface="Arial" panose="020B0604020202090204" pitchFamily="34" charset="0"/>
                <a:ea typeface="SimSun" pitchFamily="2" charset="-122"/>
              </a:rPr>
              <a:t>长 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p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ǎ</a:t>
            </a:r>
            <a:r>
              <a:rPr lang="zh-CN" altLang="en-US" sz="54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o</a:t>
            </a:r>
            <a:endParaRPr lang="zh-CN" altLang="en-US" sz="5400" dirty="0">
              <a:solidFill>
                <a:srgbClr val="FF3300"/>
              </a:solidFill>
              <a:latin typeface="Arial" panose="020B0604020202090204" pitchFamily="34" charset="0"/>
              <a:ea typeface="SimSun" pitchFamily="2" charset="-122"/>
            </a:endParaRPr>
          </a:p>
        </p:txBody>
      </p:sp>
      <p:pic>
        <p:nvPicPr>
          <p:cNvPr id="204806" name="Picture 7" descr="新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888" y="4149725"/>
            <a:ext cx="2057400" cy="1868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07" name="Picture 8" descr="1227[1]">
            <a:hlinkClick r:id="" action="ppaction://noaction">
              <a:snd r:embed="rId3" name="jy1.wav"/>
            </a:hlinkClick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188" y="3213100"/>
            <a:ext cx="1279525" cy="131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08" name="Picture 9" descr="dog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850" y="2205038"/>
            <a:ext cx="1512888" cy="1017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0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8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825" name="Line 2"/>
          <p:cNvSpPr/>
          <p:nvPr/>
        </p:nvSpPr>
        <p:spPr>
          <a:xfrm flipV="1">
            <a:off x="1524000" y="5257800"/>
            <a:ext cx="91440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826" name="Line 3"/>
          <p:cNvSpPr/>
          <p:nvPr/>
        </p:nvSpPr>
        <p:spPr>
          <a:xfrm flipV="1">
            <a:off x="1524000" y="4038600"/>
            <a:ext cx="91440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827" name="Line 4"/>
          <p:cNvSpPr/>
          <p:nvPr/>
        </p:nvSpPr>
        <p:spPr>
          <a:xfrm flipV="1">
            <a:off x="1524000" y="1268413"/>
            <a:ext cx="91440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828" name="Line 5"/>
          <p:cNvSpPr/>
          <p:nvPr/>
        </p:nvSpPr>
        <p:spPr>
          <a:xfrm flipV="1">
            <a:off x="1524000" y="2743200"/>
            <a:ext cx="91440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829" name="Rectangle 6"/>
          <p:cNvSpPr/>
          <p:nvPr/>
        </p:nvSpPr>
        <p:spPr>
          <a:xfrm>
            <a:off x="1524000" y="1516063"/>
            <a:ext cx="2895600" cy="3107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19600" dirty="0">
                <a:solidFill>
                  <a:srgbClr val="FF3300"/>
                </a:solidFill>
                <a:latin typeface="Arial" panose="020B0604020202090204" pitchFamily="34" charset="0"/>
                <a:ea typeface="SimSun" pitchFamily="2" charset="-122"/>
              </a:rPr>
              <a:t>ɑ</a:t>
            </a:r>
            <a:r>
              <a:rPr lang="zh-CN" altLang="zh-CN" sz="190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o</a:t>
            </a:r>
            <a:endParaRPr lang="zh-CN" altLang="zh-CN" sz="19000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05830" name="Rectangle 7"/>
          <p:cNvSpPr/>
          <p:nvPr/>
        </p:nvSpPr>
        <p:spPr>
          <a:xfrm>
            <a:off x="4953000" y="1447800"/>
            <a:ext cx="2667000" cy="30149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190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ou</a:t>
            </a:r>
            <a:endParaRPr lang="zh-CN" altLang="zh-CN" sz="19000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05831" name="Rectangle 8"/>
          <p:cNvSpPr/>
          <p:nvPr/>
        </p:nvSpPr>
        <p:spPr>
          <a:xfrm>
            <a:off x="8001000" y="1470025"/>
            <a:ext cx="2058035" cy="30149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9000" dirty="0">
                <a:solidFill>
                  <a:srgbClr val="FF3300"/>
                </a:solidFill>
                <a:latin typeface="SimSun" pitchFamily="2" charset="-122"/>
                <a:ea typeface="SimSun" pitchFamily="2" charset="-122"/>
              </a:rPr>
              <a:t>iu</a:t>
            </a:r>
            <a:endParaRPr lang="zh-CN" altLang="zh-CN" sz="19000" dirty="0">
              <a:solidFill>
                <a:srgbClr val="FF33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0583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3575050" y="4797425"/>
            <a:ext cx="4241800" cy="790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68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688" y="2349500"/>
            <a:ext cx="5400675" cy="208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793699" y="1052735"/>
            <a:ext cx="224409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比一比</a:t>
            </a:r>
            <a:endParaRPr kumimoji="0" lang="zh-CN" altLang="en-US" sz="5400" b="1" i="0" u="none" strike="noStrike" kern="1200" cap="none" spc="0" normalizeH="0" baseline="0" noProof="1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206852" name="文本框 2"/>
          <p:cNvSpPr txBox="1"/>
          <p:nvPr/>
        </p:nvSpPr>
        <p:spPr>
          <a:xfrm>
            <a:off x="4511675" y="4941888"/>
            <a:ext cx="3535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en-US" altLang="zh-CN" sz="3600">
                <a:latin typeface="Calibri" charset="0"/>
                <a:ea typeface="SimSun" pitchFamily="2" charset="-122"/>
              </a:rPr>
              <a:t>i u </a:t>
            </a:r>
            <a:r>
              <a:rPr lang="zh-CN" altLang="en-US" sz="3600" dirty="0">
                <a:latin typeface="Calibri" charset="0"/>
                <a:ea typeface="SimSun" pitchFamily="2" charset="-122"/>
              </a:rPr>
              <a:t>并列标在后。</a:t>
            </a:r>
            <a:endParaRPr lang="zh-CN" altLang="en-US" sz="3600" dirty="0">
              <a:latin typeface="Calibri" charset="0"/>
              <a:ea typeface="SimSun" pitchFamily="2" charset="-122"/>
            </a:endParaRPr>
          </a:p>
        </p:txBody>
      </p:sp>
      <p:pic>
        <p:nvPicPr>
          <p:cNvPr id="20685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850" y="4432300"/>
            <a:ext cx="1598613" cy="163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85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787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685800"/>
            <a:ext cx="8882063" cy="548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7874" name="Text Box 2"/>
          <p:cNvSpPr txBox="1"/>
          <p:nvPr/>
        </p:nvSpPr>
        <p:spPr>
          <a:xfrm>
            <a:off x="3863975" y="1125538"/>
            <a:ext cx="5186363" cy="3969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标调歌</a:t>
            </a:r>
            <a:endParaRPr lang="en-US" altLang="zh-CN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endParaRPr lang="zh-CN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r>
              <a:rPr lang="zh-CN" altLang="zh-CN" sz="3600" b="1" dirty="0">
                <a:solidFill>
                  <a:srgbClr val="33CC33"/>
                </a:solidFill>
                <a:latin typeface="楷体_GB2312" pitchFamily="49" charset="-122"/>
                <a:ea typeface="楷体_GB2312" pitchFamily="49" charset="-122"/>
              </a:rPr>
              <a:t>有ɑ在，把帽戴， </a:t>
            </a:r>
            <a:endParaRPr lang="zh-CN" altLang="zh-CN" sz="3600" b="1" dirty="0">
              <a:solidFill>
                <a:srgbClr val="33CC33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r>
              <a:rPr lang="zh-CN" altLang="zh-CN" sz="3600" b="1" dirty="0">
                <a:solidFill>
                  <a:srgbClr val="33CC33"/>
                </a:solidFill>
                <a:latin typeface="楷体_GB2312" pitchFamily="49" charset="-122"/>
                <a:ea typeface="楷体_GB2312" pitchFamily="49" charset="-122"/>
              </a:rPr>
              <a:t>ɑ不在，o e戴，</a:t>
            </a:r>
            <a:endParaRPr lang="zh-CN" altLang="zh-CN" sz="3600" b="1" dirty="0">
              <a:solidFill>
                <a:srgbClr val="33CC33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r>
              <a:rPr lang="zh-CN" altLang="zh-CN" sz="3600" b="1" dirty="0">
                <a:solidFill>
                  <a:srgbClr val="33CC33"/>
                </a:solidFill>
                <a:latin typeface="楷体_GB2312" pitchFamily="49" charset="-122"/>
                <a:ea typeface="楷体_GB2312" pitchFamily="49" charset="-122"/>
              </a:rPr>
              <a:t>要是i u在一起，</a:t>
            </a:r>
            <a:endParaRPr lang="zh-CN" altLang="zh-CN" sz="3600" b="1" dirty="0">
              <a:solidFill>
                <a:srgbClr val="33CC33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r>
              <a:rPr lang="zh-CN" altLang="zh-CN" sz="3600" b="1" dirty="0">
                <a:solidFill>
                  <a:srgbClr val="33CC33"/>
                </a:solidFill>
                <a:latin typeface="楷体_GB2312" pitchFamily="49" charset="-122"/>
                <a:ea typeface="楷体_GB2312" pitchFamily="49" charset="-122"/>
              </a:rPr>
              <a:t>谁在后面给谁戴。</a:t>
            </a:r>
            <a:r>
              <a:rPr lang="zh-CN" altLang="zh-CN" sz="3600" dirty="0">
                <a:solidFill>
                  <a:srgbClr val="33CC3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zh-CN" sz="3600" dirty="0">
              <a:solidFill>
                <a:srgbClr val="33CC33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endParaRPr lang="zh-CN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87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889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685800"/>
            <a:ext cx="8882063" cy="548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8898" name="Text Box 2"/>
          <p:cNvSpPr txBox="1"/>
          <p:nvPr/>
        </p:nvSpPr>
        <p:spPr>
          <a:xfrm>
            <a:off x="3622675" y="1052513"/>
            <a:ext cx="51863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拼一拼，连一连</a:t>
            </a:r>
            <a:endParaRPr lang="zh-CN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8899" name="Text Box 2"/>
          <p:cNvSpPr txBox="1"/>
          <p:nvPr/>
        </p:nvSpPr>
        <p:spPr>
          <a:xfrm>
            <a:off x="2036763" y="2417763"/>
            <a:ext cx="51863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3600" b="1" dirty="0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   </a:t>
            </a:r>
            <a:r>
              <a:rPr lang="zh-CN" altLang="en-US" sz="3600" b="1" dirty="0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叫  快  尾  流  笑</a:t>
            </a:r>
            <a:endParaRPr lang="zh-CN" altLang="zh-CN" sz="3600" b="1" dirty="0">
              <a:solidFill>
                <a:srgbClr val="33CC33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08900" name="Text Box 2"/>
          <p:cNvSpPr txBox="1"/>
          <p:nvPr/>
        </p:nvSpPr>
        <p:spPr>
          <a:xfrm>
            <a:off x="2063750" y="4797425"/>
            <a:ext cx="60864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en-US" altLang="zh-CN" sz="3600" b="1" err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xiào</a:t>
            </a:r>
            <a:r>
              <a:rPr lang="en-US" altLang="zh-CN" sz="3600" b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  </a:t>
            </a:r>
            <a:r>
              <a:rPr lang="en-US" altLang="zh-CN" sz="3600" b="1" err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jiào</a:t>
            </a:r>
            <a:r>
              <a:rPr lang="en-US" altLang="zh-CN" sz="3600" b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  </a:t>
            </a:r>
            <a:r>
              <a:rPr lang="en-US" altLang="zh-CN" sz="3600" b="1" err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kuài</a:t>
            </a:r>
            <a:r>
              <a:rPr lang="en-US" altLang="zh-CN" sz="3600" b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  </a:t>
            </a:r>
            <a:r>
              <a:rPr lang="en-US" altLang="zh-CN" sz="3600" b="1" err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wěi</a:t>
            </a:r>
            <a:r>
              <a:rPr lang="en-US" altLang="zh-CN" sz="3600" b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 </a:t>
            </a:r>
            <a:r>
              <a:rPr lang="en-US" altLang="zh-CN" sz="3600" b="1" err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liú</a:t>
            </a:r>
            <a:r>
              <a:rPr lang="en-US" altLang="zh-CN" sz="3600" b="1">
                <a:solidFill>
                  <a:srgbClr val="33CC33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zh-CN" altLang="zh-CN" sz="3600" b="1" dirty="0">
              <a:solidFill>
                <a:srgbClr val="33CC33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0890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935413" y="638175"/>
            <a:ext cx="519684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ie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 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üe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er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6816725" y="1701800"/>
            <a:ext cx="3529013" cy="3516313"/>
            <a:chOff x="0" y="0"/>
            <a:chExt cx="2223" cy="2640"/>
          </a:xfrm>
        </p:grpSpPr>
        <p:sp>
          <p:nvSpPr>
            <p:cNvPr id="211970" name="Line 3"/>
            <p:cNvSpPr/>
            <p:nvPr/>
          </p:nvSpPr>
          <p:spPr>
            <a:xfrm>
              <a:off x="0" y="1741"/>
              <a:ext cx="2177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grpSp>
          <p:nvGrpSpPr>
            <p:cNvPr id="211971" name="Group 4"/>
            <p:cNvGrpSpPr/>
            <p:nvPr/>
          </p:nvGrpSpPr>
          <p:grpSpPr>
            <a:xfrm>
              <a:off x="0" y="0"/>
              <a:ext cx="2223" cy="2640"/>
              <a:chOff x="0" y="0"/>
              <a:chExt cx="2223" cy="2640"/>
            </a:xfrm>
          </p:grpSpPr>
          <p:sp>
            <p:nvSpPr>
              <p:cNvPr id="211972" name="Line 5"/>
              <p:cNvSpPr/>
              <p:nvPr/>
            </p:nvSpPr>
            <p:spPr>
              <a:xfrm>
                <a:off x="0" y="834"/>
                <a:ext cx="2177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11973" name="Line 6"/>
              <p:cNvSpPr/>
              <p:nvPr/>
            </p:nvSpPr>
            <p:spPr>
              <a:xfrm>
                <a:off x="0" y="2603"/>
                <a:ext cx="2177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11974" name="Line 7"/>
              <p:cNvSpPr/>
              <p:nvPr/>
            </p:nvSpPr>
            <p:spPr>
              <a:xfrm>
                <a:off x="0" y="18"/>
                <a:ext cx="2223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11975" name="Line 8"/>
              <p:cNvSpPr/>
              <p:nvPr/>
            </p:nvSpPr>
            <p:spPr>
              <a:xfrm>
                <a:off x="9" y="9"/>
                <a:ext cx="0" cy="2631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11976" name="Line 9"/>
              <p:cNvSpPr/>
              <p:nvPr/>
            </p:nvSpPr>
            <p:spPr>
              <a:xfrm>
                <a:off x="2196" y="0"/>
                <a:ext cx="0" cy="2631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</p:grpSp>
      <p:sp>
        <p:nvSpPr>
          <p:cNvPr id="4106" name="Text Box 10"/>
          <p:cNvSpPr txBox="1"/>
          <p:nvPr/>
        </p:nvSpPr>
        <p:spPr>
          <a:xfrm>
            <a:off x="5592763" y="5445125"/>
            <a:ext cx="49688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一棵椰树  ie   ie   ie</a:t>
            </a:r>
            <a:endParaRPr lang="zh-CN" altLang="zh-CN" sz="4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11978" name="Picture 11" descr="OOOPIC2_clr_20090402dc3a5129a25ddfb3"/>
          <p:cNvPicPr>
            <a:picLocks noChangeAspect="1"/>
          </p:cNvPicPr>
          <p:nvPr/>
        </p:nvPicPr>
        <p:blipFill>
          <a:blip r:embed="rId1"/>
          <a:srcRect t="3226" b="3862"/>
          <a:stretch>
            <a:fillRect/>
          </a:stretch>
        </p:blipFill>
        <p:spPr>
          <a:xfrm>
            <a:off x="1992313" y="982663"/>
            <a:ext cx="4103687" cy="472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8" name="Text Box 12"/>
          <p:cNvSpPr txBox="1"/>
          <p:nvPr/>
        </p:nvSpPr>
        <p:spPr>
          <a:xfrm>
            <a:off x="7262813" y="1744663"/>
            <a:ext cx="2808287" cy="3230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204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ie</a:t>
            </a:r>
            <a:endParaRPr lang="zh-CN" altLang="zh-CN" sz="204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  <p:bldP spid="4108" grpId="0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2993" name="Picture 2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413" y="981075"/>
            <a:ext cx="8783637" cy="5310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3059" name="WordArt 3"/>
          <p:cNvSpPr>
            <a:spLocks noTextEdit="1"/>
          </p:cNvSpPr>
          <p:nvPr/>
        </p:nvSpPr>
        <p:spPr>
          <a:xfrm>
            <a:off x="3863975" y="3286125"/>
            <a:ext cx="2305050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9600" b="1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方正姚体" charset="0"/>
                <a:ea typeface="方正姚体" charset="0"/>
              </a:rPr>
              <a:t>ie</a:t>
            </a:r>
            <a:endParaRPr lang="zh-TW" altLang="en-US" sz="9600" b="1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方正姚体" charset="0"/>
              <a:ea typeface="方正姚体" charset="0"/>
            </a:endParaRPr>
          </a:p>
        </p:txBody>
      </p:sp>
      <p:sp>
        <p:nvSpPr>
          <p:cNvPr id="173060" name="WordArt 4"/>
          <p:cNvSpPr>
            <a:spLocks noTextEdit="1"/>
          </p:cNvSpPr>
          <p:nvPr/>
        </p:nvSpPr>
        <p:spPr>
          <a:xfrm>
            <a:off x="7535863" y="3429000"/>
            <a:ext cx="2087562" cy="2263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9600">
                <a:solidFill>
                  <a:srgbClr val="0033CC"/>
                </a:soli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方正姚体" charset="0"/>
                <a:ea typeface="方正姚体" charset="0"/>
              </a:rPr>
              <a:t>ei</a:t>
            </a:r>
            <a:endParaRPr lang="zh-TW" altLang="en-US" sz="9600">
              <a:solidFill>
                <a:srgbClr val="0033CC"/>
              </a:solidFill>
              <a:effectLst>
                <a:outerShdw dist="35921" dir="2699999" algn="ctr" rotWithShape="0">
                  <a:srgbClr val="C0C0C0">
                    <a:alpha val="75000"/>
                  </a:srgbClr>
                </a:outerShdw>
              </a:effectLst>
              <a:latin typeface="方正姚体" charset="0"/>
              <a:ea typeface="方正姚体" charset="0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1730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173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4017" name="Object 2"/>
          <p:cNvGraphicFramePr>
            <a:graphicFrameLocks noChangeAspect="1"/>
          </p:cNvGraphicFramePr>
          <p:nvPr/>
        </p:nvGraphicFramePr>
        <p:xfrm>
          <a:off x="1633538" y="981075"/>
          <a:ext cx="8855075" cy="532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162425" imgH="5972175" progId="PBrush">
                  <p:embed/>
                </p:oleObj>
              </mc:Choice>
              <mc:Fallback>
                <p:oleObj name="" r:id="rId1" imgW="4162425" imgH="5972175" progId="PBrush">
                  <p:embed/>
                  <p:pic>
                    <p:nvPicPr>
                      <p:cNvPr id="0" name="圖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33538" y="981075"/>
                        <a:ext cx="8855075" cy="5329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"/>
          <p:cNvGrpSpPr/>
          <p:nvPr/>
        </p:nvGrpSpPr>
        <p:grpSpPr>
          <a:xfrm>
            <a:off x="4079875" y="1270000"/>
            <a:ext cx="3068638" cy="1515635"/>
            <a:chOff x="0" y="0"/>
            <a:chExt cx="1996" cy="1444"/>
          </a:xfrm>
        </p:grpSpPr>
        <p:sp>
          <p:nvSpPr>
            <p:cNvPr id="214019" name="Text Box 4"/>
            <p:cNvSpPr txBox="1"/>
            <p:nvPr/>
          </p:nvSpPr>
          <p:spPr>
            <a:xfrm>
              <a:off x="0" y="0"/>
              <a:ext cx="321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d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20" name="Line 5"/>
            <p:cNvSpPr/>
            <p:nvPr/>
          </p:nvSpPr>
          <p:spPr>
            <a:xfrm>
              <a:off x="363" y="227"/>
              <a:ext cx="272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21" name="Text Box 6"/>
            <p:cNvSpPr txBox="1"/>
            <p:nvPr/>
          </p:nvSpPr>
          <p:spPr>
            <a:xfrm>
              <a:off x="0" y="363"/>
              <a:ext cx="235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t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22" name="Text Box 7"/>
            <p:cNvSpPr txBox="1"/>
            <p:nvPr/>
          </p:nvSpPr>
          <p:spPr>
            <a:xfrm>
              <a:off x="0" y="726"/>
              <a:ext cx="315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n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23" name="Line 8"/>
            <p:cNvSpPr/>
            <p:nvPr/>
          </p:nvSpPr>
          <p:spPr>
            <a:xfrm>
              <a:off x="272" y="590"/>
              <a:ext cx="2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24" name="Line 9"/>
            <p:cNvSpPr/>
            <p:nvPr/>
          </p:nvSpPr>
          <p:spPr>
            <a:xfrm flipV="1">
              <a:off x="272" y="726"/>
              <a:ext cx="227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25" name="Text Box 10"/>
            <p:cNvSpPr txBox="1"/>
            <p:nvPr/>
          </p:nvSpPr>
          <p:spPr>
            <a:xfrm>
              <a:off x="589" y="318"/>
              <a:ext cx="394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ie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26" name="Line 11"/>
            <p:cNvSpPr/>
            <p:nvPr/>
          </p:nvSpPr>
          <p:spPr>
            <a:xfrm flipV="1">
              <a:off x="952" y="272"/>
              <a:ext cx="182" cy="1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27" name="Line 12"/>
            <p:cNvSpPr/>
            <p:nvPr/>
          </p:nvSpPr>
          <p:spPr>
            <a:xfrm>
              <a:off x="998" y="590"/>
              <a:ext cx="22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28" name="Line 13"/>
            <p:cNvSpPr/>
            <p:nvPr/>
          </p:nvSpPr>
          <p:spPr>
            <a:xfrm>
              <a:off x="952" y="726"/>
              <a:ext cx="227" cy="18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29" name="Text Box 14"/>
            <p:cNvSpPr txBox="1"/>
            <p:nvPr/>
          </p:nvSpPr>
          <p:spPr>
            <a:xfrm>
              <a:off x="1224" y="0"/>
              <a:ext cx="772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 die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30" name="Text Box 15"/>
            <p:cNvSpPr txBox="1"/>
            <p:nvPr/>
          </p:nvSpPr>
          <p:spPr>
            <a:xfrm>
              <a:off x="1224" y="363"/>
              <a:ext cx="602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 tie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31" name="Text Box 16"/>
            <p:cNvSpPr txBox="1"/>
            <p:nvPr/>
          </p:nvSpPr>
          <p:spPr>
            <a:xfrm>
              <a:off x="1270" y="771"/>
              <a:ext cx="589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nie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4114800" y="3567113"/>
            <a:ext cx="3070225" cy="1517524"/>
            <a:chOff x="0" y="0"/>
            <a:chExt cx="1996" cy="1444"/>
          </a:xfrm>
        </p:grpSpPr>
        <p:sp>
          <p:nvSpPr>
            <p:cNvPr id="214033" name="Text Box 18"/>
            <p:cNvSpPr txBox="1"/>
            <p:nvPr/>
          </p:nvSpPr>
          <p:spPr>
            <a:xfrm>
              <a:off x="0" y="0"/>
              <a:ext cx="302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 j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34" name="Line 19"/>
            <p:cNvSpPr/>
            <p:nvPr/>
          </p:nvSpPr>
          <p:spPr>
            <a:xfrm>
              <a:off x="363" y="227"/>
              <a:ext cx="272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35" name="Text Box 20"/>
            <p:cNvSpPr txBox="1"/>
            <p:nvPr/>
          </p:nvSpPr>
          <p:spPr>
            <a:xfrm>
              <a:off x="0" y="363"/>
              <a:ext cx="321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q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36" name="Text Box 21"/>
            <p:cNvSpPr txBox="1"/>
            <p:nvPr/>
          </p:nvSpPr>
          <p:spPr>
            <a:xfrm>
              <a:off x="0" y="726"/>
              <a:ext cx="296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x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37" name="Line 22"/>
            <p:cNvSpPr/>
            <p:nvPr/>
          </p:nvSpPr>
          <p:spPr>
            <a:xfrm>
              <a:off x="272" y="590"/>
              <a:ext cx="2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38" name="Line 23"/>
            <p:cNvSpPr/>
            <p:nvPr/>
          </p:nvSpPr>
          <p:spPr>
            <a:xfrm flipV="1">
              <a:off x="272" y="726"/>
              <a:ext cx="227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39" name="Text Box 24"/>
            <p:cNvSpPr txBox="1"/>
            <p:nvPr/>
          </p:nvSpPr>
          <p:spPr>
            <a:xfrm>
              <a:off x="589" y="318"/>
              <a:ext cx="393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ie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40" name="Line 25"/>
            <p:cNvSpPr/>
            <p:nvPr/>
          </p:nvSpPr>
          <p:spPr>
            <a:xfrm flipV="1">
              <a:off x="952" y="272"/>
              <a:ext cx="182" cy="1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41" name="Line 26"/>
            <p:cNvSpPr/>
            <p:nvPr/>
          </p:nvSpPr>
          <p:spPr>
            <a:xfrm>
              <a:off x="998" y="590"/>
              <a:ext cx="22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42" name="Line 27"/>
            <p:cNvSpPr/>
            <p:nvPr/>
          </p:nvSpPr>
          <p:spPr>
            <a:xfrm>
              <a:off x="952" y="726"/>
              <a:ext cx="227" cy="18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043" name="Text Box 28"/>
            <p:cNvSpPr txBox="1"/>
            <p:nvPr/>
          </p:nvSpPr>
          <p:spPr>
            <a:xfrm>
              <a:off x="1224" y="0"/>
              <a:ext cx="772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 jie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44" name="Text Box 29"/>
            <p:cNvSpPr txBox="1"/>
            <p:nvPr/>
          </p:nvSpPr>
          <p:spPr>
            <a:xfrm>
              <a:off x="1224" y="363"/>
              <a:ext cx="595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qie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14045" name="Text Box 30"/>
            <p:cNvSpPr txBox="1"/>
            <p:nvPr/>
          </p:nvSpPr>
          <p:spPr>
            <a:xfrm>
              <a:off x="1270" y="771"/>
              <a:ext cx="571" cy="6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xie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</p:grpSp>
      <p:sp>
        <p:nvSpPr>
          <p:cNvPr id="33" name="同侧圆角矩形 32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34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113" y="1268413"/>
            <a:ext cx="7459662" cy="468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41" name="Picture 2" descr="s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270000"/>
            <a:ext cx="4105275" cy="316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8112125" y="1773238"/>
            <a:ext cx="1122045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5400" b="1" dirty="0">
                <a:latin typeface="Calibri" charset="0"/>
                <a:ea typeface="SimSun" pitchFamily="2" charset="-122"/>
              </a:rPr>
              <a:t>x</a:t>
            </a:r>
            <a:r>
              <a:rPr lang="zh-CN" altLang="zh-CN" sz="54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ié</a:t>
            </a:r>
            <a:endParaRPr lang="zh-CN" altLang="zh-CN" sz="54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6600" b="1" dirty="0">
                <a:latin typeface="Calibri" charset="0"/>
                <a:ea typeface="SimSun" pitchFamily="2" charset="-122"/>
              </a:rPr>
              <a:t>鞋</a:t>
            </a:r>
            <a:endParaRPr lang="zh-CN" altLang="zh-CN" sz="66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4708525" y="4845050"/>
            <a:ext cx="503110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8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x--ié---xié</a:t>
            </a:r>
            <a:endParaRPr lang="zh-CN" altLang="zh-CN" sz="8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1" grpId="1"/>
      <p:bldP spid="7172" grpId="0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7031038" y="1628775"/>
            <a:ext cx="225425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5400" b="1" dirty="0">
                <a:latin typeface="Calibri" charset="0"/>
                <a:ea typeface="SimSun" pitchFamily="2" charset="-122"/>
              </a:rPr>
              <a:t>     d</a:t>
            </a:r>
            <a:r>
              <a:rPr lang="zh-CN" altLang="zh-CN" sz="54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ié</a:t>
            </a:r>
            <a:endParaRPr lang="zh-CN" altLang="zh-CN" sz="54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6600" b="1" dirty="0">
                <a:latin typeface="Calibri" charset="0"/>
                <a:ea typeface="SimSun" pitchFamily="2" charset="-122"/>
              </a:rPr>
              <a:t>蝴 蝶</a:t>
            </a:r>
            <a:endParaRPr lang="zh-CN" altLang="zh-CN" sz="66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4778375" y="4772025"/>
            <a:ext cx="518223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8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d--ié---dié</a:t>
            </a:r>
            <a:endParaRPr lang="zh-CN" altLang="zh-CN" sz="8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16067" name="Picture 4" descr="hudie2_2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1054100"/>
            <a:ext cx="3241675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6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7643813" y="4986338"/>
            <a:ext cx="129286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8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ye</a:t>
            </a:r>
            <a:endParaRPr lang="zh-CN" altLang="zh-CN" sz="8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17090" name="Picture 3" descr="447a7fcf526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688" y="2060575"/>
            <a:ext cx="34925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 Box 4"/>
          <p:cNvSpPr txBox="1"/>
          <p:nvPr/>
        </p:nvSpPr>
        <p:spPr>
          <a:xfrm>
            <a:off x="2243138" y="5346700"/>
            <a:ext cx="4464050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5400" b="1" dirty="0">
                <a:solidFill>
                  <a:srgbClr val="0000FF"/>
                </a:solidFill>
                <a:latin typeface="Tahoma" panose="020B0604030504040204" pitchFamily="34" charset="0"/>
                <a:ea typeface="SimSun" pitchFamily="2" charset="-122"/>
              </a:rPr>
              <a:t>整体认读音节</a:t>
            </a:r>
            <a:endParaRPr lang="zh-CN" altLang="zh-CN" sz="5400" b="1" dirty="0">
              <a:solidFill>
                <a:srgbClr val="0000FF"/>
              </a:solidFill>
              <a:latin typeface="Tahoma" panose="020B0604030504040204" pitchFamily="34" charset="0"/>
              <a:ea typeface="SimSun" pitchFamily="2" charset="-122"/>
            </a:endParaRPr>
          </a:p>
        </p:txBody>
      </p:sp>
      <p:sp>
        <p:nvSpPr>
          <p:cNvPr id="9221" name="Line 5"/>
          <p:cNvSpPr/>
          <p:nvPr/>
        </p:nvSpPr>
        <p:spPr>
          <a:xfrm>
            <a:off x="7872413" y="2897188"/>
            <a:ext cx="1008062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2" name="Text Box 6"/>
          <p:cNvSpPr txBox="1"/>
          <p:nvPr/>
        </p:nvSpPr>
        <p:spPr>
          <a:xfrm>
            <a:off x="9024938" y="2322513"/>
            <a:ext cx="1800225" cy="2768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5400" b="1" dirty="0">
                <a:latin typeface="Calibri" charset="0"/>
                <a:ea typeface="SimSun" pitchFamily="2" charset="-122"/>
              </a:rPr>
              <a:t>yè</a:t>
            </a:r>
            <a:endParaRPr lang="zh-CN" altLang="zh-CN" sz="5400" b="1" dirty="0">
              <a:latin typeface="Calibri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5400" b="1" dirty="0">
                <a:latin typeface="Calibri" charset="0"/>
                <a:ea typeface="SimSun" pitchFamily="2" charset="-122"/>
              </a:rPr>
              <a:t>叶子</a:t>
            </a:r>
            <a:endParaRPr lang="zh-CN" altLang="zh-CN" sz="54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  <a:p>
            <a:pPr indent="0" eaLnBrk="0" hangingPunct="0"/>
            <a:endParaRPr lang="zh-CN" altLang="zh-CN" sz="6600" b="1" dirty="0">
              <a:latin typeface="Calibri" charset="0"/>
              <a:ea typeface="SimSun" pitchFamily="2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7080250" y="2754313"/>
            <a:ext cx="647700" cy="792162"/>
            <a:chOff x="0" y="0"/>
            <a:chExt cx="726" cy="817"/>
          </a:xfrm>
        </p:grpSpPr>
        <p:sp>
          <p:nvSpPr>
            <p:cNvPr id="217095" name="Line 8"/>
            <p:cNvSpPr/>
            <p:nvPr/>
          </p:nvSpPr>
          <p:spPr>
            <a:xfrm>
              <a:off x="0" y="91"/>
              <a:ext cx="726" cy="635"/>
            </a:xfrm>
            <a:prstGeom prst="line">
              <a:avLst/>
            </a:prstGeom>
            <a:ln w="136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7096" name="Line 9"/>
            <p:cNvSpPr/>
            <p:nvPr/>
          </p:nvSpPr>
          <p:spPr>
            <a:xfrm flipH="1">
              <a:off x="0" y="0"/>
              <a:ext cx="680" cy="817"/>
            </a:xfrm>
            <a:prstGeom prst="line">
              <a:avLst/>
            </a:prstGeom>
            <a:ln w="136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9226" name="Text Box 10"/>
          <p:cNvSpPr txBox="1"/>
          <p:nvPr/>
        </p:nvSpPr>
        <p:spPr>
          <a:xfrm>
            <a:off x="7032625" y="2636838"/>
            <a:ext cx="75565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5400" b="1" dirty="0">
                <a:latin typeface="Calibri" charset="0"/>
                <a:ea typeface="SimSun" pitchFamily="2" charset="-122"/>
              </a:rPr>
              <a:t>iè</a:t>
            </a:r>
            <a:endParaRPr lang="zh-CN" altLang="zh-CN" sz="54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  <a:p>
            <a:pPr indent="0" eaLnBrk="0" hangingPunct="0"/>
            <a:endParaRPr lang="zh-CN" altLang="zh-CN" sz="66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/>
      <p:bldP spid="9222" grpId="0"/>
      <p:bldP spid="9226" grpId="0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OOOPIC2_clr_20090402dc3a5129a25ddfb3"/>
          <p:cNvPicPr>
            <a:picLocks noChangeAspect="1"/>
          </p:cNvPicPr>
          <p:nvPr/>
        </p:nvPicPr>
        <p:blipFill>
          <a:blip r:embed="rId1"/>
          <a:srcRect t="1083" b="4945"/>
          <a:stretch>
            <a:fillRect/>
          </a:stretch>
        </p:blipFill>
        <p:spPr>
          <a:xfrm>
            <a:off x="2352675" y="981075"/>
            <a:ext cx="3448050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2568575" y="5013325"/>
            <a:ext cx="295275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yē    zi</a:t>
            </a:r>
            <a:endParaRPr lang="zh-CN" altLang="zh-CN" sz="60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10244" name="Picture 4" descr="107_95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263" y="981075"/>
            <a:ext cx="3529012" cy="364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Rectangle 5"/>
          <p:cNvSpPr>
            <a:spLocks noGrp="1"/>
          </p:cNvSpPr>
          <p:nvPr/>
        </p:nvSpPr>
        <p:spPr>
          <a:xfrm>
            <a:off x="7319963" y="4870450"/>
            <a:ext cx="27368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indent="0" algn="ctr" eaLnBrk="0" hangingPunct="0"/>
            <a:r>
              <a:rPr lang="zh-CN" altLang="zh-CN" sz="60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yé    ye</a:t>
            </a:r>
            <a:r>
              <a:rPr lang="zh-CN" altLang="zh-CN" sz="6000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 </a:t>
            </a:r>
            <a:endParaRPr lang="zh-CN" altLang="zh-CN" sz="6000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6888163" y="1989138"/>
            <a:ext cx="3529012" cy="3446462"/>
            <a:chOff x="0" y="0"/>
            <a:chExt cx="2223" cy="2640"/>
          </a:xfrm>
        </p:grpSpPr>
        <p:sp>
          <p:nvSpPr>
            <p:cNvPr id="219138" name="Line 3"/>
            <p:cNvSpPr/>
            <p:nvPr/>
          </p:nvSpPr>
          <p:spPr>
            <a:xfrm>
              <a:off x="0" y="1741"/>
              <a:ext cx="2177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19139" name="Group 4"/>
            <p:cNvGrpSpPr/>
            <p:nvPr/>
          </p:nvGrpSpPr>
          <p:grpSpPr>
            <a:xfrm>
              <a:off x="0" y="0"/>
              <a:ext cx="2223" cy="2640"/>
              <a:chOff x="0" y="0"/>
              <a:chExt cx="2223" cy="2640"/>
            </a:xfrm>
          </p:grpSpPr>
          <p:sp>
            <p:nvSpPr>
              <p:cNvPr id="219140" name="Line 5"/>
              <p:cNvSpPr/>
              <p:nvPr/>
            </p:nvSpPr>
            <p:spPr>
              <a:xfrm>
                <a:off x="0" y="834"/>
                <a:ext cx="2177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9141" name="Line 6"/>
              <p:cNvSpPr/>
              <p:nvPr/>
            </p:nvSpPr>
            <p:spPr>
              <a:xfrm>
                <a:off x="0" y="2603"/>
                <a:ext cx="2177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9142" name="Line 7"/>
              <p:cNvSpPr/>
              <p:nvPr/>
            </p:nvSpPr>
            <p:spPr>
              <a:xfrm>
                <a:off x="0" y="18"/>
                <a:ext cx="2223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9143" name="Line 8"/>
              <p:cNvSpPr/>
              <p:nvPr/>
            </p:nvSpPr>
            <p:spPr>
              <a:xfrm>
                <a:off x="9" y="9"/>
                <a:ext cx="0" cy="2631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19144" name="Line 9"/>
              <p:cNvSpPr/>
              <p:nvPr/>
            </p:nvSpPr>
            <p:spPr>
              <a:xfrm>
                <a:off x="2196" y="0"/>
                <a:ext cx="0" cy="2631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11274" name="Text Box 10"/>
          <p:cNvSpPr txBox="1"/>
          <p:nvPr/>
        </p:nvSpPr>
        <p:spPr>
          <a:xfrm>
            <a:off x="7248525" y="1968500"/>
            <a:ext cx="3241675" cy="3230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204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üe</a:t>
            </a:r>
            <a:endParaRPr lang="zh-CN" altLang="zh-CN" sz="204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4872038" y="5589588"/>
            <a:ext cx="60118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一轮弯月   üe    üe   üe</a:t>
            </a:r>
            <a:endParaRPr lang="zh-CN" altLang="zh-CN" sz="4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19147" name="Picture 12" descr="28237569663627537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984375"/>
            <a:ext cx="3632200" cy="359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同侧圆角矩形 14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5" grpId="0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0161" name="Object 2"/>
          <p:cNvGraphicFramePr>
            <a:graphicFrameLocks noChangeAspect="1"/>
          </p:cNvGraphicFramePr>
          <p:nvPr/>
        </p:nvGraphicFramePr>
        <p:xfrm>
          <a:off x="1524000" y="2755900"/>
          <a:ext cx="9144000" cy="355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4162425" imgH="5972175" progId="PBrush">
                  <p:embed/>
                </p:oleObj>
              </mc:Choice>
              <mc:Fallback>
                <p:oleObj name="" r:id="rId1" imgW="4162425" imgH="5972175" progId="PBrush">
                  <p:embed/>
                  <p:pic>
                    <p:nvPicPr>
                      <p:cNvPr id="0" name="圖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4000" y="2755900"/>
                        <a:ext cx="9144000" cy="3554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"/>
          <p:cNvGrpSpPr/>
          <p:nvPr/>
        </p:nvGrpSpPr>
        <p:grpSpPr>
          <a:xfrm>
            <a:off x="4224338" y="3843338"/>
            <a:ext cx="3168650" cy="1438434"/>
            <a:chOff x="0" y="0"/>
            <a:chExt cx="1996" cy="1516"/>
          </a:xfrm>
        </p:grpSpPr>
        <p:sp>
          <p:nvSpPr>
            <p:cNvPr id="220163" name="Text Box 4"/>
            <p:cNvSpPr txBox="1"/>
            <p:nvPr/>
          </p:nvSpPr>
          <p:spPr>
            <a:xfrm>
              <a:off x="0" y="0"/>
              <a:ext cx="293" cy="7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 j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64" name="Line 5"/>
            <p:cNvSpPr/>
            <p:nvPr/>
          </p:nvSpPr>
          <p:spPr>
            <a:xfrm>
              <a:off x="363" y="227"/>
              <a:ext cx="272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20165" name="Text Box 6"/>
            <p:cNvSpPr txBox="1"/>
            <p:nvPr/>
          </p:nvSpPr>
          <p:spPr>
            <a:xfrm>
              <a:off x="0" y="363"/>
              <a:ext cx="311" cy="7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q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66" name="Text Box 7"/>
            <p:cNvSpPr txBox="1"/>
            <p:nvPr/>
          </p:nvSpPr>
          <p:spPr>
            <a:xfrm>
              <a:off x="0" y="726"/>
              <a:ext cx="287" cy="7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x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67" name="Line 8"/>
            <p:cNvSpPr/>
            <p:nvPr/>
          </p:nvSpPr>
          <p:spPr>
            <a:xfrm>
              <a:off x="272" y="590"/>
              <a:ext cx="2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20168" name="Line 9"/>
            <p:cNvSpPr/>
            <p:nvPr/>
          </p:nvSpPr>
          <p:spPr>
            <a:xfrm flipV="1">
              <a:off x="272" y="726"/>
              <a:ext cx="227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20169" name="Text Box 10"/>
            <p:cNvSpPr txBox="1"/>
            <p:nvPr/>
          </p:nvSpPr>
          <p:spPr>
            <a:xfrm>
              <a:off x="589" y="318"/>
              <a:ext cx="488" cy="7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üe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70" name="Line 11"/>
            <p:cNvSpPr/>
            <p:nvPr/>
          </p:nvSpPr>
          <p:spPr>
            <a:xfrm flipV="1">
              <a:off x="952" y="272"/>
              <a:ext cx="182" cy="1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20171" name="Line 12"/>
            <p:cNvSpPr/>
            <p:nvPr/>
          </p:nvSpPr>
          <p:spPr>
            <a:xfrm>
              <a:off x="998" y="590"/>
              <a:ext cx="22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20172" name="Line 13"/>
            <p:cNvSpPr/>
            <p:nvPr/>
          </p:nvSpPr>
          <p:spPr>
            <a:xfrm>
              <a:off x="952" y="726"/>
              <a:ext cx="227" cy="18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20173" name="Text Box 14"/>
            <p:cNvSpPr txBox="1"/>
            <p:nvPr/>
          </p:nvSpPr>
          <p:spPr>
            <a:xfrm>
              <a:off x="1224" y="0"/>
              <a:ext cx="772" cy="74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 jue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74" name="Text Box 15"/>
            <p:cNvSpPr txBox="1"/>
            <p:nvPr/>
          </p:nvSpPr>
          <p:spPr>
            <a:xfrm>
              <a:off x="1224" y="363"/>
              <a:ext cx="684" cy="7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que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75" name="Text Box 16"/>
            <p:cNvSpPr txBox="1"/>
            <p:nvPr/>
          </p:nvSpPr>
          <p:spPr>
            <a:xfrm>
              <a:off x="1270" y="771"/>
              <a:ext cx="660" cy="7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xue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4284663" y="981075"/>
            <a:ext cx="3455987" cy="1467007"/>
            <a:chOff x="0" y="0"/>
            <a:chExt cx="1996" cy="1490"/>
          </a:xfrm>
        </p:grpSpPr>
        <p:sp>
          <p:nvSpPr>
            <p:cNvPr id="220177" name="Text Box 18"/>
            <p:cNvSpPr txBox="1"/>
            <p:nvPr/>
          </p:nvSpPr>
          <p:spPr>
            <a:xfrm>
              <a:off x="0" y="0"/>
              <a:ext cx="279" cy="7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n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78" name="Line 19"/>
            <p:cNvSpPr/>
            <p:nvPr/>
          </p:nvSpPr>
          <p:spPr>
            <a:xfrm>
              <a:off x="363" y="227"/>
              <a:ext cx="272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0179" name="Text Box 20"/>
            <p:cNvSpPr txBox="1"/>
            <p:nvPr/>
          </p:nvSpPr>
          <p:spPr>
            <a:xfrm>
              <a:off x="0" y="344"/>
              <a:ext cx="179" cy="7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80" name="Text Box 21"/>
            <p:cNvSpPr txBox="1"/>
            <p:nvPr/>
          </p:nvSpPr>
          <p:spPr>
            <a:xfrm>
              <a:off x="0" y="726"/>
              <a:ext cx="181" cy="7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l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81" name="Line 22"/>
            <p:cNvSpPr/>
            <p:nvPr/>
          </p:nvSpPr>
          <p:spPr>
            <a:xfrm>
              <a:off x="272" y="590"/>
              <a:ext cx="2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0182" name="Line 23"/>
            <p:cNvSpPr/>
            <p:nvPr/>
          </p:nvSpPr>
          <p:spPr>
            <a:xfrm flipV="1">
              <a:off x="272" y="726"/>
              <a:ext cx="227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0183" name="Text Box 24"/>
            <p:cNvSpPr txBox="1"/>
            <p:nvPr/>
          </p:nvSpPr>
          <p:spPr>
            <a:xfrm>
              <a:off x="589" y="318"/>
              <a:ext cx="448" cy="7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üe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84" name="Line 25"/>
            <p:cNvSpPr/>
            <p:nvPr/>
          </p:nvSpPr>
          <p:spPr>
            <a:xfrm flipV="1">
              <a:off x="952" y="272"/>
              <a:ext cx="182" cy="1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0185" name="Line 26"/>
            <p:cNvSpPr/>
            <p:nvPr/>
          </p:nvSpPr>
          <p:spPr>
            <a:xfrm>
              <a:off x="998" y="590"/>
              <a:ext cx="22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0186" name="Line 27"/>
            <p:cNvSpPr/>
            <p:nvPr/>
          </p:nvSpPr>
          <p:spPr>
            <a:xfrm>
              <a:off x="952" y="726"/>
              <a:ext cx="227" cy="18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0187" name="Text Box 28"/>
            <p:cNvSpPr txBox="1"/>
            <p:nvPr/>
          </p:nvSpPr>
          <p:spPr>
            <a:xfrm>
              <a:off x="1224" y="0"/>
              <a:ext cx="772" cy="7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nüe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88" name="Text Box 29"/>
            <p:cNvSpPr txBox="1"/>
            <p:nvPr/>
          </p:nvSpPr>
          <p:spPr>
            <a:xfrm>
              <a:off x="1224" y="344"/>
              <a:ext cx="179" cy="7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  <p:sp>
          <p:nvSpPr>
            <p:cNvPr id="220189" name="Text Box 30"/>
            <p:cNvSpPr txBox="1"/>
            <p:nvPr/>
          </p:nvSpPr>
          <p:spPr>
            <a:xfrm>
              <a:off x="1270" y="772"/>
              <a:ext cx="523" cy="7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4000" b="1" dirty="0">
                  <a:latin typeface="Calibri" charset="0"/>
                  <a:ea typeface="SimSun" pitchFamily="2" charset="-122"/>
                </a:rPr>
                <a:t>lüe</a:t>
              </a:r>
              <a:endParaRPr lang="zh-CN" altLang="zh-CN" sz="4000" b="1" dirty="0">
                <a:latin typeface="Calibri" charset="0"/>
                <a:ea typeface="SimSun" pitchFamily="2" charset="-122"/>
              </a:endParaRPr>
            </a:p>
          </p:txBody>
        </p:sp>
      </p:grpSp>
      <p:sp>
        <p:nvSpPr>
          <p:cNvPr id="12319" name="AutoShape 31"/>
          <p:cNvSpPr/>
          <p:nvPr/>
        </p:nvSpPr>
        <p:spPr>
          <a:xfrm>
            <a:off x="7451725" y="1198563"/>
            <a:ext cx="3384550" cy="646112"/>
          </a:xfrm>
          <a:prstGeom prst="wedgeEllipseCallout">
            <a:avLst>
              <a:gd name="adj1" fmla="val -38977"/>
              <a:gd name="adj2" fmla="val 6073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indent="0" eaLnBrk="0" hangingPunct="0"/>
            <a:endParaRPr lang="zh-CN" altLang="zh-CN" dirty="0">
              <a:latin typeface="Consolas" pitchFamily="49" charset="0"/>
              <a:ea typeface="SimSun" pitchFamily="2" charset="-122"/>
            </a:endParaRPr>
          </a:p>
        </p:txBody>
      </p:sp>
      <p:sp>
        <p:nvSpPr>
          <p:cNvPr id="12320" name="Text Box 32"/>
          <p:cNvSpPr txBox="1"/>
          <p:nvPr/>
        </p:nvSpPr>
        <p:spPr>
          <a:xfrm>
            <a:off x="7537450" y="1196975"/>
            <a:ext cx="38163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2800" b="1" dirty="0">
                <a:solidFill>
                  <a:srgbClr val="0000FF"/>
                </a:solidFill>
                <a:latin typeface="Calibri" charset="0"/>
                <a:ea typeface="SimSun" pitchFamily="2" charset="-122"/>
              </a:rPr>
              <a:t>你发现了什么？</a:t>
            </a:r>
            <a:endParaRPr lang="zh-CN" altLang="zh-CN" sz="2800" b="1" dirty="0">
              <a:solidFill>
                <a:srgbClr val="0000FF"/>
              </a:solidFill>
              <a:latin typeface="Consolas" pitchFamily="49" charset="0"/>
              <a:ea typeface="SimSun" pitchFamily="2" charset="-122"/>
            </a:endParaRPr>
          </a:p>
        </p:txBody>
      </p:sp>
      <p:sp>
        <p:nvSpPr>
          <p:cNvPr id="35" name="同侧圆角矩形 34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36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9" grpId="0" bldLvl="0" animBg="1"/>
      <p:bldP spid="12320" grpId="0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1185" name="Picture 2" descr="42f8e0b47c1a1b608ad4b2e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982663"/>
            <a:ext cx="8783638" cy="5373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1186" name="Picture 3" descr="W0200808254038824295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488" y="1552575"/>
            <a:ext cx="3514725" cy="3105150"/>
          </a:xfrm>
          <a:prstGeom prst="rect">
            <a:avLst/>
          </a:prstGeom>
          <a:noFill/>
          <a:ln w="571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316" name="Text Box 4"/>
          <p:cNvSpPr txBox="1"/>
          <p:nvPr/>
        </p:nvSpPr>
        <p:spPr>
          <a:xfrm>
            <a:off x="5592763" y="3286125"/>
            <a:ext cx="4824412" cy="1938020"/>
          </a:xfrm>
          <a:prstGeom prst="rect">
            <a:avLst/>
          </a:prstGeom>
          <a:noFill/>
          <a:ln w="381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800" dirty="0"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zh-CN" altLang="zh-CN" sz="4400" dirty="0">
                <a:latin typeface="Arial" panose="020B0604020202090204" pitchFamily="34" charset="0"/>
                <a:ea typeface="楷体_GB2312" pitchFamily="49" charset="-122"/>
              </a:rPr>
              <a:t>ü</a:t>
            </a:r>
            <a:r>
              <a:rPr lang="zh-CN" altLang="zh-CN" sz="4800" dirty="0"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zh-CN" altLang="zh-CN" sz="4800" dirty="0">
                <a:latin typeface="Arial" panose="020B0604020202090204" pitchFamily="34" charset="0"/>
                <a:ea typeface="楷体_GB2312" pitchFamily="49" charset="-122"/>
              </a:rPr>
              <a:t>ü</a:t>
            </a:r>
            <a:r>
              <a:rPr lang="zh-CN" altLang="zh-CN" sz="4800" dirty="0">
                <a:latin typeface="楷体_GB2312" pitchFamily="49" charset="-122"/>
                <a:ea typeface="楷体_GB2312" pitchFamily="49" charset="-122"/>
              </a:rPr>
              <a:t>有礼貌，</a:t>
            </a:r>
            <a:endParaRPr lang="zh-CN" altLang="zh-CN" sz="4800" dirty="0"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4800" dirty="0">
                <a:latin typeface="楷体_GB2312" pitchFamily="49" charset="-122"/>
                <a:ea typeface="楷体_GB2312" pitchFamily="49" charset="-122"/>
              </a:rPr>
              <a:t>见了jqx就脱帽。</a:t>
            </a:r>
            <a:r>
              <a:rPr lang="zh-CN" altLang="zh-CN" dirty="0">
                <a:latin typeface="Arial" panose="020B0604020202090204" pitchFamily="34" charset="0"/>
                <a:ea typeface="SimSun" pitchFamily="2" charset="-122"/>
              </a:rPr>
              <a:t> </a:t>
            </a:r>
            <a:endParaRPr lang="zh-CN" altLang="zh-CN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7212013" y="1962150"/>
            <a:ext cx="2592387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5400" b="1" dirty="0">
                <a:latin typeface="Calibri" charset="0"/>
                <a:ea typeface="SimSun" pitchFamily="2" charset="-122"/>
              </a:rPr>
              <a:t>     q</a:t>
            </a:r>
            <a:r>
              <a:rPr lang="zh-CN" altLang="zh-CN" sz="54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uè</a:t>
            </a:r>
            <a:endParaRPr lang="zh-CN" altLang="zh-CN" sz="54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6600" b="1" dirty="0">
                <a:latin typeface="Calibri" charset="0"/>
                <a:ea typeface="SimSun" pitchFamily="2" charset="-122"/>
              </a:rPr>
              <a:t>孔 雀</a:t>
            </a:r>
            <a:endParaRPr lang="zh-CN" altLang="zh-CN" sz="66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4311650" y="4962525"/>
            <a:ext cx="586295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8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q--üè---què</a:t>
            </a:r>
            <a:endParaRPr lang="zh-CN" altLang="zh-CN" sz="8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22211" name="Picture 4" descr="MP90022781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054100"/>
            <a:ext cx="4284662" cy="371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6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32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188" y="1527175"/>
            <a:ext cx="80930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同侧圆角矩形 4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4257" name="Picture 2" descr="200672012544291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363" y="1149350"/>
            <a:ext cx="3960812" cy="51831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6959600" y="1946275"/>
            <a:ext cx="3529013" cy="3514725"/>
            <a:chOff x="0" y="0"/>
            <a:chExt cx="2223" cy="2640"/>
          </a:xfrm>
        </p:grpSpPr>
        <p:sp>
          <p:nvSpPr>
            <p:cNvPr id="224259" name="Line 4"/>
            <p:cNvSpPr/>
            <p:nvPr/>
          </p:nvSpPr>
          <p:spPr>
            <a:xfrm>
              <a:off x="0" y="1741"/>
              <a:ext cx="2177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grpSp>
          <p:nvGrpSpPr>
            <p:cNvPr id="224260" name="Group 5"/>
            <p:cNvGrpSpPr/>
            <p:nvPr/>
          </p:nvGrpSpPr>
          <p:grpSpPr>
            <a:xfrm>
              <a:off x="0" y="0"/>
              <a:ext cx="2223" cy="2640"/>
              <a:chOff x="0" y="0"/>
              <a:chExt cx="2223" cy="2640"/>
            </a:xfrm>
          </p:grpSpPr>
          <p:sp>
            <p:nvSpPr>
              <p:cNvPr id="224261" name="Line 6"/>
              <p:cNvSpPr/>
              <p:nvPr/>
            </p:nvSpPr>
            <p:spPr>
              <a:xfrm>
                <a:off x="0" y="834"/>
                <a:ext cx="2177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24262" name="Line 7"/>
              <p:cNvSpPr/>
              <p:nvPr/>
            </p:nvSpPr>
            <p:spPr>
              <a:xfrm>
                <a:off x="0" y="2603"/>
                <a:ext cx="2177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24263" name="Line 8"/>
              <p:cNvSpPr/>
              <p:nvPr/>
            </p:nvSpPr>
            <p:spPr>
              <a:xfrm>
                <a:off x="0" y="18"/>
                <a:ext cx="2223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24264" name="Line 9"/>
              <p:cNvSpPr/>
              <p:nvPr/>
            </p:nvSpPr>
            <p:spPr>
              <a:xfrm>
                <a:off x="9" y="9"/>
                <a:ext cx="0" cy="2631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24265" name="Line 10"/>
              <p:cNvSpPr/>
              <p:nvPr/>
            </p:nvSpPr>
            <p:spPr>
              <a:xfrm>
                <a:off x="2196" y="0"/>
                <a:ext cx="0" cy="2631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</p:grpSp>
      <p:sp>
        <p:nvSpPr>
          <p:cNvPr id="17419" name="Text Box 11"/>
          <p:cNvSpPr txBox="1"/>
          <p:nvPr/>
        </p:nvSpPr>
        <p:spPr>
          <a:xfrm>
            <a:off x="7248525" y="1930400"/>
            <a:ext cx="3241675" cy="3230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204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er</a:t>
            </a:r>
            <a:endParaRPr lang="zh-CN" altLang="zh-CN" sz="204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4943475" y="5661025"/>
            <a:ext cx="572452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两只耳朵  er    er    er</a:t>
            </a:r>
            <a:endParaRPr lang="zh-CN" altLang="zh-CN" sz="4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  <p:bldP spid="174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3435350" y="5137150"/>
            <a:ext cx="47555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楷体_GB2312" pitchFamily="49" charset="-122"/>
              </a:rPr>
              <a:t>啊</a:t>
            </a:r>
            <a:r>
              <a:rPr lang="zh-CN" altLang="zh-CN" sz="3600" dirty="0">
                <a:solidFill>
                  <a:srgbClr val="FF00FF"/>
                </a:solidFill>
                <a:latin typeface="Calibri" charset="0"/>
                <a:ea typeface="楷体_GB2312" pitchFamily="49" charset="-122"/>
              </a:rPr>
              <a:t>，多么可爱的小鸟！</a:t>
            </a:r>
            <a:endParaRPr lang="zh-CN" altLang="zh-CN" sz="3600" dirty="0">
              <a:solidFill>
                <a:srgbClr val="FF00FF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36866" name="Rectangle 3"/>
          <p:cNvSpPr/>
          <p:nvPr/>
        </p:nvSpPr>
        <p:spPr>
          <a:xfrm>
            <a:off x="1914525" y="962025"/>
            <a:ext cx="12954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en-US" altLang="zh-CN" sz="9600" b="1">
                <a:solidFill>
                  <a:srgbClr val="00B0F0"/>
                </a:solidFill>
                <a:latin typeface="方正舒体" pitchFamily="2" charset="-122"/>
                <a:ea typeface="方正舒体" pitchFamily="2" charset="-122"/>
              </a:rPr>
              <a:t>ā</a:t>
            </a:r>
            <a:endParaRPr lang="zh-CN" altLang="zh-CN" sz="9600" b="1" dirty="0">
              <a:solidFill>
                <a:srgbClr val="00B0F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6867" name="Rectangle 4"/>
          <p:cNvSpPr/>
          <p:nvPr/>
        </p:nvSpPr>
        <p:spPr>
          <a:xfrm>
            <a:off x="1985963" y="4778375"/>
            <a:ext cx="86550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9600" b="1">
                <a:solidFill>
                  <a:srgbClr val="FF0066"/>
                </a:solidFill>
                <a:latin typeface="方正舒体" pitchFamily="2" charset="-122"/>
                <a:ea typeface="方正舒体" pitchFamily="2" charset="-122"/>
              </a:rPr>
              <a:t>à</a:t>
            </a:r>
            <a:endParaRPr lang="zh-CN" altLang="zh-CN" sz="9600" b="1" dirty="0">
              <a:solidFill>
                <a:srgbClr val="FF0066"/>
              </a:solidFill>
              <a:latin typeface="方正舒体" pitchFamily="2" charset="-122"/>
              <a:ea typeface="方正舒体" pitchFamily="2" charset="-122"/>
            </a:endParaRPr>
          </a:p>
        </p:txBody>
      </p:sp>
      <p:grpSp>
        <p:nvGrpSpPr>
          <p:cNvPr id="36868" name="Group 5"/>
          <p:cNvGrpSpPr/>
          <p:nvPr/>
        </p:nvGrpSpPr>
        <p:grpSpPr>
          <a:xfrm>
            <a:off x="1912938" y="2403475"/>
            <a:ext cx="882650" cy="1568431"/>
            <a:chOff x="0" y="0"/>
            <a:chExt cx="1390" cy="2473"/>
          </a:xfrm>
        </p:grpSpPr>
        <p:sp>
          <p:nvSpPr>
            <p:cNvPr id="36869" name="Rectangle 6"/>
            <p:cNvSpPr/>
            <p:nvPr/>
          </p:nvSpPr>
          <p:spPr>
            <a:xfrm>
              <a:off x="0" y="0"/>
              <a:ext cx="1390" cy="247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zh-CN" altLang="zh-CN" sz="9600" b="1" dirty="0">
                  <a:solidFill>
                    <a:srgbClr val="FF0066"/>
                  </a:solidFill>
                  <a:latin typeface="Calibri" charset="0"/>
                  <a:ea typeface="SimSun" pitchFamily="2" charset="-122"/>
                </a:rPr>
                <a:t>ɑ</a:t>
              </a:r>
              <a:endParaRPr lang="zh-CN" altLang="zh-CN" sz="9600" b="1" dirty="0">
                <a:solidFill>
                  <a:srgbClr val="FF0066"/>
                </a:solidFill>
                <a:latin typeface="Calibri" charset="0"/>
                <a:ea typeface="SimSun" pitchFamily="2" charset="-122"/>
              </a:endParaRPr>
            </a:p>
          </p:txBody>
        </p:sp>
        <p:pic>
          <p:nvPicPr>
            <p:cNvPr id="36870" name="Picture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1" y="340"/>
              <a:ext cx="694" cy="52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6871" name="Group 8"/>
          <p:cNvGrpSpPr/>
          <p:nvPr/>
        </p:nvGrpSpPr>
        <p:grpSpPr>
          <a:xfrm>
            <a:off x="1985963" y="3625850"/>
            <a:ext cx="904875" cy="1568460"/>
            <a:chOff x="0" y="0"/>
            <a:chExt cx="1425" cy="2468"/>
          </a:xfrm>
        </p:grpSpPr>
        <p:sp>
          <p:nvSpPr>
            <p:cNvPr id="36872" name="Rectangle 9"/>
            <p:cNvSpPr/>
            <p:nvPr/>
          </p:nvSpPr>
          <p:spPr>
            <a:xfrm>
              <a:off x="0" y="0"/>
              <a:ext cx="1425" cy="24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zh-CN" altLang="zh-CN" sz="9600" b="1" dirty="0">
                  <a:solidFill>
                    <a:srgbClr val="FF0066"/>
                  </a:solidFill>
                  <a:latin typeface="Calibri" charset="0"/>
                  <a:ea typeface="SimSun" pitchFamily="2" charset="-122"/>
                </a:rPr>
                <a:t>ɑ</a:t>
              </a:r>
              <a:endParaRPr lang="zh-CN" altLang="zh-CN" sz="9600" b="1" dirty="0">
                <a:solidFill>
                  <a:srgbClr val="FF0066"/>
                </a:solidFill>
                <a:latin typeface="Calibri" charset="0"/>
                <a:ea typeface="SimSun" pitchFamily="2" charset="-122"/>
              </a:endParaRPr>
            </a:p>
          </p:txBody>
        </p:sp>
        <p:pic>
          <p:nvPicPr>
            <p:cNvPr id="36873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" y="405"/>
              <a:ext cx="907" cy="5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395" name="Text Box 11"/>
          <p:cNvSpPr txBox="1"/>
          <p:nvPr/>
        </p:nvSpPr>
        <p:spPr>
          <a:xfrm>
            <a:off x="3360738" y="1485900"/>
            <a:ext cx="20123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楷体_GB2312" pitchFamily="49" charset="-122"/>
              </a:rPr>
              <a:t>阿</a:t>
            </a:r>
            <a:r>
              <a:rPr lang="zh-CN" altLang="zh-CN" sz="3600" dirty="0">
                <a:solidFill>
                  <a:srgbClr val="FF00FF"/>
                </a:solidFill>
                <a:latin typeface="Calibri" charset="0"/>
                <a:ea typeface="楷体_GB2312" pitchFamily="49" charset="-122"/>
              </a:rPr>
              <a:t>姨好！</a:t>
            </a:r>
            <a:endParaRPr lang="zh-CN" altLang="zh-CN" sz="3600" dirty="0">
              <a:solidFill>
                <a:srgbClr val="FF00FF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6396" name="Text Box 12"/>
          <p:cNvSpPr txBox="1"/>
          <p:nvPr/>
        </p:nvSpPr>
        <p:spPr>
          <a:xfrm>
            <a:off x="3360738" y="2778125"/>
            <a:ext cx="33839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楷体_GB2312" pitchFamily="49" charset="-122"/>
              </a:rPr>
              <a:t>啊</a:t>
            </a:r>
            <a:r>
              <a:rPr lang="zh-CN" altLang="zh-CN" sz="3600" dirty="0">
                <a:solidFill>
                  <a:srgbClr val="FF00FF"/>
                </a:solidFill>
                <a:latin typeface="Calibri" charset="0"/>
                <a:ea typeface="楷体_GB2312" pitchFamily="49" charset="-122"/>
              </a:rPr>
              <a:t>！你说什么？</a:t>
            </a:r>
            <a:endParaRPr lang="zh-CN" altLang="zh-CN" sz="3600" dirty="0">
              <a:solidFill>
                <a:srgbClr val="FF00FF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6397" name="Text Box 13"/>
          <p:cNvSpPr txBox="1"/>
          <p:nvPr/>
        </p:nvSpPr>
        <p:spPr>
          <a:xfrm>
            <a:off x="3360738" y="4000500"/>
            <a:ext cx="42983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3600" b="1" dirty="0">
                <a:solidFill>
                  <a:srgbClr val="0000FF"/>
                </a:solidFill>
                <a:latin typeface="Calibri" charset="0"/>
                <a:ea typeface="楷体_GB2312" pitchFamily="49" charset="-122"/>
              </a:rPr>
              <a:t>啊</a:t>
            </a:r>
            <a:r>
              <a:rPr lang="zh-CN" altLang="zh-CN" sz="3600" dirty="0">
                <a:solidFill>
                  <a:srgbClr val="FF00FF"/>
                </a:solidFill>
                <a:latin typeface="Calibri" charset="0"/>
                <a:ea typeface="楷体_GB2312" pitchFamily="49" charset="-122"/>
              </a:rPr>
              <a:t>？这是怎么回事？</a:t>
            </a:r>
            <a:endParaRPr lang="zh-CN" altLang="zh-CN" sz="3600" dirty="0">
              <a:solidFill>
                <a:srgbClr val="FF00FF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3687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36878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904"/>
          <a:stretch>
            <a:fillRect/>
          </a:stretch>
        </p:blipFill>
        <p:spPr>
          <a:xfrm>
            <a:off x="8178800" y="3405188"/>
            <a:ext cx="1982788" cy="279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同侧圆角矩形 18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20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5" grpId="0"/>
      <p:bldP spid="16396" grpId="0"/>
      <p:bldP spid="16397" grpId="0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1992313" y="3429000"/>
            <a:ext cx="2305050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16000" b="1" dirty="0">
                <a:solidFill>
                  <a:srgbClr val="FF0000"/>
                </a:solidFill>
                <a:latin typeface="Dotum" pitchFamily="34" charset="-127"/>
                <a:ea typeface="Dotum" pitchFamily="34" charset="-127"/>
              </a:rPr>
              <a:t>er</a:t>
            </a:r>
            <a:endParaRPr lang="zh-CN" altLang="zh-CN" sz="16000" b="1" dirty="0">
              <a:solidFill>
                <a:srgbClr val="FF000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4368800" y="981075"/>
            <a:ext cx="6264275" cy="3816350"/>
          </a:xfrm>
          <a:prstGeom prst="wedgeEllipseCallout">
            <a:avLst>
              <a:gd name="adj1" fmla="val -61708"/>
              <a:gd name="adj2" fmla="val 39644"/>
            </a:avLst>
          </a:prstGeom>
          <a:solidFill>
            <a:schemeClr val="accent1">
              <a:alpha val="45999"/>
            </a:schemeClr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charset="0"/>
                <a:ea typeface="SimSun" pitchFamily="2" charset="-122"/>
                <a:cs typeface="+mn-cs"/>
              </a:rPr>
              <a:t>           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我不是复韵母，我是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特殊韵母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。谢谢复韵母兄弟和我做朋友，我不再孤单了！和朋友在一起我真快乐!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6305" name="Picture 2" descr="u=3532990476,1774320756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4875" y="1989138"/>
            <a:ext cx="4770438" cy="3789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7499350" y="2349500"/>
            <a:ext cx="1296988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b="1" dirty="0">
                <a:solidFill>
                  <a:srgbClr val="FF0000"/>
                </a:solidFill>
                <a:latin typeface="SimSun" pitchFamily="2" charset="-122"/>
                <a:ea typeface="SimSun" pitchFamily="2" charset="-122"/>
              </a:rPr>
              <a:t>ér</a:t>
            </a:r>
            <a:endParaRPr lang="zh-CN" altLang="zh-CN" sz="8000" b="1" dirty="0">
              <a:solidFill>
                <a:srgbClr val="FF00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7354888" y="3717925"/>
            <a:ext cx="3095625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b="1" dirty="0">
                <a:solidFill>
                  <a:srgbClr val="FF0000"/>
                </a:solidFill>
                <a:latin typeface="SimSun" pitchFamily="2" charset="-122"/>
                <a:ea typeface="SimSun" pitchFamily="2" charset="-122"/>
              </a:rPr>
              <a:t>儿 童</a:t>
            </a:r>
            <a:endParaRPr lang="zh-CN" altLang="zh-CN" sz="8000" b="1" dirty="0">
              <a:solidFill>
                <a:srgbClr val="FF00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7329" name="Picture 2" descr="红太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3238" y="1044575"/>
            <a:ext cx="8929687" cy="532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7330" name="Text Box 3"/>
          <p:cNvSpPr txBox="1"/>
          <p:nvPr/>
        </p:nvSpPr>
        <p:spPr>
          <a:xfrm>
            <a:off x="2424113" y="1558925"/>
            <a:ext cx="5184775" cy="1630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latin typeface="SimSun" pitchFamily="2" charset="-122"/>
                <a:ea typeface="SimSun" pitchFamily="2" charset="-122"/>
              </a:rPr>
              <a:t>椰树椰树ie ie ie</a:t>
            </a:r>
            <a:endParaRPr lang="zh-CN" altLang="zh-CN" sz="40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endParaRPr lang="zh-CN" altLang="zh-CN" sz="4000" b="1" dirty="0"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27331" name="Text Box 4"/>
          <p:cNvSpPr txBox="1"/>
          <p:nvPr/>
        </p:nvSpPr>
        <p:spPr>
          <a:xfrm>
            <a:off x="4511675" y="2349500"/>
            <a:ext cx="5400675" cy="2045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latin typeface="SimSun" pitchFamily="2" charset="-122"/>
                <a:ea typeface="SimSun" pitchFamily="2" charset="-122"/>
              </a:rPr>
              <a:t>月亮月亮üe   üe   üe</a:t>
            </a:r>
            <a:endParaRPr lang="zh-CN" altLang="zh-CN" sz="40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endParaRPr lang="zh-CN" altLang="zh-CN" sz="4000" b="1" dirty="0">
              <a:latin typeface="SimSun" pitchFamily="2" charset="-122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dirty="0">
                <a:latin typeface="Calibri" charset="0"/>
                <a:ea typeface="SimSun" pitchFamily="2" charset="-122"/>
              </a:rPr>
              <a:t> </a:t>
            </a:r>
            <a:endParaRPr lang="zh-CN" altLang="zh-CN" dirty="0">
              <a:latin typeface="Calibri" charset="0"/>
              <a:ea typeface="SimSun" pitchFamily="2" charset="-122"/>
            </a:endParaRPr>
          </a:p>
        </p:txBody>
      </p:sp>
      <p:sp>
        <p:nvSpPr>
          <p:cNvPr id="227332" name="Text Box 5"/>
          <p:cNvSpPr txBox="1"/>
          <p:nvPr/>
        </p:nvSpPr>
        <p:spPr>
          <a:xfrm>
            <a:off x="6456363" y="3357563"/>
            <a:ext cx="421163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latin typeface="Calibri" charset="0"/>
                <a:ea typeface="SimSun" pitchFamily="2" charset="-122"/>
              </a:rPr>
              <a:t>耳朵耳朵er er er</a:t>
            </a:r>
            <a:endParaRPr lang="zh-CN" altLang="zh-CN" sz="4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8353" name="Picture 2" descr="cybk-00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054100"/>
            <a:ext cx="8677275" cy="525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8354" name="Text Box 3"/>
          <p:cNvSpPr txBox="1"/>
          <p:nvPr/>
        </p:nvSpPr>
        <p:spPr>
          <a:xfrm>
            <a:off x="4079875" y="1701800"/>
            <a:ext cx="4176713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月儿</a:t>
            </a:r>
            <a:r>
              <a:rPr lang="zh-CN" altLang="zh-CN" sz="6600" dirty="0">
                <a:latin typeface="Calibri" charset="0"/>
                <a:ea typeface="SimSun" pitchFamily="2" charset="-122"/>
              </a:rPr>
              <a:t>弯弯</a:t>
            </a:r>
            <a:endParaRPr lang="zh-CN" altLang="zh-CN" sz="6600" dirty="0">
              <a:latin typeface="Calibri" charset="0"/>
              <a:ea typeface="SimSun" pitchFamily="2" charset="-122"/>
            </a:endParaRPr>
          </a:p>
        </p:txBody>
      </p:sp>
      <p:sp>
        <p:nvSpPr>
          <p:cNvPr id="228355" name="Text Box 4"/>
          <p:cNvSpPr txBox="1"/>
          <p:nvPr/>
        </p:nvSpPr>
        <p:spPr>
          <a:xfrm>
            <a:off x="3648075" y="3141663"/>
            <a:ext cx="59055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2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月儿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弯弯挂蓝天，小溪弯弯出青山。</a:t>
            </a:r>
            <a:endParaRPr lang="zh-CN" altLang="zh-CN" sz="32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2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大河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弯弯</a:t>
            </a:r>
            <a:r>
              <a:rPr lang="zh-CN" altLang="zh-CN" sz="32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流入海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，</a:t>
            </a:r>
            <a:r>
              <a:rPr lang="zh-CN" altLang="zh-CN" sz="32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街道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弯弯到</a:t>
            </a:r>
            <a:r>
              <a:rPr lang="zh-CN" altLang="zh-CN" sz="32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校</a:t>
            </a:r>
            <a:r>
              <a:rPr lang="zh-CN" altLang="zh-CN" sz="3200" dirty="0">
                <a:latin typeface="Calibri" charset="0"/>
                <a:ea typeface="SimSun" pitchFamily="2" charset="-122"/>
              </a:rPr>
              <a:t>园。</a:t>
            </a:r>
            <a:endParaRPr lang="zh-CN" altLang="zh-CN" sz="3200" dirty="0">
              <a:latin typeface="Calibri" charset="0"/>
              <a:ea typeface="SimSun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2424113" y="5300663"/>
            <a:ext cx="26035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6000" b="1" dirty="0">
                <a:latin typeface="Calibri" charset="0"/>
                <a:ea typeface="SimSun" pitchFamily="2" charset="-122"/>
              </a:rPr>
              <a:t>世界</a:t>
            </a:r>
            <a:endParaRPr lang="zh-CN" altLang="zh-CN" sz="6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1992313" y="1846263"/>
            <a:ext cx="2519362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6000" b="1" dirty="0">
                <a:latin typeface="Calibri" charset="0"/>
                <a:ea typeface="SimSun" pitchFamily="2" charset="-122"/>
              </a:rPr>
              <a:t>队列</a:t>
            </a:r>
            <a:endParaRPr lang="zh-CN" altLang="zh-CN" sz="6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5953125" y="909638"/>
            <a:ext cx="43211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bái</a:t>
            </a:r>
            <a:r>
              <a:rPr lang="en-US" altLang="zh-CN" sz="60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xuě</a:t>
            </a:r>
            <a:endParaRPr lang="zh-CN" altLang="zh-CN" sz="6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6024563" y="1917700"/>
            <a:ext cx="3887787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6000" b="1" dirty="0">
                <a:latin typeface="Calibri" charset="0"/>
                <a:ea typeface="SimSun" pitchFamily="2" charset="-122"/>
              </a:rPr>
              <a:t>白雪</a:t>
            </a:r>
            <a:endParaRPr lang="zh-CN" altLang="zh-CN" sz="6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1919288" y="2709863"/>
            <a:ext cx="208915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tiě</a:t>
            </a:r>
            <a:r>
              <a:rPr lang="en-US" altLang="zh-CN" sz="60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lù</a:t>
            </a:r>
            <a:r>
              <a:rPr lang="en-US" altLang="zh-CN" sz="60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endParaRPr lang="zh-CN" altLang="zh-CN" sz="6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1512" name="Text Box 8"/>
          <p:cNvSpPr txBox="1"/>
          <p:nvPr/>
        </p:nvSpPr>
        <p:spPr>
          <a:xfrm>
            <a:off x="2122488" y="3429000"/>
            <a:ext cx="2389187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6000" b="1" dirty="0">
                <a:latin typeface="Calibri" charset="0"/>
                <a:ea typeface="SimSun" pitchFamily="2" charset="-122"/>
              </a:rPr>
              <a:t>铁路</a:t>
            </a:r>
            <a:endParaRPr lang="zh-CN" altLang="zh-CN" sz="6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1513" name="Text Box 9"/>
          <p:cNvSpPr txBox="1"/>
          <p:nvPr/>
        </p:nvSpPr>
        <p:spPr>
          <a:xfrm>
            <a:off x="2195513" y="4292600"/>
            <a:ext cx="2519362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Shì</a:t>
            </a:r>
            <a:r>
              <a:rPr lang="en-US" altLang="zh-CN" sz="60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jiè</a:t>
            </a:r>
            <a:endParaRPr lang="zh-CN" altLang="zh-CN" sz="6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0" name="Text Box 8"/>
          <p:cNvSpPr txBox="1"/>
          <p:nvPr/>
        </p:nvSpPr>
        <p:spPr>
          <a:xfrm>
            <a:off x="6107113" y="3429000"/>
            <a:ext cx="2389187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6000" b="1" dirty="0">
                <a:latin typeface="Calibri" charset="0"/>
                <a:ea typeface="SimSun" pitchFamily="2" charset="-122"/>
              </a:rPr>
              <a:t>喜鹊</a:t>
            </a:r>
            <a:endParaRPr lang="zh-CN" altLang="zh-CN" sz="6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13" name="Text Box 2"/>
          <p:cNvSpPr txBox="1"/>
          <p:nvPr/>
        </p:nvSpPr>
        <p:spPr>
          <a:xfrm>
            <a:off x="5724525" y="5300663"/>
            <a:ext cx="26035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6000" b="1" dirty="0">
                <a:latin typeface="Calibri" charset="0"/>
                <a:ea typeface="SimSun" pitchFamily="2" charset="-122"/>
              </a:rPr>
              <a:t>黑夜</a:t>
            </a:r>
            <a:endParaRPr lang="zh-CN" altLang="zh-CN" sz="6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14" name="Text Box 7"/>
          <p:cNvSpPr txBox="1"/>
          <p:nvPr/>
        </p:nvSpPr>
        <p:spPr>
          <a:xfrm>
            <a:off x="6003925" y="2709863"/>
            <a:ext cx="2900363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Xǐ</a:t>
            </a:r>
            <a:r>
              <a:rPr lang="en-US" altLang="zh-CN" sz="60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què</a:t>
            </a:r>
            <a:endParaRPr lang="zh-CN" altLang="zh-CN" sz="6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5" name="Text Box 9"/>
          <p:cNvSpPr txBox="1"/>
          <p:nvPr/>
        </p:nvSpPr>
        <p:spPr>
          <a:xfrm>
            <a:off x="5622925" y="4292600"/>
            <a:ext cx="2519363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Hēi</a:t>
            </a:r>
            <a:r>
              <a:rPr lang="en-US" altLang="zh-CN" sz="60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yè</a:t>
            </a:r>
            <a:endParaRPr lang="zh-CN" altLang="zh-CN" sz="6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6" name="Text Box 7"/>
          <p:cNvSpPr txBox="1"/>
          <p:nvPr/>
        </p:nvSpPr>
        <p:spPr>
          <a:xfrm>
            <a:off x="1909763" y="1106488"/>
            <a:ext cx="2601912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duì</a:t>
            </a:r>
            <a:r>
              <a:rPr lang="en-US" altLang="zh-CN" sz="60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60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liè</a:t>
            </a:r>
            <a:endParaRPr lang="zh-CN" altLang="zh-CN" sz="6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7" name="同侧圆角矩形 16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随堂练习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8" name="直线连接符 21"/>
          <p:cNvCxnSpPr/>
          <p:nvPr/>
        </p:nvCxnSpPr>
        <p:spPr>
          <a:xfrm flipV="1">
            <a:off x="1776413" y="765175"/>
            <a:ext cx="2071688" cy="4763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  <p:bldP spid="21509" grpId="0"/>
      <p:bldP spid="21510" grpId="0"/>
      <p:bldP spid="21511" grpId="0"/>
      <p:bldP spid="21512" grpId="0"/>
      <p:bldP spid="21513" grpId="0"/>
      <p:bldP spid="10" grpId="0"/>
      <p:bldP spid="13" grpId="0"/>
      <p:bldP spid="14" grpId="0"/>
      <p:bldP spid="15" grpId="0"/>
      <p:bldP spid="16" grpId="0"/>
    </p:bld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978025" y="765175"/>
            <a:ext cx="922274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an  en  in un 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ün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2933700"/>
            <a:ext cx="2085975" cy="238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50" name="Text Box 3"/>
          <p:cNvSpPr txBox="1"/>
          <p:nvPr/>
        </p:nvSpPr>
        <p:spPr>
          <a:xfrm>
            <a:off x="3792538" y="1841500"/>
            <a:ext cx="31242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qi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á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b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í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 y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ù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mǔ       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前      鼻  韵   母</a:t>
            </a:r>
            <a:endParaRPr lang="zh-CN" altLang="zh-CN" sz="3200" b="1" dirty="0">
              <a:latin typeface="Calibri" charset="0"/>
              <a:ea typeface="SimSun" pitchFamily="2" charset="-122"/>
            </a:endParaRPr>
          </a:p>
        </p:txBody>
      </p:sp>
      <p:pic>
        <p:nvPicPr>
          <p:cNvPr id="4100" name="Picture 4" descr="200510010918506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997200"/>
            <a:ext cx="3733800" cy="206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5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347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7713" y="1844675"/>
            <a:ext cx="5972175" cy="240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7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449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2600" y="3482975"/>
            <a:ext cx="1905000" cy="1069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449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175" y="1857375"/>
            <a:ext cx="1981200" cy="124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4499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7175" y="3482975"/>
            <a:ext cx="1905000" cy="101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4500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6263" y="1847850"/>
            <a:ext cx="1752600" cy="1344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4501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4488" y="1895475"/>
            <a:ext cx="1828800" cy="124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4502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9563" y="3429000"/>
            <a:ext cx="2286000" cy="1154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450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2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284288"/>
            <a:ext cx="8501063" cy="520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22" name="Text Box 2"/>
          <p:cNvSpPr txBox="1"/>
          <p:nvPr/>
        </p:nvSpPr>
        <p:spPr>
          <a:xfrm>
            <a:off x="4303713" y="1748155"/>
            <a:ext cx="896937" cy="82994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4800" b="1">
                <a:latin typeface="Calibri" charset="0"/>
                <a:ea typeface="SimSun" pitchFamily="2" charset="-122"/>
              </a:rPr>
              <a:t>d</a:t>
            </a:r>
            <a:endParaRPr lang="zh-CN" altLang="zh-CN" sz="48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35523" name="Line 3"/>
          <p:cNvSpPr/>
          <p:nvPr/>
        </p:nvSpPr>
        <p:spPr>
          <a:xfrm>
            <a:off x="4724400" y="2286000"/>
            <a:ext cx="1084263" cy="2063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24" name="Line 4"/>
          <p:cNvSpPr/>
          <p:nvPr/>
        </p:nvSpPr>
        <p:spPr>
          <a:xfrm>
            <a:off x="4741863" y="2708275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25" name="Line 5"/>
          <p:cNvSpPr/>
          <p:nvPr/>
        </p:nvSpPr>
        <p:spPr>
          <a:xfrm flipV="1">
            <a:off x="4752975" y="2805113"/>
            <a:ext cx="1147763" cy="5127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pic>
        <p:nvPicPr>
          <p:cNvPr id="23552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2409825"/>
            <a:ext cx="1057275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758055" y="946503"/>
            <a:ext cx="224409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拼一拼</a:t>
            </a:r>
            <a:endParaRPr kumimoji="0" lang="zh-CN" altLang="en-US" sz="5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235528" name="Text Box 2"/>
          <p:cNvSpPr txBox="1"/>
          <p:nvPr/>
        </p:nvSpPr>
        <p:spPr>
          <a:xfrm>
            <a:off x="4303713" y="2410143"/>
            <a:ext cx="896937" cy="82994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4800" b="1">
                <a:latin typeface="Calibri" charset="0"/>
                <a:ea typeface="SimSun" pitchFamily="2" charset="-122"/>
              </a:rPr>
              <a:t>t</a:t>
            </a:r>
            <a:endParaRPr lang="zh-CN" altLang="zh-CN" sz="48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35529" name="Text Box 2"/>
          <p:cNvSpPr txBox="1"/>
          <p:nvPr/>
        </p:nvSpPr>
        <p:spPr>
          <a:xfrm>
            <a:off x="4303713" y="2854643"/>
            <a:ext cx="896937" cy="82994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4800" b="1">
                <a:latin typeface="Calibri" charset="0"/>
                <a:ea typeface="SimSun" pitchFamily="2" charset="-122"/>
              </a:rPr>
              <a:t>m</a:t>
            </a:r>
            <a:endParaRPr lang="zh-CN" altLang="zh-CN" sz="48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3553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7" descr="3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538" y="2349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8" name="Picture 16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675" y="476250"/>
            <a:ext cx="1130300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0" name="Picture 18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349500"/>
            <a:ext cx="9191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1" name="Picture 19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908050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2" name="Picture 20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450" y="1535113"/>
            <a:ext cx="1060450" cy="1081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3" name="Picture 21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33375"/>
            <a:ext cx="989013" cy="100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6" name="Picture 24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413" y="2781300"/>
            <a:ext cx="10588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7" name="Picture 2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0" y="3213100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8" name="Picture 26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625" y="39052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9" name="Picture 2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925" y="141287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0" name="Picture 28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1341438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1" name="Picture 29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33337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2" name="Picture 30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888" y="2420938"/>
            <a:ext cx="10588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3" name="Picture 3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8" y="0"/>
            <a:ext cx="10588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4" name="Picture 3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825" y="119697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5" name="Picture 33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1050" y="2349500"/>
            <a:ext cx="1076325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6" name="Picture 34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425" y="2349500"/>
            <a:ext cx="1076325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7" name="Picture 35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638" y="349250"/>
            <a:ext cx="1076325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8" name="Picture 36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800" y="-20637"/>
            <a:ext cx="1076325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9" name="Picture 37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1412875"/>
            <a:ext cx="935038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10" name="Picture 38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0" y="2565400"/>
            <a:ext cx="1076325" cy="109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11" name="Text Box 39"/>
          <p:cNvSpPr txBox="1"/>
          <p:nvPr/>
        </p:nvSpPr>
        <p:spPr>
          <a:xfrm>
            <a:off x="7032625" y="404813"/>
            <a:ext cx="3603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土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3112" name="Text Box 40"/>
          <p:cNvSpPr txBox="1"/>
          <p:nvPr/>
        </p:nvSpPr>
        <p:spPr>
          <a:xfrm>
            <a:off x="8472488" y="692150"/>
            <a:ext cx="28733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人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3115" name="Text Box 43"/>
          <p:cNvSpPr txBox="1"/>
          <p:nvPr/>
        </p:nvSpPr>
        <p:spPr>
          <a:xfrm>
            <a:off x="7608888" y="2708275"/>
            <a:ext cx="36036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水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3117" name="Text Box 45"/>
          <p:cNvSpPr txBox="1"/>
          <p:nvPr/>
        </p:nvSpPr>
        <p:spPr>
          <a:xfrm>
            <a:off x="2424113" y="549275"/>
            <a:ext cx="4333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天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3118" name="Text Box 46"/>
          <p:cNvSpPr txBox="1"/>
          <p:nvPr/>
        </p:nvSpPr>
        <p:spPr>
          <a:xfrm>
            <a:off x="4224338" y="765175"/>
            <a:ext cx="5048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火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3125" name="Text Box 53"/>
          <p:cNvSpPr txBox="1"/>
          <p:nvPr/>
        </p:nvSpPr>
        <p:spPr>
          <a:xfrm>
            <a:off x="5303838" y="333375"/>
            <a:ext cx="6477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木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3126" name="Text Box 54"/>
          <p:cNvSpPr txBox="1"/>
          <p:nvPr/>
        </p:nvSpPr>
        <p:spPr>
          <a:xfrm>
            <a:off x="6656388" y="1692275"/>
            <a:ext cx="5048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地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3129" name="Text Box 57"/>
          <p:cNvSpPr txBox="1"/>
          <p:nvPr/>
        </p:nvSpPr>
        <p:spPr>
          <a:xfrm>
            <a:off x="1982788" y="1700213"/>
            <a:ext cx="50482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口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3131" name="Text Box 59"/>
          <p:cNvSpPr txBox="1"/>
          <p:nvPr/>
        </p:nvSpPr>
        <p:spPr>
          <a:xfrm>
            <a:off x="4079875" y="3141663"/>
            <a:ext cx="5762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金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pic>
        <p:nvPicPr>
          <p:cNvPr id="13343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6538" y="3663950"/>
            <a:ext cx="2139950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Text Box 59"/>
          <p:cNvSpPr txBox="1"/>
          <p:nvPr/>
        </p:nvSpPr>
        <p:spPr>
          <a:xfrm flipH="1">
            <a:off x="2979738" y="2708275"/>
            <a:ext cx="66833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日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49" name="Text Box 59"/>
          <p:cNvSpPr txBox="1"/>
          <p:nvPr/>
        </p:nvSpPr>
        <p:spPr>
          <a:xfrm>
            <a:off x="5387975" y="2925763"/>
            <a:ext cx="5762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月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50" name="Text Box 59"/>
          <p:cNvSpPr txBox="1"/>
          <p:nvPr/>
        </p:nvSpPr>
        <p:spPr>
          <a:xfrm>
            <a:off x="7158038" y="3563938"/>
            <a:ext cx="57626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水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51" name="Text Box 59"/>
          <p:cNvSpPr txBox="1"/>
          <p:nvPr/>
        </p:nvSpPr>
        <p:spPr>
          <a:xfrm>
            <a:off x="8975725" y="1535113"/>
            <a:ext cx="5762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云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52" name="Text Box 59"/>
          <p:cNvSpPr txBox="1"/>
          <p:nvPr/>
        </p:nvSpPr>
        <p:spPr>
          <a:xfrm>
            <a:off x="7639050" y="1133475"/>
            <a:ext cx="5762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雨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53" name="Text Box 59"/>
          <p:cNvSpPr txBox="1"/>
          <p:nvPr/>
        </p:nvSpPr>
        <p:spPr>
          <a:xfrm>
            <a:off x="3527425" y="1812925"/>
            <a:ext cx="5762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雪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54" name="Text Box 59"/>
          <p:cNvSpPr txBox="1"/>
          <p:nvPr/>
        </p:nvSpPr>
        <p:spPr>
          <a:xfrm>
            <a:off x="3297238" y="660400"/>
            <a:ext cx="5778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风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55" name="Text Box 59"/>
          <p:cNvSpPr txBox="1"/>
          <p:nvPr/>
        </p:nvSpPr>
        <p:spPr>
          <a:xfrm>
            <a:off x="4856163" y="1700213"/>
            <a:ext cx="57626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花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56" name="Text Box 59"/>
          <p:cNvSpPr txBox="1"/>
          <p:nvPr/>
        </p:nvSpPr>
        <p:spPr>
          <a:xfrm>
            <a:off x="6219825" y="725488"/>
            <a:ext cx="5762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鸟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57" name="Text Box 59"/>
          <p:cNvSpPr txBox="1"/>
          <p:nvPr/>
        </p:nvSpPr>
        <p:spPr>
          <a:xfrm>
            <a:off x="6418263" y="2451100"/>
            <a:ext cx="57626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鱼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  <p:sp>
        <p:nvSpPr>
          <p:cNvPr id="58" name="Text Box 59"/>
          <p:cNvSpPr txBox="1"/>
          <p:nvPr/>
        </p:nvSpPr>
        <p:spPr>
          <a:xfrm>
            <a:off x="8540750" y="2709863"/>
            <a:ext cx="5762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just" defTabSz="914400">
              <a:lnSpc>
                <a:spcPct val="110000"/>
              </a:lnSpc>
              <a:spcBef>
                <a:spcPct val="50000"/>
              </a:spcBef>
              <a:buClr>
                <a:srgbClr val="B8650A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4000" dirty="0">
                <a:latin typeface="幼圆" pitchFamily="49" charset="-122"/>
                <a:ea typeface="楷体_GB2312" pitchFamily="49" charset="-122"/>
              </a:rPr>
              <a:t>虫</a:t>
            </a:r>
            <a:endParaRPr lang="zh-CN" altLang="en-US" sz="4000" dirty="0">
              <a:latin typeface="幼圆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1" grpId="0"/>
      <p:bldP spid="3112" grpId="0"/>
      <p:bldP spid="3115" grpId="0"/>
      <p:bldP spid="3117" grpId="0"/>
      <p:bldP spid="3118" grpId="0"/>
      <p:bldP spid="3125" grpId="0"/>
      <p:bldP spid="3126" grpId="0"/>
      <p:bldP spid="3129" grpId="0"/>
      <p:bldP spid="3131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5838" y="1528763"/>
            <a:ext cx="7305675" cy="463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654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931863"/>
            <a:ext cx="7974013" cy="5424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6546" name="Text Box 2"/>
          <p:cNvSpPr txBox="1"/>
          <p:nvPr/>
        </p:nvSpPr>
        <p:spPr>
          <a:xfrm>
            <a:off x="3651250" y="1317625"/>
            <a:ext cx="885825" cy="37846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800" b="1" dirty="0">
                <a:latin typeface="Dotum" pitchFamily="34" charset="-127"/>
                <a:ea typeface="Dotum" pitchFamily="34" charset="-127"/>
              </a:rPr>
              <a:t>g</a:t>
            </a:r>
            <a:br>
              <a:rPr lang="zh-CN" altLang="zh-CN" sz="4800" b="1" dirty="0">
                <a:latin typeface="Calibri" charset="0"/>
                <a:ea typeface="SimSun" pitchFamily="2" charset="-122"/>
              </a:rPr>
            </a:br>
            <a:br>
              <a:rPr lang="zh-CN" altLang="zh-CN" sz="4800" b="1" dirty="0">
                <a:latin typeface="Calibri" charset="0"/>
                <a:ea typeface="SimSun" pitchFamily="2" charset="-122"/>
              </a:rPr>
            </a:br>
            <a:r>
              <a:rPr lang="zh-CN" altLang="zh-CN" sz="4800" b="1" dirty="0">
                <a:latin typeface="Calibri" charset="0"/>
                <a:ea typeface="SimSun" pitchFamily="2" charset="-122"/>
              </a:rPr>
              <a:t>k</a:t>
            </a:r>
            <a:br>
              <a:rPr lang="zh-CN" altLang="zh-CN" sz="4800" b="1" dirty="0">
                <a:latin typeface="Calibri" charset="0"/>
                <a:ea typeface="SimSun" pitchFamily="2" charset="-122"/>
              </a:rPr>
            </a:br>
            <a:br>
              <a:rPr lang="zh-CN" altLang="zh-CN" sz="4800" b="1" dirty="0">
                <a:latin typeface="Calibri" charset="0"/>
                <a:ea typeface="SimSun" pitchFamily="2" charset="-122"/>
              </a:rPr>
            </a:br>
            <a:r>
              <a:rPr lang="zh-CN" altLang="zh-CN" sz="4800" b="1" dirty="0">
                <a:latin typeface="Calibri" charset="0"/>
                <a:ea typeface="SimSun" pitchFamily="2" charset="-122"/>
              </a:rPr>
              <a:t>h</a:t>
            </a:r>
            <a:endParaRPr lang="zh-CN" altLang="zh-CN" sz="48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36547" name="Line 3"/>
          <p:cNvSpPr/>
          <p:nvPr/>
        </p:nvSpPr>
        <p:spPr>
          <a:xfrm>
            <a:off x="4184650" y="1958975"/>
            <a:ext cx="1082675" cy="990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6548" name="Line 4"/>
          <p:cNvSpPr/>
          <p:nvPr/>
        </p:nvSpPr>
        <p:spPr>
          <a:xfrm flipV="1">
            <a:off x="4184650" y="3559175"/>
            <a:ext cx="1082675" cy="1066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6549" name="Line 5"/>
          <p:cNvSpPr/>
          <p:nvPr/>
        </p:nvSpPr>
        <p:spPr>
          <a:xfrm>
            <a:off x="4184650" y="3332163"/>
            <a:ext cx="8858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pic>
        <p:nvPicPr>
          <p:cNvPr id="236550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3450" y="2938463"/>
            <a:ext cx="1365250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6551" name="Oval 7"/>
          <p:cNvSpPr/>
          <p:nvPr/>
        </p:nvSpPr>
        <p:spPr>
          <a:xfrm>
            <a:off x="4870450" y="2860675"/>
            <a:ext cx="1082675" cy="8382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indent="0" algn="ctr" eaLnBrk="0" hangingPunct="0"/>
            <a:r>
              <a:rPr lang="zh-CN" altLang="zh-CN" sz="5400" dirty="0">
                <a:latin typeface="Calibri" charset="0"/>
                <a:ea typeface="SimSun" pitchFamily="2" charset="-122"/>
              </a:rPr>
              <a:t>u</a:t>
            </a:r>
            <a:endParaRPr lang="zh-CN" altLang="zh-CN" sz="5400" dirty="0">
              <a:latin typeface="Calibri" charset="0"/>
              <a:ea typeface="SimSun" pitchFamily="2" charset="-122"/>
            </a:endParaRPr>
          </a:p>
        </p:txBody>
      </p:sp>
      <p:sp>
        <p:nvSpPr>
          <p:cNvPr id="236552" name="Text Box 8"/>
          <p:cNvSpPr txBox="1"/>
          <p:nvPr/>
        </p:nvSpPr>
        <p:spPr>
          <a:xfrm>
            <a:off x="7537450" y="1381125"/>
            <a:ext cx="1871663" cy="37846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500" b="1" dirty="0">
                <a:latin typeface="Dotum" pitchFamily="34" charset="-127"/>
                <a:ea typeface="Dotum" pitchFamily="34" charset="-127"/>
              </a:rPr>
              <a:t>g</a:t>
            </a:r>
            <a:r>
              <a:rPr lang="zh-CN" altLang="zh-CN" sz="4800" dirty="0">
                <a:latin typeface="Calibri" charset="0"/>
                <a:ea typeface="SimSun" pitchFamily="2" charset="-122"/>
              </a:rPr>
              <a:t>uan   </a:t>
            </a: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r>
              <a:rPr lang="zh-CN" altLang="zh-CN" sz="4800" dirty="0">
                <a:latin typeface="Calibri" charset="0"/>
                <a:ea typeface="SimSun" pitchFamily="2" charset="-122"/>
              </a:rPr>
              <a:t>kuan </a:t>
            </a: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r>
              <a:rPr lang="zh-CN" altLang="zh-CN" sz="4800" dirty="0">
                <a:latin typeface="Calibri" charset="0"/>
                <a:ea typeface="SimSun" pitchFamily="2" charset="-122"/>
              </a:rPr>
              <a:t> </a:t>
            </a: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r>
              <a:rPr lang="zh-CN" altLang="zh-CN" sz="4800" dirty="0">
                <a:latin typeface="Calibri" charset="0"/>
                <a:ea typeface="SimSun" pitchFamily="2" charset="-122"/>
              </a:rPr>
              <a:t>huan</a:t>
            </a:r>
            <a:endParaRPr lang="zh-CN" altLang="zh-CN" sz="4800" dirty="0">
              <a:latin typeface="Calibri" charset="0"/>
              <a:ea typeface="SimSun" pitchFamily="2" charset="-122"/>
            </a:endParaRPr>
          </a:p>
        </p:txBody>
      </p:sp>
      <p:sp>
        <p:nvSpPr>
          <p:cNvPr id="236553" name="Line 9"/>
          <p:cNvSpPr/>
          <p:nvPr/>
        </p:nvSpPr>
        <p:spPr>
          <a:xfrm flipV="1">
            <a:off x="7067550" y="2174875"/>
            <a:ext cx="688975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36554" name="Line 10"/>
          <p:cNvSpPr/>
          <p:nvPr/>
        </p:nvSpPr>
        <p:spPr>
          <a:xfrm>
            <a:off x="7143750" y="3395663"/>
            <a:ext cx="4921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36555" name="Line 11"/>
          <p:cNvSpPr/>
          <p:nvPr/>
        </p:nvSpPr>
        <p:spPr>
          <a:xfrm>
            <a:off x="7067550" y="3698875"/>
            <a:ext cx="590550" cy="990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3655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0" y="2286000"/>
            <a:ext cx="1762125" cy="220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570" name="Text Box 3"/>
          <p:cNvSpPr txBox="1"/>
          <p:nvPr/>
        </p:nvSpPr>
        <p:spPr>
          <a:xfrm>
            <a:off x="5159375" y="1371600"/>
            <a:ext cx="31242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qi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á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b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í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 y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ù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mǔ       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前      鼻  韵   母</a:t>
            </a:r>
            <a:endParaRPr lang="zh-CN" altLang="zh-CN" sz="3200" b="1" dirty="0">
              <a:latin typeface="Calibri" charset="0"/>
              <a:ea typeface="SimSun" pitchFamily="2" charset="-122"/>
            </a:endParaRPr>
          </a:p>
        </p:txBody>
      </p:sp>
      <p:pic>
        <p:nvPicPr>
          <p:cNvPr id="23757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438400"/>
            <a:ext cx="1927225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57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85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4191000"/>
            <a:ext cx="1371600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859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4191000"/>
            <a:ext cx="1219200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859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4038600"/>
            <a:ext cx="1371600" cy="70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859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7700" y="1460500"/>
            <a:ext cx="5534025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859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0500" y="4127500"/>
            <a:ext cx="1219200" cy="709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859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9617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188" y="781050"/>
            <a:ext cx="7975600" cy="542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9618" name="Text Box 2"/>
          <p:cNvSpPr txBox="1"/>
          <p:nvPr/>
        </p:nvSpPr>
        <p:spPr>
          <a:xfrm>
            <a:off x="7162800" y="1262063"/>
            <a:ext cx="1905000" cy="37846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800" dirty="0">
                <a:latin typeface="Calibri" charset="0"/>
                <a:ea typeface="SimSun" pitchFamily="2" charset="-122"/>
              </a:rPr>
              <a:t>zhen</a:t>
            </a: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r>
              <a:rPr lang="zh-CN" altLang="zh-CN" sz="4800" dirty="0">
                <a:latin typeface="Calibri" charset="0"/>
                <a:ea typeface="SimSun" pitchFamily="2" charset="-122"/>
              </a:rPr>
              <a:t>chen</a:t>
            </a: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r>
              <a:rPr lang="zh-CN" altLang="zh-CN" sz="4800" dirty="0">
                <a:latin typeface="Calibri" charset="0"/>
                <a:ea typeface="SimSun" pitchFamily="2" charset="-122"/>
              </a:rPr>
              <a:t>shen</a:t>
            </a:r>
            <a:endParaRPr lang="zh-CN" altLang="zh-CN" sz="4800" dirty="0">
              <a:latin typeface="Calibri" charset="0"/>
              <a:ea typeface="SimSun" pitchFamily="2" charset="-122"/>
            </a:endParaRPr>
          </a:p>
        </p:txBody>
      </p:sp>
      <p:sp>
        <p:nvSpPr>
          <p:cNvPr id="239619" name="Line 3"/>
          <p:cNvSpPr/>
          <p:nvPr/>
        </p:nvSpPr>
        <p:spPr>
          <a:xfrm>
            <a:off x="6477000" y="3429000"/>
            <a:ext cx="609600" cy="1295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sm" len="sm"/>
          </a:ln>
        </p:spPr>
      </p:sp>
      <p:pic>
        <p:nvPicPr>
          <p:cNvPr id="23962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882900"/>
            <a:ext cx="89535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9621" name="Text Box 5"/>
          <p:cNvSpPr txBox="1"/>
          <p:nvPr/>
        </p:nvSpPr>
        <p:spPr>
          <a:xfrm>
            <a:off x="3886200" y="1249363"/>
            <a:ext cx="990600" cy="37846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800" dirty="0">
                <a:latin typeface="Calibri" charset="0"/>
                <a:ea typeface="SimSun" pitchFamily="2" charset="-122"/>
              </a:rPr>
              <a:t>zh</a:t>
            </a: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r>
              <a:rPr lang="zh-CN" altLang="zh-CN" sz="4800" dirty="0">
                <a:latin typeface="Calibri" charset="0"/>
                <a:ea typeface="SimSun" pitchFamily="2" charset="-122"/>
              </a:rPr>
              <a:t>ch</a:t>
            </a: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br>
              <a:rPr lang="zh-CN" altLang="zh-CN" sz="4800" dirty="0">
                <a:latin typeface="Calibri" charset="0"/>
                <a:ea typeface="SimSun" pitchFamily="2" charset="-122"/>
              </a:rPr>
            </a:br>
            <a:r>
              <a:rPr lang="zh-CN" altLang="zh-CN" sz="4800" dirty="0">
                <a:latin typeface="Calibri" charset="0"/>
                <a:ea typeface="SimSun" pitchFamily="2" charset="-122"/>
              </a:rPr>
              <a:t>sh</a:t>
            </a:r>
            <a:endParaRPr lang="zh-CN" altLang="zh-CN" sz="4800" dirty="0">
              <a:latin typeface="Calibri" charset="0"/>
              <a:ea typeface="SimSun" pitchFamily="2" charset="-122"/>
            </a:endParaRPr>
          </a:p>
        </p:txBody>
      </p:sp>
      <p:sp>
        <p:nvSpPr>
          <p:cNvPr id="239622" name="Line 6"/>
          <p:cNvSpPr/>
          <p:nvPr/>
        </p:nvSpPr>
        <p:spPr>
          <a:xfrm>
            <a:off x="4648200" y="1968500"/>
            <a:ext cx="762000" cy="1066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9623" name="Line 7"/>
          <p:cNvSpPr/>
          <p:nvPr/>
        </p:nvSpPr>
        <p:spPr>
          <a:xfrm>
            <a:off x="4572000" y="3263900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9624" name="Line 8"/>
          <p:cNvSpPr/>
          <p:nvPr/>
        </p:nvSpPr>
        <p:spPr>
          <a:xfrm flipV="1">
            <a:off x="4572000" y="3568700"/>
            <a:ext cx="838200" cy="1066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9625" name="Line 9"/>
          <p:cNvSpPr/>
          <p:nvPr/>
        </p:nvSpPr>
        <p:spPr>
          <a:xfrm flipV="1">
            <a:off x="6477000" y="1968500"/>
            <a:ext cx="609600" cy="1143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39626" name="Line 10"/>
          <p:cNvSpPr/>
          <p:nvPr/>
        </p:nvSpPr>
        <p:spPr>
          <a:xfrm>
            <a:off x="6477000" y="3263900"/>
            <a:ext cx="609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sm"/>
          </a:ln>
        </p:spPr>
      </p:sp>
      <p:sp>
        <p:nvSpPr>
          <p:cNvPr id="23962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2590800"/>
            <a:ext cx="1371600" cy="212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642" name="Text Box 3"/>
          <p:cNvSpPr txBox="1"/>
          <p:nvPr/>
        </p:nvSpPr>
        <p:spPr>
          <a:xfrm>
            <a:off x="4932363" y="1268413"/>
            <a:ext cx="31242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qi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á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b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í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 y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ù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mǔ       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前      鼻  韵   母</a:t>
            </a:r>
            <a:endParaRPr lang="zh-CN" altLang="zh-CN" sz="3200" b="1" dirty="0">
              <a:latin typeface="Calibri" charset="0"/>
              <a:ea typeface="SimSun" pitchFamily="2" charset="-122"/>
            </a:endParaRPr>
          </a:p>
        </p:txBody>
      </p:sp>
      <p:pic>
        <p:nvPicPr>
          <p:cNvPr id="24064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2438400"/>
            <a:ext cx="2590800" cy="223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64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166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3886200"/>
            <a:ext cx="1066800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166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3886200"/>
            <a:ext cx="1066800" cy="84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1667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3962400"/>
            <a:ext cx="1066800" cy="747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1668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3388" y="1509713"/>
            <a:ext cx="5153025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1669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975100"/>
            <a:ext cx="1447800" cy="79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167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0" y="2590800"/>
            <a:ext cx="1371600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269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3700" y="2514600"/>
            <a:ext cx="1704975" cy="223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4"/>
          <p:cNvSpPr txBox="1"/>
          <p:nvPr/>
        </p:nvSpPr>
        <p:spPr>
          <a:xfrm>
            <a:off x="5056188" y="1264603"/>
            <a:ext cx="3200400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600" b="1" dirty="0">
                <a:latin typeface="Calibri" charset="0"/>
                <a:ea typeface="SimSun" pitchFamily="2" charset="-122"/>
              </a:rPr>
              <a:t>整体认读音节</a:t>
            </a:r>
            <a:endParaRPr lang="zh-CN" altLang="zh-CN" sz="36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4269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0" y="2362200"/>
            <a:ext cx="1809750" cy="2371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3714" name="Text Box 3"/>
          <p:cNvSpPr txBox="1"/>
          <p:nvPr/>
        </p:nvSpPr>
        <p:spPr>
          <a:xfrm>
            <a:off x="5375275" y="981075"/>
            <a:ext cx="31242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qi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á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b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í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 y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ù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mǔ       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前      鼻  韵   母</a:t>
            </a:r>
            <a:endParaRPr lang="zh-CN" altLang="zh-CN" sz="32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4371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473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6275" y="2276475"/>
            <a:ext cx="5810250" cy="2400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473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6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3505200"/>
            <a:ext cx="1981200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6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600" y="1676400"/>
            <a:ext cx="1600200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63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000" y="3429000"/>
            <a:ext cx="1600200" cy="1146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64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0" y="1676400"/>
            <a:ext cx="1828800" cy="103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6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088" y="1527175"/>
            <a:ext cx="7561262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6785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6800" y="784225"/>
            <a:ext cx="7791450" cy="529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6" name="Text Box 2"/>
          <p:cNvSpPr txBox="1"/>
          <p:nvPr/>
        </p:nvSpPr>
        <p:spPr>
          <a:xfrm>
            <a:off x="3505200" y="1031875"/>
            <a:ext cx="914400" cy="37846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dirty="0">
                <a:latin typeface="Dotum" pitchFamily="34" charset="-127"/>
                <a:ea typeface="Dotum" pitchFamily="34" charset="-127"/>
              </a:rPr>
              <a:t>g</a:t>
            </a:r>
            <a:br>
              <a:rPr lang="zh-CN" altLang="zh-CN" sz="6000" dirty="0">
                <a:latin typeface="Calibri" charset="0"/>
                <a:ea typeface="SimSun" pitchFamily="2" charset="-122"/>
              </a:rPr>
            </a:br>
            <a:r>
              <a:rPr lang="zh-CN" altLang="zh-CN" sz="6000" dirty="0">
                <a:latin typeface="Calibri" charset="0"/>
                <a:ea typeface="SimSun" pitchFamily="2" charset="-122"/>
              </a:rPr>
              <a:t>c</a:t>
            </a:r>
            <a:br>
              <a:rPr lang="zh-CN" altLang="zh-CN" sz="6000" dirty="0">
                <a:latin typeface="Calibri" charset="0"/>
                <a:ea typeface="SimSun" pitchFamily="2" charset="-122"/>
              </a:rPr>
            </a:br>
            <a:r>
              <a:rPr lang="zh-CN" altLang="zh-CN" sz="6000" dirty="0">
                <a:latin typeface="Calibri" charset="0"/>
                <a:ea typeface="SimSun" pitchFamily="2" charset="-122"/>
              </a:rPr>
              <a:t>ch</a:t>
            </a:r>
            <a:endParaRPr lang="zh-CN" altLang="zh-CN" sz="6000" dirty="0">
              <a:latin typeface="Calibri" charset="0"/>
              <a:ea typeface="SimSun" pitchFamily="2" charset="-122"/>
            </a:endParaRPr>
          </a:p>
        </p:txBody>
      </p:sp>
      <p:pic>
        <p:nvPicPr>
          <p:cNvPr id="24678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3048000"/>
            <a:ext cx="914400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8" name="Line 4"/>
          <p:cNvSpPr/>
          <p:nvPr/>
        </p:nvSpPr>
        <p:spPr>
          <a:xfrm>
            <a:off x="4114800" y="2819400"/>
            <a:ext cx="6858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46789" name="Line 5"/>
          <p:cNvSpPr/>
          <p:nvPr/>
        </p:nvSpPr>
        <p:spPr>
          <a:xfrm>
            <a:off x="4114800" y="3505200"/>
            <a:ext cx="609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46790" name="Line 6"/>
          <p:cNvSpPr/>
          <p:nvPr/>
        </p:nvSpPr>
        <p:spPr>
          <a:xfrm flipV="1">
            <a:off x="4419600" y="3657600"/>
            <a:ext cx="3810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46791" name="Line 7"/>
          <p:cNvSpPr/>
          <p:nvPr/>
        </p:nvSpPr>
        <p:spPr>
          <a:xfrm flipV="1">
            <a:off x="5943600" y="2743200"/>
            <a:ext cx="76200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sm" len="sm"/>
          </a:ln>
        </p:spPr>
      </p:sp>
      <p:sp>
        <p:nvSpPr>
          <p:cNvPr id="246792" name="Line 8"/>
          <p:cNvSpPr/>
          <p:nvPr/>
        </p:nvSpPr>
        <p:spPr>
          <a:xfrm>
            <a:off x="6019800" y="34290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sm" len="sm"/>
          </a:ln>
        </p:spPr>
      </p:sp>
      <p:sp>
        <p:nvSpPr>
          <p:cNvPr id="246793" name="Line 9"/>
          <p:cNvSpPr/>
          <p:nvPr/>
        </p:nvSpPr>
        <p:spPr>
          <a:xfrm>
            <a:off x="6019800" y="3733800"/>
            <a:ext cx="762000" cy="68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sm" len="sm"/>
          </a:ln>
        </p:spPr>
      </p:sp>
      <p:sp>
        <p:nvSpPr>
          <p:cNvPr id="246794" name="Text Box 10"/>
          <p:cNvSpPr txBox="1"/>
          <p:nvPr/>
        </p:nvSpPr>
        <p:spPr>
          <a:xfrm>
            <a:off x="6705600" y="1878965"/>
            <a:ext cx="2209800" cy="286131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dirty="0">
                <a:latin typeface="Dotum" pitchFamily="34" charset="-127"/>
                <a:ea typeface="Dotum" pitchFamily="34" charset="-127"/>
              </a:rPr>
              <a:t>g</a:t>
            </a:r>
            <a:r>
              <a:rPr lang="zh-CN" altLang="zh-CN" sz="6000" dirty="0">
                <a:latin typeface="Calibri" charset="0"/>
                <a:ea typeface="SimSun" pitchFamily="2" charset="-122"/>
              </a:rPr>
              <a:t>un</a:t>
            </a:r>
            <a:br>
              <a:rPr lang="zh-CN" altLang="zh-CN" sz="6000" dirty="0">
                <a:latin typeface="Calibri" charset="0"/>
                <a:ea typeface="SimSun" pitchFamily="2" charset="-122"/>
              </a:rPr>
            </a:br>
            <a:r>
              <a:rPr lang="zh-CN" altLang="zh-CN" sz="6000" dirty="0">
                <a:latin typeface="Calibri" charset="0"/>
                <a:ea typeface="SimSun" pitchFamily="2" charset="-122"/>
              </a:rPr>
              <a:t>cun</a:t>
            </a:r>
            <a:br>
              <a:rPr lang="zh-CN" altLang="zh-CN" sz="6000" dirty="0">
                <a:latin typeface="Calibri" charset="0"/>
                <a:ea typeface="SimSun" pitchFamily="2" charset="-122"/>
              </a:rPr>
            </a:br>
            <a:r>
              <a:rPr lang="zh-CN" altLang="zh-CN" sz="6000" dirty="0">
                <a:latin typeface="Calibri" charset="0"/>
                <a:ea typeface="SimSun" pitchFamily="2" charset="-122"/>
              </a:rPr>
              <a:t>chun</a:t>
            </a:r>
            <a:endParaRPr lang="zh-CN" altLang="zh-CN" sz="6000" dirty="0">
              <a:latin typeface="Calibri" charset="0"/>
              <a:ea typeface="SimSun" pitchFamily="2" charset="-122"/>
            </a:endParaRPr>
          </a:p>
        </p:txBody>
      </p:sp>
      <p:sp>
        <p:nvSpPr>
          <p:cNvPr id="24679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2667000"/>
            <a:ext cx="2514600" cy="225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7810" name="Text Box 3"/>
          <p:cNvSpPr txBox="1"/>
          <p:nvPr/>
        </p:nvSpPr>
        <p:spPr>
          <a:xfrm>
            <a:off x="4762500" y="1179513"/>
            <a:ext cx="31242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>
              <a:spcBef>
                <a:spcPct val="50000"/>
              </a:spcBef>
            </a:pP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qi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á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b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í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 y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ù</a:t>
            </a:r>
            <a:r>
              <a:rPr lang="zh-CN" altLang="zh-CN" sz="3200" b="1" dirty="0">
                <a:latin typeface="SimSun" pitchFamily="2" charset="-122"/>
                <a:ea typeface="SimSun" pitchFamily="2" charset="-122"/>
              </a:rPr>
              <a:t>n mǔ       </a:t>
            </a:r>
            <a:r>
              <a:rPr lang="zh-CN" altLang="zh-CN" sz="3200" b="1" dirty="0">
                <a:latin typeface="Calibri" charset="0"/>
                <a:ea typeface="SimSun" pitchFamily="2" charset="-122"/>
              </a:rPr>
              <a:t>前      鼻  韵   母</a:t>
            </a:r>
            <a:endParaRPr lang="zh-CN" altLang="zh-CN" sz="3200" b="1" dirty="0">
              <a:latin typeface="Calibri" charset="0"/>
              <a:ea typeface="SimSun" pitchFamily="2" charset="-122"/>
            </a:endParaRPr>
          </a:p>
        </p:txBody>
      </p:sp>
      <p:pic>
        <p:nvPicPr>
          <p:cNvPr id="24781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743200"/>
            <a:ext cx="2971800" cy="1614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781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88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6275" y="2205038"/>
            <a:ext cx="5715000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883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985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0" y="3429000"/>
            <a:ext cx="1676400" cy="1155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985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3505200"/>
            <a:ext cx="1600200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9859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900" y="1739900"/>
            <a:ext cx="1524000" cy="113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9860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900" y="1739900"/>
            <a:ext cx="1752600" cy="102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986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08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4437063"/>
            <a:ext cx="8569325" cy="185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Text Box 2"/>
          <p:cNvSpPr txBox="1"/>
          <p:nvPr/>
        </p:nvSpPr>
        <p:spPr>
          <a:xfrm>
            <a:off x="4459288" y="1193165"/>
            <a:ext cx="3200400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600" b="1" dirty="0">
                <a:latin typeface="Calibri" charset="0"/>
                <a:ea typeface="SimSun" pitchFamily="2" charset="-122"/>
              </a:rPr>
              <a:t>整体认读音节</a:t>
            </a:r>
            <a:endParaRPr lang="zh-CN" altLang="zh-CN" sz="36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6630988" y="1305560"/>
            <a:ext cx="2057400" cy="2799715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800" b="1" dirty="0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yun</a:t>
            </a:r>
            <a:endParaRPr lang="zh-CN" altLang="zh-CN" sz="8800" b="1" dirty="0">
              <a:solidFill>
                <a:schemeClr val="accent2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5088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8" y="2463800"/>
            <a:ext cx="2063750" cy="1849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088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76413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819275" y="779463"/>
            <a:ext cx="2073275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ldLvl="0" animBg="1"/>
    </p:bld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1905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725488"/>
            <a:ext cx="7737475" cy="5264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3"/>
          <p:cNvSpPr>
            <a:spLocks noGrp="1"/>
          </p:cNvSpPr>
          <p:nvPr/>
        </p:nvSpPr>
        <p:spPr>
          <a:xfrm>
            <a:off x="1919288" y="2012950"/>
            <a:ext cx="8229600" cy="424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ctr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5400">
                <a:solidFill>
                  <a:srgbClr val="FF3399"/>
                </a:solidFill>
                <a:latin typeface="Calibri" charset="0"/>
                <a:ea typeface="SimSun" pitchFamily="2" charset="-122"/>
              </a:rPr>
              <a:t>j                    </a:t>
            </a:r>
            <a:r>
              <a:rPr lang="en-US" altLang="zh-CN" sz="5400" err="1">
                <a:solidFill>
                  <a:srgbClr val="FF3399"/>
                </a:solidFill>
                <a:latin typeface="Calibri" charset="0"/>
                <a:ea typeface="SimSun" pitchFamily="2" charset="-122"/>
              </a:rPr>
              <a:t>j</a:t>
            </a:r>
            <a:r>
              <a:rPr lang="en-US" altLang="zh-CN" sz="5400" err="1">
                <a:latin typeface="Calibri" charset="0"/>
                <a:ea typeface="SimSun" pitchFamily="2" charset="-122"/>
              </a:rPr>
              <a:t>u</a:t>
            </a:r>
            <a:r>
              <a:rPr lang="en-US" altLang="zh-CN" sz="5400" err="1">
                <a:solidFill>
                  <a:srgbClr val="CC3300"/>
                </a:solidFill>
                <a:latin typeface="SimSun" pitchFamily="2" charset="-122"/>
                <a:ea typeface="SimSun" pitchFamily="2" charset="-122"/>
              </a:rPr>
              <a:t>ɑn</a:t>
            </a:r>
            <a:r>
              <a:rPr lang="en-US" altLang="zh-CN" sz="5400">
                <a:solidFill>
                  <a:srgbClr val="FF3399"/>
                </a:solidFill>
                <a:latin typeface="Calibri" charset="0"/>
                <a:ea typeface="SimSun" pitchFamily="2" charset="-122"/>
              </a:rPr>
              <a:t> </a:t>
            </a:r>
            <a:endParaRPr lang="en-US" altLang="zh-CN" sz="5400">
              <a:solidFill>
                <a:srgbClr val="FF3399"/>
              </a:solidFill>
              <a:latin typeface="Calibri" charset="0"/>
              <a:ea typeface="SimSun" pitchFamily="2" charset="-122"/>
            </a:endParaRPr>
          </a:p>
          <a:p>
            <a:pPr marL="342900" indent="-342900" algn="ctr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5400">
                <a:solidFill>
                  <a:srgbClr val="FF3399"/>
                </a:solidFill>
                <a:latin typeface="Calibri" charset="0"/>
                <a:ea typeface="SimSun" pitchFamily="2" charset="-122"/>
              </a:rPr>
              <a:t>q     </a:t>
            </a:r>
            <a:r>
              <a:rPr lang="en-US" altLang="zh-CN" sz="5400">
                <a:latin typeface="Calibri" charset="0"/>
                <a:ea typeface="SimSun" pitchFamily="2" charset="-122"/>
              </a:rPr>
              <a:t>ü</a:t>
            </a:r>
            <a:r>
              <a:rPr lang="en-US" altLang="zh-CN" sz="5400">
                <a:solidFill>
                  <a:srgbClr val="FF3399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5400" err="1">
                <a:solidFill>
                  <a:srgbClr val="CC3300"/>
                </a:solidFill>
                <a:latin typeface="SimSun" pitchFamily="2" charset="-122"/>
                <a:ea typeface="SimSun" pitchFamily="2" charset="-122"/>
              </a:rPr>
              <a:t>ɑn</a:t>
            </a:r>
            <a:r>
              <a:rPr lang="en-US" altLang="zh-CN" sz="5400">
                <a:solidFill>
                  <a:srgbClr val="FF3399"/>
                </a:solidFill>
                <a:latin typeface="Calibri" charset="0"/>
                <a:ea typeface="SimSun" pitchFamily="2" charset="-122"/>
              </a:rPr>
              <a:t>       </a:t>
            </a:r>
            <a:r>
              <a:rPr lang="en-US" altLang="zh-CN" sz="5400" err="1">
                <a:solidFill>
                  <a:srgbClr val="FF3399"/>
                </a:solidFill>
                <a:latin typeface="Calibri" charset="0"/>
                <a:ea typeface="SimSun" pitchFamily="2" charset="-122"/>
              </a:rPr>
              <a:t>q</a:t>
            </a:r>
            <a:r>
              <a:rPr lang="en-US" altLang="zh-CN" sz="5400" err="1">
                <a:latin typeface="Calibri" charset="0"/>
                <a:ea typeface="SimSun" pitchFamily="2" charset="-122"/>
              </a:rPr>
              <a:t>u</a:t>
            </a:r>
            <a:r>
              <a:rPr lang="en-US" altLang="zh-CN" sz="5400" err="1">
                <a:solidFill>
                  <a:srgbClr val="CC3300"/>
                </a:solidFill>
                <a:latin typeface="SimSun" pitchFamily="2" charset="-122"/>
                <a:ea typeface="SimSun" pitchFamily="2" charset="-122"/>
              </a:rPr>
              <a:t>ɑn</a:t>
            </a:r>
            <a:endParaRPr lang="en-US" altLang="zh-CN" sz="5400">
              <a:solidFill>
                <a:srgbClr val="002060"/>
              </a:solidFill>
              <a:latin typeface="Calibri" charset="0"/>
              <a:ea typeface="SimSun" pitchFamily="2" charset="-122"/>
            </a:endParaRPr>
          </a:p>
          <a:p>
            <a:pPr marL="342900" indent="-342900" algn="ctr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5400">
                <a:solidFill>
                  <a:srgbClr val="FF3399"/>
                </a:solidFill>
                <a:latin typeface="Calibri" charset="0"/>
                <a:ea typeface="SimSun" pitchFamily="2" charset="-122"/>
              </a:rPr>
              <a:t>x                   </a:t>
            </a:r>
            <a:r>
              <a:rPr lang="en-US" altLang="zh-CN" sz="5400" err="1">
                <a:solidFill>
                  <a:srgbClr val="FF3399"/>
                </a:solidFill>
                <a:latin typeface="Calibri" charset="0"/>
                <a:ea typeface="SimSun" pitchFamily="2" charset="-122"/>
              </a:rPr>
              <a:t>x</a:t>
            </a:r>
            <a:r>
              <a:rPr lang="en-US" altLang="zh-CN" sz="5400" err="1">
                <a:latin typeface="Calibri" charset="0"/>
                <a:ea typeface="SimSun" pitchFamily="2" charset="-122"/>
              </a:rPr>
              <a:t>u</a:t>
            </a:r>
            <a:r>
              <a:rPr lang="en-US" altLang="zh-CN" sz="5400" err="1">
                <a:solidFill>
                  <a:srgbClr val="CC3300"/>
                </a:solidFill>
                <a:latin typeface="SimSun" pitchFamily="2" charset="-122"/>
                <a:ea typeface="SimSun" pitchFamily="2" charset="-122"/>
              </a:rPr>
              <a:t>ɑn</a:t>
            </a:r>
            <a:endParaRPr lang="en-US" altLang="zh-CN" sz="5400">
              <a:solidFill>
                <a:srgbClr val="CC33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51907" name="Line 14"/>
          <p:cNvSpPr/>
          <p:nvPr/>
        </p:nvSpPr>
        <p:spPr>
          <a:xfrm>
            <a:off x="4943475" y="1412875"/>
            <a:ext cx="3603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51908" name="Line 17"/>
          <p:cNvSpPr/>
          <p:nvPr/>
        </p:nvSpPr>
        <p:spPr>
          <a:xfrm>
            <a:off x="6527800" y="1485900"/>
            <a:ext cx="3603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51909" name="Line 11"/>
          <p:cNvSpPr/>
          <p:nvPr/>
        </p:nvSpPr>
        <p:spPr>
          <a:xfrm>
            <a:off x="4440238" y="2854325"/>
            <a:ext cx="21590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1910" name="Line 12"/>
          <p:cNvSpPr/>
          <p:nvPr/>
        </p:nvSpPr>
        <p:spPr>
          <a:xfrm flipV="1">
            <a:off x="4440238" y="3860800"/>
            <a:ext cx="330200" cy="460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1911" name="Line 13"/>
          <p:cNvSpPr/>
          <p:nvPr/>
        </p:nvSpPr>
        <p:spPr>
          <a:xfrm flipV="1">
            <a:off x="4440238" y="4005263"/>
            <a:ext cx="215900" cy="5762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1912" name="Line 14"/>
          <p:cNvSpPr/>
          <p:nvPr/>
        </p:nvSpPr>
        <p:spPr>
          <a:xfrm>
            <a:off x="4783138" y="3860800"/>
            <a:ext cx="3603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1913" name="Line 15"/>
          <p:cNvSpPr/>
          <p:nvPr/>
        </p:nvSpPr>
        <p:spPr>
          <a:xfrm flipV="1">
            <a:off x="6296025" y="2925763"/>
            <a:ext cx="576263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51914" name="Line 18"/>
          <p:cNvSpPr/>
          <p:nvPr/>
        </p:nvSpPr>
        <p:spPr>
          <a:xfrm>
            <a:off x="6296025" y="4149725"/>
            <a:ext cx="576263" cy="7921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51915" name="Text Box 12"/>
          <p:cNvSpPr txBox="1"/>
          <p:nvPr/>
        </p:nvSpPr>
        <p:spPr>
          <a:xfrm>
            <a:off x="2254250" y="5495925"/>
            <a:ext cx="78486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</a:pPr>
            <a:r>
              <a:rPr lang="zh-CN" altLang="en-US" sz="4400" dirty="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小</a:t>
            </a:r>
            <a:r>
              <a:rPr lang="en-US" altLang="zh-CN" sz="440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ü</a:t>
            </a:r>
            <a:r>
              <a:rPr lang="zh-CN" altLang="en-US" sz="4400" dirty="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遇见</a:t>
            </a:r>
            <a:r>
              <a:rPr lang="en-US" altLang="zh-CN" sz="440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j q x </a:t>
            </a:r>
            <a:r>
              <a:rPr lang="zh-CN" altLang="en-US" sz="4400" dirty="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，去掉两点还读</a:t>
            </a:r>
            <a:r>
              <a:rPr lang="en-US" altLang="zh-CN" sz="440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ü</a:t>
            </a:r>
            <a:r>
              <a:rPr lang="zh-CN" altLang="en-US" sz="4400" dirty="0">
                <a:solidFill>
                  <a:srgbClr val="FF3300"/>
                </a:solidFill>
                <a:latin typeface="Calibri" charset="0"/>
                <a:ea typeface="SimSun" pitchFamily="2" charset="-122"/>
              </a:rPr>
              <a:t>。</a:t>
            </a:r>
            <a:endParaRPr lang="zh-CN" altLang="en-US" sz="4400" dirty="0">
              <a:solidFill>
                <a:srgbClr val="FF33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5191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7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9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椭圆 28"/>
          <p:cNvSpPr/>
          <p:nvPr/>
        </p:nvSpPr>
        <p:spPr>
          <a:xfrm>
            <a:off x="7908925" y="4081463"/>
            <a:ext cx="1147763" cy="81915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515100" y="5356225"/>
            <a:ext cx="1146175" cy="81915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667375" y="3908425"/>
            <a:ext cx="1147763" cy="81915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517900" y="4613275"/>
            <a:ext cx="1146175" cy="81915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68863" y="5167313"/>
            <a:ext cx="1147763" cy="81915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2934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7213" y="2605088"/>
            <a:ext cx="1300162" cy="1277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2935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1063" y="2605088"/>
            <a:ext cx="1300162" cy="1277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2936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0" y="2605088"/>
            <a:ext cx="1300163" cy="1277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2937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4013" y="2605088"/>
            <a:ext cx="1300162" cy="1277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293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9200" y="2605088"/>
            <a:ext cx="1301750" cy="1277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3792538" y="955675"/>
            <a:ext cx="4852988" cy="6461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889375" y="956628"/>
            <a:ext cx="6716713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anchor="b">
            <a:spAutoFit/>
          </a:bodyPr>
          <a:lstStyle/>
          <a:p>
            <a:pPr marR="0" defTabSz="914400" eaLnBrk="0" fontAlgn="auto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仔细拼一拼，找一找。</a:t>
            </a:r>
            <a:endParaRPr kumimoji="0" lang="zh-CN" altLang="zh-CN" sz="3600" b="1" kern="1200" cap="none" spc="0" normalizeH="0" baseline="0" noProof="1">
              <a:solidFill>
                <a:schemeClr val="accent6">
                  <a:lumMod val="75000"/>
                </a:schemeClr>
              </a:solidFill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4" name="Text Box 2"/>
          <p:cNvSpPr txBox="1"/>
          <p:nvPr/>
        </p:nvSpPr>
        <p:spPr>
          <a:xfrm>
            <a:off x="2640013" y="2993390"/>
            <a:ext cx="1152525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D0D0D"/>
                </a:solidFill>
                <a:latin typeface="Calibri" charset="0"/>
                <a:ea typeface="SimSun" pitchFamily="2" charset="-122"/>
              </a:rPr>
              <a:t>万</a:t>
            </a:r>
            <a:endParaRPr lang="zh-CN" altLang="zh-CN" sz="3600" b="1" dirty="0">
              <a:solidFill>
                <a:srgbClr val="0D0D0D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5" name="Text Box 2"/>
          <p:cNvSpPr txBox="1"/>
          <p:nvPr/>
        </p:nvSpPr>
        <p:spPr>
          <a:xfrm>
            <a:off x="4583113" y="2993390"/>
            <a:ext cx="1152525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D0D0D"/>
                </a:solidFill>
                <a:latin typeface="Calibri" charset="0"/>
                <a:ea typeface="SimSun" pitchFamily="2" charset="-122"/>
              </a:rPr>
              <a:t>人</a:t>
            </a:r>
            <a:endParaRPr lang="zh-CN" altLang="zh-CN" sz="3600" b="1" dirty="0">
              <a:solidFill>
                <a:srgbClr val="0D0D0D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6" name="Text Box 2"/>
          <p:cNvSpPr txBox="1"/>
          <p:nvPr/>
        </p:nvSpPr>
        <p:spPr>
          <a:xfrm>
            <a:off x="6324600" y="2993390"/>
            <a:ext cx="1152525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D0D0D"/>
                </a:solidFill>
                <a:latin typeface="Calibri" charset="0"/>
                <a:ea typeface="SimSun" pitchFamily="2" charset="-122"/>
              </a:rPr>
              <a:t>近</a:t>
            </a:r>
            <a:endParaRPr lang="zh-CN" altLang="zh-CN" sz="3600" b="1" dirty="0">
              <a:solidFill>
                <a:srgbClr val="0D0D0D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7" name="Text Box 2"/>
          <p:cNvSpPr txBox="1"/>
          <p:nvPr/>
        </p:nvSpPr>
        <p:spPr>
          <a:xfrm>
            <a:off x="8069263" y="2993390"/>
            <a:ext cx="1152525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D0D0D"/>
                </a:solidFill>
                <a:latin typeface="Calibri" charset="0"/>
                <a:ea typeface="SimSun" pitchFamily="2" charset="-122"/>
              </a:rPr>
              <a:t>村</a:t>
            </a:r>
            <a:endParaRPr lang="zh-CN" altLang="zh-CN" sz="3600" b="1" dirty="0">
              <a:solidFill>
                <a:srgbClr val="0D0D0D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8" name="Text Box 2"/>
          <p:cNvSpPr txBox="1"/>
          <p:nvPr/>
        </p:nvSpPr>
        <p:spPr>
          <a:xfrm>
            <a:off x="9625013" y="2993390"/>
            <a:ext cx="1150937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D0D0D"/>
                </a:solidFill>
                <a:latin typeface="Calibri" charset="0"/>
                <a:ea typeface="SimSun" pitchFamily="2" charset="-122"/>
              </a:rPr>
              <a:t>群</a:t>
            </a:r>
            <a:endParaRPr lang="zh-CN" altLang="zh-CN" sz="3600" b="1" dirty="0">
              <a:solidFill>
                <a:srgbClr val="0D0D0D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552825" y="4638040"/>
            <a:ext cx="1152525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anchor="b">
            <a:spAutoFit/>
          </a:bodyPr>
          <a:lstStyle/>
          <a:p>
            <a:pPr marR="0" defTabSz="914400" eaLnBrk="0" fontAlgn="auto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qún</a:t>
            </a:r>
            <a:endParaRPr kumimoji="0" lang="zh-CN" altLang="zh-CN" sz="3600" b="1" kern="1200" cap="none" spc="0" normalizeH="0" baseline="0" noProof="1">
              <a:solidFill>
                <a:schemeClr val="accent6">
                  <a:lumMod val="75000"/>
                </a:schemeClr>
              </a:solidFill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10" name="Text Box 2"/>
          <p:cNvSpPr txBox="1"/>
          <p:nvPr/>
        </p:nvSpPr>
        <p:spPr>
          <a:xfrm>
            <a:off x="5770563" y="4053840"/>
            <a:ext cx="1152525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3600" b="1" err="1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wàn</a:t>
            </a:r>
            <a:endParaRPr lang="zh-CN" altLang="zh-CN" sz="3600" b="1" dirty="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2" name="Text Box 2"/>
          <p:cNvSpPr txBox="1"/>
          <p:nvPr/>
        </p:nvSpPr>
        <p:spPr>
          <a:xfrm>
            <a:off x="7988300" y="4068128"/>
            <a:ext cx="1150938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3600" b="1" err="1">
                <a:solidFill>
                  <a:srgbClr val="632523"/>
                </a:solidFill>
                <a:latin typeface="Calibri" charset="0"/>
                <a:ea typeface="SimSun" pitchFamily="2" charset="-122"/>
              </a:rPr>
              <a:t>cūn</a:t>
            </a:r>
            <a:endParaRPr lang="zh-CN" altLang="zh-CN" sz="3600" b="1" dirty="0">
              <a:solidFill>
                <a:srgbClr val="632523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6672263" y="5434965"/>
            <a:ext cx="1152525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anchor="b">
            <a:spAutoFit/>
          </a:bodyPr>
          <a:lstStyle/>
          <a:p>
            <a:pPr marR="0" defTabSz="914400" eaLnBrk="0" fontAlgn="auto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1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jìn</a:t>
            </a:r>
            <a:endParaRPr kumimoji="0" lang="zh-CN" altLang="zh-CN" sz="3600" b="1" kern="1200" cap="none" spc="0" normalizeH="0" baseline="0" noProof="1">
              <a:solidFill>
                <a:schemeClr val="accent5">
                  <a:lumMod val="75000"/>
                </a:schemeClr>
              </a:solidFill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26" name="同侧圆角矩形 25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随堂练习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27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2952" name="TextBox 14"/>
          <p:cNvSpPr txBox="1"/>
          <p:nvPr/>
        </p:nvSpPr>
        <p:spPr>
          <a:xfrm>
            <a:off x="5016500" y="5254625"/>
            <a:ext cx="820738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en-US" altLang="zh-CN" sz="3600" err="1">
                <a:latin typeface="Calibri" charset="0"/>
                <a:ea typeface="SimSun" pitchFamily="2" charset="-122"/>
              </a:rPr>
              <a:t>rén</a:t>
            </a:r>
            <a:endParaRPr lang="zh-CN" altLang="en-US" sz="3600" dirty="0"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/>
      <p:bldP spid="4" grpId="0"/>
      <p:bldP spid="5" grpId="0"/>
      <p:bldP spid="6" grpId="0"/>
      <p:bldP spid="7" grpId="0"/>
      <p:bldP spid="8" grpId="0"/>
      <p:bldP spid="9" grpId="0" bldLvl="0" animBg="1"/>
      <p:bldP spid="10" grpId="0"/>
      <p:bldP spid="12" grpId="0"/>
      <p:bldP spid="13" grpId="0" bldLvl="0" animBg="1"/>
    </p:bld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978025" y="765175"/>
            <a:ext cx="933069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ang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eng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ing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9600" err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ong</a:t>
            </a:r>
            <a:r>
              <a:rPr lang="en-US" altLang="zh-CN" sz="960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0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2492375"/>
            <a:ext cx="7913687" cy="385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Rectangle 4"/>
          <p:cNvSpPr/>
          <p:nvPr/>
        </p:nvSpPr>
        <p:spPr>
          <a:xfrm>
            <a:off x="4008438" y="3986213"/>
            <a:ext cx="54737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en-US" altLang="zh-CN" sz="4400" b="1" err="1">
                <a:latin typeface="Times New Roman" panose="02020503050405090304" pitchFamily="18" charset="0"/>
                <a:ea typeface="SimSun" pitchFamily="2" charset="-122"/>
              </a:rPr>
              <a:t>n</a:t>
            </a:r>
            <a:r>
              <a:rPr lang="en-US" altLang="zh-CN" sz="4400" b="1" err="1">
                <a:latin typeface="Calibri" charset="0"/>
                <a:ea typeface="SimSun" pitchFamily="2" charset="-122"/>
              </a:rPr>
              <a:t>g</a:t>
            </a:r>
            <a:r>
              <a:rPr lang="en-US" altLang="zh-CN" sz="4400" b="1">
                <a:latin typeface="Calibri" charset="0"/>
                <a:ea typeface="SimSun" pitchFamily="2" charset="-122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鼻音</a:t>
            </a:r>
            <a:endParaRPr lang="zh-CN" altLang="en-US" sz="44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56003" name="Text Box 3"/>
          <p:cNvSpPr txBox="1"/>
          <p:nvPr/>
        </p:nvSpPr>
        <p:spPr>
          <a:xfrm>
            <a:off x="3143250" y="2535238"/>
            <a:ext cx="93980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en-US" altLang="zh-CN" sz="44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ɑ</a:t>
            </a:r>
            <a:r>
              <a:rPr lang="en-US" altLang="zh-CN" sz="4400" b="1" err="1">
                <a:latin typeface="Calibri" charset="0"/>
                <a:ea typeface="SimSun" pitchFamily="2" charset="-122"/>
              </a:rPr>
              <a:t>ng</a:t>
            </a:r>
            <a:r>
              <a:rPr lang="en-US" altLang="zh-CN" sz="44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e</a:t>
            </a:r>
            <a:r>
              <a:rPr lang="en-US" altLang="zh-CN" sz="4400" b="1">
                <a:latin typeface="Calibri" charset="0"/>
                <a:ea typeface="SimSun" pitchFamily="2" charset="-122"/>
              </a:rPr>
              <a:t>ng</a:t>
            </a:r>
            <a:r>
              <a:rPr lang="en-US" altLang="zh-CN" sz="44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44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i</a:t>
            </a:r>
            <a:r>
              <a:rPr lang="en-US" altLang="zh-CN" sz="4400" b="1" err="1">
                <a:latin typeface="Calibri" charset="0"/>
                <a:ea typeface="SimSun" pitchFamily="2" charset="-122"/>
              </a:rPr>
              <a:t>ng</a:t>
            </a:r>
            <a:r>
              <a:rPr lang="en-US" altLang="zh-CN" sz="4400" b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44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o</a:t>
            </a:r>
            <a:r>
              <a:rPr lang="en-US" altLang="zh-CN" sz="4400" b="1" err="1">
                <a:latin typeface="Calibri" charset="0"/>
                <a:ea typeface="SimSun" pitchFamily="2" charset="-122"/>
              </a:rPr>
              <a:t>ng</a:t>
            </a:r>
            <a:endParaRPr lang="en-US" altLang="zh-CN" sz="4400" b="1">
              <a:latin typeface="Calibri" charset="0"/>
              <a:ea typeface="SimSun" pitchFamily="2" charset="-122"/>
            </a:endParaRPr>
          </a:p>
        </p:txBody>
      </p:sp>
      <p:sp>
        <p:nvSpPr>
          <p:cNvPr id="4100" name="Rectangle 5"/>
          <p:cNvSpPr/>
          <p:nvPr/>
        </p:nvSpPr>
        <p:spPr>
          <a:xfrm>
            <a:off x="4371975" y="1660525"/>
            <a:ext cx="57594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4800" b="1" dirty="0">
                <a:solidFill>
                  <a:srgbClr val="FF0000"/>
                </a:solidFill>
                <a:latin typeface="Times New Roman" panose="02020503050405090304" pitchFamily="18" charset="0"/>
                <a:ea typeface="SimSun" pitchFamily="2" charset="-122"/>
              </a:rPr>
              <a:t>后鼻韵母</a:t>
            </a:r>
            <a:endParaRPr lang="zh-CN" altLang="en-US" sz="48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5600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0" grpId="0"/>
    </p:bld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7025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288" y="2400300"/>
            <a:ext cx="3455987" cy="340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6242050" y="4246563"/>
            <a:ext cx="2879725" cy="2091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13000" dirty="0">
                <a:solidFill>
                  <a:srgbClr val="FF0000"/>
                </a:solidFill>
                <a:latin typeface="Comic Sans MS" panose="030F0902030302020204" pitchFamily="66" charset="0"/>
                <a:ea typeface="SimSun" pitchFamily="2" charset="-122"/>
              </a:rPr>
              <a:t>ang</a:t>
            </a:r>
            <a:endParaRPr lang="zh-CN" altLang="zh-CN" sz="13000" dirty="0">
              <a:solidFill>
                <a:srgbClr val="FF0000"/>
              </a:solidFill>
              <a:latin typeface="Comic Sans MS" panose="030F0902030302020204" pitchFamily="66" charset="0"/>
              <a:ea typeface="SimSun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6383338" y="3225800"/>
            <a:ext cx="23050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latin typeface="Calibri" charset="0"/>
                <a:ea typeface="黑体" pitchFamily="2" charset="-122"/>
              </a:rPr>
              <a:t>后鼻韵母</a:t>
            </a:r>
            <a:endParaRPr lang="zh-CN" altLang="zh-CN" sz="4000" b="1" dirty="0">
              <a:latin typeface="Calibri" charset="0"/>
              <a:ea typeface="黑体" pitchFamily="2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6169025" y="1196975"/>
            <a:ext cx="39084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9600" dirty="0">
                <a:latin typeface="Calibri" charset="0"/>
                <a:ea typeface="SimSun" pitchFamily="2" charset="-122"/>
              </a:rPr>
              <a:t>y</a:t>
            </a:r>
            <a:r>
              <a:rPr lang="zh-CN" altLang="zh-CN" sz="9600" b="1" dirty="0">
                <a:latin typeface="SimSun" pitchFamily="2" charset="-122"/>
                <a:ea typeface="SimSun" pitchFamily="2" charset="-122"/>
              </a:rPr>
              <a:t>á</a:t>
            </a:r>
            <a:r>
              <a:rPr lang="zh-CN" altLang="zh-CN" sz="9600" dirty="0">
                <a:latin typeface="Calibri" charset="0"/>
                <a:ea typeface="SimSun" pitchFamily="2" charset="-122"/>
              </a:rPr>
              <a:t>n</a:t>
            </a:r>
            <a:r>
              <a:rPr lang="zh-CN" altLang="zh-CN" sz="9600" dirty="0">
                <a:latin typeface="Calibri" charset="0"/>
                <a:ea typeface="黑体" pitchFamily="2" charset="-122"/>
              </a:rPr>
              <a:t>g</a:t>
            </a:r>
            <a:endParaRPr lang="zh-CN" altLang="zh-CN" sz="9600" dirty="0">
              <a:latin typeface="Calibri" charset="0"/>
              <a:ea typeface="黑体" pitchFamily="2" charset="-122"/>
            </a:endParaRPr>
          </a:p>
        </p:txBody>
      </p:sp>
      <p:sp>
        <p:nvSpPr>
          <p:cNvPr id="25702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399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1301750"/>
            <a:ext cx="6642100" cy="426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爆炸形 1 3"/>
          <p:cNvSpPr/>
          <p:nvPr/>
        </p:nvSpPr>
        <p:spPr>
          <a:xfrm>
            <a:off x="3792538" y="1058863"/>
            <a:ext cx="3959225" cy="785813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159375" y="2276475"/>
            <a:ext cx="3384550" cy="2232025"/>
          </a:xfrm>
          <a:prstGeom prst="cloudCallout">
            <a:avLst>
              <a:gd name="adj1" fmla="val -81497"/>
              <a:gd name="adj2" fmla="val 7332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8" name="Text Box 4"/>
          <p:cNvSpPr txBox="1"/>
          <p:nvPr/>
        </p:nvSpPr>
        <p:spPr>
          <a:xfrm>
            <a:off x="5735638" y="2781300"/>
            <a:ext cx="166433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en-US" altLang="zh-CN" sz="6000" b="1" err="1">
                <a:latin typeface="Times New Roman" panose="02020503050405090304" pitchFamily="18" charset="0"/>
                <a:ea typeface="SimSun" pitchFamily="2" charset="-122"/>
              </a:rPr>
              <a:t>yin</a:t>
            </a:r>
            <a:r>
              <a:rPr lang="en-US" altLang="zh-CN" sz="6000" b="1" err="1">
                <a:latin typeface="Calibri" charset="0"/>
                <a:ea typeface="SimSun" pitchFamily="2" charset="-122"/>
              </a:rPr>
              <a:t>g</a:t>
            </a:r>
            <a:endParaRPr lang="en-US" altLang="zh-CN" sz="6000" b="1">
              <a:latin typeface="Calibri" charset="0"/>
              <a:ea typeface="SimSun" pitchFamily="2" charset="-122"/>
            </a:endParaRPr>
          </a:p>
        </p:txBody>
      </p:sp>
      <p:sp>
        <p:nvSpPr>
          <p:cNvPr id="258052" name="Text Box 5"/>
          <p:cNvSpPr txBox="1"/>
          <p:nvPr/>
        </p:nvSpPr>
        <p:spPr>
          <a:xfrm>
            <a:off x="4391025" y="1058863"/>
            <a:ext cx="61198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3600" b="1" dirty="0">
                <a:latin typeface="Times New Roman" panose="02020503050405090304" pitchFamily="18" charset="0"/>
                <a:ea typeface="SimSun" pitchFamily="2" charset="-122"/>
              </a:rPr>
              <a:t>整体认读音节</a:t>
            </a:r>
            <a:endParaRPr lang="zh-CN" altLang="en-US" sz="3600" b="1" dirty="0">
              <a:latin typeface="Times New Roman" panose="02020503050405090304" pitchFamily="18" charset="0"/>
              <a:ea typeface="SimSun" pitchFamily="2" charset="-122"/>
            </a:endParaRPr>
          </a:p>
        </p:txBody>
      </p:sp>
      <p:pic>
        <p:nvPicPr>
          <p:cNvPr id="25805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221163"/>
            <a:ext cx="2867025" cy="209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805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/>
    </p:bld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4008438" y="4581525"/>
            <a:ext cx="4419600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9600" b="1" dirty="0">
                <a:latin typeface="Times New Roman" panose="02020503050405090304" pitchFamily="18" charset="0"/>
                <a:ea typeface="SimSun" pitchFamily="2" charset="-122"/>
              </a:rPr>
              <a:t>f</a:t>
            </a:r>
            <a:r>
              <a:rPr lang="zh-CN" altLang="en-US" sz="9600" b="1" dirty="0">
                <a:latin typeface="SimSun" pitchFamily="2" charset="-122"/>
                <a:ea typeface="SimSun" pitchFamily="2" charset="-122"/>
              </a:rPr>
              <a:t>á</a:t>
            </a:r>
            <a:r>
              <a:rPr lang="zh-CN" altLang="en-US" sz="9600" b="1" dirty="0">
                <a:latin typeface="Times New Roman" panose="02020503050405090304" pitchFamily="18" charset="0"/>
                <a:ea typeface="SimSun" pitchFamily="2" charset="-122"/>
              </a:rPr>
              <a:t>nɡ wū</a:t>
            </a:r>
            <a:endParaRPr lang="zh-CN" altLang="en-US" sz="9600" b="1" dirty="0">
              <a:latin typeface="Times New Roman" panose="02020503050405090304" pitchFamily="18" charset="0"/>
              <a:ea typeface="SimSun" pitchFamily="2" charset="-122"/>
            </a:endParaRPr>
          </a:p>
        </p:txBody>
      </p:sp>
      <p:sp>
        <p:nvSpPr>
          <p:cNvPr id="25907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25907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8525" y="2114550"/>
            <a:ext cx="5314950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同侧圆角矩形 7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3810000" y="4208463"/>
            <a:ext cx="6858000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9600" b="1" dirty="0">
                <a:latin typeface="SimSun" pitchFamily="2" charset="-122"/>
                <a:ea typeface="SimSun" pitchFamily="2" charset="-122"/>
              </a:rPr>
              <a:t>huā shēnɡ</a:t>
            </a:r>
            <a:endParaRPr lang="zh-CN" altLang="en-US" sz="9600" b="1" dirty="0">
              <a:latin typeface="SimSun" pitchFamily="2" charset="-122"/>
              <a:ea typeface="SimSun" pitchFamily="2" charset="-122"/>
            </a:endParaRPr>
          </a:p>
        </p:txBody>
      </p:sp>
      <p:pic>
        <p:nvPicPr>
          <p:cNvPr id="260098" name="Picture 3" descr="21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0" y="955675"/>
            <a:ext cx="5286375" cy="339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009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/>
          <p:nvPr/>
        </p:nvSpPr>
        <p:spPr>
          <a:xfrm>
            <a:off x="1992313" y="4654550"/>
            <a:ext cx="8569325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en-US" sz="9600" b="1" dirty="0">
                <a:latin typeface="SimSun" pitchFamily="2" charset="-122"/>
                <a:ea typeface="SimSun" pitchFamily="2" charset="-122"/>
              </a:rPr>
              <a:t>rè  shuǐ pínɡ</a:t>
            </a:r>
            <a:endParaRPr lang="zh-CN" altLang="en-US" sz="9600" b="1" dirty="0"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6112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26112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0400" y="1033463"/>
            <a:ext cx="2771775" cy="323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6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/>
        </p:nvSpPr>
        <p:spPr>
          <a:xfrm>
            <a:off x="3503613" y="4581525"/>
            <a:ext cx="661797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en-US" sz="9600" b="1" dirty="0">
                <a:latin typeface="SimSun" pitchFamily="2" charset="-122"/>
                <a:ea typeface="SimSun" pitchFamily="2" charset="-122"/>
              </a:rPr>
              <a:t> hónɡ qí</a:t>
            </a:r>
            <a:r>
              <a:rPr lang="zh-CN" altLang="en-US" sz="9600" b="1" dirty="0">
                <a:latin typeface="Calibri" charset="0"/>
                <a:ea typeface="SimSun" pitchFamily="2" charset="-122"/>
              </a:rPr>
              <a:t> </a:t>
            </a:r>
            <a:endParaRPr lang="zh-CN" altLang="en-US" b="1" dirty="0">
              <a:latin typeface="Calibri" charset="0"/>
              <a:ea typeface="SimSun" pitchFamily="2" charset="-122"/>
            </a:endParaRPr>
          </a:p>
        </p:txBody>
      </p:sp>
      <p:pic>
        <p:nvPicPr>
          <p:cNvPr id="26214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0" y="1196975"/>
            <a:ext cx="4679950" cy="3486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214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847850" y="1054100"/>
            <a:ext cx="9144000" cy="4905375"/>
            <a:chOff x="0" y="0"/>
            <a:chExt cx="5760" cy="3090"/>
          </a:xfrm>
        </p:grpSpPr>
        <p:pic>
          <p:nvPicPr>
            <p:cNvPr id="263170" name="Picture 3" descr="枪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72" y="0"/>
              <a:ext cx="3840" cy="24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3171" name="Text Box 4"/>
            <p:cNvSpPr txBox="1"/>
            <p:nvPr/>
          </p:nvSpPr>
          <p:spPr>
            <a:xfrm>
              <a:off x="0" y="2160"/>
              <a:ext cx="5760" cy="9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en-US" sz="7000" b="1" dirty="0">
                  <a:latin typeface="Times New Roman" panose="02020503050405090304" pitchFamily="18" charset="0"/>
                  <a:ea typeface="SimSun" pitchFamily="2" charset="-122"/>
                </a:rPr>
                <a:t>     </a:t>
              </a:r>
              <a:r>
                <a:rPr lang="zh-CN" altLang="en-US" sz="8800" b="1" dirty="0">
                  <a:latin typeface="Times New Roman" panose="02020503050405090304" pitchFamily="18" charset="0"/>
                  <a:ea typeface="SimSun" pitchFamily="2" charset="-122"/>
                </a:rPr>
                <a:t>shǒu </a:t>
              </a:r>
              <a:r>
                <a:rPr lang="zh-CN" altLang="en-US" sz="7000" b="1" dirty="0">
                  <a:latin typeface="Times New Roman" panose="02020503050405090304" pitchFamily="18" charset="0"/>
                  <a:ea typeface="SimSun" pitchFamily="2" charset="-122"/>
                </a:rPr>
                <a:t>     </a:t>
              </a:r>
              <a:r>
                <a:rPr lang="zh-CN" altLang="en-US" sz="9000" dirty="0">
                  <a:latin typeface="Times New Roman" panose="02020503050405090304" pitchFamily="18" charset="0"/>
                  <a:ea typeface="SimSun" pitchFamily="2" charset="-122"/>
                </a:rPr>
                <a:t> </a:t>
              </a:r>
              <a:endParaRPr lang="zh-CN" altLang="en-US" sz="9000" dirty="0">
                <a:latin typeface="Times New Roman" panose="02020503050405090304" pitchFamily="18" charset="0"/>
                <a:ea typeface="SimSun" pitchFamily="2" charset="-122"/>
              </a:endParaRPr>
            </a:p>
          </p:txBody>
        </p:sp>
      </p:grpSp>
      <p:sp>
        <p:nvSpPr>
          <p:cNvPr id="14341" name="Text Box 5"/>
          <p:cNvSpPr txBox="1"/>
          <p:nvPr/>
        </p:nvSpPr>
        <p:spPr>
          <a:xfrm>
            <a:off x="5827713" y="4232275"/>
            <a:ext cx="3455987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9600" b="1" dirty="0">
                <a:latin typeface="SimSun" pitchFamily="2" charset="-122"/>
                <a:ea typeface="SimSun" pitchFamily="2" charset="-122"/>
              </a:rPr>
              <a:t>qiānɡ</a:t>
            </a:r>
            <a:endParaRPr lang="zh-CN" altLang="en-US" sz="9600" b="1" dirty="0"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26317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/>
    </p:bld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2781300" y="1406525"/>
            <a:ext cx="6843713" cy="5148230"/>
            <a:chOff x="0" y="0"/>
            <a:chExt cx="5184" cy="3912"/>
          </a:xfrm>
        </p:grpSpPr>
        <p:pic>
          <p:nvPicPr>
            <p:cNvPr id="264194" name="Picture 3" descr="A1_33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12" y="0"/>
              <a:ext cx="2784" cy="2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4195" name="Text Box 4"/>
            <p:cNvSpPr txBox="1"/>
            <p:nvPr/>
          </p:nvSpPr>
          <p:spPr>
            <a:xfrm>
              <a:off x="0" y="3024"/>
              <a:ext cx="5184" cy="8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en-US" sz="7000" b="1" dirty="0">
                  <a:latin typeface="Times New Roman" panose="02020503050405090304" pitchFamily="18" charset="0"/>
                  <a:ea typeface="SimSun" pitchFamily="2" charset="-122"/>
                </a:rPr>
                <a:t>         hēi    xiónɡ</a:t>
              </a:r>
              <a:r>
                <a:rPr lang="zh-CN" altLang="en-US" sz="7000" dirty="0">
                  <a:latin typeface="Times New Roman" panose="02020503050405090304" pitchFamily="18" charset="0"/>
                  <a:ea typeface="SimSun" pitchFamily="2" charset="-122"/>
                </a:rPr>
                <a:t> </a:t>
              </a:r>
              <a:endParaRPr lang="zh-CN" altLang="en-US" sz="7000" dirty="0">
                <a:latin typeface="Times New Roman" panose="02020503050405090304" pitchFamily="18" charset="0"/>
                <a:ea typeface="SimSun" pitchFamily="2" charset="-122"/>
              </a:endParaRPr>
            </a:p>
          </p:txBody>
        </p:sp>
      </p:grpSp>
      <p:pic>
        <p:nvPicPr>
          <p:cNvPr id="26419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275" y="1054100"/>
            <a:ext cx="5748338" cy="3948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419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5217" name="Text Box 8"/>
          <p:cNvSpPr txBox="1"/>
          <p:nvPr/>
        </p:nvSpPr>
        <p:spPr>
          <a:xfrm>
            <a:off x="3287713" y="4725988"/>
            <a:ext cx="7488237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72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en-US" altLang="zh-CN" sz="7200" b="1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fēng</a:t>
            </a:r>
            <a:r>
              <a:rPr lang="zh-CN" altLang="en-US" sz="72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  zhēng</a:t>
            </a:r>
            <a:endParaRPr lang="en-US" altLang="zh-CN" sz="7200" b="1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6521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26521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0438" y="2114550"/>
            <a:ext cx="5191125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6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4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2133600"/>
            <a:ext cx="7085013" cy="417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42" name="Rectangle 2"/>
          <p:cNvSpPr>
            <a:spLocks noGrp="1"/>
          </p:cNvSpPr>
          <p:nvPr/>
        </p:nvSpPr>
        <p:spPr>
          <a:xfrm>
            <a:off x="2063750" y="1341438"/>
            <a:ext cx="8915400" cy="464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71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zh-CN" sz="1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9200" b="1" dirty="0">
                <a:solidFill>
                  <a:srgbClr val="FF0000"/>
                </a:solidFill>
                <a:latin typeface="Calibri" charset="0"/>
                <a:ea typeface="黑体" pitchFamily="2" charset="-122"/>
              </a:rPr>
              <a:t>      </a:t>
            </a:r>
            <a:r>
              <a:rPr lang="zh-CN" altLang="zh-CN" sz="10000" b="1" dirty="0">
                <a:solidFill>
                  <a:srgbClr val="FF0000"/>
                </a:solidFill>
                <a:latin typeface="Calibri" charset="0"/>
                <a:ea typeface="黑体" pitchFamily="2" charset="-122"/>
              </a:rPr>
              <a:t> </a:t>
            </a:r>
            <a:r>
              <a:rPr lang="zh-CN" altLang="zh-CN" sz="10000" b="1" dirty="0">
                <a:latin typeface="Calibri" charset="0"/>
                <a:ea typeface="黑体" pitchFamily="2" charset="-122"/>
              </a:rPr>
              <a:t>ɑ </a:t>
            </a:r>
            <a:r>
              <a:rPr lang="zh-CN" altLang="zh-CN" sz="9200" b="1" dirty="0">
                <a:latin typeface="Calibri" charset="0"/>
                <a:ea typeface="黑体" pitchFamily="2" charset="-122"/>
              </a:rPr>
              <a:t>o e   i u ü</a:t>
            </a:r>
            <a:endParaRPr lang="zh-CN" altLang="zh-CN" sz="9200" b="1" dirty="0">
              <a:latin typeface="Calibri" charset="0"/>
              <a:ea typeface="黑体" pitchFamily="2" charset="-122"/>
            </a:endParaRPr>
          </a:p>
        </p:txBody>
      </p:sp>
      <p:sp>
        <p:nvSpPr>
          <p:cNvPr id="266243" name="Rectangle 3"/>
          <p:cNvSpPr/>
          <p:nvPr/>
        </p:nvSpPr>
        <p:spPr>
          <a:xfrm>
            <a:off x="4241800" y="1325563"/>
            <a:ext cx="285496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6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单韵母 </a:t>
            </a:r>
            <a:endParaRPr lang="zh-CN" altLang="zh-CN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4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726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2133600"/>
            <a:ext cx="7085013" cy="417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7266" name="Rectangle 2"/>
          <p:cNvSpPr>
            <a:spLocks noGrp="1"/>
          </p:cNvSpPr>
          <p:nvPr/>
        </p:nvSpPr>
        <p:spPr>
          <a:xfrm>
            <a:off x="3378200" y="1616075"/>
            <a:ext cx="7620000" cy="4648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52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zh-CN" sz="7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6700" dirty="0">
                <a:solidFill>
                  <a:srgbClr val="FF0000"/>
                </a:solidFill>
                <a:latin typeface="Calibri" charset="0"/>
                <a:ea typeface="黑体" pitchFamily="2" charset="-122"/>
              </a:rPr>
              <a:t>    </a:t>
            </a:r>
            <a:r>
              <a:rPr lang="zh-CN" altLang="zh-CN" sz="9200" b="1" dirty="0">
                <a:latin typeface="Calibri" charset="0"/>
                <a:ea typeface="黑体" pitchFamily="2" charset="-122"/>
              </a:rPr>
              <a:t>ɑ</a:t>
            </a:r>
            <a:r>
              <a:rPr lang="zh-CN" altLang="zh-CN" sz="6700" dirty="0">
                <a:latin typeface="Calibri" charset="0"/>
                <a:ea typeface="黑体" pitchFamily="2" charset="-122"/>
              </a:rPr>
              <a:t>i     </a:t>
            </a:r>
            <a:r>
              <a:rPr lang="zh-CN" altLang="zh-CN" sz="7200" dirty="0">
                <a:latin typeface="Calibri" charset="0"/>
                <a:ea typeface="黑体" pitchFamily="2" charset="-122"/>
              </a:rPr>
              <a:t>ei     ui</a:t>
            </a:r>
            <a:endParaRPr lang="zh-CN" altLang="zh-CN" sz="7200" dirty="0">
              <a:latin typeface="Calibri" charset="0"/>
              <a:ea typeface="黑体" pitchFamily="2" charset="-122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6700" dirty="0">
                <a:latin typeface="Calibri" charset="0"/>
                <a:ea typeface="黑体" pitchFamily="2" charset="-122"/>
              </a:rPr>
              <a:t>    </a:t>
            </a:r>
            <a:r>
              <a:rPr lang="zh-CN" altLang="zh-CN" sz="9200" b="1" dirty="0">
                <a:latin typeface="Calibri" charset="0"/>
                <a:ea typeface="黑体" pitchFamily="2" charset="-122"/>
              </a:rPr>
              <a:t>ɑ</a:t>
            </a:r>
            <a:r>
              <a:rPr lang="zh-CN" altLang="zh-CN" sz="7200" dirty="0">
                <a:latin typeface="Calibri" charset="0"/>
                <a:ea typeface="黑体" pitchFamily="2" charset="-122"/>
              </a:rPr>
              <a:t>o</a:t>
            </a:r>
            <a:r>
              <a:rPr lang="zh-CN" altLang="zh-CN" sz="6700" dirty="0">
                <a:latin typeface="Calibri" charset="0"/>
                <a:ea typeface="黑体" pitchFamily="2" charset="-122"/>
              </a:rPr>
              <a:t>    </a:t>
            </a:r>
            <a:r>
              <a:rPr lang="zh-CN" altLang="zh-CN" sz="7200" dirty="0">
                <a:latin typeface="Calibri" charset="0"/>
                <a:ea typeface="黑体" pitchFamily="2" charset="-122"/>
              </a:rPr>
              <a:t>ou    iu</a:t>
            </a:r>
            <a:endParaRPr lang="zh-CN" altLang="zh-CN" sz="7200" dirty="0">
              <a:latin typeface="Calibri" charset="0"/>
              <a:ea typeface="黑体" pitchFamily="2" charset="-122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6700" dirty="0">
                <a:latin typeface="Calibri" charset="0"/>
                <a:ea typeface="黑体" pitchFamily="2" charset="-122"/>
              </a:rPr>
              <a:t>    </a:t>
            </a:r>
            <a:r>
              <a:rPr lang="zh-CN" altLang="zh-CN" sz="7200" dirty="0">
                <a:latin typeface="Calibri" charset="0"/>
                <a:ea typeface="黑体" pitchFamily="2" charset="-122"/>
              </a:rPr>
              <a:t>ie     üe</a:t>
            </a:r>
            <a:r>
              <a:rPr lang="zh-CN" altLang="zh-CN" sz="7200" dirty="0">
                <a:solidFill>
                  <a:srgbClr val="FF0000"/>
                </a:solidFill>
                <a:latin typeface="Calibri" charset="0"/>
                <a:ea typeface="黑体" pitchFamily="2" charset="-122"/>
              </a:rPr>
              <a:t>    er</a:t>
            </a:r>
            <a:endParaRPr lang="zh-CN" altLang="zh-CN" sz="7200" dirty="0">
              <a:solidFill>
                <a:srgbClr val="FF0000"/>
              </a:solidFill>
              <a:latin typeface="Calibri" charset="0"/>
              <a:ea typeface="黑体" pitchFamily="2" charset="-122"/>
            </a:endParaRPr>
          </a:p>
        </p:txBody>
      </p:sp>
      <p:sp>
        <p:nvSpPr>
          <p:cNvPr id="267267" name="Rectangle 3"/>
          <p:cNvSpPr/>
          <p:nvPr/>
        </p:nvSpPr>
        <p:spPr>
          <a:xfrm>
            <a:off x="4368800" y="1125538"/>
            <a:ext cx="48006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8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复韵母</a:t>
            </a:r>
            <a:endParaRPr lang="zh-CN" altLang="zh-CN" sz="8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726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0" y="877888"/>
            <a:ext cx="4119563" cy="535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TextBox 1"/>
          <p:cNvSpPr txBox="1"/>
          <p:nvPr/>
        </p:nvSpPr>
        <p:spPr>
          <a:xfrm>
            <a:off x="3681413" y="709613"/>
            <a:ext cx="5468937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en-US" altLang="zh-CN" sz="6600" b="1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  i u ü y w</a:t>
            </a:r>
            <a:endParaRPr lang="en-US" altLang="zh-CN" sz="6600" b="1">
              <a:solidFill>
                <a:srgbClr val="00B050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64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4813" y="2447925"/>
            <a:ext cx="2554287" cy="342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828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2133600"/>
            <a:ext cx="7085013" cy="417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8290" name="Rectangle 2"/>
          <p:cNvSpPr>
            <a:spLocks noGrp="1"/>
          </p:cNvSpPr>
          <p:nvPr/>
        </p:nvSpPr>
        <p:spPr>
          <a:xfrm>
            <a:off x="2514600" y="1371600"/>
            <a:ext cx="8001000" cy="3505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endParaRPr lang="zh-CN" altLang="zh-CN" sz="3200" dirty="0">
              <a:latin typeface="Calibri" charset="0"/>
              <a:ea typeface="SimSun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75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zh-CN" altLang="zh-CN" sz="11000" b="1" dirty="0">
                <a:latin typeface="Calibri" charset="0"/>
                <a:ea typeface="黑体" pitchFamily="2" charset="-122"/>
              </a:rPr>
              <a:t>ɑ</a:t>
            </a:r>
            <a:r>
              <a:rPr lang="zh-CN" altLang="zh-CN" sz="10200" dirty="0">
                <a:latin typeface="Calibri" charset="0"/>
                <a:ea typeface="SimSun" pitchFamily="2" charset="-122"/>
              </a:rPr>
              <a:t>n   en   in </a:t>
            </a:r>
            <a:endParaRPr lang="zh-CN" altLang="zh-CN" sz="10200" dirty="0">
              <a:latin typeface="Calibri" charset="0"/>
              <a:ea typeface="SimSun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10200" dirty="0">
                <a:latin typeface="Calibri" charset="0"/>
                <a:ea typeface="SimSun" pitchFamily="2" charset="-122"/>
              </a:rPr>
              <a:t>    un    ün</a:t>
            </a:r>
            <a:endParaRPr lang="zh-CN" altLang="zh-CN" sz="10200" dirty="0">
              <a:latin typeface="Calibri" charset="0"/>
              <a:ea typeface="SimSun" pitchFamily="2" charset="-122"/>
            </a:endParaRPr>
          </a:p>
        </p:txBody>
      </p:sp>
      <p:sp>
        <p:nvSpPr>
          <p:cNvPr id="268291" name="Rectangle 3"/>
          <p:cNvSpPr>
            <a:spLocks noGrp="1"/>
          </p:cNvSpPr>
          <p:nvPr/>
        </p:nvSpPr>
        <p:spPr>
          <a:xfrm>
            <a:off x="1905000" y="10668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indent="0" algn="ctr" eaLnBrk="0" hangingPunct="0"/>
            <a:r>
              <a:rPr lang="zh-CN" altLang="zh-CN" sz="7200" b="1" dirty="0">
                <a:solidFill>
                  <a:srgbClr val="FF0000"/>
                </a:solidFill>
                <a:latin typeface="Calibri" charset="0"/>
                <a:ea typeface="楷体_GB2312" pitchFamily="49" charset="-122"/>
              </a:rPr>
              <a:t>前鼻韵母</a:t>
            </a:r>
            <a:endParaRPr lang="zh-CN" altLang="zh-CN" sz="7200" b="1" dirty="0">
              <a:solidFill>
                <a:srgbClr val="FF0000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26829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93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2133600"/>
            <a:ext cx="7085013" cy="417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9314" name="Rectangle 2"/>
          <p:cNvSpPr>
            <a:spLocks noGrp="1"/>
          </p:cNvSpPr>
          <p:nvPr/>
        </p:nvSpPr>
        <p:spPr>
          <a:xfrm>
            <a:off x="1981200" y="9906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indent="0" algn="ctr" eaLnBrk="0" hangingPunct="0"/>
            <a:r>
              <a:rPr lang="zh-CN" altLang="zh-CN" sz="7200" b="1" dirty="0">
                <a:solidFill>
                  <a:srgbClr val="FF0000"/>
                </a:solidFill>
                <a:latin typeface="Calibri" charset="0"/>
                <a:ea typeface="楷体_GB2312" pitchFamily="49" charset="-122"/>
              </a:rPr>
              <a:t>后鼻韵母</a:t>
            </a:r>
            <a:endParaRPr lang="zh-CN" altLang="zh-CN" sz="7200" b="1" dirty="0">
              <a:solidFill>
                <a:srgbClr val="FF0000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269315" name="Rectangle 3"/>
          <p:cNvSpPr>
            <a:spLocks noGrp="1"/>
          </p:cNvSpPr>
          <p:nvPr/>
        </p:nvSpPr>
        <p:spPr>
          <a:xfrm>
            <a:off x="2908300" y="1295400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endParaRPr lang="zh-CN" altLang="zh-CN" sz="3200" dirty="0">
              <a:latin typeface="Calibri" charset="0"/>
              <a:ea typeface="SimSun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75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zh-CN" altLang="zh-CN" sz="11000" b="1" dirty="0">
                <a:latin typeface="Calibri" charset="0"/>
                <a:ea typeface="黑体" pitchFamily="2" charset="-122"/>
              </a:rPr>
              <a:t>ɑ</a:t>
            </a:r>
            <a:r>
              <a:rPr lang="zh-CN" altLang="zh-CN" sz="10200" dirty="0">
                <a:latin typeface="Calibri" charset="0"/>
                <a:ea typeface="SimSun" pitchFamily="2" charset="-122"/>
              </a:rPr>
              <a:t>ng   eng  </a:t>
            </a:r>
            <a:endParaRPr lang="zh-CN" altLang="zh-CN" sz="10200" dirty="0">
              <a:latin typeface="Calibri" charset="0"/>
              <a:ea typeface="SimSun" pitchFamily="2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zh-CN" sz="10200" dirty="0">
                <a:latin typeface="Calibri" charset="0"/>
                <a:ea typeface="SimSun" pitchFamily="2" charset="-122"/>
              </a:rPr>
              <a:t>  ing    ong</a:t>
            </a:r>
            <a:endParaRPr lang="zh-CN" altLang="zh-CN" sz="10200" dirty="0">
              <a:latin typeface="Calibri" charset="0"/>
              <a:ea typeface="SimSun" pitchFamily="2" charset="-122"/>
            </a:endParaRPr>
          </a:p>
        </p:txBody>
      </p:sp>
      <p:sp>
        <p:nvSpPr>
          <p:cNvPr id="26931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20850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20850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Text Box 6"/>
          <p:cNvSpPr txBox="1"/>
          <p:nvPr/>
        </p:nvSpPr>
        <p:spPr>
          <a:xfrm>
            <a:off x="3937000" y="1341438"/>
            <a:ext cx="4879975" cy="4799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en-US" altLang="zh-CN">
                <a:latin typeface="Comic Sans MS" panose="030F0902030302020204" pitchFamily="66" charset="0"/>
                <a:ea typeface="SimSun" pitchFamily="2" charset="-122"/>
              </a:rPr>
              <a:t>           </a:t>
            </a:r>
            <a:r>
              <a:rPr lang="zh-CN" altLang="en-US" dirty="0">
                <a:latin typeface="Comic Sans MS" panose="030F0902030302020204" pitchFamily="66" charset="0"/>
                <a:ea typeface="SimSun" pitchFamily="2" charset="-122"/>
              </a:rPr>
              <a:t>    </a:t>
            </a:r>
            <a:r>
              <a:rPr lang="en-US" altLang="zh-CN" err="1">
                <a:latin typeface="Comic Sans MS" panose="030F0902030302020204" pitchFamily="66" charset="0"/>
                <a:ea typeface="SimSun" pitchFamily="2" charset="-122"/>
              </a:rPr>
              <a:t>cǎi</a:t>
            </a:r>
            <a:r>
              <a:rPr lang="en-US" altLang="zh-CN">
                <a:latin typeface="Comic Sans MS" panose="030F0902030302020204" pitchFamily="66" charset="0"/>
                <a:ea typeface="SimSun" pitchFamily="2" charset="-122"/>
              </a:rPr>
              <a:t>    </a:t>
            </a:r>
            <a:r>
              <a:rPr lang="en-US" altLang="zh-CN" err="1">
                <a:solidFill>
                  <a:srgbClr val="FF0000"/>
                </a:solidFill>
                <a:latin typeface="Comic Sans MS" panose="030F0902030302020204" pitchFamily="66" charset="0"/>
                <a:ea typeface="SimSun" pitchFamily="2" charset="-122"/>
              </a:rPr>
              <a:t>hóng</a:t>
            </a:r>
            <a:endParaRPr lang="en-US" altLang="zh-CN">
              <a:solidFill>
                <a:srgbClr val="FF0000"/>
              </a:solidFill>
              <a:latin typeface="Comic Sans MS" panose="030F0902030302020204" pitchFamily="66" charset="0"/>
              <a:ea typeface="SimSun" pitchFamily="2" charset="-122"/>
            </a:endParaRPr>
          </a:p>
          <a:p>
            <a:pPr indent="0"/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彩  虹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 indent="0"/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 indent="0"/>
            <a:r>
              <a:rPr lang="zh-CN" altLang="en-US" dirty="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yǔ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guò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b="1" err="1">
                <a:latin typeface="黑体" pitchFamily="2" charset="-122"/>
                <a:ea typeface="黑体" pitchFamily="2" charset="-122"/>
              </a:rPr>
              <a:t>t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iān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solidFill>
                  <a:srgbClr val="FF0000"/>
                </a:solidFill>
                <a:latin typeface="Comic Sans MS" panose="030F0902030302020204" pitchFamily="66" charset="0"/>
                <a:ea typeface="SimSun" pitchFamily="2" charset="-122"/>
              </a:rPr>
              <a:t>qíng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bái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yún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piāo</a:t>
            </a:r>
            <a:endParaRPr lang="en-US" altLang="zh-CN" sz="2400">
              <a:latin typeface="Comic Sans MS" panose="030F0902030302020204" pitchFamily="66" charset="0"/>
              <a:ea typeface="SimSun" pitchFamily="2" charset="-122"/>
            </a:endParaRPr>
          </a:p>
          <a:p>
            <a:pPr indent="0"/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雨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过 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天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晴 白 云 飘</a:t>
            </a:r>
            <a:r>
              <a:rPr lang="zh-CN" altLang="en-US" sz="3200" dirty="0">
                <a:latin typeface="Calibri" charset="0"/>
                <a:ea typeface="SimSun" pitchFamily="2" charset="-122"/>
              </a:rPr>
              <a:t>，</a:t>
            </a:r>
            <a:endParaRPr lang="zh-CN" altLang="en-US" sz="3200" dirty="0">
              <a:latin typeface="Calibri" charset="0"/>
              <a:ea typeface="SimSun" pitchFamily="2" charset="-122"/>
            </a:endParaRPr>
          </a:p>
          <a:p>
            <a:pPr indent="0"/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lán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b="1" err="1">
                <a:latin typeface="黑体" pitchFamily="2" charset="-122"/>
                <a:ea typeface="黑体" pitchFamily="2" charset="-122"/>
              </a:rPr>
              <a:t>t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iān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jià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qǐ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zh-CN" altLang="en-US" sz="2400" dirty="0">
                <a:latin typeface="Comic Sans MS" panose="030F0902030302020204" pitchFamily="66" charset="0"/>
                <a:ea typeface="SimSun" pitchFamily="2" charset="-122"/>
              </a:rPr>
              <a:t>   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cǎi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solidFill>
                  <a:srgbClr val="FF0000"/>
                </a:solidFill>
                <a:latin typeface="Comic Sans MS" panose="030F0902030302020204" pitchFamily="66" charset="0"/>
                <a:ea typeface="SimSun" pitchFamily="2" charset="-122"/>
              </a:rPr>
              <a:t>hóng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qiáo</a:t>
            </a:r>
            <a:endParaRPr lang="en-US" altLang="zh-CN" sz="2400">
              <a:latin typeface="Calibri" charset="0"/>
              <a:ea typeface="SimSun" pitchFamily="2" charset="-122"/>
            </a:endParaRPr>
          </a:p>
          <a:p>
            <a:pPr indent="0"/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蓝 天 架起 彩  虹 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桥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  <a:p>
            <a:pPr indent="0"/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chì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solidFill>
                  <a:srgbClr val="FF0000"/>
                </a:solidFill>
                <a:latin typeface="Comic Sans MS" panose="030F0902030302020204" pitchFamily="66" charset="0"/>
                <a:ea typeface="SimSun" pitchFamily="2" charset="-122"/>
              </a:rPr>
              <a:t>chéng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solidFill>
                  <a:srgbClr val="FF0000"/>
                </a:solidFill>
                <a:latin typeface="Comic Sans MS" panose="030F0902030302020204" pitchFamily="66" charset="0"/>
                <a:ea typeface="SimSun" pitchFamily="2" charset="-122"/>
              </a:rPr>
              <a:t>huáng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lǜ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solidFill>
                  <a:srgbClr val="FF0000"/>
                </a:solidFill>
                <a:latin typeface="Comic Sans MS" panose="030F0902030302020204" pitchFamily="66" charset="0"/>
                <a:ea typeface="SimSun" pitchFamily="2" charset="-122"/>
              </a:rPr>
              <a:t>qīng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lán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zǐ</a:t>
            </a:r>
            <a:endParaRPr lang="en-US" altLang="zh-CN" sz="2400">
              <a:latin typeface="Comic Sans MS" panose="030F0902030302020204" pitchFamily="66" charset="0"/>
              <a:ea typeface="SimSun" pitchFamily="2" charset="-122"/>
            </a:endParaRPr>
          </a:p>
          <a:p>
            <a:pPr indent="0"/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赤 橙  黄  绿青 蓝 紫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，</a:t>
            </a:r>
            <a:endParaRPr lang="zh-CN" altLang="en-US" sz="32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indent="0"/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shǔ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shǔ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yán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sè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 </a:t>
            </a:r>
            <a:r>
              <a:rPr lang="zh-CN" altLang="en-US" sz="2400" dirty="0">
                <a:latin typeface="Comic Sans MS" panose="030F0902030302020204" pitchFamily="66" charset="0"/>
                <a:ea typeface="SimSun" pitchFamily="2" charset="-122"/>
              </a:rPr>
              <a:t> 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yǒu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  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qī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zh-CN" altLang="en-US" sz="2400" dirty="0">
                <a:latin typeface="Comic Sans MS" panose="030F0902030302020204" pitchFamily="66" charset="0"/>
                <a:ea typeface="SimSun" pitchFamily="2" charset="-122"/>
              </a:rPr>
              <a:t> </a:t>
            </a:r>
            <a:r>
              <a:rPr lang="en-US" altLang="zh-CN" sz="2400" err="1">
                <a:latin typeface="Comic Sans MS" panose="030F0902030302020204" pitchFamily="66" charset="0"/>
                <a:ea typeface="SimSun" pitchFamily="2" charset="-122"/>
              </a:rPr>
              <a:t>dào</a:t>
            </a:r>
            <a:r>
              <a:rPr lang="en-US" altLang="zh-CN" sz="2400">
                <a:latin typeface="Comic Sans MS" panose="030F0902030302020204" pitchFamily="66" charset="0"/>
                <a:ea typeface="SimSun" pitchFamily="2" charset="-122"/>
              </a:rPr>
              <a:t> </a:t>
            </a:r>
            <a:endParaRPr lang="en-US" altLang="zh-CN" sz="2400">
              <a:latin typeface="Comic Sans MS" panose="030F0902030302020204" pitchFamily="66" charset="0"/>
              <a:ea typeface="SimSun" pitchFamily="2" charset="-122"/>
            </a:endParaRPr>
          </a:p>
          <a:p>
            <a:pPr indent="0"/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数 数 颜 色 有  七 道。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033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1703388" y="10953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703388" y="68580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1361" name="Picture 2" descr="A1_3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488" y="1660525"/>
            <a:ext cx="2479675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1362" name="Picture 3" descr="鹰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7688" y="1489075"/>
            <a:ext cx="3529012" cy="261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1363" name="Picture 4" descr="6_2009070812012281ww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788" y="1660525"/>
            <a:ext cx="2244725" cy="202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1364" name="Text Box 5"/>
          <p:cNvSpPr txBox="1"/>
          <p:nvPr/>
        </p:nvSpPr>
        <p:spPr>
          <a:xfrm>
            <a:off x="3863975" y="5157788"/>
            <a:ext cx="2519363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4000" b="1" dirty="0">
                <a:latin typeface="Calibri" charset="0"/>
                <a:ea typeface="SimSun" pitchFamily="2" charset="-122"/>
              </a:rPr>
              <a:t>d</a:t>
            </a:r>
            <a:r>
              <a:rPr lang="zh-CN" altLang="zh-CN" sz="4000" b="1" dirty="0">
                <a:latin typeface="SimSun" pitchFamily="2" charset="-122"/>
                <a:ea typeface="SimSun" pitchFamily="2" charset="-122"/>
              </a:rPr>
              <a:t>à</a:t>
            </a:r>
            <a:r>
              <a:rPr lang="zh-CN" altLang="zh-CN" sz="4000" b="1" dirty="0">
                <a:latin typeface="Calibri" charset="0"/>
                <a:ea typeface="SimSun" pitchFamily="2" charset="-122"/>
              </a:rPr>
              <a:t> xi</a:t>
            </a:r>
            <a:r>
              <a:rPr lang="zh-CN" altLang="zh-CN" sz="4000" b="1" dirty="0">
                <a:latin typeface="SimSun" pitchFamily="2" charset="-122"/>
                <a:ea typeface="SimSun" pitchFamily="2" charset="-122"/>
              </a:rPr>
              <a:t>à</a:t>
            </a:r>
            <a:r>
              <a:rPr lang="zh-CN" altLang="zh-CN" sz="4000" b="1" dirty="0">
                <a:latin typeface="Calibri" charset="0"/>
                <a:ea typeface="SimSun" pitchFamily="2" charset="-122"/>
              </a:rPr>
              <a:t>ng</a:t>
            </a:r>
            <a:endParaRPr lang="zh-CN" altLang="zh-CN" sz="4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71365" name="Text Box 6"/>
          <p:cNvSpPr txBox="1"/>
          <p:nvPr/>
        </p:nvSpPr>
        <p:spPr>
          <a:xfrm>
            <a:off x="1781175" y="5157788"/>
            <a:ext cx="270033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lǎo y</a:t>
            </a:r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隶书" pitchFamily="49" charset="-122"/>
              </a:rPr>
              <a:t>ī</a:t>
            </a:r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ng</a:t>
            </a:r>
            <a:endParaRPr lang="zh-CN" altLang="zh-CN" sz="4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71366" name="Text Box 7"/>
          <p:cNvSpPr txBox="1"/>
          <p:nvPr/>
        </p:nvSpPr>
        <p:spPr>
          <a:xfrm>
            <a:off x="7967663" y="5157788"/>
            <a:ext cx="31686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4000" b="1" dirty="0">
                <a:latin typeface="Calibri" charset="0"/>
                <a:ea typeface="SimSun" pitchFamily="2" charset="-122"/>
              </a:rPr>
              <a:t>xi</a:t>
            </a:r>
            <a:r>
              <a:rPr lang="zh-CN" altLang="zh-CN" sz="4000" b="1" dirty="0">
                <a:latin typeface="SimSun" pitchFamily="2" charset="-122"/>
                <a:ea typeface="SimSun" pitchFamily="2" charset="-122"/>
              </a:rPr>
              <a:t>ó</a:t>
            </a:r>
            <a:r>
              <a:rPr lang="zh-CN" altLang="zh-CN" sz="4000" b="1" dirty="0">
                <a:latin typeface="Calibri" charset="0"/>
                <a:ea typeface="SimSun" pitchFamily="2" charset="-122"/>
              </a:rPr>
              <a:t>ng māo</a:t>
            </a:r>
            <a:endParaRPr lang="zh-CN" altLang="zh-CN" sz="4000" b="1" dirty="0">
              <a:latin typeface="Calibri" charset="0"/>
              <a:ea typeface="SimSun" pitchFamily="2" charset="-122"/>
            </a:endParaRPr>
          </a:p>
        </p:txBody>
      </p:sp>
      <p:sp>
        <p:nvSpPr>
          <p:cNvPr id="271367" name="Text Box 8"/>
          <p:cNvSpPr txBox="1"/>
          <p:nvPr/>
        </p:nvSpPr>
        <p:spPr>
          <a:xfrm>
            <a:off x="6096000" y="5157788"/>
            <a:ext cx="237648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m</a:t>
            </a:r>
            <a:r>
              <a:rPr lang="zh-CN" altLang="zh-CN" sz="4000" b="1" dirty="0">
                <a:solidFill>
                  <a:srgbClr val="FF0000"/>
                </a:solidFill>
                <a:latin typeface="SimSun" pitchFamily="2" charset="-122"/>
                <a:ea typeface="SimSun" pitchFamily="2" charset="-122"/>
              </a:rPr>
              <a:t>ì</a:t>
            </a:r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fēng</a:t>
            </a:r>
            <a:endParaRPr lang="zh-CN" altLang="zh-CN" sz="4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71368" name="Picture 9" descr="84a1991283e90a25b9127b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663" y="1763713"/>
            <a:ext cx="2305050" cy="187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4" name="Line 10"/>
          <p:cNvSpPr/>
          <p:nvPr/>
        </p:nvSpPr>
        <p:spPr>
          <a:xfrm flipV="1">
            <a:off x="2495550" y="3357563"/>
            <a:ext cx="4537075" cy="18716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15" name="Line 11"/>
          <p:cNvSpPr/>
          <p:nvPr/>
        </p:nvSpPr>
        <p:spPr>
          <a:xfrm>
            <a:off x="2927350" y="3284538"/>
            <a:ext cx="1944688" cy="19446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16" name="Line 12"/>
          <p:cNvSpPr/>
          <p:nvPr/>
        </p:nvSpPr>
        <p:spPr>
          <a:xfrm>
            <a:off x="5664200" y="3357563"/>
            <a:ext cx="3671888" cy="19431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17" name="Line 13"/>
          <p:cNvSpPr/>
          <p:nvPr/>
        </p:nvSpPr>
        <p:spPr>
          <a:xfrm flipH="1">
            <a:off x="7032625" y="3284538"/>
            <a:ext cx="2376488" cy="19446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矩形 1"/>
          <p:cNvSpPr/>
          <p:nvPr/>
        </p:nvSpPr>
        <p:spPr>
          <a:xfrm>
            <a:off x="4411035" y="925835"/>
            <a:ext cx="361823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你会拼吗？</a:t>
            </a:r>
            <a:endParaRPr kumimoji="0" lang="zh-CN" altLang="en-US" sz="5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27137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1776413" y="11112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随堂练习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1776413" y="687388"/>
            <a:ext cx="2071688" cy="4763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2385" name="Picture 2" descr="F:\七彩课堂插图板式封面\排版用图标、页眉页脚\标题jpg\课外书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1013" y="1196975"/>
            <a:ext cx="2259012" cy="157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2386" name="Picture 3" descr="F:\七彩课堂插图板式封面\排版用图标、页眉页脚\标题jpg\读读比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338" y="963613"/>
            <a:ext cx="2592387" cy="181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2387" name="Picture 4" descr="F:\七彩课堂插图板式封面\排版用图标、页眉页脚\标题jpg\读读背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8638" y="3933825"/>
            <a:ext cx="2470150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2388" name="Picture 5" descr="F:\七彩课堂插图板式封面\排版用图标、页眉页脚\标题jpg\我会找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025" y="3933825"/>
            <a:ext cx="2468563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2389" name="Picture 6" descr="F:\七彩课堂插图板式封面\排版用图标、页眉页脚\标题jpg\我们爱语文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500" y="1012825"/>
            <a:ext cx="2784475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2390" name="Picture 7" descr="F:\七彩课堂插图板式封面\排版用图标、页眉页脚\标题jpg\温故知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6938" y="4149725"/>
            <a:ext cx="2058987" cy="1439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3409" name="Picture 15" descr="0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463" y="0"/>
            <a:ext cx="9601200" cy="6858000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73410" name="Rectangle 16"/>
          <p:cNvSpPr/>
          <p:nvPr/>
        </p:nvSpPr>
        <p:spPr>
          <a:xfrm>
            <a:off x="2711450" y="1941513"/>
            <a:ext cx="74168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>
              <a:buFont typeface="Arial" panose="020B0604020202090204" pitchFamily="34" charset="0"/>
              <a:buNone/>
            </a:pPr>
            <a:r>
              <a:rPr lang="zh-CN" altLang="en-US" sz="4400" dirty="0">
                <a:solidFill>
                  <a:srgbClr val="3366FF"/>
                </a:solidFill>
                <a:latin typeface="隶书" pitchFamily="49" charset="-122"/>
                <a:ea typeface="隶书" pitchFamily="49" charset="-122"/>
              </a:rPr>
              <a:t>小学语文人教版第一册</a:t>
            </a:r>
            <a:endParaRPr lang="zh-CN" altLang="en-US" sz="4400" dirty="0">
              <a:solidFill>
                <a:srgbClr val="3366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287713" y="3032125"/>
            <a:ext cx="64801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9600" kern="1200" cap="none" spc="0" normalizeH="0" baseline="0" noProof="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语文</a:t>
            </a:r>
            <a:r>
              <a:rPr kumimoji="0" lang="zh-CN" altLang="en-US" sz="9600" kern="1200" cap="none" spc="0" normalizeH="0" baseline="0" noProof="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园地三</a:t>
            </a:r>
            <a:endParaRPr kumimoji="0" lang="zh-CN" altLang="en-US" sz="9600" kern="1200" cap="none" spc="0" normalizeH="0" baseline="0" noProof="0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  <a:cs typeface="+mn-cs"/>
            </a:endParaRPr>
          </a:p>
        </p:txBody>
      </p:sp>
      <p:pic>
        <p:nvPicPr>
          <p:cNvPr id="273412" name="Picture 19" descr="0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371600"/>
            <a:ext cx="1828800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5457" name="Picture 7" descr="3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1272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0" name="Picture 18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7275" y="2365375"/>
            <a:ext cx="1162050" cy="1131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1" name="Picture 19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3763" y="795338"/>
            <a:ext cx="10588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3" name="Picture 21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1211263"/>
            <a:ext cx="1295400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6" name="Picture 24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0" y="2744788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7" name="Picture 2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463" y="3179763"/>
            <a:ext cx="10588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8" name="Picture 26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625" y="39052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9" name="Picture 27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025" y="1322388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0" name="Picture 28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8325" y="2014538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1" name="Picture 29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33337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3" name="Picture 31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938" y="0"/>
            <a:ext cx="10588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8" name="Picture 36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2788" y="93663"/>
            <a:ext cx="1076325" cy="109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9" name="Picture 37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413" y="1897063"/>
            <a:ext cx="935037" cy="954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10" name="Picture 38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813" y="2543175"/>
            <a:ext cx="1076325" cy="109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11" name="Text Box 39"/>
          <p:cNvSpPr txBox="1"/>
          <p:nvPr/>
        </p:nvSpPr>
        <p:spPr>
          <a:xfrm>
            <a:off x="7280275" y="460375"/>
            <a:ext cx="6969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3600" err="1">
                <a:latin typeface="Calibri" charset="0"/>
                <a:ea typeface="楷体_GB2312" pitchFamily="49" charset="-122"/>
              </a:rPr>
              <a:t>iu</a:t>
            </a:r>
            <a:endParaRPr lang="zh-CN" altLang="en-US" sz="36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3117" name="Text Box 45"/>
          <p:cNvSpPr txBox="1"/>
          <p:nvPr/>
        </p:nvSpPr>
        <p:spPr>
          <a:xfrm>
            <a:off x="2762250" y="1574800"/>
            <a:ext cx="146208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ang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3126" name="Text Box 54"/>
          <p:cNvSpPr txBox="1"/>
          <p:nvPr/>
        </p:nvSpPr>
        <p:spPr>
          <a:xfrm>
            <a:off x="5686425" y="1562100"/>
            <a:ext cx="8509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ou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3129" name="Text Box 57"/>
          <p:cNvSpPr txBox="1"/>
          <p:nvPr/>
        </p:nvSpPr>
        <p:spPr>
          <a:xfrm>
            <a:off x="2090738" y="2360613"/>
            <a:ext cx="7667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ei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3131" name="Text Box 59"/>
          <p:cNvSpPr txBox="1"/>
          <p:nvPr/>
        </p:nvSpPr>
        <p:spPr>
          <a:xfrm>
            <a:off x="2990850" y="3014663"/>
            <a:ext cx="7524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en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pic>
        <p:nvPicPr>
          <p:cNvPr id="275476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6538" y="3663950"/>
            <a:ext cx="2139950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Text Box 59"/>
          <p:cNvSpPr txBox="1"/>
          <p:nvPr/>
        </p:nvSpPr>
        <p:spPr>
          <a:xfrm flipH="1">
            <a:off x="6203950" y="2630488"/>
            <a:ext cx="10477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eng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49" name="Text Box 59"/>
          <p:cNvSpPr txBox="1"/>
          <p:nvPr/>
        </p:nvSpPr>
        <p:spPr>
          <a:xfrm>
            <a:off x="5387975" y="2925763"/>
            <a:ext cx="9588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ao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50" name="Text Box 59"/>
          <p:cNvSpPr txBox="1"/>
          <p:nvPr/>
        </p:nvSpPr>
        <p:spPr>
          <a:xfrm>
            <a:off x="7158038" y="3497263"/>
            <a:ext cx="9302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4400" b="1" err="1">
                <a:solidFill>
                  <a:srgbClr val="000000"/>
                </a:solidFill>
                <a:latin typeface="Calibri" charset="0"/>
                <a:ea typeface="SimSun" pitchFamily="2" charset="-122"/>
                <a:hlinkClick r:id="rId6"/>
              </a:rPr>
              <a:t>ü</a:t>
            </a:r>
            <a:r>
              <a:rPr lang="en-US" altLang="zh-CN" sz="4400" b="1" err="1">
                <a:solidFill>
                  <a:srgbClr val="000000"/>
                </a:solidFill>
                <a:latin typeface="Calibri" charset="0"/>
                <a:ea typeface="SimSun" pitchFamily="2" charset="-122"/>
              </a:rPr>
              <a:t>n</a:t>
            </a:r>
            <a:endParaRPr lang="en-US" altLang="zh-CN" sz="4400" b="1">
              <a:solidFill>
                <a:srgbClr val="00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52" name="Text Box 59"/>
          <p:cNvSpPr txBox="1"/>
          <p:nvPr/>
        </p:nvSpPr>
        <p:spPr>
          <a:xfrm>
            <a:off x="7418388" y="1077913"/>
            <a:ext cx="8048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un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54" name="Text Box 59"/>
          <p:cNvSpPr txBox="1"/>
          <p:nvPr/>
        </p:nvSpPr>
        <p:spPr>
          <a:xfrm>
            <a:off x="3352800" y="646113"/>
            <a:ext cx="75723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er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55" name="Text Box 59"/>
          <p:cNvSpPr txBox="1"/>
          <p:nvPr/>
        </p:nvSpPr>
        <p:spPr>
          <a:xfrm>
            <a:off x="4437063" y="2182813"/>
            <a:ext cx="7239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ui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56" name="Text Box 59"/>
          <p:cNvSpPr txBox="1"/>
          <p:nvPr/>
        </p:nvSpPr>
        <p:spPr>
          <a:xfrm>
            <a:off x="6386513" y="712788"/>
            <a:ext cx="5762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h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pic>
        <p:nvPicPr>
          <p:cNvPr id="45" name="Picture 3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313" y="922338"/>
            <a:ext cx="992187" cy="1011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Picture 3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588" y="1293813"/>
            <a:ext cx="1058862" cy="127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" name="Picture 3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75" y="2581275"/>
            <a:ext cx="1058863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Text Box 46"/>
          <p:cNvSpPr txBox="1"/>
          <p:nvPr/>
        </p:nvSpPr>
        <p:spPr>
          <a:xfrm>
            <a:off x="4376738" y="1163638"/>
            <a:ext cx="78898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ie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61" name="Text Box 46"/>
          <p:cNvSpPr txBox="1"/>
          <p:nvPr/>
        </p:nvSpPr>
        <p:spPr>
          <a:xfrm>
            <a:off x="8720138" y="1709738"/>
            <a:ext cx="1244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ong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pic>
        <p:nvPicPr>
          <p:cNvPr id="63" name="Picture 37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863" y="120650"/>
            <a:ext cx="935037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" name="Picture 37" descr="未命名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0513" y="1276350"/>
            <a:ext cx="935037" cy="954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" name="Picture 18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050" y="2073275"/>
            <a:ext cx="1120775" cy="1141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" name="Text Box 59"/>
          <p:cNvSpPr txBox="1"/>
          <p:nvPr/>
        </p:nvSpPr>
        <p:spPr>
          <a:xfrm>
            <a:off x="7512050" y="2339975"/>
            <a:ext cx="97313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ing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67" name="Text Box 59"/>
          <p:cNvSpPr txBox="1"/>
          <p:nvPr/>
        </p:nvSpPr>
        <p:spPr>
          <a:xfrm>
            <a:off x="9551988" y="2889250"/>
            <a:ext cx="106521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in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68" name="Text Box 59"/>
          <p:cNvSpPr txBox="1"/>
          <p:nvPr/>
        </p:nvSpPr>
        <p:spPr>
          <a:xfrm>
            <a:off x="2281238" y="411163"/>
            <a:ext cx="93186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楷体_GB2312" pitchFamily="49" charset="-122"/>
              </a:rPr>
              <a:t>an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69" name="Text Box 59"/>
          <p:cNvSpPr txBox="1"/>
          <p:nvPr/>
        </p:nvSpPr>
        <p:spPr>
          <a:xfrm>
            <a:off x="1697038" y="1570038"/>
            <a:ext cx="9334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en-US" altLang="zh-CN" sz="4000" err="1">
                <a:latin typeface="Calibri" charset="0"/>
                <a:ea typeface="楷体_GB2312" pitchFamily="49" charset="-122"/>
              </a:rPr>
              <a:t>ai</a:t>
            </a:r>
            <a:endParaRPr lang="zh-CN" altLang="en-US" sz="40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2" name="Rectangle 57"/>
          <p:cNvSpPr/>
          <p:nvPr/>
        </p:nvSpPr>
        <p:spPr>
          <a:xfrm>
            <a:off x="5272088" y="384016"/>
            <a:ext cx="916940" cy="70675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ctr">
            <a:spAutoFit/>
          </a:bodyPr>
          <a:p>
            <a:pPr indent="0" eaLnBrk="0" hangingPunct="0"/>
            <a:r>
              <a:rPr lang="zh-CN" altLang="zh-CN" sz="4000" b="1" dirty="0">
                <a:solidFill>
                  <a:srgbClr val="0D0D0D"/>
                </a:solidFill>
                <a:latin typeface="Arial" panose="020B0604020202090204" pitchFamily="34" charset="0"/>
                <a:ea typeface="SimSun" pitchFamily="2" charset="-122"/>
                <a:hlinkClick r:id="rId7"/>
              </a:rPr>
              <a:t>üe</a:t>
            </a:r>
            <a:r>
              <a:rPr lang="zh-CN" altLang="zh-CN" sz="4000" b="1" dirty="0">
                <a:solidFill>
                  <a:srgbClr val="0D0D0D"/>
                </a:solidFill>
                <a:latin typeface="Arial" panose="020B0604020202090204" pitchFamily="34" charset="0"/>
                <a:ea typeface="SimSun" pitchFamily="2" charset="-122"/>
              </a:rPr>
              <a:t> </a:t>
            </a:r>
            <a:endParaRPr lang="zh-CN" altLang="zh-CN" sz="4000" b="1" dirty="0">
              <a:solidFill>
                <a:srgbClr val="0D0D0D"/>
              </a:solidFill>
              <a:latin typeface="Arial" panose="020B0604020202090204" pitchFamily="34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1" grpId="0"/>
      <p:bldP spid="3117" grpId="0"/>
      <p:bldP spid="3126" grpId="0"/>
      <p:bldP spid="3129" grpId="0"/>
      <p:bldP spid="3131" grpId="0"/>
      <p:bldP spid="48" grpId="0"/>
      <p:bldP spid="49" grpId="0"/>
      <p:bldP spid="50" grpId="0"/>
      <p:bldP spid="52" grpId="0"/>
      <p:bldP spid="54" grpId="0"/>
      <p:bldP spid="55" grpId="0"/>
      <p:bldP spid="56" grpId="0"/>
      <p:bldP spid="60" grpId="0"/>
      <p:bldP spid="61" grpId="0"/>
      <p:bldP spid="66" grpId="0"/>
      <p:bldP spid="67" grpId="0"/>
      <p:bldP spid="68" grpId="0"/>
      <p:bldP spid="69" grpId="0"/>
      <p:bldP spid="2" grpId="0"/>
    </p:bld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8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2879725" cy="191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482" name="文本框 3"/>
          <p:cNvSpPr txBox="1"/>
          <p:nvPr/>
        </p:nvSpPr>
        <p:spPr>
          <a:xfrm>
            <a:off x="4387850" y="936625"/>
            <a:ext cx="273526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en-US" sz="4400" b="1" dirty="0">
                <a:latin typeface="Arial" panose="020B0604020202090204" pitchFamily="34" charset="0"/>
                <a:ea typeface="SimSun" pitchFamily="2" charset="-122"/>
              </a:rPr>
              <a:t>读一读</a:t>
            </a:r>
            <a:endParaRPr lang="zh-CN" altLang="en-US" sz="4400" b="1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9" name="文本框1"/>
          <p:cNvSpPr txBox="1"/>
          <p:nvPr/>
        </p:nvSpPr>
        <p:spPr>
          <a:xfrm>
            <a:off x="2011363" y="1557338"/>
            <a:ext cx="7756525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/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前鼻韵母拼读练习</a:t>
            </a:r>
            <a:endParaRPr lang="zh-CN" altLang="en-US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3200" b="1" u="sng" dirty="0">
                <a:latin typeface="Arial" panose="020B0604020202090204" pitchFamily="34" charset="0"/>
                <a:ea typeface="SimSun" pitchFamily="2" charset="-122"/>
              </a:rPr>
              <a:t>yuán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quān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tuán jié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biànhuà</a:t>
            </a:r>
            <a:endParaRPr lang="en-US" altLang="zh-CN" sz="3200" b="1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圆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圈 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团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结   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变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化                       </a:t>
            </a:r>
            <a:endParaRPr lang="en-US" altLang="zh-CN" sz="3200" b="1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wēn nuǎn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nèn lǜ 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rén mín </a:t>
            </a:r>
            <a:endParaRPr lang="en-US" altLang="zh-CN" sz="3200" b="1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温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暖    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嫩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绿    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人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民  </a:t>
            </a:r>
            <a:endParaRPr lang="en-US" altLang="zh-CN" sz="3200" b="1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3200" b="1" u="sng" dirty="0">
                <a:latin typeface="Arial" panose="020B0604020202090204" pitchFamily="34" charset="0"/>
                <a:ea typeface="SimSun" pitchFamily="2" charset="-122"/>
              </a:rPr>
              <a:t>yīn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</a:t>
            </a:r>
            <a:r>
              <a:rPr lang="zh-CN" altLang="zh-CN" sz="3200" b="1" u="sng" dirty="0">
                <a:latin typeface="Arial" panose="020B0604020202090204" pitchFamily="34" charset="0"/>
                <a:ea typeface="SimSun" pitchFamily="2" charset="-122"/>
              </a:rPr>
              <a:t>yuè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  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chūn tiān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zūn shǒu     </a:t>
            </a:r>
            <a:endParaRPr lang="en-US" altLang="zh-CN" sz="3200" b="1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音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乐 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春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天  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遵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守 </a:t>
            </a:r>
            <a:endParaRPr lang="zh-CN" altLang="en-US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jūn duì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 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xún zhǎo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bái </a:t>
            </a:r>
            <a:r>
              <a:rPr lang="zh-CN" altLang="zh-CN" sz="3200" b="1" u="sng" dirty="0">
                <a:latin typeface="Arial" panose="020B0604020202090204" pitchFamily="34" charset="0"/>
                <a:ea typeface="SimSun" pitchFamily="2" charset="-122"/>
              </a:rPr>
              <a:t>yún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</a:t>
            </a:r>
            <a:endParaRPr lang="en-US" altLang="zh-CN" sz="3200" b="1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军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队    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寻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找          白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云 </a:t>
            </a:r>
            <a:endParaRPr lang="zh-CN" altLang="en-US" sz="3200" b="1" dirty="0">
              <a:latin typeface="Arial" panose="020B0604020202090204" pitchFamily="34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7505" name="Picture 7" descr="底"/>
          <p:cNvPicPr>
            <a:picLocks noChangeAspect="1"/>
          </p:cNvPicPr>
          <p:nvPr/>
        </p:nvPicPr>
        <p:blipFill>
          <a:blip r:embed="rId1"/>
          <a:srcRect r="751"/>
          <a:stretch>
            <a:fillRect/>
          </a:stretch>
        </p:blipFill>
        <p:spPr>
          <a:xfrm>
            <a:off x="1343025" y="-14287"/>
            <a:ext cx="9501188" cy="7345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750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2879725" cy="191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7507" name="矩形 2"/>
          <p:cNvSpPr/>
          <p:nvPr/>
        </p:nvSpPr>
        <p:spPr>
          <a:xfrm>
            <a:off x="4224338" y="1098550"/>
            <a:ext cx="201358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en-US" sz="4800" b="1" dirty="0">
                <a:latin typeface="Arial" panose="020B0604020202090204" pitchFamily="34" charset="0"/>
                <a:ea typeface="SimSun" pitchFamily="2" charset="-122"/>
              </a:rPr>
              <a:t>读一读</a:t>
            </a:r>
            <a:endParaRPr lang="zh-CN" altLang="en-US" sz="4800" b="1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1" name="文本框1"/>
          <p:cNvSpPr txBox="1"/>
          <p:nvPr/>
        </p:nvSpPr>
        <p:spPr>
          <a:xfrm>
            <a:off x="2711450" y="1773238"/>
            <a:ext cx="7380288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algn="ctr" eaLnBrk="0" hangingPunct="0"/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后鼻韵母拼读练习</a:t>
            </a:r>
            <a:endParaRPr lang="zh-CN" altLang="en-US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jiàn kāng   chǎng duǎn   lóu fáng </a:t>
            </a:r>
            <a:endParaRPr lang="zh-CN" altLang="zh-CN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健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康            长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短        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楼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房 </a:t>
            </a:r>
            <a:endParaRPr lang="zh-CN" altLang="en-US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guā fēng     péng yǒu      hán lěng </a:t>
            </a:r>
            <a:endParaRPr lang="zh-CN" altLang="zh-CN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刮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风           朋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友          寒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冷 </a:t>
            </a:r>
            <a:endParaRPr lang="zh-CN" altLang="en-US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 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shēng bìng  huān </a:t>
            </a:r>
            <a:r>
              <a:rPr lang="zh-CN" altLang="zh-CN" sz="3200" b="1" u="sng" dirty="0">
                <a:latin typeface="Arial" panose="020B0604020202090204" pitchFamily="34" charset="0"/>
                <a:ea typeface="SimSun" pitchFamily="2" charset="-122"/>
              </a:rPr>
              <a:t>yíng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  tóu dǐng </a:t>
            </a:r>
            <a:endParaRPr lang="zh-CN" altLang="zh-CN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生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病        欢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迎        头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顶 </a:t>
            </a:r>
            <a:endParaRPr lang="zh-CN" altLang="en-US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en-US" sz="3200" b="1" u="sng" dirty="0">
                <a:latin typeface="Arial" panose="020B0604020202090204" pitchFamily="34" charset="0"/>
                <a:ea typeface="SimSun" pitchFamily="2" charset="-122"/>
              </a:rPr>
              <a:t> </a:t>
            </a:r>
            <a:r>
              <a:rPr lang="zh-CN" altLang="zh-CN" sz="3200" b="1" u="sng" dirty="0">
                <a:latin typeface="Arial" panose="020B0604020202090204" pitchFamily="34" charset="0"/>
                <a:ea typeface="SimSun" pitchFamily="2" charset="-122"/>
              </a:rPr>
              <a:t>yīng</a:t>
            </a:r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xióng  zhōng jiān   yǒng gǎn </a:t>
            </a:r>
            <a:endParaRPr lang="zh-CN" altLang="zh-CN" sz="3200" b="1" dirty="0">
              <a:latin typeface="Arial" panose="020B0604020202090204" pitchFamily="34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3200" b="1" dirty="0">
                <a:latin typeface="Arial" panose="020B0604020202090204" pitchFamily="34" charset="0"/>
                <a:ea typeface="SimSun" pitchFamily="2" charset="-122"/>
              </a:rPr>
              <a:t>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英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雄        中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间       勇</a:t>
            </a:r>
            <a:r>
              <a:rPr lang="en-US" altLang="zh-CN" sz="3200" b="1">
                <a:latin typeface="Arial" panose="020B0604020202090204" pitchFamily="34" charset="0"/>
                <a:ea typeface="SimSun" pitchFamily="2" charset="-122"/>
              </a:rPr>
              <a:t>     </a:t>
            </a:r>
            <a:r>
              <a:rPr lang="zh-CN" altLang="en-US" sz="3200" b="1" dirty="0">
                <a:latin typeface="Arial" panose="020B0604020202090204" pitchFamily="34" charset="0"/>
                <a:ea typeface="SimSun" pitchFamily="2" charset="-122"/>
              </a:rPr>
              <a:t>敢 </a:t>
            </a:r>
            <a:endParaRPr lang="zh-CN" altLang="en-US" sz="3200" b="1" dirty="0">
              <a:latin typeface="Arial" panose="020B0604020202090204" pitchFamily="34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云形标注 2"/>
          <p:cNvSpPr/>
          <p:nvPr/>
        </p:nvSpPr>
        <p:spPr>
          <a:xfrm>
            <a:off x="2022475" y="295275"/>
            <a:ext cx="5010150" cy="143986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8530" name="文本框 3"/>
          <p:cNvSpPr txBox="1"/>
          <p:nvPr/>
        </p:nvSpPr>
        <p:spPr>
          <a:xfrm>
            <a:off x="2513013" y="752475"/>
            <a:ext cx="67833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buFont typeface="Arial" panose="020B060402020209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同学们，现在分得清吗？</a:t>
            </a:r>
            <a:endParaRPr lang="zh-CN" altLang="en-US" sz="2800" b="1" dirty="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" name="Rectangle 54"/>
          <p:cNvSpPr>
            <a:spLocks noChangeArrowheads="1"/>
          </p:cNvSpPr>
          <p:nvPr/>
        </p:nvSpPr>
        <p:spPr bwMode="auto">
          <a:xfrm>
            <a:off x="2022475" y="2013109"/>
            <a:ext cx="8064500" cy="3046095"/>
          </a:xfrm>
          <a:prstGeom prst="rect">
            <a:avLst/>
          </a:prstGeom>
          <a:solidFill>
            <a:srgbClr val="F5F8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牢记：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an 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 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en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  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in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  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un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和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ang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eng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ing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ong</a:t>
            </a:r>
            <a:endParaRPr kumimoji="0" lang="zh-CN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90204" pitchFamily="34" charset="0"/>
              <a:ea typeface="SimSun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小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"n"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（读呢）在后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:an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en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in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un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；</a:t>
            </a:r>
            <a:endParaRPr kumimoji="0" 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90204" pitchFamily="34" charset="0"/>
              <a:ea typeface="SimSun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大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"g"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（读哥）在后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:ang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eng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ing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ong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。</a:t>
            </a:r>
            <a:endParaRPr kumimoji="0" 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90204" pitchFamily="34" charset="0"/>
              <a:ea typeface="SimSun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2" descr="扫描000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981075"/>
            <a:ext cx="9107488" cy="528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8475663" y="906463"/>
            <a:ext cx="8636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120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u</a:t>
            </a:r>
            <a:endParaRPr lang="en-US" altLang="zh-CN" sz="120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 rot="300000">
            <a:off x="8401050" y="3862388"/>
            <a:ext cx="8636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1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SimSun" pitchFamily="2" charset="-122"/>
              </a:rPr>
              <a:t>ü</a:t>
            </a:r>
            <a:endParaRPr lang="en-US" altLang="zh-CN" sz="12000" b="1">
              <a:solidFill>
                <a:srgbClr val="FF0000"/>
              </a:solidFill>
              <a:latin typeface="黑体" pitchFamily="2" charset="-122"/>
              <a:ea typeface="黑体" pitchFamily="2" charset="-122"/>
              <a:sym typeface="SimSun" pitchFamily="2" charset="-122"/>
            </a:endParaRPr>
          </a:p>
        </p:txBody>
      </p:sp>
      <p:sp>
        <p:nvSpPr>
          <p:cNvPr id="20485" name="Line 5"/>
          <p:cNvSpPr/>
          <p:nvPr/>
        </p:nvSpPr>
        <p:spPr>
          <a:xfrm>
            <a:off x="3935413" y="3860800"/>
            <a:ext cx="0" cy="86360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86" name="Oval 6"/>
          <p:cNvSpPr/>
          <p:nvPr/>
        </p:nvSpPr>
        <p:spPr>
          <a:xfrm>
            <a:off x="3863975" y="3644900"/>
            <a:ext cx="142875" cy="1460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indent="0"/>
            <a:endParaRPr lang="zh-CN" altLang="en-US" dirty="0">
              <a:latin typeface="Calibri" charset="0"/>
              <a:ea typeface="SimSun" pitchFamily="2" charset="-122"/>
            </a:endParaRPr>
          </a:p>
        </p:txBody>
      </p:sp>
      <p:sp>
        <p:nvSpPr>
          <p:cNvPr id="4199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993" name="文本框 1"/>
          <p:cNvSpPr txBox="1"/>
          <p:nvPr/>
        </p:nvSpPr>
        <p:spPr>
          <a:xfrm rot="480000">
            <a:off x="2954338" y="1631950"/>
            <a:ext cx="693737" cy="221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en-US" altLang="zh-CN" sz="138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y</a:t>
            </a:r>
            <a:endParaRPr lang="en-US" altLang="zh-CN" sz="138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41994" name="文本框 2"/>
          <p:cNvSpPr txBox="1"/>
          <p:nvPr/>
        </p:nvSpPr>
        <p:spPr>
          <a:xfrm>
            <a:off x="5192713" y="1030288"/>
            <a:ext cx="2447925" cy="3769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en-US" altLang="zh-CN" sz="239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w</a:t>
            </a:r>
            <a:endParaRPr lang="en-US" altLang="zh-CN" sz="239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0484" grpId="0" bldLvl="0" animBg="1"/>
      <p:bldP spid="20486" grpId="0" bldLvl="0" animBg="1"/>
    </p:bld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955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9554" name="矩形 3"/>
          <p:cNvSpPr/>
          <p:nvPr/>
        </p:nvSpPr>
        <p:spPr>
          <a:xfrm>
            <a:off x="3216275" y="601663"/>
            <a:ext cx="3840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>
              <a:spcBef>
                <a:spcPct val="50000"/>
              </a:spcBef>
              <a:buFont typeface="Arial" panose="020B0604020202090204" pitchFamily="34" charset="0"/>
              <a:buNone/>
            </a:pPr>
            <a:r>
              <a:rPr lang="zh-CN" altLang="en-US" sz="3600" dirty="0">
                <a:solidFill>
                  <a:srgbClr val="66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读一读，比一比。</a:t>
            </a:r>
            <a:endParaRPr lang="zh-CN" altLang="en-US" sz="3600" dirty="0">
              <a:solidFill>
                <a:srgbClr val="66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七角星 14"/>
          <p:cNvSpPr/>
          <p:nvPr/>
        </p:nvSpPr>
        <p:spPr>
          <a:xfrm>
            <a:off x="2600325" y="3976688"/>
            <a:ext cx="1109663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七角星 15"/>
          <p:cNvSpPr/>
          <p:nvPr/>
        </p:nvSpPr>
        <p:spPr>
          <a:xfrm>
            <a:off x="6135688" y="4078288"/>
            <a:ext cx="1109663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七角星 16"/>
          <p:cNvSpPr/>
          <p:nvPr/>
        </p:nvSpPr>
        <p:spPr>
          <a:xfrm>
            <a:off x="3744913" y="3894138"/>
            <a:ext cx="1154113" cy="102711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七角星 17"/>
          <p:cNvSpPr/>
          <p:nvPr/>
        </p:nvSpPr>
        <p:spPr>
          <a:xfrm>
            <a:off x="7488238" y="4114800"/>
            <a:ext cx="1162050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燕尾形 24"/>
          <p:cNvSpPr/>
          <p:nvPr/>
        </p:nvSpPr>
        <p:spPr>
          <a:xfrm rot="5400000">
            <a:off x="3105944" y="4847431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燕尾形 25"/>
          <p:cNvSpPr/>
          <p:nvPr/>
        </p:nvSpPr>
        <p:spPr>
          <a:xfrm rot="5400000">
            <a:off x="6912769" y="4958556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9561" name="Rectangle 22"/>
          <p:cNvSpPr/>
          <p:nvPr/>
        </p:nvSpPr>
        <p:spPr>
          <a:xfrm>
            <a:off x="2838450" y="3980656"/>
            <a:ext cx="93154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0" eaLnBrk="0" hangingPunct="0"/>
            <a:r>
              <a:rPr lang="en-US" altLang="zh-CN" sz="4400" err="1">
                <a:latin typeface="Calibri" charset="0"/>
                <a:ea typeface="SimSun" pitchFamily="2" charset="-122"/>
              </a:rPr>
              <a:t>xi</a:t>
            </a:r>
            <a:r>
              <a:rPr lang="en-US" altLang="zh-CN" sz="4400" err="1">
                <a:latin typeface="Arial" panose="020B0604020202090204" pitchFamily="34" charset="0"/>
                <a:ea typeface="SimSun" pitchFamily="2" charset="-122"/>
              </a:rPr>
              <a:t>é</a:t>
            </a:r>
            <a:r>
              <a:rPr lang="en-US" altLang="zh-CN" sz="700">
                <a:latin typeface="Arial" panose="020B0604020202090204" pitchFamily="34" charset="0"/>
                <a:ea typeface="SimSun" pitchFamily="2" charset="-122"/>
              </a:rPr>
              <a:t> </a:t>
            </a:r>
            <a:endParaRPr lang="en-US" altLang="zh-CN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279562" name="Rectangle 23"/>
          <p:cNvSpPr/>
          <p:nvPr/>
        </p:nvSpPr>
        <p:spPr>
          <a:xfrm rot="-10800000" flipV="1">
            <a:off x="3975100" y="4031298"/>
            <a:ext cx="906463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0" eaLnBrk="0" hangingPunct="0"/>
            <a:r>
              <a:rPr lang="en-US" altLang="zh-CN" sz="4000" err="1">
                <a:latin typeface="Calibri" charset="0"/>
                <a:ea typeface="SimSun" pitchFamily="2" charset="-122"/>
              </a:rPr>
              <a:t>l</a:t>
            </a:r>
            <a:r>
              <a:rPr lang="en-US" altLang="zh-CN" sz="4000" err="1">
                <a:latin typeface="Arial" panose="020B0604020202090204" pitchFamily="34" charset="0"/>
                <a:ea typeface="SimSun" pitchFamily="2" charset="-122"/>
              </a:rPr>
              <a:t>é</a:t>
            </a:r>
            <a:r>
              <a:rPr lang="en-US" altLang="zh-CN" sz="4000" err="1">
                <a:latin typeface="Calibri" charset="0"/>
                <a:ea typeface="SimSun" pitchFamily="2" charset="-122"/>
              </a:rPr>
              <a:t>i</a:t>
            </a:r>
            <a:r>
              <a:rPr lang="en-US" altLang="zh-CN" sz="4000">
                <a:latin typeface="Arial" panose="020B0604020202090204" pitchFamily="34" charset="0"/>
                <a:ea typeface="SimSun" pitchFamily="2" charset="-122"/>
              </a:rPr>
              <a:t> </a:t>
            </a:r>
            <a:endParaRPr lang="en-US" altLang="zh-CN" sz="400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279563" name="Rectangle 26"/>
          <p:cNvSpPr/>
          <p:nvPr/>
        </p:nvSpPr>
        <p:spPr>
          <a:xfrm>
            <a:off x="6240463" y="4191635"/>
            <a:ext cx="2601912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0" eaLnBrk="0" hangingPunct="0"/>
            <a:r>
              <a:rPr lang="en-US" altLang="zh-CN" sz="4000" err="1">
                <a:latin typeface="Calibri" charset="0"/>
                <a:ea typeface="SimSun" pitchFamily="2" charset="-122"/>
              </a:rPr>
              <a:t>du</a:t>
            </a:r>
            <a:r>
              <a:rPr lang="en-US" altLang="zh-CN" sz="4000" err="1">
                <a:latin typeface="Arial" panose="020B0604020202090204" pitchFamily="34" charset="0"/>
                <a:ea typeface="SimSun" pitchFamily="2" charset="-122"/>
              </a:rPr>
              <a:t>ì</a:t>
            </a:r>
            <a:r>
              <a:rPr lang="en-US" altLang="zh-CN" sz="4000">
                <a:latin typeface="Arial" panose="020B0604020202090204" pitchFamily="34" charset="0"/>
                <a:ea typeface="SimSun" pitchFamily="2" charset="-122"/>
              </a:rPr>
              <a:t>     </a:t>
            </a:r>
            <a:r>
              <a:rPr lang="en-US" altLang="zh-CN" sz="4000" err="1">
                <a:latin typeface="Calibri" charset="0"/>
                <a:ea typeface="SimSun" pitchFamily="2" charset="-122"/>
              </a:rPr>
              <a:t>diū</a:t>
            </a:r>
            <a:endParaRPr lang="en-US" altLang="zh-CN" sz="400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4" name="心形 13"/>
          <p:cNvSpPr/>
          <p:nvPr/>
        </p:nvSpPr>
        <p:spPr>
          <a:xfrm>
            <a:off x="3811588" y="2071688"/>
            <a:ext cx="1295400" cy="108108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ei</a:t>
            </a:r>
            <a:endParaRPr kumimoji="0" lang="zh-CN" altLang="en-US" sz="6000" b="0" i="0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心形 27"/>
          <p:cNvSpPr/>
          <p:nvPr/>
        </p:nvSpPr>
        <p:spPr>
          <a:xfrm>
            <a:off x="2524125" y="2020888"/>
            <a:ext cx="1296988" cy="10795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ie</a:t>
            </a:r>
            <a:endParaRPr kumimoji="0" lang="zh-CN" altLang="en-US" sz="6000" b="0" i="0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心形 28"/>
          <p:cNvSpPr/>
          <p:nvPr/>
        </p:nvSpPr>
        <p:spPr>
          <a:xfrm>
            <a:off x="6221413" y="2082800"/>
            <a:ext cx="1295400" cy="10795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ui</a:t>
            </a:r>
            <a:endParaRPr kumimoji="0" lang="zh-CN" altLang="en-US" sz="6000" b="0" i="0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心形 29"/>
          <p:cNvSpPr/>
          <p:nvPr/>
        </p:nvSpPr>
        <p:spPr>
          <a:xfrm>
            <a:off x="7546975" y="2082800"/>
            <a:ext cx="1295400" cy="10795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iu</a:t>
            </a:r>
            <a:endParaRPr kumimoji="0" lang="zh-CN" altLang="en-US" sz="6000" b="0" i="0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0577" name="Picture 7" descr="底"/>
          <p:cNvPicPr>
            <a:picLocks noChangeAspect="1"/>
          </p:cNvPicPr>
          <p:nvPr/>
        </p:nvPicPr>
        <p:blipFill>
          <a:blip r:embed="rId1"/>
          <a:srcRect r="751"/>
          <a:stretch>
            <a:fillRect/>
          </a:stretch>
        </p:blipFill>
        <p:spPr>
          <a:xfrm>
            <a:off x="1524000" y="-100012"/>
            <a:ext cx="9501188" cy="7345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057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3035300"/>
            <a:ext cx="1916113" cy="3494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形标注 9"/>
          <p:cNvSpPr/>
          <p:nvPr/>
        </p:nvSpPr>
        <p:spPr>
          <a:xfrm>
            <a:off x="2438400" y="711200"/>
            <a:ext cx="2592388" cy="1268413"/>
          </a:xfrm>
          <a:prstGeom prst="wedgeEllipse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辨一辨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3341688" y="2061210"/>
            <a:ext cx="6985000" cy="2306955"/>
          </a:xfrm>
          <a:prstGeom prst="rect">
            <a:avLst/>
          </a:prstGeom>
          <a:solidFill>
            <a:srgbClr val="F5F8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SimSun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区分：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ui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和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iu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、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ei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和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ie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的口诀</a:t>
            </a:r>
            <a:endParaRPr kumimoji="0" 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90204" pitchFamily="34" charset="0"/>
              <a:ea typeface="SimSun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小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（读“一”）在后：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ai  \  ei \   ui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，</a:t>
            </a:r>
            <a:endParaRPr kumimoji="0" 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90204" pitchFamily="34" charset="0"/>
              <a:ea typeface="SimSun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小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（读“一”）在前：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iu     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和    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ie</a:t>
            </a:r>
            <a:r>
              <a:rPr kumimoji="0" 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90204" pitchFamily="34" charset="0"/>
                <a:ea typeface="SimSun" pitchFamily="2" charset="-122"/>
                <a:cs typeface="Arial" panose="020B0604020202090204" pitchFamily="34" charset="0"/>
              </a:rPr>
              <a:t>。</a:t>
            </a:r>
            <a:endParaRPr kumimoji="0" 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90204" pitchFamily="34" charset="0"/>
              <a:ea typeface="SimSun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1601" name="文本框 3"/>
          <p:cNvSpPr txBox="1"/>
          <p:nvPr/>
        </p:nvSpPr>
        <p:spPr>
          <a:xfrm>
            <a:off x="1416050" y="115888"/>
            <a:ext cx="48625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>
              <a:buFont typeface="Arial" panose="020B0604020202090204" pitchFamily="34" charset="0"/>
              <a:buNone/>
            </a:pPr>
            <a:r>
              <a:rPr lang="zh-CN" altLang="en-US" sz="3600" dirty="0">
                <a:solidFill>
                  <a:srgbClr val="FF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读一读，记一记</a:t>
            </a:r>
            <a:endParaRPr lang="zh-CN" altLang="en-US" sz="3600" dirty="0">
              <a:solidFill>
                <a:srgbClr val="FF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1600" y="6350"/>
            <a:ext cx="5486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4196" name="圆角矩形标注 2"/>
          <p:cNvSpPr/>
          <p:nvPr/>
        </p:nvSpPr>
        <p:spPr>
          <a:xfrm>
            <a:off x="1631950" y="2205038"/>
            <a:ext cx="3600450" cy="1398587"/>
          </a:xfrm>
          <a:prstGeom prst="wedgeRoundRectCallout">
            <a:avLst>
              <a:gd name="adj1" fmla="val -19755"/>
              <a:gd name="adj2" fmla="val 62486"/>
              <a:gd name="adj3" fmla="val 16667"/>
            </a:avLst>
          </a:prstGeom>
          <a:gradFill rotWithShape="1">
            <a:gsLst>
              <a:gs pos="0">
                <a:srgbClr val="A8A8EA">
                  <a:alpha val="100000"/>
                </a:srgbClr>
              </a:gs>
              <a:gs pos="35001">
                <a:srgbClr val="C3C3EF">
                  <a:alpha val="100000"/>
                </a:srgbClr>
              </a:gs>
              <a:gs pos="100000">
                <a:srgbClr val="E8E8FA">
                  <a:alpha val="100000"/>
                </a:srgbClr>
              </a:gs>
            </a:gsLst>
            <a:lin ang="16200000" scaled="1"/>
            <a:tileRect/>
          </a:gradFill>
          <a:ln w="9525" cap="flat" cmpd="sng">
            <a:solidFill>
              <a:srgbClr val="2F2F98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p>
            <a:pPr indent="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说一说你的名字里有哪些声母和韵母</a:t>
            </a:r>
            <a:endParaRPr lang="zh-CN" altLang="en-US" sz="28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8160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4797425"/>
            <a:ext cx="4343400" cy="1973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6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6" grpId="0" bldLvl="0" animBg="1"/>
    </p:bld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2625" name="Picture 7" descr="底"/>
          <p:cNvPicPr>
            <a:picLocks noChangeAspect="1"/>
          </p:cNvPicPr>
          <p:nvPr/>
        </p:nvPicPr>
        <p:blipFill>
          <a:blip r:embed="rId1"/>
          <a:srcRect r="751"/>
          <a:stretch>
            <a:fillRect/>
          </a:stretch>
        </p:blipFill>
        <p:spPr>
          <a:xfrm>
            <a:off x="1176338" y="-233362"/>
            <a:ext cx="9501187" cy="7345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2626" name="文本框 4"/>
          <p:cNvSpPr txBox="1"/>
          <p:nvPr/>
        </p:nvSpPr>
        <p:spPr>
          <a:xfrm>
            <a:off x="3978275" y="1168400"/>
            <a:ext cx="3897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>
              <a:buFont typeface="Arial" panose="020B0604020202090204" pitchFamily="34" charset="0"/>
              <a:buNone/>
            </a:pP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练一练</a:t>
            </a: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开小火车</a:t>
            </a: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8262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-258762"/>
            <a:ext cx="2073275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262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470" y="2430145"/>
            <a:ext cx="7973695" cy="332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2630" name="文本框 3"/>
          <p:cNvSpPr txBox="1"/>
          <p:nvPr/>
        </p:nvSpPr>
        <p:spPr>
          <a:xfrm>
            <a:off x="3503613" y="2536190"/>
            <a:ext cx="40957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en-US" b="1" dirty="0">
                <a:latin typeface="Arial" panose="020B0604020202090204" pitchFamily="34" charset="0"/>
                <a:ea typeface="SimSun" pitchFamily="2" charset="-122"/>
              </a:rPr>
              <a:t>看图，在正确的拼音后面打“√”</a:t>
            </a:r>
            <a:r>
              <a:rPr lang="zh-CN" altLang="en-US" dirty="0">
                <a:latin typeface="Arial" panose="020B0604020202090204" pitchFamily="34" charset="0"/>
                <a:ea typeface="SimSun" pitchFamily="2" charset="-122"/>
              </a:rPr>
              <a:t>。</a:t>
            </a:r>
            <a:endParaRPr lang="zh-CN" altLang="en-US" dirty="0">
              <a:latin typeface="Arial" panose="020B0604020202090204" pitchFamily="34" charset="0"/>
              <a:ea typeface="SimSun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3051175"/>
            <a:ext cx="7921625" cy="287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3027363" y="1820863"/>
            <a:ext cx="61214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en-US" sz="3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读“</a:t>
            </a:r>
            <a:r>
              <a:rPr lang="en-US" altLang="zh-CN" sz="36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i</a:t>
            </a:r>
            <a:r>
              <a:rPr lang="zh-CN" altLang="en-US" sz="3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”时，嘴角展开，牙齿对齐，也叫齐齿“</a:t>
            </a:r>
            <a:r>
              <a:rPr lang="en-US" altLang="zh-CN" sz="36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i</a:t>
            </a:r>
            <a:r>
              <a:rPr lang="zh-CN" altLang="en-US" sz="3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”。</a:t>
            </a:r>
            <a:endParaRPr lang="en-US" altLang="zh-CN" sz="36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6988" y="757238"/>
            <a:ext cx="6781800" cy="494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2208213" y="4821238"/>
            <a:ext cx="8640762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endParaRPr lang="zh-CN" altLang="en-US" sz="36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给</a:t>
            </a:r>
            <a:r>
              <a:rPr lang="en-US" altLang="zh-CN" sz="36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i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标声调时，要把点去掉，然后再标调。</a:t>
            </a:r>
            <a:endParaRPr lang="zh-CN" altLang="en-US" sz="36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WordArt 3"/>
          <p:cNvSpPr>
            <a:spLocks noTextEdit="1"/>
          </p:cNvSpPr>
          <p:nvPr/>
        </p:nvSpPr>
        <p:spPr>
          <a:xfrm>
            <a:off x="5664200" y="3773488"/>
            <a:ext cx="4248150" cy="2005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r" rotWithShape="0">
                    <a:srgbClr val="C0C0C0">
                      <a:alpha val="75000"/>
                    </a:srgbClr>
                  </a:outerShdw>
                </a:effectLst>
                <a:latin typeface="Arial" panose="020B0604020202090204" pitchFamily="34" charset="0"/>
                <a:ea typeface="Arial" panose="020B0604020202090204" pitchFamily="34" charset="0"/>
              </a:rPr>
              <a:t>u</a:t>
            </a:r>
            <a:endParaRPr lang="zh-TW" altLang="en-US" sz="36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r" rotWithShape="0">
                  <a:srgbClr val="C0C0C0">
                    <a:alpha val="75000"/>
                  </a:srgbClr>
                </a:outerShdw>
              </a:effectLst>
              <a:latin typeface="Arial" panose="020B0604020202090204" pitchFamily="34" charset="0"/>
              <a:ea typeface="Arial" panose="020B0604020202090204" pitchFamily="34" charset="0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1976438" y="3114675"/>
            <a:ext cx="2773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en-US" sz="3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小小乌龟</a:t>
            </a:r>
            <a:r>
              <a:rPr lang="en-US" altLang="zh-CN" sz="3600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uuu</a:t>
            </a:r>
            <a:endParaRPr lang="en-US" altLang="zh-CN" sz="36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4608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4608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8300" y="836613"/>
            <a:ext cx="4581525" cy="283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同侧圆角矩形 9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3506E-6 L -0.46858 -0.094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00" y="-4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07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052513"/>
            <a:ext cx="6581775" cy="5059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113" y="1125538"/>
            <a:ext cx="7200900" cy="509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88913"/>
            <a:ext cx="2524125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矩形 3"/>
          <p:cNvSpPr/>
          <p:nvPr/>
        </p:nvSpPr>
        <p:spPr>
          <a:xfrm>
            <a:off x="4754563" y="1404938"/>
            <a:ext cx="4572000" cy="3885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defTabSz="914400">
              <a:lnSpc>
                <a:spcPct val="20000"/>
              </a:lnSpc>
              <a:spcBef>
                <a:spcPct val="50000"/>
              </a:spcBef>
            </a:pPr>
            <a:r>
              <a:rPr lang="en-US" altLang="zh-CN" sz="1800" b="1">
                <a:latin typeface="Arial" panose="020B0604020202090204" pitchFamily="34" charset="0"/>
                <a:ea typeface="华文楷体" panose="02010600040101010101" pitchFamily="2" charset="-122"/>
              </a:rPr>
              <a:t> </a:t>
            </a:r>
            <a:endParaRPr lang="en-US" altLang="zh-CN" sz="1800" b="1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20000"/>
              </a:lnSpc>
              <a:spcBef>
                <a:spcPct val="50000"/>
              </a:spcBef>
            </a:pPr>
            <a:endParaRPr lang="en-US" altLang="zh-CN" sz="3200" b="1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2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90204" pitchFamily="34" charset="0"/>
                <a:ea typeface="华文楷体" panose="02010600040101010101" pitchFamily="2" charset="-122"/>
              </a:rPr>
              <a:t>鹅  鹅  鹅，</a:t>
            </a:r>
            <a:endParaRPr lang="zh-CN" altLang="en-US" sz="32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20000"/>
              </a:lnSpc>
              <a:spcBef>
                <a:spcPct val="50000"/>
              </a:spcBef>
            </a:pPr>
            <a:endParaRPr lang="zh-CN" altLang="en-US" sz="32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30000"/>
              </a:lnSpc>
              <a:spcBef>
                <a:spcPct val="50000"/>
              </a:spcBef>
            </a:pPr>
            <a:endParaRPr lang="zh-CN" altLang="en-US" sz="18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b="1" dirty="0">
                <a:latin typeface="Arial" panose="020B0604020202090204" pitchFamily="34" charset="0"/>
                <a:ea typeface="华文楷体" panose="02010600040101010101" pitchFamily="2" charset="-122"/>
              </a:rPr>
              <a:t> </a:t>
            </a:r>
            <a:r>
              <a:rPr lang="zh-CN" altLang="en-US" sz="3200" b="1" dirty="0">
                <a:latin typeface="Arial" panose="020B0604020202090204" pitchFamily="34" charset="0"/>
                <a:ea typeface="华文楷体" panose="02010600040101010101" pitchFamily="2" charset="-122"/>
              </a:rPr>
              <a:t>曲   项   向   天   歌。</a:t>
            </a:r>
            <a:endParaRPr lang="zh-CN" altLang="en-US" sz="32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20000"/>
              </a:lnSpc>
              <a:spcBef>
                <a:spcPct val="50000"/>
              </a:spcBef>
            </a:pPr>
            <a:endParaRPr lang="zh-CN" altLang="en-US" sz="18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30000"/>
              </a:lnSpc>
              <a:spcBef>
                <a:spcPct val="50000"/>
              </a:spcBef>
            </a:pPr>
            <a:r>
              <a:rPr lang="zh-CN" altLang="en-US" sz="1800" b="1" dirty="0">
                <a:latin typeface="Arial" panose="020B0604020202090204" pitchFamily="34" charset="0"/>
                <a:ea typeface="华文楷体" panose="02010600040101010101" pitchFamily="2" charset="-122"/>
              </a:rPr>
              <a:t> </a:t>
            </a:r>
            <a:endParaRPr lang="zh-CN" altLang="en-US" sz="18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30000"/>
              </a:lnSpc>
              <a:spcBef>
                <a:spcPct val="50000"/>
              </a:spcBef>
            </a:pPr>
            <a:endParaRPr lang="zh-CN" altLang="en-US" sz="18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3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90204" pitchFamily="34" charset="0"/>
                <a:ea typeface="华文楷体" panose="02010600040101010101" pitchFamily="2" charset="-122"/>
              </a:rPr>
              <a:t>白   毛   浮   绿   水，</a:t>
            </a:r>
            <a:endParaRPr lang="zh-CN" altLang="en-US" sz="32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20000"/>
              </a:lnSpc>
              <a:spcBef>
                <a:spcPct val="50000"/>
              </a:spcBef>
            </a:pPr>
            <a:endParaRPr lang="zh-CN" altLang="en-US" sz="18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30000"/>
              </a:lnSpc>
              <a:spcBef>
                <a:spcPct val="50000"/>
              </a:spcBef>
            </a:pPr>
            <a:endParaRPr lang="zh-CN" altLang="en-US" sz="32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3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90204" pitchFamily="34" charset="0"/>
                <a:ea typeface="华文楷体" panose="02010600040101010101" pitchFamily="2" charset="-122"/>
              </a:rPr>
              <a:t>红   掌   拨   清   波</a:t>
            </a:r>
            <a:endParaRPr lang="zh-CN" altLang="en-US" sz="1800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8435" name="Text Box 3">
            <a:hlinkClick r:id="" action="ppaction://noaction"/>
          </p:cNvPr>
          <p:cNvSpPr txBox="1"/>
          <p:nvPr/>
        </p:nvSpPr>
        <p:spPr>
          <a:xfrm>
            <a:off x="9982200" y="762000"/>
            <a:ext cx="457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defTabSz="914400">
              <a:spcBef>
                <a:spcPct val="50000"/>
              </a:spcBef>
            </a:pPr>
            <a:endParaRPr lang="zh-CN" altLang="zh-CN" sz="2400" b="1" dirty="0">
              <a:solidFill>
                <a:srgbClr val="CC0000"/>
              </a:solidFill>
              <a:latin typeface="Arial" panose="020B0604020202090204" pitchFamily="34" charset="0"/>
              <a:ea typeface="幼圆" pitchFamily="49" charset="-122"/>
            </a:endParaRPr>
          </a:p>
        </p:txBody>
      </p:sp>
      <p:sp>
        <p:nvSpPr>
          <p:cNvPr id="18440" name="Text Box 19"/>
          <p:cNvSpPr txBox="1"/>
          <p:nvPr/>
        </p:nvSpPr>
        <p:spPr>
          <a:xfrm>
            <a:off x="6392863" y="4141788"/>
            <a:ext cx="6477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defTabSz="914400">
              <a:spcBef>
                <a:spcPct val="50000"/>
              </a:spcBef>
            </a:pPr>
            <a:r>
              <a:rPr lang="en-US" altLang="zh-CN" sz="2800" b="1">
                <a:latin typeface="Arial" panose="020B0604020202090204" pitchFamily="34" charset="0"/>
                <a:ea typeface="SimSun" pitchFamily="2" charset="-122"/>
              </a:rPr>
              <a:t> </a:t>
            </a:r>
            <a:endParaRPr lang="en-US" altLang="zh-CN" sz="2800" b="1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8441" name="Text Box 20"/>
          <p:cNvSpPr txBox="1"/>
          <p:nvPr/>
        </p:nvSpPr>
        <p:spPr>
          <a:xfrm>
            <a:off x="7724775" y="4178300"/>
            <a:ext cx="5048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defTabSz="914400">
              <a:spcBef>
                <a:spcPct val="50000"/>
              </a:spcBef>
            </a:pPr>
            <a:r>
              <a:rPr lang="en-US" altLang="zh-CN" sz="2800" b="1">
                <a:latin typeface="Arial" panose="020B0604020202090204" pitchFamily="34" charset="0"/>
                <a:ea typeface="SimSun" pitchFamily="2" charset="-122"/>
              </a:rPr>
              <a:t>  </a:t>
            </a:r>
            <a:endParaRPr lang="en-US" altLang="zh-CN" sz="2800" b="1">
              <a:latin typeface="Arial" panose="020B0604020202090204" pitchFamily="34" charset="0"/>
              <a:ea typeface="SimSun" pitchFamily="2" charset="-122"/>
            </a:endParaRPr>
          </a:p>
        </p:txBody>
      </p:sp>
      <p:grpSp>
        <p:nvGrpSpPr>
          <p:cNvPr id="19" name="Group 22"/>
          <p:cNvGrpSpPr/>
          <p:nvPr/>
        </p:nvGrpSpPr>
        <p:grpSpPr>
          <a:xfrm>
            <a:off x="5189538" y="1776413"/>
            <a:ext cx="928687" cy="760412"/>
            <a:chOff x="748" y="1389"/>
            <a:chExt cx="680" cy="498"/>
          </a:xfrm>
        </p:grpSpPr>
        <p:sp>
          <p:nvSpPr>
            <p:cNvPr id="18444" name="Line 23"/>
            <p:cNvSpPr/>
            <p:nvPr/>
          </p:nvSpPr>
          <p:spPr>
            <a:xfrm flipH="1">
              <a:off x="748" y="1389"/>
              <a:ext cx="136" cy="498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5" name="Line 24"/>
            <p:cNvSpPr/>
            <p:nvPr/>
          </p:nvSpPr>
          <p:spPr>
            <a:xfrm flipH="1">
              <a:off x="1292" y="1389"/>
              <a:ext cx="136" cy="498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2" name="Line 25"/>
          <p:cNvSpPr/>
          <p:nvPr/>
        </p:nvSpPr>
        <p:spPr>
          <a:xfrm flipH="1">
            <a:off x="6015038" y="2603500"/>
            <a:ext cx="215900" cy="790575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23" name="Group 29"/>
          <p:cNvGrpSpPr/>
          <p:nvPr/>
        </p:nvGrpSpPr>
        <p:grpSpPr>
          <a:xfrm>
            <a:off x="6069013" y="3425825"/>
            <a:ext cx="247650" cy="1706563"/>
            <a:chOff x="1383" y="2840"/>
            <a:chExt cx="182" cy="1224"/>
          </a:xfrm>
        </p:grpSpPr>
        <p:sp>
          <p:nvSpPr>
            <p:cNvPr id="18448" name="Line 30"/>
            <p:cNvSpPr/>
            <p:nvPr/>
          </p:nvSpPr>
          <p:spPr>
            <a:xfrm flipH="1">
              <a:off x="1383" y="2840"/>
              <a:ext cx="136" cy="498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9" name="Line 31"/>
            <p:cNvSpPr/>
            <p:nvPr/>
          </p:nvSpPr>
          <p:spPr>
            <a:xfrm flipH="1">
              <a:off x="1429" y="3566"/>
              <a:ext cx="136" cy="498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6" name="Oval 37"/>
          <p:cNvSpPr/>
          <p:nvPr/>
        </p:nvSpPr>
        <p:spPr>
          <a:xfrm>
            <a:off x="6241733" y="4747578"/>
            <a:ext cx="593725" cy="522287"/>
          </a:xfrm>
          <a:prstGeom prst="ellipse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indent="0" defTabSz="914400"/>
            <a:endParaRPr lang="zh-CN" altLang="en-US" sz="1800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27" name="Oval 38"/>
          <p:cNvSpPr/>
          <p:nvPr/>
        </p:nvSpPr>
        <p:spPr>
          <a:xfrm>
            <a:off x="6262688" y="3724275"/>
            <a:ext cx="593725" cy="608013"/>
          </a:xfrm>
          <a:prstGeom prst="ellipse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indent="0" defTabSz="914400"/>
            <a:endParaRPr lang="zh-CN" altLang="en-US" sz="1800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31" name="Oval 42"/>
          <p:cNvSpPr/>
          <p:nvPr/>
        </p:nvSpPr>
        <p:spPr>
          <a:xfrm>
            <a:off x="6307455" y="2666365"/>
            <a:ext cx="647700" cy="649288"/>
          </a:xfrm>
          <a:prstGeom prst="ellipse">
            <a:avLst/>
          </a:prstGeom>
          <a:noFill/>
          <a:ln w="3810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indent="0" defTabSz="914400"/>
            <a:endParaRPr lang="zh-CN" altLang="en-US" sz="1800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18453" name="矩形 4"/>
          <p:cNvSpPr/>
          <p:nvPr/>
        </p:nvSpPr>
        <p:spPr>
          <a:xfrm>
            <a:off x="5505450" y="407353"/>
            <a:ext cx="4572000" cy="1136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defTabSz="914400">
              <a:lnSpc>
                <a:spcPct val="20000"/>
              </a:lnSpc>
              <a:spcBef>
                <a:spcPct val="50000"/>
              </a:spcBef>
            </a:pPr>
            <a:r>
              <a:rPr lang="en-US" altLang="zh-CN" sz="6000" b="1">
                <a:latin typeface="Arial" panose="020B0604020202090204" pitchFamily="34" charset="0"/>
                <a:ea typeface="华文楷体" panose="02010600040101010101" pitchFamily="2" charset="-122"/>
                <a:hlinkClick r:id="rId2" action="ppaction://hlinkfile"/>
              </a:rPr>
              <a:t> </a:t>
            </a:r>
            <a:r>
              <a:rPr lang="zh-CN" altLang="en-US" sz="4800" b="1" dirty="0">
                <a:latin typeface="Arial" panose="020B0604020202090204" pitchFamily="34" charset="0"/>
                <a:ea typeface="华文楷体" panose="02010600040101010101" pitchFamily="2" charset="-122"/>
                <a:hlinkClick r:id="rId3" action="ppaction://hlinkfile"/>
              </a:rPr>
              <a:t>咏鹅</a:t>
            </a:r>
            <a:endParaRPr lang="zh-CN" altLang="en-US" sz="4800" b="1" dirty="0">
              <a:latin typeface="Arial" panose="020B0604020202090204" pitchFamily="34" charset="0"/>
              <a:ea typeface="华文楷体" panose="02010600040101010101" pitchFamily="2" charset="-122"/>
              <a:hlinkClick r:id="rId3" action="ppaction://hlinkfile"/>
            </a:endParaRPr>
          </a:p>
          <a:p>
            <a:pPr indent="0" defTabSz="914400">
              <a:lnSpc>
                <a:spcPct val="20000"/>
              </a:lnSpc>
              <a:spcBef>
                <a:spcPct val="50000"/>
              </a:spcBef>
            </a:pPr>
            <a:endParaRPr lang="zh-CN" altLang="en-US" sz="4800" b="1" dirty="0">
              <a:latin typeface="Arial" panose="020B0604020202090204" pitchFamily="34" charset="0"/>
              <a:ea typeface="华文楷体" panose="02010600040101010101" pitchFamily="2" charset="-122"/>
            </a:endParaRPr>
          </a:p>
          <a:p>
            <a:pPr indent="0" defTabSz="914400">
              <a:lnSpc>
                <a:spcPct val="2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90204" pitchFamily="34" charset="0"/>
                <a:ea typeface="华文楷体" panose="02010600040101010101" pitchFamily="2" charset="-122"/>
              </a:rPr>
              <a:t>     （唐）骆宾王</a:t>
            </a:r>
            <a:endParaRPr lang="zh-CN" altLang="en-US" sz="3200" dirty="0">
              <a:latin typeface="Arial" panose="020B0604020202090204" pitchFamily="34" charset="0"/>
              <a:ea typeface="SimSun" pitchFamily="2" charset="-122"/>
            </a:endParaRPr>
          </a:p>
        </p:txBody>
      </p:sp>
      <p:pic>
        <p:nvPicPr>
          <p:cNvPr id="2" name="2400_b12af770f407fc44619826c0c2dd8a97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44980" y="5938520"/>
            <a:ext cx="464185" cy="464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8" dur="indefinite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" grpId="0" bldLvl="0" animBg="1"/>
      <p:bldP spid="27" grpId="0" bldLvl="0" animBg="1"/>
      <p:bldP spid="3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200841113385022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575" y="1196975"/>
            <a:ext cx="4267200" cy="5075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WordArt 3"/>
          <p:cNvSpPr>
            <a:spLocks noTextEdit="1"/>
          </p:cNvSpPr>
          <p:nvPr/>
        </p:nvSpPr>
        <p:spPr>
          <a:xfrm>
            <a:off x="7464425" y="2349500"/>
            <a:ext cx="2374900" cy="3095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36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r" rotWithShape="0">
                    <a:srgbClr val="C0C0C0">
                      <a:alpha val="75000"/>
                    </a:srgbClr>
                  </a:outerShdw>
                </a:effectLst>
                <a:latin typeface="Arial" panose="020B0604020202090204" pitchFamily="34" charset="0"/>
                <a:ea typeface="Arial" panose="020B0604020202090204" pitchFamily="34" charset="0"/>
              </a:rPr>
              <a:t>ü</a:t>
            </a:r>
            <a:endParaRPr lang="zh-TW" altLang="en-US" sz="36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r" rotWithShape="0">
                  <a:srgbClr val="C0C0C0">
                    <a:alpha val="75000"/>
                  </a:srgbClr>
                </a:outerShdw>
              </a:effectLst>
              <a:latin typeface="Arial" panose="020B0604020202090204" pitchFamily="34" charset="0"/>
              <a:ea typeface="Arial" panose="020B0604020202090204" pitchFamily="34" charset="0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6600825" y="1196975"/>
            <a:ext cx="2697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en-US" sz="3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小鱼吐泡</a:t>
            </a:r>
            <a:r>
              <a:rPr lang="en-US" altLang="zh-CN" sz="3600" err="1">
                <a:solidFill>
                  <a:srgbClr val="FF3300"/>
                </a:solidFill>
                <a:latin typeface="Times New Roman" panose="02020503050405090304" pitchFamily="18" charset="0"/>
                <a:ea typeface="SimSun" pitchFamily="2" charset="-122"/>
              </a:rPr>
              <a:t>üüü</a:t>
            </a:r>
            <a:endParaRPr lang="en-US" altLang="zh-CN" sz="3600">
              <a:solidFill>
                <a:srgbClr val="FF33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4915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213" y="1268413"/>
            <a:ext cx="7369175" cy="492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981075"/>
            <a:ext cx="7632700" cy="525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1268413"/>
            <a:ext cx="6743700" cy="498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2" descr="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1075"/>
            <a:ext cx="8964613" cy="5345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Line 2"/>
          <p:cNvSpPr/>
          <p:nvPr/>
        </p:nvSpPr>
        <p:spPr>
          <a:xfrm>
            <a:off x="1978025" y="5419725"/>
            <a:ext cx="849788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5" name="Line 3"/>
          <p:cNvSpPr/>
          <p:nvPr/>
        </p:nvSpPr>
        <p:spPr>
          <a:xfrm>
            <a:off x="1990725" y="4786313"/>
            <a:ext cx="842486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6" name="Line 4"/>
          <p:cNvSpPr/>
          <p:nvPr/>
        </p:nvSpPr>
        <p:spPr>
          <a:xfrm>
            <a:off x="1990725" y="3430588"/>
            <a:ext cx="842486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Line 5"/>
          <p:cNvSpPr/>
          <p:nvPr/>
        </p:nvSpPr>
        <p:spPr>
          <a:xfrm>
            <a:off x="1990725" y="4078288"/>
            <a:ext cx="8424863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8" name="Text Box 6"/>
          <p:cNvSpPr txBox="1"/>
          <p:nvPr/>
        </p:nvSpPr>
        <p:spPr>
          <a:xfrm>
            <a:off x="4332288" y="622300"/>
            <a:ext cx="576262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150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y</a:t>
            </a:r>
            <a:endParaRPr lang="en-US" altLang="zh-CN" sz="150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6816725" y="909638"/>
            <a:ext cx="1295400" cy="2091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130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w</a:t>
            </a:r>
            <a:endParaRPr lang="en-US" altLang="zh-CN" sz="130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5325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71676E-6 L -4.16667E-6 0.456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0.06936 L -2.77778E-6 0.4547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3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bldLvl="0" animBg="1"/>
      <p:bldP spid="1331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Picture 2" descr="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1075"/>
            <a:ext cx="8964613" cy="5345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Text Box 2"/>
          <p:cNvSpPr txBox="1"/>
          <p:nvPr/>
        </p:nvSpPr>
        <p:spPr>
          <a:xfrm>
            <a:off x="3810000" y="1758950"/>
            <a:ext cx="649288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>
                <a:latin typeface="SimSun" pitchFamily="2" charset="-122"/>
                <a:ea typeface="SimSun" pitchFamily="2" charset="-122"/>
              </a:rPr>
              <a:t>i</a:t>
            </a:r>
            <a:endParaRPr lang="en-US" altLang="zh-CN" sz="9600"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54275" name="Text Box 3"/>
          <p:cNvSpPr txBox="1"/>
          <p:nvPr/>
        </p:nvSpPr>
        <p:spPr>
          <a:xfrm>
            <a:off x="6169025" y="1081088"/>
            <a:ext cx="935038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>
                <a:latin typeface="Calibri" charset="0"/>
                <a:ea typeface="SimSun" pitchFamily="2" charset="-122"/>
              </a:rPr>
              <a:t>u</a:t>
            </a:r>
            <a:endParaRPr lang="en-US" altLang="zh-CN" sz="9600">
              <a:latin typeface="Calibri" charset="0"/>
              <a:ea typeface="SimSun" pitchFamily="2" charset="-122"/>
            </a:endParaRPr>
          </a:p>
        </p:txBody>
      </p:sp>
      <p:sp>
        <p:nvSpPr>
          <p:cNvPr id="54276" name="Text Box 4"/>
          <p:cNvSpPr txBox="1"/>
          <p:nvPr/>
        </p:nvSpPr>
        <p:spPr>
          <a:xfrm>
            <a:off x="8543925" y="936625"/>
            <a:ext cx="100806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>
                <a:latin typeface="SimSun" pitchFamily="2" charset="-122"/>
                <a:ea typeface="SimSun" pitchFamily="2" charset="-122"/>
              </a:rPr>
              <a:t>u</a:t>
            </a:r>
            <a:endParaRPr lang="en-US" altLang="zh-CN" sz="9600"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54277" name="Text Box 5"/>
          <p:cNvSpPr txBox="1"/>
          <p:nvPr/>
        </p:nvSpPr>
        <p:spPr>
          <a:xfrm>
            <a:off x="7896225" y="981075"/>
            <a:ext cx="79216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>
                <a:latin typeface="Calibri" charset="0"/>
                <a:ea typeface="SimSun" pitchFamily="2" charset="-122"/>
              </a:rPr>
              <a:t>y</a:t>
            </a:r>
            <a:endParaRPr lang="en-US" altLang="zh-CN" sz="9600">
              <a:latin typeface="Calibri" charset="0"/>
              <a:ea typeface="SimSun" pitchFamily="2" charset="-122"/>
            </a:endParaRPr>
          </a:p>
        </p:txBody>
      </p:sp>
      <p:sp>
        <p:nvSpPr>
          <p:cNvPr id="54278" name="Text Box 6"/>
          <p:cNvSpPr txBox="1"/>
          <p:nvPr/>
        </p:nvSpPr>
        <p:spPr>
          <a:xfrm>
            <a:off x="5303838" y="1081088"/>
            <a:ext cx="9366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>
                <a:latin typeface="Calibri" charset="0"/>
                <a:ea typeface="SimSun" pitchFamily="2" charset="-122"/>
              </a:rPr>
              <a:t>w</a:t>
            </a:r>
            <a:endParaRPr lang="zh-CN" altLang="en-US" sz="9600" dirty="0">
              <a:latin typeface="Calibri" charset="0"/>
              <a:ea typeface="SimSun" pitchFamily="2" charset="-122"/>
            </a:endParaRPr>
          </a:p>
        </p:txBody>
      </p:sp>
      <p:sp>
        <p:nvSpPr>
          <p:cNvPr id="54279" name="Rectangle 7"/>
          <p:cNvSpPr/>
          <p:nvPr/>
        </p:nvSpPr>
        <p:spPr>
          <a:xfrm>
            <a:off x="3303588" y="1527175"/>
            <a:ext cx="7924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9600">
                <a:latin typeface="Calibri" charset="0"/>
                <a:ea typeface="SimSun" pitchFamily="2" charset="-122"/>
              </a:rPr>
              <a:t>y</a:t>
            </a:r>
            <a:endParaRPr lang="zh-CN" altLang="en-US" sz="9600" dirty="0">
              <a:latin typeface="Calibri" charset="0"/>
              <a:ea typeface="SimSun" pitchFamily="2" charset="-122"/>
            </a:endParaRPr>
          </a:p>
        </p:txBody>
      </p:sp>
      <p:sp>
        <p:nvSpPr>
          <p:cNvPr id="2" name="Text Box 8"/>
          <p:cNvSpPr txBox="1"/>
          <p:nvPr/>
        </p:nvSpPr>
        <p:spPr>
          <a:xfrm>
            <a:off x="4764088" y="2276475"/>
            <a:ext cx="6227762" cy="4799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6000" dirty="0">
                <a:latin typeface="Calibri" charset="0"/>
                <a:ea typeface="SimSun" pitchFamily="2" charset="-122"/>
              </a:rPr>
              <a:t>小</a:t>
            </a:r>
            <a:r>
              <a:rPr lang="en-US" altLang="zh-CN" sz="9600">
                <a:latin typeface="SimSun" pitchFamily="2" charset="-122"/>
                <a:ea typeface="SimSun" pitchFamily="2" charset="-122"/>
              </a:rPr>
              <a:t>ü</a:t>
            </a:r>
            <a:r>
              <a:rPr lang="zh-CN" altLang="en-US" sz="6000" dirty="0">
                <a:latin typeface="Calibri" charset="0"/>
                <a:ea typeface="SimSun" pitchFamily="2" charset="-122"/>
              </a:rPr>
              <a:t>见到</a:t>
            </a:r>
            <a:r>
              <a:rPr lang="en-US" altLang="zh-CN" sz="9600">
                <a:latin typeface="SimSun" pitchFamily="2" charset="-122"/>
                <a:ea typeface="SimSun" pitchFamily="2" charset="-122"/>
              </a:rPr>
              <a:t>y</a:t>
            </a:r>
            <a:r>
              <a:rPr lang="en-US" altLang="zh-CN" sz="8000">
                <a:latin typeface="Calibri" charset="0"/>
                <a:ea typeface="SimSun" pitchFamily="2" charset="-122"/>
              </a:rPr>
              <a:t>,</a:t>
            </a:r>
            <a:endParaRPr lang="en-US" altLang="zh-CN" sz="800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6000" dirty="0">
                <a:latin typeface="Calibri" charset="0"/>
                <a:ea typeface="SimSun" pitchFamily="2" charset="-122"/>
              </a:rPr>
              <a:t>擦掉眼泪笑嘻嘻</a:t>
            </a:r>
            <a:endParaRPr lang="zh-CN" altLang="en-US" sz="6000" dirty="0"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endParaRPr lang="zh-CN" altLang="en-US" sz="8000" dirty="0">
              <a:latin typeface="Calibri" charset="0"/>
              <a:ea typeface="SimSun" pitchFamily="2" charset="-122"/>
            </a:endParaRPr>
          </a:p>
        </p:txBody>
      </p:sp>
      <p:sp>
        <p:nvSpPr>
          <p:cNvPr id="5428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4475" y="1916113"/>
            <a:ext cx="6973888" cy="410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圆角矩形 13"/>
          <p:cNvSpPr/>
          <p:nvPr/>
        </p:nvSpPr>
        <p:spPr>
          <a:xfrm>
            <a:off x="7464425" y="1928813"/>
            <a:ext cx="1944688" cy="17986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841875" y="1928813"/>
            <a:ext cx="1943100" cy="17986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182813" y="1928813"/>
            <a:ext cx="1944688" cy="179863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0" name="Line 2"/>
          <p:cNvSpPr/>
          <p:nvPr/>
        </p:nvSpPr>
        <p:spPr>
          <a:xfrm>
            <a:off x="1908175" y="4727575"/>
            <a:ext cx="84232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1" name="Line 3"/>
          <p:cNvSpPr/>
          <p:nvPr/>
        </p:nvSpPr>
        <p:spPr>
          <a:xfrm>
            <a:off x="1908175" y="5302250"/>
            <a:ext cx="84232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2" name="Line 4"/>
          <p:cNvSpPr/>
          <p:nvPr/>
        </p:nvSpPr>
        <p:spPr>
          <a:xfrm>
            <a:off x="1908175" y="5951538"/>
            <a:ext cx="84963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Line 5"/>
          <p:cNvSpPr/>
          <p:nvPr/>
        </p:nvSpPr>
        <p:spPr>
          <a:xfrm>
            <a:off x="1920875" y="4078288"/>
            <a:ext cx="84232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4" name="Text Box 6"/>
          <p:cNvSpPr txBox="1"/>
          <p:nvPr/>
        </p:nvSpPr>
        <p:spPr>
          <a:xfrm>
            <a:off x="2597150" y="1876425"/>
            <a:ext cx="18002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yi</a:t>
            </a:r>
            <a:endParaRPr lang="en-US" altLang="zh-CN" sz="96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4829175" y="1947863"/>
            <a:ext cx="18002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wu</a:t>
            </a:r>
            <a:endParaRPr lang="en-US" altLang="zh-CN" sz="96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7416" name="Rectangle 8"/>
          <p:cNvSpPr/>
          <p:nvPr/>
        </p:nvSpPr>
        <p:spPr>
          <a:xfrm>
            <a:off x="7747000" y="1831975"/>
            <a:ext cx="147066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9600" err="1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yu</a:t>
            </a:r>
            <a:endParaRPr lang="zh-CN" altLang="en-US" sz="96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2495550" y="4122738"/>
            <a:ext cx="18002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yi</a:t>
            </a:r>
            <a:endParaRPr lang="en-US" altLang="zh-CN" sz="960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4883150" y="4106863"/>
            <a:ext cx="18002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wu</a:t>
            </a:r>
            <a:endParaRPr lang="en-US" altLang="zh-CN" sz="960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1" name="Rectangle 8"/>
          <p:cNvSpPr/>
          <p:nvPr/>
        </p:nvSpPr>
        <p:spPr>
          <a:xfrm>
            <a:off x="7632700" y="4102100"/>
            <a:ext cx="147066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9600" err="1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yu</a:t>
            </a:r>
            <a:endParaRPr lang="zh-CN" altLang="en-US" sz="9600" dirty="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5633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8" name="同侧圆角矩形 1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71676E-6 L -4.16667E-6 0.456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5457 L -0.00399 0.4425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 0.08185 L 0.0059 0.4594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71676E-6 L -4.16667E-6 0.4561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5457 L -0.00399 0.4425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 0.08185 L 0.0059 0.4594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17415" grpId="0" bldLvl="0" animBg="1"/>
      <p:bldP spid="1741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圆角矩形 12"/>
          <p:cNvSpPr/>
          <p:nvPr/>
        </p:nvSpPr>
        <p:spPr>
          <a:xfrm>
            <a:off x="3743325" y="915988"/>
            <a:ext cx="3889375" cy="12001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4295775" y="1192213"/>
            <a:ext cx="62642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认一认字</a:t>
            </a:r>
            <a:endParaRPr lang="en-US" altLang="zh-CN" sz="36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8196263" y="3357563"/>
            <a:ext cx="18002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9600" dirty="0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鸭</a:t>
            </a:r>
            <a:endParaRPr lang="en-US" altLang="zh-CN" sz="960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8196263" y="2060575"/>
            <a:ext cx="180022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err="1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yā</a:t>
            </a:r>
            <a:endParaRPr lang="en-US" altLang="zh-CN" sz="960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5734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188" y="2373313"/>
            <a:ext cx="4791075" cy="3449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71676E-6 L -4.16667E-6 0.456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71676E-6 L -4.16667E-6 0.456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5457 L -0.00399 0.442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9" grpId="0" bldLvl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圆角矩形 12"/>
          <p:cNvSpPr/>
          <p:nvPr/>
        </p:nvSpPr>
        <p:spPr>
          <a:xfrm>
            <a:off x="4764088" y="1228725"/>
            <a:ext cx="3887788" cy="12001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5303838" y="1490663"/>
            <a:ext cx="6264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认一认字</a:t>
            </a:r>
            <a:endParaRPr lang="en-US" altLang="zh-CN" sz="400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8196263" y="3357563"/>
            <a:ext cx="1800225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5400" dirty="0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我</a:t>
            </a:r>
            <a:endParaRPr lang="en-US" altLang="zh-CN" sz="540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7751763" y="2162175"/>
            <a:ext cx="180022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7200" err="1">
                <a:solidFill>
                  <a:srgbClr val="FF00FF"/>
                </a:solidFill>
                <a:latin typeface="Calibri" charset="0"/>
                <a:ea typeface="SimSun" pitchFamily="2" charset="-122"/>
              </a:rPr>
              <a:t>wǒ</a:t>
            </a:r>
            <a:endParaRPr lang="en-US" altLang="zh-CN" sz="7200">
              <a:solidFill>
                <a:srgbClr val="FF00FF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5837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570163"/>
            <a:ext cx="4752975" cy="342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71676E-6 L -4.16667E-6 0.456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71676E-6 L -4.16667E-6 0.456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5457 L -0.00399 0.442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7" descr="底"/>
          <p:cNvPicPr>
            <a:picLocks noChangeAspect="1"/>
          </p:cNvPicPr>
          <p:nvPr/>
        </p:nvPicPr>
        <p:blipFill>
          <a:blip r:embed="rId1"/>
          <a:srcRect r="751"/>
          <a:stretch>
            <a:fillRect/>
          </a:stretch>
        </p:blipFill>
        <p:spPr>
          <a:xfrm>
            <a:off x="1200150" y="-179387"/>
            <a:ext cx="9501188" cy="7345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388" y="0"/>
            <a:ext cx="1755775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矩形 3"/>
          <p:cNvSpPr/>
          <p:nvPr/>
        </p:nvSpPr>
        <p:spPr>
          <a:xfrm>
            <a:off x="3216275" y="601663"/>
            <a:ext cx="50596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defTabSz="914400">
              <a:spcBef>
                <a:spcPct val="50000"/>
              </a:spcBef>
            </a:pPr>
            <a:r>
              <a:rPr lang="zh-CN" altLang="en-US" sz="4800" dirty="0">
                <a:solidFill>
                  <a:srgbClr val="66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读一读，比一比。</a:t>
            </a:r>
            <a:endParaRPr lang="zh-CN" altLang="en-US" sz="4800" dirty="0">
              <a:solidFill>
                <a:srgbClr val="66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七角星 1"/>
          <p:cNvSpPr/>
          <p:nvPr/>
        </p:nvSpPr>
        <p:spPr>
          <a:xfrm>
            <a:off x="2241550" y="2028825"/>
            <a:ext cx="1138238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七角星 5"/>
          <p:cNvSpPr/>
          <p:nvPr/>
        </p:nvSpPr>
        <p:spPr>
          <a:xfrm>
            <a:off x="3379788" y="2047875"/>
            <a:ext cx="1109663" cy="9334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天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七角星 6"/>
          <p:cNvSpPr/>
          <p:nvPr/>
        </p:nvSpPr>
        <p:spPr>
          <a:xfrm>
            <a:off x="4764088" y="2085975"/>
            <a:ext cx="1169988" cy="9540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口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七角星 7"/>
          <p:cNvSpPr/>
          <p:nvPr/>
        </p:nvSpPr>
        <p:spPr>
          <a:xfrm>
            <a:off x="6078538" y="2028825"/>
            <a:ext cx="1060450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田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七角星 8"/>
          <p:cNvSpPr/>
          <p:nvPr/>
        </p:nvSpPr>
        <p:spPr>
          <a:xfrm>
            <a:off x="7707313" y="2047875"/>
            <a:ext cx="1201738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日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七角星 9"/>
          <p:cNvSpPr/>
          <p:nvPr/>
        </p:nvSpPr>
        <p:spPr>
          <a:xfrm>
            <a:off x="8866188" y="2028825"/>
            <a:ext cx="1076325" cy="979488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目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燕尾形 3"/>
          <p:cNvSpPr/>
          <p:nvPr/>
        </p:nvSpPr>
        <p:spPr>
          <a:xfrm rot="5400000">
            <a:off x="5439569" y="2953544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燕尾形 18"/>
          <p:cNvSpPr/>
          <p:nvPr/>
        </p:nvSpPr>
        <p:spPr>
          <a:xfrm rot="5400000">
            <a:off x="8312944" y="2931319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燕尾形 19"/>
          <p:cNvSpPr/>
          <p:nvPr/>
        </p:nvSpPr>
        <p:spPr>
          <a:xfrm rot="5400000">
            <a:off x="2772569" y="2931319"/>
            <a:ext cx="1023938" cy="1079500"/>
          </a:xfrm>
          <a:prstGeom prst="chevron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4" grpId="0" bldLvl="0" animBg="1"/>
      <p:bldP spid="19" grpId="0" bldLvl="0" animBg="1"/>
      <p:bldP spid="2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2488" y="2609850"/>
            <a:ext cx="4484687" cy="3516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087938" y="923925"/>
            <a:ext cx="1708785" cy="70675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eaLnBrk="0" fontAlgn="auto" hangingPunct="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对韵歌</a:t>
            </a:r>
            <a:endParaRPr kumimoji="0" lang="zh-CN" altLang="zh-CN" sz="4000" b="1" kern="1200" cap="none" spc="0" normalizeH="0" baseline="0" noProof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1946275" y="2060575"/>
            <a:ext cx="52324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葡萄架，</a:t>
            </a:r>
            <a:endParaRPr lang="en-US" altLang="zh-CN" sz="3600" b="1">
              <a:solidFill>
                <a:srgbClr val="FF0066"/>
              </a:solidFill>
              <a:latin typeface="仿宋" pitchFamily="49" charset="-122"/>
              <a:ea typeface="仿宋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苹果园，</a:t>
            </a:r>
            <a:endParaRPr lang="en-US" altLang="zh-CN" sz="3600" b="1">
              <a:solidFill>
                <a:srgbClr val="FF0066"/>
              </a:solidFill>
              <a:latin typeface="仿宋" pitchFamily="49" charset="-122"/>
              <a:ea typeface="仿宋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李苦对瓜甜。</a:t>
            </a:r>
            <a:endParaRPr lang="en-US" altLang="zh-CN" sz="3600" b="1">
              <a:solidFill>
                <a:srgbClr val="FF0066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6042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4935538" y="2060575"/>
            <a:ext cx="52324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风习习，</a:t>
            </a:r>
            <a:endParaRPr lang="en-US" altLang="zh-CN" sz="3600" b="1">
              <a:solidFill>
                <a:srgbClr val="FF0066"/>
              </a:solidFill>
              <a:latin typeface="仿宋" pitchFamily="49" charset="-122"/>
              <a:ea typeface="仿宋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雨绵绵，</a:t>
            </a:r>
            <a:endParaRPr lang="en-US" altLang="zh-CN" sz="3600" b="1">
              <a:solidFill>
                <a:srgbClr val="FF0066"/>
              </a:solidFill>
              <a:latin typeface="仿宋" pitchFamily="49" charset="-122"/>
              <a:ea typeface="仿宋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地北对天南。</a:t>
            </a:r>
            <a:endParaRPr lang="zh-CN" altLang="zh-CN" sz="3600" b="1" dirty="0">
              <a:solidFill>
                <a:srgbClr val="FF0066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76413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800600" y="419100"/>
            <a:ext cx="453961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b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b p m f 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64514" name="Picture 2" descr="2c80f817a793551ec93d6d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1054100"/>
            <a:ext cx="8821738" cy="523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Rectangle 3"/>
          <p:cNvSpPr/>
          <p:nvPr/>
        </p:nvSpPr>
        <p:spPr>
          <a:xfrm>
            <a:off x="5808663" y="1949450"/>
            <a:ext cx="3887787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solidFill>
                  <a:srgbClr val="6600CC"/>
                </a:solidFill>
                <a:latin typeface="Calibri" charset="0"/>
                <a:ea typeface="SimSun" pitchFamily="2" charset="-122"/>
              </a:rPr>
              <a:t>她在干什么？</a:t>
            </a:r>
            <a:endParaRPr lang="zh-CN" altLang="zh-CN" sz="4000" b="1" dirty="0">
              <a:solidFill>
                <a:srgbClr val="6600CC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64516" name="Text Box 5"/>
          <p:cNvSpPr txBox="1"/>
          <p:nvPr/>
        </p:nvSpPr>
        <p:spPr>
          <a:xfrm>
            <a:off x="5967413" y="3192463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4000" dirty="0">
                <a:solidFill>
                  <a:srgbClr val="FF0000"/>
                </a:solidFill>
                <a:latin typeface="Calibri" charset="0"/>
                <a:ea typeface="楷体_GB2312" pitchFamily="49" charset="-122"/>
              </a:rPr>
              <a:t>听广播</a:t>
            </a:r>
            <a:endParaRPr lang="zh-CN" altLang="zh-CN" sz="4000" dirty="0">
              <a:solidFill>
                <a:srgbClr val="FF0000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1" name="Text Box 7"/>
          <p:cNvSpPr txBox="1"/>
          <p:nvPr/>
        </p:nvSpPr>
        <p:spPr>
          <a:xfrm>
            <a:off x="7894638" y="2768600"/>
            <a:ext cx="10795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solidFill>
                  <a:srgbClr val="CC3300"/>
                </a:solidFill>
                <a:latin typeface="Calibri" charset="0"/>
                <a:ea typeface="SimSun" pitchFamily="2" charset="-122"/>
              </a:rPr>
              <a:t>b</a:t>
            </a:r>
            <a:endParaRPr lang="zh-CN" altLang="zh-CN" sz="9600" dirty="0">
              <a:solidFill>
                <a:srgbClr val="CC33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64518" name="Picture 8" descr="图片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5163" y="1528763"/>
            <a:ext cx="4114800" cy="428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同侧圆角矩形 11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65538" name="Picture 2" descr="1a8991ec4447632a26979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1270000"/>
            <a:ext cx="8928100" cy="507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Text Box 3"/>
          <p:cNvSpPr txBox="1"/>
          <p:nvPr/>
        </p:nvSpPr>
        <p:spPr>
          <a:xfrm>
            <a:off x="2424113" y="1485900"/>
            <a:ext cx="14478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latin typeface="Calibri" charset="0"/>
                <a:ea typeface="SimSun" pitchFamily="2" charset="-122"/>
              </a:rPr>
              <a:t>b</a:t>
            </a:r>
            <a:endParaRPr lang="zh-CN" altLang="zh-CN" sz="9600" dirty="0">
              <a:latin typeface="Calibri" charset="0"/>
              <a:ea typeface="SimSun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4076700" y="3606800"/>
            <a:ext cx="2230438" cy="2362200"/>
            <a:chOff x="0" y="0"/>
            <a:chExt cx="1405" cy="1488"/>
          </a:xfrm>
        </p:grpSpPr>
        <p:pic>
          <p:nvPicPr>
            <p:cNvPr id="65541" name="Picture 5" descr="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80" cy="1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5542" name="Text Box 6"/>
            <p:cNvSpPr txBox="1"/>
            <p:nvPr/>
          </p:nvSpPr>
          <p:spPr>
            <a:xfrm>
              <a:off x="362" y="181"/>
              <a:ext cx="1043" cy="9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9200" dirty="0">
                  <a:solidFill>
                    <a:srgbClr val="FF3300"/>
                  </a:solidFill>
                  <a:latin typeface="Times New Roman" panose="02020503050405090304" pitchFamily="18" charset="0"/>
                  <a:ea typeface="zypyyb"/>
                </a:rPr>
                <a:t>b</a:t>
              </a:r>
              <a:endParaRPr lang="zh-CN" altLang="zh-CN" sz="9200" dirty="0">
                <a:solidFill>
                  <a:srgbClr val="FF3300"/>
                </a:solidFill>
                <a:latin typeface="Times New Roman" panose="02020503050405090304" pitchFamily="18" charset="0"/>
                <a:ea typeface="zypyyb"/>
              </a:endParaRPr>
            </a:p>
          </p:txBody>
        </p:sp>
      </p:grpSp>
      <p:pic>
        <p:nvPicPr>
          <p:cNvPr id="17" name="Picture 7" descr="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0" y="3759200"/>
            <a:ext cx="1871663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同侧圆角矩形 1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5" name="" r:id="rId4" imgW="3276600" imgH="2590800"/>
        </mc:Choice>
        <mc:Fallback>
          <p:control name="" r:id="rId4" imgW="3276600" imgH="2590800">
            <p:pic>
              <p:nvPicPr>
                <p:cNvPr id="0" name=""/>
                <p:cNvPicPr preferRelativeResize="0"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727575" y="1125538"/>
                  <a:ext cx="3276600" cy="2590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8740775" y="2755900"/>
            <a:ext cx="10795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solidFill>
                  <a:srgbClr val="CC3300"/>
                </a:solidFill>
                <a:latin typeface="Calibri" charset="0"/>
                <a:ea typeface="SimSun" pitchFamily="2" charset="-122"/>
              </a:rPr>
              <a:t>p</a:t>
            </a:r>
            <a:endParaRPr lang="zh-CN" altLang="zh-CN" sz="9600" dirty="0">
              <a:solidFill>
                <a:srgbClr val="CC33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66563" name="Rectangle 3"/>
          <p:cNvSpPr/>
          <p:nvPr/>
        </p:nvSpPr>
        <p:spPr>
          <a:xfrm>
            <a:off x="6384925" y="1412875"/>
            <a:ext cx="3887788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solidFill>
                  <a:srgbClr val="6600CC"/>
                </a:solidFill>
                <a:latin typeface="Calibri" charset="0"/>
                <a:ea typeface="SimSun" pitchFamily="2" charset="-122"/>
              </a:rPr>
              <a:t>他在干什么？</a:t>
            </a:r>
            <a:endParaRPr lang="zh-CN" altLang="zh-CN" sz="4000" b="1" dirty="0">
              <a:solidFill>
                <a:srgbClr val="6600CC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66564" name="Picture 4" descr="泼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0513" y="1185863"/>
            <a:ext cx="4367212" cy="5053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5" name="Text Box 6"/>
          <p:cNvSpPr txBox="1"/>
          <p:nvPr/>
        </p:nvSpPr>
        <p:spPr>
          <a:xfrm>
            <a:off x="6384925" y="3000375"/>
            <a:ext cx="28956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8000" dirty="0">
                <a:solidFill>
                  <a:srgbClr val="FF0000"/>
                </a:solidFill>
                <a:latin typeface="Calibri" charset="0"/>
                <a:ea typeface="楷体_GB2312" pitchFamily="49" charset="-122"/>
              </a:rPr>
              <a:t>泼水</a:t>
            </a:r>
            <a:endParaRPr lang="zh-CN" altLang="zh-CN" sz="8000" dirty="0">
              <a:solidFill>
                <a:srgbClr val="FF0000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67586" name="Picture 2" descr="1a8991ec4447632a269791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413" y="1196975"/>
            <a:ext cx="8748712" cy="510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3200400"/>
            <a:ext cx="1676400" cy="2438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4"/>
          <p:cNvGrpSpPr/>
          <p:nvPr/>
        </p:nvGrpSpPr>
        <p:grpSpPr>
          <a:xfrm>
            <a:off x="4114800" y="3200400"/>
            <a:ext cx="1873250" cy="2520950"/>
            <a:chOff x="0" y="0"/>
            <a:chExt cx="1180" cy="1588"/>
          </a:xfrm>
        </p:grpSpPr>
        <p:pic>
          <p:nvPicPr>
            <p:cNvPr id="67589" name="Picture 5" descr="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180" cy="15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7590" name="Text Box 6"/>
            <p:cNvSpPr txBox="1"/>
            <p:nvPr/>
          </p:nvSpPr>
          <p:spPr>
            <a:xfrm>
              <a:off x="317" y="273"/>
              <a:ext cx="771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9600" dirty="0">
                  <a:solidFill>
                    <a:srgbClr val="FF3300"/>
                  </a:solidFill>
                  <a:latin typeface="Calibri" charset="0"/>
                  <a:ea typeface="SimSun" pitchFamily="2" charset="-122"/>
                </a:rPr>
                <a:t>p</a:t>
              </a:r>
              <a:endParaRPr lang="zh-CN" altLang="zh-CN" sz="9600" dirty="0">
                <a:solidFill>
                  <a:srgbClr val="FF3300"/>
                </a:solidFill>
                <a:latin typeface="Calibri" charset="0"/>
                <a:ea typeface="SimSun" pitchFamily="2" charset="-122"/>
              </a:endParaRPr>
            </a:p>
          </p:txBody>
        </p:sp>
      </p:grpSp>
      <p:sp>
        <p:nvSpPr>
          <p:cNvPr id="67591" name="Text Box 7"/>
          <p:cNvSpPr txBox="1"/>
          <p:nvPr/>
        </p:nvSpPr>
        <p:spPr>
          <a:xfrm>
            <a:off x="2279650" y="1341438"/>
            <a:ext cx="122555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latin typeface="Calibri" charset="0"/>
                <a:ea typeface="SimSun" pitchFamily="2" charset="-122"/>
              </a:rPr>
              <a:t>p</a:t>
            </a:r>
            <a:endParaRPr lang="zh-CN" altLang="zh-CN" sz="9600" dirty="0">
              <a:latin typeface="Calibri" charset="0"/>
              <a:ea typeface="SimSun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49" name="" r:id="rId4" imgW="3581400" imgH="2971800"/>
        </mc:Choice>
        <mc:Fallback>
          <p:control name="" r:id="rId4" imgW="3581400" imgH="2971800">
            <p:pic>
              <p:nvPicPr>
                <p:cNvPr id="0" name=""/>
                <p:cNvPicPr preferRelativeResize="0"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592763" y="981075"/>
                  <a:ext cx="3581400" cy="29718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68610" name="Picture 2" descr="e6247e4a7613743409f7efb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1075"/>
            <a:ext cx="8893175" cy="5319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3"/>
          <p:cNvSpPr txBox="1"/>
          <p:nvPr/>
        </p:nvSpPr>
        <p:spPr>
          <a:xfrm>
            <a:off x="3359150" y="3716338"/>
            <a:ext cx="6480175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5400" dirty="0">
                <a:latin typeface="Calibri" charset="0"/>
                <a:ea typeface="SimSun" pitchFamily="2" charset="-122"/>
              </a:rPr>
              <a:t>它们有什么不一样？</a:t>
            </a:r>
            <a:endParaRPr lang="zh-CN" altLang="zh-CN" sz="5400" dirty="0">
              <a:latin typeface="Calibri" charset="0"/>
              <a:ea typeface="SimSun" pitchFamily="2" charset="-122"/>
            </a:endParaRPr>
          </a:p>
        </p:txBody>
      </p:sp>
      <p:sp>
        <p:nvSpPr>
          <p:cNvPr id="68612" name="Text Box 4"/>
          <p:cNvSpPr txBox="1"/>
          <p:nvPr/>
        </p:nvSpPr>
        <p:spPr>
          <a:xfrm>
            <a:off x="4595813" y="1557338"/>
            <a:ext cx="2808287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latin typeface="Calibri" charset="0"/>
                <a:ea typeface="SimSun" pitchFamily="2" charset="-122"/>
              </a:rPr>
              <a:t>b   p</a:t>
            </a:r>
            <a:endParaRPr lang="zh-CN" altLang="zh-CN" sz="9600" dirty="0">
              <a:latin typeface="Calibri" charset="0"/>
              <a:ea typeface="SimSun" pitchFamily="2" charset="-122"/>
            </a:endParaRPr>
          </a:p>
        </p:txBody>
      </p:sp>
      <p:sp>
        <p:nvSpPr>
          <p:cNvPr id="68613" name="Text Box 5"/>
          <p:cNvSpPr txBox="1"/>
          <p:nvPr/>
        </p:nvSpPr>
        <p:spPr>
          <a:xfrm>
            <a:off x="4883150" y="1304925"/>
            <a:ext cx="223202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i="1" dirty="0">
                <a:solidFill>
                  <a:srgbClr val="CC3300"/>
                </a:solidFill>
                <a:latin typeface="Calibri" charset="0"/>
                <a:ea typeface="楷体_GB2312" pitchFamily="49" charset="-122"/>
              </a:rPr>
              <a:t>想一想:</a:t>
            </a:r>
            <a:endParaRPr lang="zh-CN" altLang="zh-CN" sz="4000" i="1" dirty="0">
              <a:solidFill>
                <a:srgbClr val="CC3300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69634" name="Picture 2" descr="dc3ad2535be61c130df3e3d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054100"/>
            <a:ext cx="8893175" cy="5272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3"/>
          <p:cNvSpPr txBox="1"/>
          <p:nvPr/>
        </p:nvSpPr>
        <p:spPr>
          <a:xfrm>
            <a:off x="4800600" y="3810000"/>
            <a:ext cx="55626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800" b="1" dirty="0">
                <a:solidFill>
                  <a:srgbClr val="FF6600"/>
                </a:solidFill>
                <a:latin typeface="Calibri" charset="0"/>
                <a:ea typeface="SimSun" pitchFamily="2" charset="-122"/>
              </a:rPr>
              <a:t>左拇指朝上   bbb</a:t>
            </a:r>
            <a:endParaRPr lang="zh-CN" altLang="zh-CN" sz="4800" b="1" dirty="0">
              <a:solidFill>
                <a:srgbClr val="FF66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4724400" y="4648200"/>
            <a:ext cx="5791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800" b="1" dirty="0">
                <a:solidFill>
                  <a:srgbClr val="FF6600"/>
                </a:solidFill>
                <a:latin typeface="Calibri" charset="0"/>
                <a:ea typeface="SimSun" pitchFamily="2" charset="-122"/>
              </a:rPr>
              <a:t>左拇指朝下   bbb</a:t>
            </a:r>
            <a:endParaRPr lang="zh-CN" altLang="zh-CN" sz="4800" b="1" dirty="0">
              <a:solidFill>
                <a:srgbClr val="FF66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4813300" y="2197100"/>
            <a:ext cx="453548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800" b="1" dirty="0">
                <a:solidFill>
                  <a:srgbClr val="FF6600"/>
                </a:solidFill>
                <a:latin typeface="Calibri" charset="0"/>
                <a:ea typeface="SimSun" pitchFamily="2" charset="-122"/>
              </a:rPr>
              <a:t>右下半圆   bbb</a:t>
            </a:r>
            <a:endParaRPr lang="zh-CN" altLang="zh-CN" sz="4800" b="1" dirty="0">
              <a:solidFill>
                <a:srgbClr val="FF66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4813300" y="3035300"/>
            <a:ext cx="4535488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800" b="1" dirty="0">
                <a:solidFill>
                  <a:srgbClr val="FF6600"/>
                </a:solidFill>
                <a:latin typeface="Calibri" charset="0"/>
                <a:ea typeface="SimSun" pitchFamily="2" charset="-122"/>
              </a:rPr>
              <a:t>右上半圆   ppp</a:t>
            </a:r>
            <a:endParaRPr lang="zh-CN" altLang="zh-CN" sz="4800" b="1" dirty="0">
              <a:solidFill>
                <a:srgbClr val="FF66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69639" name="Text Box 7"/>
          <p:cNvSpPr txBox="1"/>
          <p:nvPr/>
        </p:nvSpPr>
        <p:spPr>
          <a:xfrm>
            <a:off x="4737100" y="1282700"/>
            <a:ext cx="24495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400" dirty="0">
                <a:solidFill>
                  <a:srgbClr val="6600FF"/>
                </a:solidFill>
                <a:latin typeface="Calibri" charset="0"/>
                <a:ea typeface="SimSun" pitchFamily="2" charset="-122"/>
              </a:rPr>
              <a:t>我发现：</a:t>
            </a:r>
            <a:endParaRPr lang="zh-CN" altLang="zh-CN" sz="4400" dirty="0">
              <a:solidFill>
                <a:srgbClr val="6600FF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70658" name="Picture 2" descr="2c80f817a793551ec93d6d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1054100"/>
            <a:ext cx="8750300" cy="509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59" name="Picture 3" descr="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3" y="2205038"/>
            <a:ext cx="46482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0" name="Rectangle 4"/>
          <p:cNvSpPr/>
          <p:nvPr/>
        </p:nvSpPr>
        <p:spPr>
          <a:xfrm>
            <a:off x="5967413" y="1138238"/>
            <a:ext cx="3887787" cy="1630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solidFill>
                  <a:srgbClr val="6600CC"/>
                </a:solidFill>
                <a:latin typeface="Calibri" charset="0"/>
                <a:ea typeface="SimSun" pitchFamily="2" charset="-122"/>
              </a:rPr>
              <a:t>图上画的是谁?</a:t>
            </a:r>
            <a:endParaRPr lang="zh-CN" altLang="zh-CN" sz="4000" b="1" dirty="0">
              <a:solidFill>
                <a:srgbClr val="6600CC"/>
              </a:solidFill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solidFill>
                  <a:srgbClr val="6600CC"/>
                </a:solidFill>
                <a:latin typeface="Calibri" charset="0"/>
                <a:ea typeface="SimSun" pitchFamily="2" charset="-122"/>
              </a:rPr>
              <a:t>他们在干什么？</a:t>
            </a:r>
            <a:endParaRPr lang="zh-CN" altLang="zh-CN" sz="4000" b="1" dirty="0">
              <a:solidFill>
                <a:srgbClr val="6600CC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6881813" y="4491038"/>
            <a:ext cx="15240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solidFill>
                  <a:srgbClr val="CC3300"/>
                </a:solidFill>
                <a:latin typeface="Calibri" charset="0"/>
                <a:ea typeface="SimSun" pitchFamily="2" charset="-122"/>
              </a:rPr>
              <a:t>m</a:t>
            </a:r>
            <a:endParaRPr lang="zh-CN" altLang="zh-CN" sz="9600" dirty="0">
              <a:solidFill>
                <a:srgbClr val="CC33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70662" name="Text Box 7"/>
          <p:cNvSpPr txBox="1"/>
          <p:nvPr/>
        </p:nvSpPr>
        <p:spPr>
          <a:xfrm>
            <a:off x="5815013" y="3598863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4800" dirty="0">
                <a:solidFill>
                  <a:srgbClr val="FF0000"/>
                </a:solidFill>
                <a:latin typeface="Calibri" charset="0"/>
                <a:ea typeface="楷体_GB2312" pitchFamily="49" charset="-122"/>
              </a:rPr>
              <a:t>在门洞捉迷藏</a:t>
            </a:r>
            <a:endParaRPr lang="zh-CN" altLang="zh-CN" sz="4800" dirty="0">
              <a:solidFill>
                <a:srgbClr val="FF0000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1682" name="Text Box 2"/>
          <p:cNvSpPr txBox="1"/>
          <p:nvPr/>
        </p:nvSpPr>
        <p:spPr>
          <a:xfrm>
            <a:off x="2035175" y="1214438"/>
            <a:ext cx="1296988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latin typeface="Calibri" charset="0"/>
                <a:ea typeface="SimSun" pitchFamily="2" charset="-122"/>
              </a:rPr>
              <a:t>m</a:t>
            </a:r>
            <a:endParaRPr lang="zh-CN" altLang="zh-CN" sz="9600" dirty="0">
              <a:latin typeface="Calibri" charset="0"/>
              <a:ea typeface="SimSun" pitchFamily="2" charset="-122"/>
            </a:endParaRPr>
          </a:p>
        </p:txBody>
      </p:sp>
      <p:grpSp>
        <p:nvGrpSpPr>
          <p:cNvPr id="71683" name="Group 3"/>
          <p:cNvGrpSpPr/>
          <p:nvPr/>
        </p:nvGrpSpPr>
        <p:grpSpPr>
          <a:xfrm>
            <a:off x="3863975" y="1125538"/>
            <a:ext cx="1873250" cy="2362200"/>
            <a:chOff x="0" y="0"/>
            <a:chExt cx="1180" cy="1488"/>
          </a:xfrm>
        </p:grpSpPr>
        <p:pic>
          <p:nvPicPr>
            <p:cNvPr id="71684" name="Picture 4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80" cy="1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685" name="Text Box 5"/>
            <p:cNvSpPr txBox="1"/>
            <p:nvPr/>
          </p:nvSpPr>
          <p:spPr>
            <a:xfrm>
              <a:off x="272" y="453"/>
              <a:ext cx="31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6000" dirty="0">
                  <a:solidFill>
                    <a:srgbClr val="FF3300"/>
                  </a:solidFill>
                  <a:latin typeface="Calibri" charset="0"/>
                  <a:ea typeface="SimSun" pitchFamily="2" charset="-122"/>
                </a:rPr>
                <a:t>l </a:t>
              </a:r>
              <a:endParaRPr lang="zh-CN" altLang="zh-CN" sz="6000" dirty="0">
                <a:solidFill>
                  <a:srgbClr val="FF3300"/>
                </a:solidFill>
                <a:latin typeface="Calibri" charset="0"/>
                <a:ea typeface="SimSun" pitchFamily="2" charset="-122"/>
              </a:endParaRPr>
            </a:p>
          </p:txBody>
        </p:sp>
      </p:grpSp>
      <p:grpSp>
        <p:nvGrpSpPr>
          <p:cNvPr id="71686" name="Group 6"/>
          <p:cNvGrpSpPr/>
          <p:nvPr/>
        </p:nvGrpSpPr>
        <p:grpSpPr>
          <a:xfrm>
            <a:off x="8328025" y="1054100"/>
            <a:ext cx="1873250" cy="2362200"/>
            <a:chOff x="0" y="0"/>
            <a:chExt cx="1180" cy="1488"/>
          </a:xfrm>
        </p:grpSpPr>
        <p:pic>
          <p:nvPicPr>
            <p:cNvPr id="71687" name="Picture 7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80" cy="1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688" name="Text Box 8"/>
            <p:cNvSpPr txBox="1"/>
            <p:nvPr/>
          </p:nvSpPr>
          <p:spPr>
            <a:xfrm>
              <a:off x="181" y="226"/>
              <a:ext cx="861" cy="9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8800" dirty="0">
                  <a:solidFill>
                    <a:srgbClr val="FF3300"/>
                  </a:solidFill>
                  <a:latin typeface="Calibri" charset="0"/>
                  <a:ea typeface="SimSun" pitchFamily="2" charset="-122"/>
                </a:rPr>
                <a:t>m</a:t>
              </a:r>
              <a:endParaRPr lang="zh-CN" altLang="zh-CN" sz="8800" dirty="0">
                <a:solidFill>
                  <a:srgbClr val="FF3300"/>
                </a:solidFill>
                <a:latin typeface="Calibri" charset="0"/>
                <a:ea typeface="SimSun" pitchFamily="2" charset="-122"/>
              </a:endParaRPr>
            </a:p>
          </p:txBody>
        </p:sp>
      </p:grpSp>
      <p:grpSp>
        <p:nvGrpSpPr>
          <p:cNvPr id="71689" name="Group 9"/>
          <p:cNvGrpSpPr/>
          <p:nvPr/>
        </p:nvGrpSpPr>
        <p:grpSpPr>
          <a:xfrm>
            <a:off x="6096000" y="1125538"/>
            <a:ext cx="1873250" cy="2362200"/>
            <a:chOff x="0" y="0"/>
            <a:chExt cx="1180" cy="1488"/>
          </a:xfrm>
        </p:grpSpPr>
        <p:pic>
          <p:nvPicPr>
            <p:cNvPr id="71690" name="Picture 10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80" cy="1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691" name="Text Box 11"/>
            <p:cNvSpPr txBox="1"/>
            <p:nvPr/>
          </p:nvSpPr>
          <p:spPr>
            <a:xfrm>
              <a:off x="182" y="226"/>
              <a:ext cx="454" cy="9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8800" dirty="0">
                  <a:solidFill>
                    <a:srgbClr val="FF3300"/>
                  </a:solidFill>
                  <a:latin typeface="Calibri" charset="0"/>
                  <a:ea typeface="SimSun" pitchFamily="2" charset="-122"/>
                </a:rPr>
                <a:t>n</a:t>
              </a:r>
              <a:endParaRPr lang="zh-CN" altLang="zh-CN" sz="8800" dirty="0">
                <a:solidFill>
                  <a:srgbClr val="FF3300"/>
                </a:solidFill>
                <a:latin typeface="Calibri" charset="0"/>
                <a:ea typeface="SimSun" pitchFamily="2" charset="-122"/>
              </a:endParaRPr>
            </a:p>
          </p:txBody>
        </p:sp>
      </p:grpSp>
      <p:sp>
        <p:nvSpPr>
          <p:cNvPr id="18" name="同侧圆角矩形 1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3" name="" r:id="rId2" imgW="3200400" imgH="2667000"/>
        </mc:Choice>
        <mc:Fallback>
          <p:control name="" r:id="rId2" imgW="3200400" imgH="2667000">
            <p:pic>
              <p:nvPicPr>
                <p:cNvPr id="0" name=""/>
                <p:cNvPicPr preferRelativeResize="0"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111375" y="3652838"/>
                  <a:ext cx="3200400" cy="2667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TW" altLang="en-US"/>
          </a:p>
        </p:txBody>
      </p:sp>
      <p:pic>
        <p:nvPicPr>
          <p:cNvPr id="4" name="圖片 3" descr="螢幕截圖 2021-01-11 上午2.05.26"/>
          <p:cNvPicPr>
            <a:picLocks noChangeAspect="1"/>
          </p:cNvPicPr>
          <p:nvPr/>
        </p:nvPicPr>
        <p:blipFill>
          <a:blip r:embed="rId1"/>
          <a:srcRect t="15994" r="781" b="7418"/>
          <a:stretch>
            <a:fillRect/>
          </a:stretch>
        </p:blipFill>
        <p:spPr>
          <a:xfrm>
            <a:off x="530225" y="108585"/>
            <a:ext cx="5883910" cy="6720205"/>
          </a:xfrm>
          <a:prstGeom prst="rect">
            <a:avLst/>
          </a:prstGeom>
        </p:spPr>
      </p:pic>
      <p:sp>
        <p:nvSpPr>
          <p:cNvPr id="5" name="橢圓 4"/>
          <p:cNvSpPr/>
          <p:nvPr/>
        </p:nvSpPr>
        <p:spPr>
          <a:xfrm>
            <a:off x="4068445" y="3928745"/>
            <a:ext cx="946150" cy="371475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1039495" y="2463800"/>
            <a:ext cx="3305810" cy="319405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72706" name="Picture 2" descr="pic_2275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447800"/>
            <a:ext cx="3600450" cy="419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7" name="Rectangle 3"/>
          <p:cNvSpPr/>
          <p:nvPr/>
        </p:nvSpPr>
        <p:spPr>
          <a:xfrm>
            <a:off x="6172200" y="1066800"/>
            <a:ext cx="3887788" cy="1630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图上画的是谁?</a:t>
            </a:r>
            <a:endParaRPr lang="zh-CN" altLang="zh-CN" sz="4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4000" b="1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他在干什么？</a:t>
            </a:r>
            <a:endParaRPr lang="zh-CN" altLang="zh-CN" sz="4000" b="1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9404350" y="3141663"/>
            <a:ext cx="122396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f</a:t>
            </a:r>
            <a:endParaRPr lang="zh-CN" altLang="zh-CN" sz="96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72709" name="Text Box 6"/>
          <p:cNvSpPr txBox="1"/>
          <p:nvPr/>
        </p:nvSpPr>
        <p:spPr>
          <a:xfrm>
            <a:off x="5867400" y="3429000"/>
            <a:ext cx="35356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6600" dirty="0">
                <a:solidFill>
                  <a:srgbClr val="FF0000"/>
                </a:solidFill>
                <a:latin typeface="Calibri" charset="0"/>
                <a:ea typeface="楷体_GB2312" pitchFamily="49" charset="-122"/>
              </a:rPr>
              <a:t>看弥勒佛</a:t>
            </a:r>
            <a:endParaRPr lang="zh-CN" altLang="zh-CN" sz="6600" dirty="0">
              <a:solidFill>
                <a:srgbClr val="FF0000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grpSp>
        <p:nvGrpSpPr>
          <p:cNvPr id="73730" name="Group 2"/>
          <p:cNvGrpSpPr/>
          <p:nvPr/>
        </p:nvGrpSpPr>
        <p:grpSpPr>
          <a:xfrm>
            <a:off x="4727575" y="981075"/>
            <a:ext cx="1873250" cy="2362200"/>
            <a:chOff x="0" y="0"/>
            <a:chExt cx="1180" cy="1488"/>
          </a:xfrm>
        </p:grpSpPr>
        <p:pic>
          <p:nvPicPr>
            <p:cNvPr id="73731" name="Picture 3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80" cy="1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32" name="Text Box 4"/>
            <p:cNvSpPr txBox="1"/>
            <p:nvPr/>
          </p:nvSpPr>
          <p:spPr>
            <a:xfrm>
              <a:off x="408" y="181"/>
              <a:ext cx="544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9600" dirty="0">
                  <a:solidFill>
                    <a:srgbClr val="FF3300"/>
                  </a:solidFill>
                  <a:latin typeface="Calibri" charset="0"/>
                  <a:ea typeface="SimSun" pitchFamily="2" charset="-122"/>
                </a:rPr>
                <a:t>l</a:t>
              </a:r>
              <a:endParaRPr lang="zh-CN" altLang="zh-CN" sz="9600" dirty="0">
                <a:solidFill>
                  <a:srgbClr val="FF3300"/>
                </a:solidFill>
                <a:latin typeface="Calibri" charset="0"/>
                <a:ea typeface="SimSun" pitchFamily="2" charset="-122"/>
              </a:endParaRPr>
            </a:p>
          </p:txBody>
        </p:sp>
      </p:grpSp>
      <p:grpSp>
        <p:nvGrpSpPr>
          <p:cNvPr id="73733" name="Group 5"/>
          <p:cNvGrpSpPr/>
          <p:nvPr/>
        </p:nvGrpSpPr>
        <p:grpSpPr>
          <a:xfrm>
            <a:off x="7248525" y="1054100"/>
            <a:ext cx="1873250" cy="2362200"/>
            <a:chOff x="0" y="0"/>
            <a:chExt cx="1180" cy="1488"/>
          </a:xfrm>
        </p:grpSpPr>
        <p:pic>
          <p:nvPicPr>
            <p:cNvPr id="73734" name="Picture 6" descr="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180" cy="1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35" name="Text Box 7"/>
            <p:cNvSpPr txBox="1"/>
            <p:nvPr/>
          </p:nvSpPr>
          <p:spPr>
            <a:xfrm>
              <a:off x="362" y="181"/>
              <a:ext cx="726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>
                <a:spcBef>
                  <a:spcPct val="50000"/>
                </a:spcBef>
              </a:pPr>
              <a:r>
                <a:rPr lang="zh-CN" altLang="zh-CN" sz="9600" dirty="0">
                  <a:solidFill>
                    <a:srgbClr val="FF3300"/>
                  </a:solidFill>
                  <a:latin typeface="Calibri" charset="0"/>
                  <a:ea typeface="SimSun" pitchFamily="2" charset="-122"/>
                </a:rPr>
                <a:t>f</a:t>
              </a:r>
              <a:endParaRPr lang="zh-CN" altLang="zh-CN" sz="9600" dirty="0">
                <a:solidFill>
                  <a:srgbClr val="FF3300"/>
                </a:solidFill>
                <a:latin typeface="Calibri" charset="0"/>
                <a:ea typeface="SimSun" pitchFamily="2" charset="-122"/>
              </a:endParaRPr>
            </a:p>
          </p:txBody>
        </p:sp>
      </p:grpSp>
      <p:sp>
        <p:nvSpPr>
          <p:cNvPr id="73736" name="Text Box 8"/>
          <p:cNvSpPr txBox="1"/>
          <p:nvPr/>
        </p:nvSpPr>
        <p:spPr>
          <a:xfrm>
            <a:off x="2784475" y="1341438"/>
            <a:ext cx="1150938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dirty="0">
                <a:latin typeface="Calibri" charset="0"/>
                <a:ea typeface="SimSun" pitchFamily="2" charset="-122"/>
              </a:rPr>
              <a:t>f</a:t>
            </a:r>
            <a:endParaRPr lang="zh-CN" altLang="zh-CN" sz="9600" dirty="0">
              <a:latin typeface="Calibri" charset="0"/>
              <a:ea typeface="SimSun" pitchFamily="2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097" name="" r:id="rId2" imgW="3276600" imgH="2895600"/>
        </mc:Choice>
        <mc:Fallback>
          <p:control name="" r:id="rId2" imgW="3276600" imgH="2895600">
            <p:pic>
              <p:nvPicPr>
                <p:cNvPr id="0" name=""/>
                <p:cNvPicPr preferRelativeResize="0"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133600" y="3276600"/>
                  <a:ext cx="3276600" cy="28956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74754" name="Picture 2" descr="背景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413" y="1054100"/>
            <a:ext cx="8818562" cy="4992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3"/>
          <p:cNvSpPr txBox="1"/>
          <p:nvPr/>
        </p:nvSpPr>
        <p:spPr>
          <a:xfrm>
            <a:off x="2568575" y="2738438"/>
            <a:ext cx="69850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4800" dirty="0">
                <a:latin typeface="Calibri" charset="0"/>
                <a:ea typeface="楷体_GB2312" pitchFamily="49" charset="-122"/>
              </a:rPr>
              <a:t>前音轻短后音重，两音相连猛一碰</a:t>
            </a:r>
            <a:endParaRPr lang="zh-CN" altLang="zh-CN" sz="48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75778" name="Picture 2" descr="背景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125538"/>
            <a:ext cx="8893175" cy="506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WordArt 3"/>
          <p:cNvSpPr>
            <a:spLocks noTextEdit="1"/>
          </p:cNvSpPr>
          <p:nvPr/>
        </p:nvSpPr>
        <p:spPr>
          <a:xfrm>
            <a:off x="4940300" y="1485900"/>
            <a:ext cx="1371600" cy="1819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9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Arial" panose="020B0604020202090204" pitchFamily="34" charset="0"/>
                <a:ea typeface="Arial" panose="020B0604020202090204" pitchFamily="34" charset="0"/>
              </a:rPr>
              <a:t>b</a:t>
            </a:r>
            <a:endParaRPr lang="zh-TW" altLang="en-US" sz="9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Arial" panose="020B0604020202090204" pitchFamily="34" charset="0"/>
              <a:ea typeface="Arial" panose="020B0604020202090204" pitchFamily="34" charset="0"/>
            </a:endParaRPr>
          </a:p>
        </p:txBody>
      </p:sp>
      <p:sp>
        <p:nvSpPr>
          <p:cNvPr id="54277" name="WordArt 4"/>
          <p:cNvSpPr>
            <a:spLocks noTextEdit="1"/>
          </p:cNvSpPr>
          <p:nvPr/>
        </p:nvSpPr>
        <p:spPr>
          <a:xfrm>
            <a:off x="7969250" y="1054100"/>
            <a:ext cx="21336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TW" altLang="en-US" sz="80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Arial" panose="020B0604020202090204" pitchFamily="34" charset="0"/>
                <a:ea typeface="Arial" panose="020B0604020202090204" pitchFamily="34" charset="0"/>
              </a:rPr>
              <a:t>bɑ</a:t>
            </a:r>
            <a:endParaRPr lang="zh-TW" altLang="en-US" sz="80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Arial" panose="020B0604020202090204" pitchFamily="34" charset="0"/>
              <a:ea typeface="Arial" panose="020B0604020202090204" pitchFamily="34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6311900" y="1485900"/>
            <a:ext cx="14020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en-US" altLang="zh-CN" sz="9600" b="1">
                <a:solidFill>
                  <a:srgbClr val="990000"/>
                </a:solidFill>
                <a:latin typeface="Calibri" charset="0"/>
                <a:ea typeface="SimSun" pitchFamily="2" charset="-122"/>
              </a:rPr>
              <a:t>→</a:t>
            </a:r>
            <a:endParaRPr lang="zh-CN" altLang="en-US" sz="9600" b="1" dirty="0">
              <a:solidFill>
                <a:srgbClr val="99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4152900" y="1485900"/>
            <a:ext cx="14020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9600" dirty="0">
                <a:solidFill>
                  <a:srgbClr val="990000"/>
                </a:solidFill>
                <a:latin typeface="Calibri" charset="0"/>
                <a:ea typeface="SimSun" pitchFamily="2" charset="-122"/>
              </a:rPr>
              <a:t>▬</a:t>
            </a:r>
            <a:endParaRPr lang="zh-CN" altLang="zh-CN" sz="9600" dirty="0">
              <a:solidFill>
                <a:srgbClr val="99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2640013" y="3789363"/>
            <a:ext cx="7040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3600" dirty="0">
                <a:latin typeface="Calibri" charset="0"/>
                <a:ea typeface="楷体_GB2312" pitchFamily="49" charset="-122"/>
              </a:rPr>
              <a:t>前音轻短后音重，两音相连猛一碰</a:t>
            </a:r>
            <a:endParaRPr lang="zh-CN" altLang="zh-CN" sz="3600" dirty="0">
              <a:latin typeface="Calibri" charset="0"/>
              <a:ea typeface="楷体_GB2312" pitchFamily="49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1" name="" r:id="rId1" imgW="7448550" imgH="4395788"/>
        </mc:Choice>
        <mc:Fallback>
          <p:control name="" r:id="rId1" imgW="7448550" imgH="4395788">
            <p:pic>
              <p:nvPicPr>
                <p:cNvPr id="0" name=""/>
                <p:cNvPicPr preferRelativeResize="0"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279650" y="1844675"/>
                  <a:ext cx="7448550" cy="43957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77826" name="Picture 2" descr="FR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054100"/>
            <a:ext cx="4427537" cy="5314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7827" name="Group 3"/>
          <p:cNvGrpSpPr/>
          <p:nvPr/>
        </p:nvGrpSpPr>
        <p:grpSpPr>
          <a:xfrm>
            <a:off x="7032625" y="549275"/>
            <a:ext cx="3548063" cy="3053520"/>
            <a:chOff x="0" y="0"/>
            <a:chExt cx="1872" cy="1777"/>
          </a:xfrm>
        </p:grpSpPr>
        <p:sp>
          <p:nvSpPr>
            <p:cNvPr id="77828" name="Text Box 4"/>
            <p:cNvSpPr txBox="1"/>
            <p:nvPr/>
          </p:nvSpPr>
          <p:spPr>
            <a:xfrm>
              <a:off x="0" y="864"/>
              <a:ext cx="1872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zh-CN" altLang="zh-CN" sz="9600" b="1" dirty="0">
                  <a:latin typeface="Calibri" charset="0"/>
                  <a:ea typeface="楷体_GB2312" pitchFamily="49" charset="-122"/>
                </a:rPr>
                <a:t>头</a:t>
              </a:r>
              <a:r>
                <a:rPr lang="zh-CN" altLang="zh-CN" sz="9600" b="1" dirty="0">
                  <a:solidFill>
                    <a:srgbClr val="FF0000"/>
                  </a:solidFill>
                  <a:latin typeface="Calibri" charset="0"/>
                  <a:ea typeface="楷体_GB2312" pitchFamily="49" charset="-122"/>
                </a:rPr>
                <a:t>发</a:t>
              </a:r>
              <a:endParaRPr lang="zh-CN" altLang="zh-CN" sz="9600" b="1" dirty="0">
                <a:solidFill>
                  <a:srgbClr val="FF0000"/>
                </a:solidFill>
                <a:latin typeface="Calibri" charset="0"/>
                <a:ea typeface="楷体_GB2312" pitchFamily="49" charset="-122"/>
              </a:endParaRPr>
            </a:p>
          </p:txBody>
        </p:sp>
        <p:sp>
          <p:nvSpPr>
            <p:cNvPr id="77829" name="Text Box 5"/>
            <p:cNvSpPr txBox="1"/>
            <p:nvPr/>
          </p:nvSpPr>
          <p:spPr>
            <a:xfrm>
              <a:off x="768" y="0"/>
              <a:ext cx="998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zh-CN" altLang="zh-CN" sz="9600" dirty="0">
                  <a:latin typeface="SimSun" pitchFamily="2" charset="-122"/>
                  <a:ea typeface="SimSun" pitchFamily="2" charset="-122"/>
                </a:rPr>
                <a:t>fɑ</a:t>
              </a:r>
              <a:endParaRPr lang="zh-CN" altLang="zh-CN" sz="9600" dirty="0">
                <a:latin typeface="SimSun" pitchFamily="2" charset="-122"/>
                <a:ea typeface="SimSun" pitchFamily="2" charset="-122"/>
              </a:endParaRPr>
            </a:p>
          </p:txBody>
        </p:sp>
      </p:grpSp>
      <p:sp>
        <p:nvSpPr>
          <p:cNvPr id="8" name="Text Box 6"/>
          <p:cNvSpPr txBox="1"/>
          <p:nvPr/>
        </p:nvSpPr>
        <p:spPr>
          <a:xfrm>
            <a:off x="8534400" y="3413125"/>
            <a:ext cx="1223963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220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f</a:t>
            </a:r>
            <a:endParaRPr lang="zh-CN" altLang="zh-CN" sz="220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77831" name="Picture 7" descr="RM_0658"/>
          <p:cNvPicPr>
            <a:picLocks noChangeAspect="1"/>
          </p:cNvPicPr>
          <p:nvPr/>
        </p:nvPicPr>
        <p:blipFill>
          <a:blip r:embed="rId2">
            <a:clrChange>
              <a:clrFrom>
                <a:srgbClr val="FD5A00"/>
              </a:clrFrom>
              <a:clrTo>
                <a:srgbClr val="FD5A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1831975"/>
            <a:ext cx="2493963" cy="249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同侧圆角矩形 13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78850" name="Picture 2" descr="FR_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981075"/>
            <a:ext cx="4716463" cy="5300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1" name="Picture 3" descr="RM_0618"/>
          <p:cNvPicPr>
            <a:picLocks noChangeAspect="1"/>
          </p:cNvPicPr>
          <p:nvPr/>
        </p:nvPicPr>
        <p:blipFill>
          <a:blip r:embed="rId2">
            <a:clrChange>
              <a:clrFrom>
                <a:srgbClr val="67FCFB"/>
              </a:clrFrom>
              <a:clrTo>
                <a:srgbClr val="67FC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1371600"/>
            <a:ext cx="2895600" cy="289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8852" name="Group 4"/>
          <p:cNvGrpSpPr/>
          <p:nvPr/>
        </p:nvGrpSpPr>
        <p:grpSpPr>
          <a:xfrm>
            <a:off x="7537450" y="693738"/>
            <a:ext cx="3124200" cy="2863850"/>
            <a:chOff x="0" y="0"/>
            <a:chExt cx="1968" cy="1804"/>
          </a:xfrm>
        </p:grpSpPr>
        <p:sp>
          <p:nvSpPr>
            <p:cNvPr id="78853" name="Text Box 5"/>
            <p:cNvSpPr txBox="1"/>
            <p:nvPr/>
          </p:nvSpPr>
          <p:spPr>
            <a:xfrm>
              <a:off x="48" y="816"/>
              <a:ext cx="1920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zh-CN" altLang="zh-CN" sz="9600" b="1" dirty="0">
                  <a:solidFill>
                    <a:srgbClr val="FF0000"/>
                  </a:solidFill>
                  <a:latin typeface="Calibri" charset="0"/>
                  <a:ea typeface="楷体_GB2312" pitchFamily="49" charset="-122"/>
                </a:rPr>
                <a:t>脖</a:t>
              </a:r>
              <a:r>
                <a:rPr lang="zh-CN" altLang="zh-CN" sz="9600" b="1" dirty="0">
                  <a:latin typeface="Calibri" charset="0"/>
                  <a:ea typeface="楷体_GB2312" pitchFamily="49" charset="-122"/>
                </a:rPr>
                <a:t>子</a:t>
              </a:r>
              <a:endParaRPr lang="zh-CN" altLang="zh-CN" sz="9600" b="1" dirty="0">
                <a:latin typeface="Calibri" charset="0"/>
                <a:ea typeface="楷体_GB2312" pitchFamily="49" charset="-122"/>
              </a:endParaRPr>
            </a:p>
          </p:txBody>
        </p:sp>
        <p:sp>
          <p:nvSpPr>
            <p:cNvPr id="78854" name="Text Box 6"/>
            <p:cNvSpPr txBox="1"/>
            <p:nvPr/>
          </p:nvSpPr>
          <p:spPr>
            <a:xfrm>
              <a:off x="0" y="0"/>
              <a:ext cx="1123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zh-CN" altLang="zh-CN" sz="9600" dirty="0">
                  <a:latin typeface="Calibri" charset="0"/>
                  <a:ea typeface="SimSun" pitchFamily="2" charset="-122"/>
                </a:rPr>
                <a:t>bó</a:t>
              </a:r>
              <a:endParaRPr lang="zh-CN" altLang="zh-CN" sz="9600" dirty="0">
                <a:latin typeface="Calibri" charset="0"/>
                <a:ea typeface="SimSun" pitchFamily="2" charset="-122"/>
              </a:endParaRPr>
            </a:p>
          </p:txBody>
        </p:sp>
      </p:grpSp>
      <p:sp>
        <p:nvSpPr>
          <p:cNvPr id="9" name="Text Box 7"/>
          <p:cNvSpPr txBox="1"/>
          <p:nvPr/>
        </p:nvSpPr>
        <p:spPr>
          <a:xfrm>
            <a:off x="8077200" y="3200400"/>
            <a:ext cx="1839595" cy="3476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22000" dirty="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b</a:t>
            </a:r>
            <a:endParaRPr lang="zh-CN" altLang="zh-CN" sz="220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7620000" y="3429000"/>
            <a:ext cx="1981200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160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b</a:t>
            </a:r>
            <a:endParaRPr lang="zh-CN" altLang="zh-CN" sz="160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grpSp>
        <p:nvGrpSpPr>
          <p:cNvPr id="79875" name="Group 3"/>
          <p:cNvGrpSpPr/>
          <p:nvPr/>
        </p:nvGrpSpPr>
        <p:grpSpPr>
          <a:xfrm>
            <a:off x="6899275" y="635000"/>
            <a:ext cx="3725863" cy="3046413"/>
            <a:chOff x="-22" y="104"/>
            <a:chExt cx="2347" cy="1919"/>
          </a:xfrm>
        </p:grpSpPr>
        <p:sp>
          <p:nvSpPr>
            <p:cNvPr id="79876" name="Text Box 4"/>
            <p:cNvSpPr txBox="1"/>
            <p:nvPr/>
          </p:nvSpPr>
          <p:spPr>
            <a:xfrm>
              <a:off x="0" y="952"/>
              <a:ext cx="2325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zh-CN" altLang="en-US" sz="9600" b="1" dirty="0">
                  <a:solidFill>
                    <a:schemeClr val="tx2"/>
                  </a:solidFill>
                  <a:latin typeface="Calibri" charset="0"/>
                  <a:ea typeface="楷体_GB2312" pitchFamily="49" charset="-122"/>
                </a:rPr>
                <a:t>爸爸</a:t>
              </a:r>
              <a:endParaRPr lang="zh-CN" altLang="zh-CN" sz="9600" b="1" dirty="0">
                <a:latin typeface="Calibri" charset="0"/>
                <a:ea typeface="楷体_GB2312" pitchFamily="49" charset="-122"/>
              </a:endParaRPr>
            </a:p>
          </p:txBody>
        </p:sp>
        <p:sp>
          <p:nvSpPr>
            <p:cNvPr id="79877" name="Text Box 5"/>
            <p:cNvSpPr txBox="1"/>
            <p:nvPr/>
          </p:nvSpPr>
          <p:spPr>
            <a:xfrm>
              <a:off x="-22" y="104"/>
              <a:ext cx="1248" cy="1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en-US" altLang="zh-CN" sz="9600" b="1" err="1">
                  <a:latin typeface="SimSun" pitchFamily="2" charset="-122"/>
                  <a:ea typeface="SimSun" pitchFamily="2" charset="-122"/>
                </a:rPr>
                <a:t>bà</a:t>
              </a:r>
              <a:endParaRPr lang="zh-CN" altLang="zh-CN" sz="9600" b="1" dirty="0">
                <a:latin typeface="SimSun" pitchFamily="2" charset="-122"/>
                <a:ea typeface="SimSun" pitchFamily="2" charset="-122"/>
              </a:endParaRPr>
            </a:p>
          </p:txBody>
        </p:sp>
      </p:grpSp>
      <p:pic>
        <p:nvPicPr>
          <p:cNvPr id="798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196975"/>
            <a:ext cx="3713162" cy="498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7391400" y="3048000"/>
            <a:ext cx="1295400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en-US" altLang="zh-CN" sz="220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p</a:t>
            </a:r>
            <a:endParaRPr lang="zh-CN" altLang="zh-CN" sz="220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6781800" y="673100"/>
            <a:ext cx="3962400" cy="2879725"/>
            <a:chOff x="96" y="-58"/>
            <a:chExt cx="2496" cy="1814"/>
          </a:xfrm>
        </p:grpSpPr>
        <p:sp>
          <p:nvSpPr>
            <p:cNvPr id="80900" name="Text Box 4"/>
            <p:cNvSpPr txBox="1"/>
            <p:nvPr/>
          </p:nvSpPr>
          <p:spPr>
            <a:xfrm>
              <a:off x="96" y="768"/>
              <a:ext cx="2496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zh-CN" altLang="en-US" sz="9600" b="1" dirty="0">
                  <a:latin typeface="Calibri" charset="0"/>
                  <a:ea typeface="楷体_GB2312" pitchFamily="49" charset="-122"/>
                </a:rPr>
                <a:t>果皮</a:t>
              </a:r>
              <a:endParaRPr lang="zh-CN" altLang="zh-CN" sz="9600" b="1" dirty="0">
                <a:latin typeface="Calibri" charset="0"/>
                <a:ea typeface="楷体_GB2312" pitchFamily="49" charset="-122"/>
              </a:endParaRPr>
            </a:p>
          </p:txBody>
        </p:sp>
        <p:sp>
          <p:nvSpPr>
            <p:cNvPr id="80901" name="Text Box 5"/>
            <p:cNvSpPr txBox="1"/>
            <p:nvPr/>
          </p:nvSpPr>
          <p:spPr>
            <a:xfrm>
              <a:off x="965" y="-58"/>
              <a:ext cx="637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en-US" altLang="zh-CN" sz="8000" err="1">
                  <a:solidFill>
                    <a:srgbClr val="33CC33"/>
                  </a:solidFill>
                  <a:latin typeface="Calibri" charset="0"/>
                  <a:ea typeface="SimSun" pitchFamily="2" charset="-122"/>
                </a:rPr>
                <a:t>pí</a:t>
              </a:r>
              <a:endParaRPr lang="zh-CN" altLang="zh-CN" sz="8000" dirty="0">
                <a:solidFill>
                  <a:srgbClr val="33CC33"/>
                </a:solidFill>
                <a:latin typeface="Calibri" charset="0"/>
                <a:ea typeface="SimSun" pitchFamily="2" charset="-122"/>
              </a:endParaRPr>
            </a:p>
          </p:txBody>
        </p:sp>
      </p:grpSp>
      <p:pic>
        <p:nvPicPr>
          <p:cNvPr id="809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938" y="1412875"/>
            <a:ext cx="3989387" cy="466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同侧圆角矩形 12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7391400" y="3048000"/>
            <a:ext cx="1295400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en-US" altLang="zh-CN" sz="220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m</a:t>
            </a:r>
            <a:endParaRPr lang="zh-CN" altLang="zh-CN" sz="220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6781800" y="679450"/>
            <a:ext cx="3962400" cy="2873375"/>
            <a:chOff x="96" y="-54"/>
            <a:chExt cx="2496" cy="1810"/>
          </a:xfrm>
        </p:grpSpPr>
        <p:sp>
          <p:nvSpPr>
            <p:cNvPr id="81924" name="Text Box 4"/>
            <p:cNvSpPr txBox="1"/>
            <p:nvPr/>
          </p:nvSpPr>
          <p:spPr>
            <a:xfrm>
              <a:off x="96" y="768"/>
              <a:ext cx="2496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zh-CN" altLang="en-US" sz="9600" b="1" dirty="0">
                  <a:latin typeface="Calibri" charset="0"/>
                  <a:ea typeface="楷体_GB2312" pitchFamily="49" charset="-122"/>
                </a:rPr>
                <a:t>木头</a:t>
              </a:r>
              <a:endParaRPr lang="zh-CN" altLang="zh-CN" sz="9600" b="1" dirty="0">
                <a:latin typeface="Calibri" charset="0"/>
                <a:ea typeface="楷体_GB2312" pitchFamily="49" charset="-122"/>
              </a:endParaRPr>
            </a:p>
          </p:txBody>
        </p:sp>
        <p:sp>
          <p:nvSpPr>
            <p:cNvPr id="81925" name="Text Box 5"/>
            <p:cNvSpPr txBox="1"/>
            <p:nvPr/>
          </p:nvSpPr>
          <p:spPr>
            <a:xfrm>
              <a:off x="303" y="-54"/>
              <a:ext cx="1017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en-US" altLang="zh-CN" sz="8000" err="1">
                  <a:solidFill>
                    <a:srgbClr val="33CC33"/>
                  </a:solidFill>
                  <a:latin typeface="Calibri" charset="0"/>
                  <a:ea typeface="SimSun" pitchFamily="2" charset="-122"/>
                </a:rPr>
                <a:t>mù</a:t>
              </a:r>
              <a:endParaRPr lang="zh-CN" altLang="zh-CN" sz="8000" dirty="0">
                <a:solidFill>
                  <a:srgbClr val="33CC33"/>
                </a:solidFill>
                <a:latin typeface="Calibri" charset="0"/>
                <a:ea typeface="SimSun" pitchFamily="2" charset="-122"/>
              </a:endParaRPr>
            </a:p>
          </p:txBody>
        </p:sp>
      </p:grpSp>
      <p:pic>
        <p:nvPicPr>
          <p:cNvPr id="8192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288" y="2349500"/>
            <a:ext cx="4432300" cy="300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同侧圆角矩形 12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TW"/>
              <a:t>拼音</a:t>
            </a:r>
            <a:r>
              <a:rPr lang="en-US" altLang="zh-CN"/>
              <a:t>!</a:t>
            </a:r>
            <a:endParaRPr lang="en-US" altLang="zh-CN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TW" altLang="en-US"/>
          </a:p>
        </p:txBody>
      </p:sp>
      <p:pic>
        <p:nvPicPr>
          <p:cNvPr id="4" name="圖片 3" descr="螢幕截圖 2021-01-11 上午2.05.26"/>
          <p:cNvPicPr>
            <a:picLocks noChangeAspect="1"/>
          </p:cNvPicPr>
          <p:nvPr/>
        </p:nvPicPr>
        <p:blipFill>
          <a:blip r:embed="rId1"/>
          <a:srcRect t="37654" r="3469" b="33478"/>
          <a:stretch>
            <a:fillRect/>
          </a:stretch>
        </p:blipFill>
        <p:spPr>
          <a:xfrm>
            <a:off x="530225" y="2009140"/>
            <a:ext cx="5724525" cy="2533015"/>
          </a:xfrm>
          <a:prstGeom prst="rect">
            <a:avLst/>
          </a:prstGeom>
        </p:spPr>
      </p:pic>
      <p:sp>
        <p:nvSpPr>
          <p:cNvPr id="5" name="橢圓 4"/>
          <p:cNvSpPr/>
          <p:nvPr/>
        </p:nvSpPr>
        <p:spPr>
          <a:xfrm>
            <a:off x="4068445" y="3928745"/>
            <a:ext cx="946150" cy="371475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1039495" y="2463800"/>
            <a:ext cx="3305810" cy="319405"/>
          </a:xfrm>
          <a:prstGeom prst="ellipse">
            <a:avLst/>
          </a:prstGeom>
          <a:noFill/>
          <a:ln w="381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7391400" y="3048000"/>
            <a:ext cx="1295400" cy="3476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en-US" altLang="zh-CN" sz="22000">
                <a:solidFill>
                  <a:srgbClr val="FF0000"/>
                </a:solidFill>
                <a:latin typeface="Calibri" charset="0"/>
                <a:ea typeface="SimSun" pitchFamily="2" charset="-122"/>
              </a:rPr>
              <a:t>f</a:t>
            </a:r>
            <a:endParaRPr lang="zh-CN" altLang="zh-CN" sz="22000" dirty="0">
              <a:solidFill>
                <a:srgbClr val="FF0000"/>
              </a:solidFill>
              <a:latin typeface="Calibri" charset="0"/>
              <a:ea typeface="SimSun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6781800" y="679450"/>
            <a:ext cx="3962400" cy="2873375"/>
            <a:chOff x="96" y="-54"/>
            <a:chExt cx="2496" cy="1810"/>
          </a:xfrm>
        </p:grpSpPr>
        <p:sp>
          <p:nvSpPr>
            <p:cNvPr id="82948" name="Text Box 4"/>
            <p:cNvSpPr txBox="1"/>
            <p:nvPr/>
          </p:nvSpPr>
          <p:spPr>
            <a:xfrm>
              <a:off x="96" y="768"/>
              <a:ext cx="2496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indent="0" eaLnBrk="0" hangingPunct="0"/>
              <a:r>
                <a:rPr lang="zh-CN" altLang="en-US" sz="9600" b="1" dirty="0">
                  <a:latin typeface="Calibri" charset="0"/>
                  <a:ea typeface="楷体_GB2312" pitchFamily="49" charset="-122"/>
                </a:rPr>
                <a:t>发烧</a:t>
              </a:r>
              <a:endParaRPr lang="zh-CN" altLang="zh-CN" sz="9600" b="1" dirty="0">
                <a:latin typeface="Calibri" charset="0"/>
                <a:ea typeface="楷体_GB2312" pitchFamily="49" charset="-122"/>
              </a:endParaRPr>
            </a:p>
          </p:txBody>
        </p:sp>
        <p:sp>
          <p:nvSpPr>
            <p:cNvPr id="82949" name="Text Box 5"/>
            <p:cNvSpPr txBox="1"/>
            <p:nvPr/>
          </p:nvSpPr>
          <p:spPr>
            <a:xfrm>
              <a:off x="303" y="-54"/>
              <a:ext cx="648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indent="0" eaLnBrk="0" hangingPunct="0"/>
              <a:r>
                <a:rPr lang="en-US" altLang="zh-CN" sz="8000" err="1">
                  <a:solidFill>
                    <a:srgbClr val="33CC33"/>
                  </a:solidFill>
                  <a:latin typeface="Calibri" charset="0"/>
                  <a:ea typeface="SimSun" pitchFamily="2" charset="-122"/>
                </a:rPr>
                <a:t>fā</a:t>
              </a:r>
              <a:endParaRPr lang="zh-CN" altLang="zh-CN" sz="8000" dirty="0">
                <a:solidFill>
                  <a:srgbClr val="33CC33"/>
                </a:solidFill>
                <a:latin typeface="Calibri" charset="0"/>
                <a:ea typeface="SimSun" pitchFamily="2" charset="-122"/>
              </a:endParaRPr>
            </a:p>
          </p:txBody>
        </p:sp>
      </p:grpSp>
      <p:pic>
        <p:nvPicPr>
          <p:cNvPr id="829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188" y="2349500"/>
            <a:ext cx="3981450" cy="288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5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6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83970" name="Picture 2" descr="bpm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0513" y="981075"/>
            <a:ext cx="9037637" cy="5337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3971" name="组合 2"/>
          <p:cNvGrpSpPr/>
          <p:nvPr/>
        </p:nvGrpSpPr>
        <p:grpSpPr>
          <a:xfrm>
            <a:off x="1703388" y="117475"/>
            <a:ext cx="2071687" cy="661988"/>
            <a:chOff x="571127" y="1769573"/>
            <a:chExt cx="2071702" cy="661806"/>
          </a:xfrm>
        </p:grpSpPr>
        <p:cxnSp>
          <p:nvCxnSpPr>
            <p:cNvPr id="6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同侧圆角矩形 6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endParaRPr>
            </a:p>
          </p:txBody>
        </p:sp>
      </p:grpSp>
      <p:sp>
        <p:nvSpPr>
          <p:cNvPr id="8" name="同侧圆角矩形 7"/>
          <p:cNvSpPr/>
          <p:nvPr/>
        </p:nvSpPr>
        <p:spPr>
          <a:xfrm>
            <a:off x="1703388" y="1762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sp>
        <p:nvSpPr>
          <p:cNvPr id="8397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84994" name="Picture 2" descr="背景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196975"/>
            <a:ext cx="8964613" cy="510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5" name="Text Box 3"/>
          <p:cNvSpPr txBox="1"/>
          <p:nvPr/>
        </p:nvSpPr>
        <p:spPr>
          <a:xfrm>
            <a:off x="4368800" y="1701800"/>
            <a:ext cx="323088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6000" dirty="0">
                <a:solidFill>
                  <a:srgbClr val="660066"/>
                </a:solidFill>
                <a:latin typeface="Calibri" charset="0"/>
                <a:ea typeface="楷体_GB2312" pitchFamily="49" charset="-122"/>
              </a:rPr>
              <a:t>我爱爸爸</a:t>
            </a:r>
            <a:endParaRPr lang="zh-CN" altLang="zh-CN" sz="6000" dirty="0">
              <a:solidFill>
                <a:srgbClr val="660066"/>
              </a:solidFill>
              <a:latin typeface="Calibri" charset="0"/>
              <a:ea typeface="楷体_GB2312" pitchFamily="49" charset="-122"/>
            </a:endParaRPr>
          </a:p>
          <a:p>
            <a:pPr indent="0" eaLnBrk="0" hangingPunct="0"/>
            <a:r>
              <a:rPr lang="zh-CN" altLang="zh-CN" sz="6000" dirty="0">
                <a:solidFill>
                  <a:srgbClr val="660066"/>
                </a:solidFill>
                <a:latin typeface="Calibri" charset="0"/>
                <a:ea typeface="楷体_GB2312" pitchFamily="49" charset="-122"/>
              </a:rPr>
              <a:t>我爱妈妈</a:t>
            </a:r>
            <a:endParaRPr lang="zh-CN" altLang="zh-CN" sz="6000" dirty="0">
              <a:solidFill>
                <a:srgbClr val="660066"/>
              </a:solidFill>
              <a:latin typeface="Calibri" charset="0"/>
              <a:ea typeface="楷体_GB2312" pitchFamily="49" charset="-122"/>
            </a:endParaRPr>
          </a:p>
          <a:p>
            <a:pPr indent="0" eaLnBrk="0" hangingPunct="0"/>
            <a:r>
              <a:rPr lang="zh-CN" altLang="zh-CN" sz="6000" dirty="0">
                <a:solidFill>
                  <a:srgbClr val="660066"/>
                </a:solidFill>
                <a:latin typeface="Calibri" charset="0"/>
                <a:ea typeface="楷体_GB2312" pitchFamily="49" charset="-122"/>
              </a:rPr>
              <a:t>我爱我家</a:t>
            </a:r>
            <a:endParaRPr lang="zh-CN" altLang="zh-CN" sz="6000" dirty="0">
              <a:solidFill>
                <a:srgbClr val="660066"/>
              </a:solidFill>
              <a:latin typeface="Calibri" charset="0"/>
              <a:ea typeface="楷体_GB2312" pitchFamily="49" charset="-122"/>
            </a:endParaRPr>
          </a:p>
          <a:p>
            <a:pPr indent="0" eaLnBrk="0" hangingPunct="0"/>
            <a:r>
              <a:rPr lang="zh-CN" altLang="zh-CN" sz="6000" dirty="0">
                <a:solidFill>
                  <a:srgbClr val="660066"/>
                </a:solidFill>
                <a:latin typeface="Calibri" charset="0"/>
                <a:ea typeface="楷体_GB2312" pitchFamily="49" charset="-122"/>
              </a:rPr>
              <a:t>人人爱我</a:t>
            </a:r>
            <a:endParaRPr lang="zh-CN" altLang="zh-CN" sz="6000" dirty="0">
              <a:solidFill>
                <a:srgbClr val="660066"/>
              </a:solidFill>
              <a:latin typeface="Calibri" charset="0"/>
              <a:ea typeface="楷体_GB2312" pitchFamily="49" charset="-122"/>
            </a:endParaRPr>
          </a:p>
        </p:txBody>
      </p:sp>
      <p:sp>
        <p:nvSpPr>
          <p:cNvPr id="8499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grpSp>
        <p:nvGrpSpPr>
          <p:cNvPr id="84997" name="组合 2"/>
          <p:cNvGrpSpPr/>
          <p:nvPr/>
        </p:nvGrpSpPr>
        <p:grpSpPr>
          <a:xfrm>
            <a:off x="1703388" y="117475"/>
            <a:ext cx="2071687" cy="661988"/>
            <a:chOff x="571127" y="1769573"/>
            <a:chExt cx="2071702" cy="661806"/>
          </a:xfrm>
        </p:grpSpPr>
        <p:cxnSp>
          <p:nvCxnSpPr>
            <p:cNvPr id="11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同侧圆角矩形 11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endParaRPr>
            </a:p>
          </p:txBody>
        </p:sp>
      </p:grpSp>
      <p:sp>
        <p:nvSpPr>
          <p:cNvPr id="13" name="同侧圆角矩形 12"/>
          <p:cNvSpPr/>
          <p:nvPr/>
        </p:nvSpPr>
        <p:spPr>
          <a:xfrm>
            <a:off x="1703388" y="1762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159375" y="649288"/>
            <a:ext cx="341185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b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d t n l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692150"/>
            <a:ext cx="8582025" cy="547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359150" y="1905000"/>
            <a:ext cx="6624638" cy="341503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悟空本领特（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t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）别大，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天兵天将全不怕（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p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），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打（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d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）败哪吒三太（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t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）子，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乐（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l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）得悟空笑哈哈。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943475" y="1196975"/>
            <a:ext cx="1708785" cy="70675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读儿歌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8806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075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6888163" y="3068638"/>
            <a:ext cx="930275" cy="15684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9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d</a:t>
            </a:r>
            <a:endParaRPr lang="en-US" altLang="zh-CN" sz="96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8909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3698" y="980728"/>
            <a:ext cx="224409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读一读</a:t>
            </a:r>
            <a:endParaRPr kumimoji="0" lang="zh-CN" altLang="en-US" sz="5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pic>
        <p:nvPicPr>
          <p:cNvPr id="8909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938" y="2349500"/>
            <a:ext cx="3233737" cy="302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8023225" y="3068638"/>
            <a:ext cx="930275" cy="15684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9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d</a:t>
            </a:r>
            <a:endParaRPr lang="en-US" altLang="zh-CN" sz="96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9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9096375" y="3068638"/>
            <a:ext cx="930275" cy="15684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9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d</a:t>
            </a:r>
            <a:endParaRPr lang="en-US" altLang="zh-CN" sz="96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8" grpId="0" bldLvl="0" animBg="1"/>
      <p:bldP spid="9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6157913" y="2924175"/>
            <a:ext cx="914400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7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t</a:t>
            </a:r>
            <a:endParaRPr lang="en-US" altLang="zh-CN" sz="72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9011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3698" y="980728"/>
            <a:ext cx="224409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读一读</a:t>
            </a:r>
            <a:endParaRPr kumimoji="0" lang="zh-CN" altLang="en-US" sz="5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pic>
        <p:nvPicPr>
          <p:cNvPr id="9011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8" y="2759075"/>
            <a:ext cx="1800225" cy="174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7175500" y="2924175"/>
            <a:ext cx="914400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7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t</a:t>
            </a:r>
            <a:endParaRPr lang="en-US" altLang="zh-CN" sz="72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10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8185150" y="2924175"/>
            <a:ext cx="914400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72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t</a:t>
            </a:r>
            <a:endParaRPr lang="en-US" altLang="zh-CN" sz="72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9" grpId="0" bldLvl="0" animBg="1"/>
      <p:bldP spid="10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3429000" y="1752600"/>
            <a:ext cx="91440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6000" b="1" noProof="1"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n</a:t>
            </a:r>
            <a:endParaRPr lang="en-US" altLang="zh-CN" sz="6000" b="1" noProof="1"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pic>
        <p:nvPicPr>
          <p:cNvPr id="8196" name="Picture 4" descr="yw1p12_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1646238"/>
            <a:ext cx="4572000" cy="3840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3698" y="980728"/>
            <a:ext cx="224409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读一读</a:t>
            </a:r>
            <a:endParaRPr kumimoji="0" lang="zh-CN" altLang="en-US" sz="5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6124575" y="3108325"/>
            <a:ext cx="91440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6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l</a:t>
            </a:r>
            <a:endParaRPr lang="en-US" altLang="zh-CN" sz="60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9216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3698" y="980728"/>
            <a:ext cx="224409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读一读</a:t>
            </a:r>
            <a:endParaRPr kumimoji="0" lang="zh-CN" altLang="en-US" sz="5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pic>
        <p:nvPicPr>
          <p:cNvPr id="9216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759075"/>
            <a:ext cx="1857375" cy="170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7391400" y="3108325"/>
            <a:ext cx="91440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6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l</a:t>
            </a:r>
            <a:endParaRPr lang="en-US" altLang="zh-CN" sz="60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9" name="Text Box 3">
            <a:hlinkClick r:id="rId1"/>
          </p:cNvPr>
          <p:cNvSpPr txBox="1">
            <a:spLocks noChangeArrowheads="1"/>
          </p:cNvSpPr>
          <p:nvPr/>
        </p:nvSpPr>
        <p:spPr bwMode="auto">
          <a:xfrm>
            <a:off x="8496300" y="3108325"/>
            <a:ext cx="91440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eaLnBrk="0" hangingPunct="0"/>
            <a:r>
              <a:rPr lang="en-US" altLang="zh-CN" sz="6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l</a:t>
            </a:r>
            <a:endParaRPr lang="en-US" altLang="zh-CN" sz="60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8" grpId="0" bldLvl="0" animBg="1"/>
      <p:bldP spid="9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3" name="Picture 3" descr="yw1p12_z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351088"/>
            <a:ext cx="4121150" cy="31273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4"/>
          <p:cNvGrpSpPr/>
          <p:nvPr/>
        </p:nvGrpSpPr>
        <p:grpSpPr>
          <a:xfrm>
            <a:off x="5651500" y="1435100"/>
            <a:ext cx="4724400" cy="1981200"/>
            <a:chOff x="0" y="0"/>
            <a:chExt cx="2976" cy="1248"/>
          </a:xfrm>
        </p:grpSpPr>
        <p:sp>
          <p:nvSpPr>
            <p:cNvPr id="10245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2976" cy="1248"/>
            </a:xfrm>
            <a:prstGeom prst="cloudCallout">
              <a:avLst>
                <a:gd name="adj1" fmla="val -31954"/>
                <a:gd name="adj2" fmla="val 78366"/>
              </a:avLst>
            </a:prstGeom>
            <a:solidFill>
              <a:srgbClr val="FFCCCC"/>
            </a:solidFill>
            <a:ln w="9525" cap="flat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336" y="144"/>
              <a:ext cx="2256" cy="87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marR="0" defTabSz="914400" eaLnBrk="0" hangingPunct="0"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>
                  <a:effectLst>
                    <a:outerShdw blurRad="38100" dist="38100" dir="2700000" algn="tl">
                      <a:srgbClr val="C0C0C0"/>
                    </a:outerShdw>
                  </a:effectLst>
                  <a:latin typeface="SimSun" pitchFamily="2" charset="-122"/>
                  <a:ea typeface="楷体_GB2312" pitchFamily="49" charset="-122"/>
                  <a:cs typeface="+mn-cs"/>
                </a:rPr>
                <a:t>    再看看图片,你能想到今天所学到的字母吗？</a:t>
              </a:r>
              <a:endPara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9318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13698" y="980728"/>
            <a:ext cx="224409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读一读</a:t>
            </a:r>
            <a:endParaRPr kumimoji="0" lang="zh-CN" altLang="en-US" sz="54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586288" y="649288"/>
            <a:ext cx="293751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9600" b="1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ɑ</a:t>
            </a:r>
            <a:r>
              <a:rPr lang="zh-CN" altLang="zh-CN" sz="96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 o e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Text Box 2"/>
          <p:cNvSpPr txBox="1"/>
          <p:nvPr/>
        </p:nvSpPr>
        <p:spPr>
          <a:xfrm>
            <a:off x="4376738" y="1630363"/>
            <a:ext cx="45720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FF3300"/>
                </a:solidFill>
                <a:latin typeface="Arial" panose="020B0604020202090204" pitchFamily="34" charset="0"/>
                <a:ea typeface="楷体_GB2312" pitchFamily="49" charset="-122"/>
              </a:rPr>
              <a:t>发</a:t>
            </a:r>
            <a:r>
              <a:rPr lang="zh-CN" altLang="en-US" sz="6000" b="1" dirty="0">
                <a:solidFill>
                  <a:srgbClr val="FF3300"/>
                </a:solidFill>
                <a:latin typeface="Arial" panose="020B0604020202090204" pitchFamily="34" charset="0"/>
                <a:ea typeface="楷体_GB2312" pitchFamily="49" charset="-122"/>
              </a:rPr>
              <a:t>音</a:t>
            </a:r>
            <a:r>
              <a:rPr lang="zh-CN" altLang="zh-CN" sz="6000" b="1" dirty="0">
                <a:solidFill>
                  <a:srgbClr val="FF3300"/>
                </a:solidFill>
                <a:latin typeface="Arial" panose="020B0604020202090204" pitchFamily="34" charset="0"/>
                <a:ea typeface="楷体_GB2312" pitchFamily="49" charset="-122"/>
              </a:rPr>
              <a:t>知识：</a:t>
            </a:r>
            <a:endParaRPr lang="zh-CN" altLang="zh-CN" sz="6000" b="1" dirty="0">
              <a:solidFill>
                <a:srgbClr val="FF3300"/>
              </a:solidFill>
              <a:latin typeface="Arial" panose="020B0604020202090204" pitchFamily="34" charset="0"/>
              <a:ea typeface="楷体_GB2312" pitchFamily="49" charset="-122"/>
            </a:endParaRPr>
          </a:p>
        </p:txBody>
      </p:sp>
      <p:sp>
        <p:nvSpPr>
          <p:cNvPr id="94210" name="Text Box 3"/>
          <p:cNvSpPr txBox="1"/>
          <p:nvPr/>
        </p:nvSpPr>
        <p:spPr>
          <a:xfrm>
            <a:off x="2135188" y="2420938"/>
            <a:ext cx="7848600" cy="3322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4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发n时，舌尖顶住上齿龈，挡住气流，让气流通向鼻腔，从鼻孔出来，声带颤动。</a:t>
            </a:r>
            <a:endParaRPr lang="zh-CN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　　发l时，舌尖顶住上齿龈，不顶满，让气流从舌头出来，声带颤动。</a:t>
            </a:r>
            <a:endParaRPr lang="zh-CN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1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3" name="Text Box 2"/>
          <p:cNvSpPr txBox="1"/>
          <p:nvPr/>
        </p:nvSpPr>
        <p:spPr>
          <a:xfrm>
            <a:off x="4216400" y="871538"/>
            <a:ext cx="9906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b="1" dirty="0">
                <a:latin typeface="Arial" panose="020B0604020202090204" pitchFamily="34" charset="0"/>
                <a:ea typeface="SimSun" pitchFamily="2" charset="-122"/>
              </a:rPr>
              <a:t>n</a:t>
            </a:r>
            <a:endParaRPr lang="zh-CN" altLang="zh-CN" sz="8000" b="1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95234" name="Text Box 3"/>
          <p:cNvSpPr txBox="1"/>
          <p:nvPr/>
        </p:nvSpPr>
        <p:spPr>
          <a:xfrm>
            <a:off x="4689475" y="2079625"/>
            <a:ext cx="5978525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latin typeface="楷体_GB2312" pitchFamily="49" charset="-122"/>
                <a:ea typeface="楷体_GB2312" pitchFamily="49" charset="-122"/>
              </a:rPr>
              <a:t>一个门洞</a:t>
            </a:r>
            <a:r>
              <a:rPr lang="zh-CN" altLang="zh-CN" sz="8000" b="1" dirty="0">
                <a:latin typeface="Arial" panose="020B0604020202090204" pitchFamily="34" charset="0"/>
                <a:ea typeface="SimSun" pitchFamily="2" charset="-122"/>
              </a:rPr>
              <a:t>n</a:t>
            </a:r>
            <a:r>
              <a:rPr lang="zh-CN" altLang="zh-CN" sz="6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8000" b="1" dirty="0">
                <a:latin typeface="Arial" panose="020B0604020202090204" pitchFamily="34" charset="0"/>
                <a:ea typeface="SimSun" pitchFamily="2" charset="-122"/>
              </a:rPr>
              <a:t>n</a:t>
            </a:r>
            <a:r>
              <a:rPr lang="zh-CN" altLang="zh-CN" sz="6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8000" b="1" dirty="0">
                <a:latin typeface="Arial" panose="020B0604020202090204" pitchFamily="34" charset="0"/>
                <a:ea typeface="SimSun" pitchFamily="2" charset="-122"/>
              </a:rPr>
              <a:t>n</a:t>
            </a:r>
            <a:r>
              <a:rPr lang="zh-CN" altLang="zh-CN" sz="60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zh-CN" sz="8000" b="1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95235" name="Text Box 4"/>
          <p:cNvSpPr txBox="1"/>
          <p:nvPr/>
        </p:nvSpPr>
        <p:spPr>
          <a:xfrm>
            <a:off x="3584575" y="1984375"/>
            <a:ext cx="14478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b="1" dirty="0">
                <a:solidFill>
                  <a:srgbClr val="FF3300"/>
                </a:solidFill>
                <a:latin typeface="Arial" panose="020B0604020202090204" pitchFamily="34" charset="0"/>
                <a:ea typeface="楷体_GB2312" pitchFamily="49" charset="-122"/>
              </a:rPr>
              <a:t>讷</a:t>
            </a:r>
            <a:endParaRPr lang="zh-CN" altLang="zh-CN" sz="8000" b="1" dirty="0">
              <a:solidFill>
                <a:srgbClr val="FF3300"/>
              </a:solidFill>
              <a:latin typeface="Arial" panose="020B0604020202090204" pitchFamily="34" charset="0"/>
              <a:ea typeface="楷体_GB2312" pitchFamily="49" charset="-122"/>
            </a:endParaRPr>
          </a:p>
        </p:txBody>
      </p:sp>
      <p:sp>
        <p:nvSpPr>
          <p:cNvPr id="95236" name="Text Box 5"/>
          <p:cNvSpPr txBox="1"/>
          <p:nvPr/>
        </p:nvSpPr>
        <p:spPr>
          <a:xfrm>
            <a:off x="2289175" y="3578225"/>
            <a:ext cx="9906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b="1" dirty="0">
                <a:latin typeface="Arial" panose="020B0604020202090204" pitchFamily="34" charset="0"/>
                <a:ea typeface="SimSun" pitchFamily="2" charset="-122"/>
              </a:rPr>
              <a:t>l</a:t>
            </a:r>
            <a:endParaRPr lang="zh-CN" altLang="zh-CN" sz="8000" b="1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95237" name="Text Box 6"/>
          <p:cNvSpPr txBox="1"/>
          <p:nvPr/>
        </p:nvSpPr>
        <p:spPr>
          <a:xfrm>
            <a:off x="3736975" y="4949825"/>
            <a:ext cx="64770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latin typeface="楷体_GB2312" pitchFamily="49" charset="-122"/>
                <a:ea typeface="楷体_GB2312" pitchFamily="49" charset="-122"/>
              </a:rPr>
              <a:t>小木棒儿</a:t>
            </a:r>
            <a:r>
              <a:rPr lang="zh-CN" altLang="zh-CN" sz="8000" b="1" dirty="0">
                <a:latin typeface="Arial" panose="020B0604020202090204" pitchFamily="34" charset="0"/>
                <a:ea typeface="SimSun" pitchFamily="2" charset="-122"/>
              </a:rPr>
              <a:t>l l l</a:t>
            </a:r>
            <a:endParaRPr lang="zh-CN" altLang="zh-CN" sz="8000" b="1" dirty="0">
              <a:latin typeface="Arial" panose="020B0604020202090204" pitchFamily="34" charset="0"/>
              <a:ea typeface="SimSun" pitchFamily="2" charset="-122"/>
            </a:endParaRPr>
          </a:p>
        </p:txBody>
      </p:sp>
      <p:sp>
        <p:nvSpPr>
          <p:cNvPr id="95238" name="Text Box 7"/>
          <p:cNvSpPr txBox="1"/>
          <p:nvPr/>
        </p:nvSpPr>
        <p:spPr>
          <a:xfrm>
            <a:off x="2136775" y="4797425"/>
            <a:ext cx="14478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8000" b="1" dirty="0">
                <a:solidFill>
                  <a:srgbClr val="FF3300"/>
                </a:solidFill>
                <a:latin typeface="Arial" panose="020B0604020202090204" pitchFamily="34" charset="0"/>
                <a:ea typeface="楷体_GB2312" pitchFamily="49" charset="-122"/>
              </a:rPr>
              <a:t>勒</a:t>
            </a:r>
            <a:endParaRPr lang="zh-CN" altLang="zh-CN" sz="8000" b="1" dirty="0">
              <a:solidFill>
                <a:srgbClr val="FF3300"/>
              </a:solidFill>
              <a:latin typeface="Arial" panose="020B0604020202090204" pitchFamily="34" charset="0"/>
              <a:ea typeface="楷体_GB2312" pitchFamily="49" charset="-122"/>
            </a:endParaRPr>
          </a:p>
        </p:txBody>
      </p:sp>
      <p:sp>
        <p:nvSpPr>
          <p:cNvPr id="9523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9" name="Picture 3" descr="xie_d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176463"/>
            <a:ext cx="1485900" cy="2503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 descr="xie_t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425" y="2225675"/>
            <a:ext cx="1120775" cy="242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 descr="xie_n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7788" y="2168525"/>
            <a:ext cx="1268412" cy="247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6" descr="xie_l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0825" y="2133600"/>
            <a:ext cx="1349375" cy="229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07648" y="1017296"/>
            <a:ext cx="2240280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写一写</a:t>
            </a:r>
            <a:endParaRPr kumimoji="0" lang="zh-CN" altLang="en-US" sz="5400" b="0" i="0" u="none" strike="noStrike" kern="1200" cap="none" spc="0" normalizeH="0" baseline="0" noProof="1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Calibri" charset="0"/>
              <a:ea typeface="SimSun" pitchFamily="2" charset="-122"/>
              <a:cs typeface="+mn-cs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763" y="908050"/>
            <a:ext cx="8258175" cy="516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2" name="Text Box 2"/>
          <p:cNvSpPr txBox="1"/>
          <p:nvPr/>
        </p:nvSpPr>
        <p:spPr>
          <a:xfrm>
            <a:off x="2151063" y="1773238"/>
            <a:ext cx="43434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FF3300"/>
                </a:solidFill>
                <a:latin typeface="Arial" panose="020B0604020202090204" pitchFamily="34" charset="0"/>
                <a:ea typeface="楷体_GB2312" pitchFamily="49" charset="-122"/>
              </a:rPr>
              <a:t>我会写：</a:t>
            </a:r>
            <a:endParaRPr lang="zh-CN" altLang="zh-CN" sz="6000" b="1" dirty="0">
              <a:solidFill>
                <a:srgbClr val="FF3300"/>
              </a:solidFill>
              <a:latin typeface="Arial" panose="020B0604020202090204" pitchFamily="34" charset="0"/>
              <a:ea typeface="楷体_GB2312" pitchFamily="49" charset="-122"/>
            </a:endParaRPr>
          </a:p>
        </p:txBody>
      </p:sp>
      <p:sp>
        <p:nvSpPr>
          <p:cNvPr id="97283" name="Text Box 3"/>
          <p:cNvSpPr txBox="1"/>
          <p:nvPr/>
        </p:nvSpPr>
        <p:spPr>
          <a:xfrm>
            <a:off x="3008313" y="2720975"/>
            <a:ext cx="76962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zh-CN" sz="9600" b="1" dirty="0">
                <a:latin typeface="楷体_GB2312" pitchFamily="49" charset="-122"/>
                <a:ea typeface="楷体_GB2312" pitchFamily="49" charset="-122"/>
              </a:rPr>
              <a:t>d t n l</a:t>
            </a:r>
            <a:endParaRPr lang="zh-CN" altLang="zh-CN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728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0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9150" y="757238"/>
            <a:ext cx="8255000" cy="5192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257800" y="1000125"/>
            <a:ext cx="691515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6000" b="1" noProof="1"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d</a:t>
            </a:r>
            <a:endParaRPr lang="en-US" altLang="zh-CN" sz="6000" b="1" noProof="1"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969000" y="989013"/>
            <a:ext cx="691515" cy="119888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6000" b="1" noProof="1"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ea typeface="楷体_GB2312" pitchFamily="49" charset="-122"/>
                <a:cs typeface="+mn-cs"/>
              </a:rPr>
              <a:t>e</a:t>
            </a:r>
            <a:endParaRPr lang="en-US" altLang="zh-CN" sz="6000" b="1" noProof="1">
              <a:effectLst>
                <a:outerShdw blurRad="38100" dist="38100" dir="2700000">
                  <a:srgbClr val="C0C0C0"/>
                </a:outerShdw>
              </a:effectLst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497388" y="2284413"/>
            <a:ext cx="3716020" cy="26765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de   dē   dé   d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楷体_GB2312" pitchFamily="49" charset="-122"/>
                <a:cs typeface="+mn-cs"/>
              </a:rPr>
              <a:t>ě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   dè</a:t>
            </a:r>
            <a:endParaRPr kumimoji="0" lang="en-US" altLang="zh-CN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楷体_GB2312" pitchFamily="49" charset="-122"/>
              <a:cs typeface="+mn-cs"/>
            </a:endParaRPr>
          </a:p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d</a:t>
            </a:r>
            <a:r>
              <a:rPr kumimoji="0" lang="en-US" altLang="zh-CN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楷体_GB2312" pitchFamily="49" charset="-122"/>
                <a:cs typeface="+mn-cs"/>
              </a:rPr>
              <a:t>a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   d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SimSun" pitchFamily="2" charset="-122"/>
                <a:cs typeface="+mn-cs"/>
              </a:rPr>
              <a:t>ā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    d</a:t>
            </a:r>
            <a:r>
              <a:rPr kumimoji="0" lang="en-US" altLang="zh-CN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楷体_GB2312" pitchFamily="49" charset="-122"/>
                <a:cs typeface="+mn-cs"/>
              </a:rPr>
              <a:t>á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   d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SimSun" pitchFamily="2" charset="-122"/>
                <a:cs typeface="+mn-cs"/>
              </a:rPr>
              <a:t>ǎ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     d</a:t>
            </a:r>
            <a:r>
              <a:rPr kumimoji="0" lang="en-US" altLang="zh-CN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楷体_GB2312" pitchFamily="49" charset="-122"/>
                <a:cs typeface="+mn-cs"/>
              </a:rPr>
              <a:t>à</a:t>
            </a:r>
            <a:endParaRPr kumimoji="0" lang="en-US" altLang="zh-CN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  <a:ea typeface="楷体_GB2312" pitchFamily="49" charset="-122"/>
              <a:cs typeface="+mn-cs"/>
            </a:endParaRPr>
          </a:p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di    d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SimSun" pitchFamily="2" charset="-122"/>
                <a:cs typeface="+mn-cs"/>
              </a:rPr>
              <a:t>ī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    dí    d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SimSun" pitchFamily="2" charset="-122"/>
                <a:cs typeface="+mn-cs"/>
              </a:rPr>
              <a:t>ǐ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     dì</a:t>
            </a:r>
            <a:endParaRPr kumimoji="0" lang="en-US" altLang="zh-CN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楷体_GB2312" pitchFamily="49" charset="-122"/>
              <a:cs typeface="+mn-cs"/>
            </a:endParaRPr>
          </a:p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du   d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SimSun" pitchFamily="2" charset="-122"/>
                <a:cs typeface="+mn-cs"/>
              </a:rPr>
              <a:t>ū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   dú   d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SimSun" pitchFamily="2" charset="-122"/>
                <a:cs typeface="+mn-cs"/>
              </a:rPr>
              <a:t>ǔ</a:t>
            </a:r>
            <a:r>
              <a:rPr kumimoji="0" lang="en-US" altLang="zh-CN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charset="0"/>
                <a:ea typeface="楷体_GB2312" pitchFamily="49" charset="-122"/>
                <a:cs typeface="+mn-cs"/>
              </a:rPr>
              <a:t>     dù</a:t>
            </a:r>
            <a:endParaRPr kumimoji="0" lang="zh-CN" altLang="en-US" sz="28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Calibri" charset="0"/>
              <a:ea typeface="楷体_GB2312" pitchFamily="49" charset="-122"/>
              <a:cs typeface="+mn-cs"/>
            </a:endParaRPr>
          </a:p>
        </p:txBody>
      </p:sp>
      <p:sp>
        <p:nvSpPr>
          <p:cNvPr id="9830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38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38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23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389">
                                            <p:txEl>
                                              <p:charRg st="23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49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389">
                                            <p:txEl>
                                              <p:charRg st="49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389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8" grpId="0" bldLvl="0" animBg="1"/>
      <p:bldP spid="16389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29" name="Text Box 2"/>
          <p:cNvSpPr txBox="1"/>
          <p:nvPr/>
        </p:nvSpPr>
        <p:spPr>
          <a:xfrm>
            <a:off x="1985963" y="1852613"/>
            <a:ext cx="51054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FF3300"/>
                </a:solidFill>
                <a:latin typeface="Arial" panose="020B0604020202090204" pitchFamily="34" charset="0"/>
                <a:ea typeface="楷体_GB2312" pitchFamily="49" charset="-122"/>
              </a:rPr>
              <a:t>一、我会读：</a:t>
            </a:r>
            <a:endParaRPr lang="zh-CN" altLang="zh-CN" sz="6000" b="1" dirty="0">
              <a:solidFill>
                <a:srgbClr val="FF3300"/>
              </a:solidFill>
              <a:latin typeface="Arial" panose="020B0604020202090204" pitchFamily="34" charset="0"/>
              <a:ea typeface="楷体_GB2312" pitchFamily="49" charset="-122"/>
            </a:endParaRPr>
          </a:p>
        </p:txBody>
      </p:sp>
      <p:sp>
        <p:nvSpPr>
          <p:cNvPr id="99330" name="Text Box 3"/>
          <p:cNvSpPr txBox="1"/>
          <p:nvPr/>
        </p:nvSpPr>
        <p:spPr>
          <a:xfrm>
            <a:off x="2495550" y="2924175"/>
            <a:ext cx="8839200" cy="2399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zh-CN" sz="6000" b="1" dirty="0">
                <a:latin typeface="楷体_GB2312" pitchFamily="49" charset="-122"/>
                <a:ea typeface="楷体_GB2312" pitchFamily="49" charset="-122"/>
              </a:rPr>
              <a:t>b-d　n-m　t-f</a:t>
            </a:r>
            <a:endParaRPr lang="zh-CN" altLang="zh-CN" sz="6000" b="1" dirty="0"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latin typeface="楷体_GB2312" pitchFamily="49" charset="-122"/>
                <a:ea typeface="楷体_GB2312" pitchFamily="49" charset="-122"/>
              </a:rPr>
              <a:t>　i-l  u-</a:t>
            </a:r>
            <a:r>
              <a:rPr lang="zh-CN" altLang="zh-CN" sz="6000" b="1" dirty="0">
                <a:latin typeface="Arial" panose="020B0604020202090204" pitchFamily="34" charset="0"/>
                <a:ea typeface="楷体_GB2312" pitchFamily="49" charset="-122"/>
              </a:rPr>
              <a:t>ü</a:t>
            </a:r>
            <a:endParaRPr lang="zh-CN" altLang="zh-CN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33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3" name="Text Box 2"/>
          <p:cNvSpPr txBox="1"/>
          <p:nvPr/>
        </p:nvSpPr>
        <p:spPr>
          <a:xfrm>
            <a:off x="4079875" y="1185863"/>
            <a:ext cx="7772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600" b="1" dirty="0">
                <a:solidFill>
                  <a:srgbClr val="FF3300"/>
                </a:solidFill>
                <a:latin typeface="Arial" panose="020B0604020202090204" pitchFamily="34" charset="0"/>
                <a:ea typeface="楷体_GB2312" pitchFamily="49" charset="-122"/>
              </a:rPr>
              <a:t>读儿歌，写声母：</a:t>
            </a:r>
            <a:endParaRPr lang="zh-CN" altLang="zh-CN" sz="3600" b="1" dirty="0">
              <a:solidFill>
                <a:srgbClr val="FF3300"/>
              </a:solidFill>
              <a:latin typeface="Arial" panose="020B0604020202090204" pitchFamily="34" charset="0"/>
              <a:ea typeface="楷体_GB2312" pitchFamily="49" charset="-122"/>
            </a:endParaRPr>
          </a:p>
        </p:txBody>
      </p:sp>
      <p:sp>
        <p:nvSpPr>
          <p:cNvPr id="100354" name="Text Box 3"/>
          <p:cNvSpPr txBox="1"/>
          <p:nvPr/>
        </p:nvSpPr>
        <p:spPr>
          <a:xfrm>
            <a:off x="2208213" y="2209800"/>
            <a:ext cx="7775575" cy="31381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左下半圆就是＿，右下半圆就是</a:t>
            </a:r>
            <a:r>
              <a:rPr lang="zh-CN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＿</a:t>
            </a: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右上半圆就是＿，一个门洞就是＿，</a:t>
            </a:r>
            <a:endParaRPr lang="zh-CN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两个门洞就是＿，一根小棍就是＿，</a:t>
            </a:r>
            <a:endParaRPr lang="zh-CN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3600" b="1" dirty="0">
                <a:latin typeface="楷体_GB2312" pitchFamily="49" charset="-122"/>
                <a:ea typeface="楷体_GB2312" pitchFamily="49" charset="-122"/>
              </a:rPr>
              <a:t>一把伞柄就是＿。</a:t>
            </a:r>
            <a:endParaRPr lang="zh-CN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35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03388" y="444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03388" y="6207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77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0" y="781050"/>
            <a:ext cx="86360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5888038" y="1557338"/>
            <a:ext cx="3673475" cy="101441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992313" y="1557338"/>
            <a:ext cx="3671888" cy="101441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564313" y="2857500"/>
            <a:ext cx="1800225" cy="15827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071813" y="2857500"/>
            <a:ext cx="1800225" cy="15827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382" name="Text Box 2"/>
          <p:cNvSpPr txBox="1"/>
          <p:nvPr/>
        </p:nvSpPr>
        <p:spPr>
          <a:xfrm>
            <a:off x="3525838" y="3141663"/>
            <a:ext cx="5184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25000"/>
              </a:spcBef>
            </a:pPr>
            <a:r>
              <a:rPr lang="zh-CN" altLang="en-US" sz="6000" b="1" dirty="0">
                <a:solidFill>
                  <a:srgbClr val="C3D69B"/>
                </a:solidFill>
                <a:latin typeface="楷体_GB2312" pitchFamily="49" charset="-122"/>
                <a:ea typeface="楷体_GB2312" pitchFamily="49" charset="-122"/>
              </a:rPr>
              <a:t>大       土 </a:t>
            </a:r>
            <a:endParaRPr lang="zh-CN" altLang="zh-CN" sz="6000" b="1" dirty="0">
              <a:solidFill>
                <a:srgbClr val="C3D69B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383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1384" name="Text Box 2"/>
          <p:cNvSpPr txBox="1"/>
          <p:nvPr/>
        </p:nvSpPr>
        <p:spPr>
          <a:xfrm>
            <a:off x="2279650" y="1557338"/>
            <a:ext cx="5184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25000"/>
              </a:spcBef>
            </a:pP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d  à  </a:t>
            </a:r>
            <a:r>
              <a:rPr lang="en-US" altLang="zh-CN" sz="6000" b="1" err="1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dà</a:t>
            </a:r>
            <a:endParaRPr lang="zh-CN" altLang="zh-CN" sz="6000" b="1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385" name="Text Box 2"/>
          <p:cNvSpPr txBox="1"/>
          <p:nvPr/>
        </p:nvSpPr>
        <p:spPr>
          <a:xfrm>
            <a:off x="6096000" y="1557338"/>
            <a:ext cx="5184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25000"/>
              </a:spcBef>
            </a:pP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t ǔ  </a:t>
            </a:r>
            <a:r>
              <a:rPr lang="en-US" altLang="zh-CN" sz="6000" b="1" err="1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tǔ</a:t>
            </a:r>
            <a:endParaRPr lang="zh-CN" altLang="zh-CN" sz="6000" b="1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03388" y="1174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随堂练习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0" y="781050"/>
            <a:ext cx="86360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5888038" y="1557338"/>
            <a:ext cx="3673475" cy="101441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992313" y="1557338"/>
            <a:ext cx="3671888" cy="101441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564313" y="2857500"/>
            <a:ext cx="1800225" cy="15827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071813" y="2857500"/>
            <a:ext cx="1800225" cy="15827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06" name="Text Box 2"/>
          <p:cNvSpPr txBox="1"/>
          <p:nvPr/>
        </p:nvSpPr>
        <p:spPr>
          <a:xfrm>
            <a:off x="3525838" y="3141663"/>
            <a:ext cx="5184775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25000"/>
              </a:spcBef>
            </a:pPr>
            <a:r>
              <a:rPr lang="zh-CN" altLang="en-US" sz="6000" b="1" dirty="0">
                <a:solidFill>
                  <a:srgbClr val="C3D69B"/>
                </a:solidFill>
                <a:latin typeface="楷体_GB2312" pitchFamily="49" charset="-122"/>
                <a:ea typeface="楷体_GB2312" pitchFamily="49" charset="-122"/>
              </a:rPr>
              <a:t>你            乐</a:t>
            </a:r>
            <a:endParaRPr lang="zh-CN" altLang="zh-CN" sz="6000" b="1" dirty="0">
              <a:solidFill>
                <a:srgbClr val="C3D69B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0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2408" name="Text Box 2"/>
          <p:cNvSpPr txBox="1"/>
          <p:nvPr/>
        </p:nvSpPr>
        <p:spPr>
          <a:xfrm>
            <a:off x="2279650" y="1557338"/>
            <a:ext cx="5184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25000"/>
              </a:spcBef>
            </a:pP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n  ǐ  </a:t>
            </a:r>
            <a:r>
              <a:rPr lang="en-US" altLang="zh-CN" sz="6000" b="1" err="1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nǐ</a:t>
            </a:r>
            <a:endParaRPr lang="zh-CN" altLang="zh-CN" sz="6000" b="1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09" name="Text Box 2"/>
          <p:cNvSpPr txBox="1"/>
          <p:nvPr/>
        </p:nvSpPr>
        <p:spPr>
          <a:xfrm>
            <a:off x="6096000" y="1557338"/>
            <a:ext cx="5184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25000"/>
              </a:spcBef>
            </a:pPr>
            <a:r>
              <a:rPr lang="en-US" altLang="zh-CN" sz="6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l è  </a:t>
            </a:r>
            <a:r>
              <a:rPr lang="en-US" altLang="zh-CN" sz="6000" b="1" err="1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lè</a:t>
            </a:r>
            <a:endParaRPr lang="zh-CN" altLang="zh-CN" sz="6000" b="1" dirty="0">
              <a:solidFill>
                <a:srgbClr val="00B0F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03388" y="188913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随堂练习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42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0563" y="628650"/>
            <a:ext cx="8283575" cy="560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6" name="Text Box 2"/>
          <p:cNvSpPr txBox="1"/>
          <p:nvPr/>
        </p:nvSpPr>
        <p:spPr>
          <a:xfrm>
            <a:off x="4745038" y="1241425"/>
            <a:ext cx="51054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FF3300"/>
                </a:solidFill>
                <a:latin typeface="Arial" panose="020B0604020202090204" pitchFamily="34" charset="0"/>
                <a:ea typeface="楷体_GB2312" pitchFamily="49" charset="-122"/>
              </a:rPr>
              <a:t>我会连</a:t>
            </a:r>
            <a:endParaRPr lang="zh-CN" altLang="zh-CN" sz="6000" b="1" dirty="0">
              <a:solidFill>
                <a:srgbClr val="FF3300"/>
              </a:solidFill>
              <a:latin typeface="Arial" panose="020B0604020202090204" pitchFamily="34" charset="0"/>
              <a:ea typeface="楷体_GB2312" pitchFamily="49" charset="-122"/>
            </a:endParaRPr>
          </a:p>
        </p:txBody>
      </p:sp>
      <p:sp>
        <p:nvSpPr>
          <p:cNvPr id="103427" name="Text Box 3"/>
          <p:cNvSpPr txBox="1"/>
          <p:nvPr/>
        </p:nvSpPr>
        <p:spPr>
          <a:xfrm>
            <a:off x="1828800" y="2133600"/>
            <a:ext cx="8839200" cy="3507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60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zh-CN" sz="5400" b="1" dirty="0">
                <a:latin typeface="楷体_GB2312" pitchFamily="49" charset="-122"/>
                <a:ea typeface="楷体_GB2312" pitchFamily="49" charset="-122"/>
              </a:rPr>
              <a:t>tǔ</a:t>
            </a:r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5400" b="1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zh-CN" sz="5400" dirty="0">
                <a:latin typeface="Arial" panose="020B0604020202090204" pitchFamily="34" charset="0"/>
                <a:ea typeface="楷体_GB2312" pitchFamily="49" charset="-122"/>
              </a:rPr>
              <a:t>ì</a:t>
            </a:r>
            <a:r>
              <a:rPr lang="zh-CN" altLang="zh-CN" sz="5400" b="1" dirty="0">
                <a:latin typeface="楷体_GB2312" pitchFamily="49" charset="-122"/>
                <a:ea typeface="楷体_GB2312" pitchFamily="49" charset="-122"/>
              </a:rPr>
              <a:t>  d</a:t>
            </a:r>
            <a:r>
              <a:rPr lang="zh-CN" altLang="zh-CN" sz="5400" dirty="0">
                <a:latin typeface="Arial" panose="020B0604020202090204" pitchFamily="34" charset="0"/>
                <a:ea typeface="楷体_GB2312" pitchFamily="49" charset="-122"/>
              </a:rPr>
              <a:t>à</a:t>
            </a:r>
            <a:r>
              <a:rPr lang="zh-CN" altLang="zh-CN" sz="5400" b="1" dirty="0">
                <a:latin typeface="楷体_GB2312" pitchFamily="49" charset="-122"/>
                <a:ea typeface="楷体_GB2312" pitchFamily="49" charset="-122"/>
              </a:rPr>
              <a:t> mǐ  </a:t>
            </a:r>
            <a:r>
              <a:rPr lang="en-US" altLang="zh-CN" sz="5400" b="1" err="1">
                <a:latin typeface="楷体_GB2312" pitchFamily="49" charset="-122"/>
                <a:ea typeface="楷体_GB2312" pitchFamily="49" charset="-122"/>
              </a:rPr>
              <a:t>shù</a:t>
            </a:r>
            <a:r>
              <a:rPr lang="en-US" altLang="zh-CN" sz="5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5400" b="1" err="1">
                <a:latin typeface="楷体_GB2312" pitchFamily="49" charset="-122"/>
                <a:ea typeface="楷体_GB2312" pitchFamily="49" charset="-122"/>
              </a:rPr>
              <a:t>pí</a:t>
            </a:r>
            <a:r>
              <a:rPr lang="zh-CN" altLang="zh-CN" sz="5400" b="1" dirty="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zh-CN" sz="5400" b="1" dirty="0"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zh-CN" altLang="zh-CN" sz="5400" b="1" dirty="0">
                <a:latin typeface="楷体_GB2312" pitchFamily="49" charset="-122"/>
                <a:ea typeface="楷体_GB2312" pitchFamily="49" charset="-122"/>
              </a:rPr>
              <a:t>　</a:t>
            </a:r>
            <a:endParaRPr lang="en-US" altLang="zh-CN" sz="5400" b="1"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>
              <a:spcBef>
                <a:spcPct val="50000"/>
              </a:spcBef>
            </a:pPr>
            <a:r>
              <a:rPr lang="en-US" altLang="zh-CN" sz="54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5400" b="1" dirty="0">
                <a:latin typeface="楷体_GB2312" pitchFamily="49" charset="-122"/>
                <a:ea typeface="楷体_GB2312" pitchFamily="49" charset="-122"/>
              </a:rPr>
              <a:t>树皮</a:t>
            </a:r>
            <a:r>
              <a:rPr lang="zh-CN" altLang="zh-CN" sz="5400" b="1" dirty="0">
                <a:latin typeface="楷体_GB2312" pitchFamily="49" charset="-122"/>
                <a:ea typeface="楷体_GB2312" pitchFamily="49" charset="-122"/>
              </a:rPr>
              <a:t>　　土地　　大米</a:t>
            </a:r>
            <a:endParaRPr lang="zh-CN" altLang="zh-CN" sz="54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3216275" y="3068638"/>
            <a:ext cx="5257800" cy="1752600"/>
            <a:chOff x="0" y="0"/>
            <a:chExt cx="3312" cy="1104"/>
          </a:xfrm>
        </p:grpSpPr>
        <p:sp>
          <p:nvSpPr>
            <p:cNvPr id="103429" name="Line 5"/>
            <p:cNvSpPr/>
            <p:nvPr/>
          </p:nvSpPr>
          <p:spPr>
            <a:xfrm>
              <a:off x="144" y="0"/>
              <a:ext cx="1670" cy="1056"/>
            </a:xfrm>
            <a:prstGeom prst="line">
              <a:avLst/>
            </a:prstGeom>
            <a:ln w="38100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3430" name="Line 6"/>
            <p:cNvSpPr/>
            <p:nvPr/>
          </p:nvSpPr>
          <p:spPr>
            <a:xfrm flipH="1">
              <a:off x="0" y="48"/>
              <a:ext cx="3312" cy="1008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3431" name="Line 7"/>
            <p:cNvSpPr/>
            <p:nvPr/>
          </p:nvSpPr>
          <p:spPr>
            <a:xfrm>
              <a:off x="2064" y="48"/>
              <a:ext cx="1248" cy="1056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10343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76413" y="1174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随堂练习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1920875" y="3070225"/>
            <a:ext cx="6119813" cy="26149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3600" b="1" dirty="0">
                <a:latin typeface="Calibri" charset="0"/>
                <a:ea typeface="SimSun" pitchFamily="2" charset="-122"/>
              </a:rPr>
              <a:t>        </a:t>
            </a:r>
            <a:endParaRPr lang="zh-CN" altLang="zh-CN" sz="3600" b="1" dirty="0">
              <a:solidFill>
                <a:srgbClr val="0000FF"/>
              </a:solidFill>
              <a:latin typeface="Calibri" charset="0"/>
              <a:ea typeface="SimSun" pitchFamily="2" charset="-122"/>
            </a:endParaRPr>
          </a:p>
          <a:p>
            <a:pPr indent="0" eaLnBrk="0" hangingPunct="0"/>
            <a:r>
              <a:rPr lang="zh-CN" altLang="zh-CN" sz="4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圆圆脸蛋扎小辫   </a:t>
            </a:r>
            <a:endParaRPr lang="zh-CN" altLang="zh-CN" sz="4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endParaRPr lang="zh-CN" altLang="zh-CN" sz="4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r>
              <a:rPr lang="zh-CN" altLang="zh-CN" sz="4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张大嘴巴</a:t>
            </a:r>
            <a:r>
              <a:rPr lang="zh-CN" altLang="zh-CN" sz="48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ɑ ɑ ɑ</a:t>
            </a:r>
            <a:endParaRPr lang="zh-CN" altLang="zh-CN" sz="4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23" name="Picture 3" descr="图片13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3700" y="1054100"/>
            <a:ext cx="3384550" cy="5300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angle 4"/>
          <p:cNvSpPr/>
          <p:nvPr/>
        </p:nvSpPr>
        <p:spPr>
          <a:xfrm>
            <a:off x="3937000" y="1125538"/>
            <a:ext cx="2286000" cy="22453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14000" b="1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ɑ</a:t>
            </a:r>
            <a:endParaRPr lang="zh-CN" altLang="zh-CN" sz="14000" b="1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560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701800"/>
            <a:ext cx="2128838" cy="1550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159375" y="649288"/>
            <a:ext cx="404622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b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g  k  h 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04452" name="Rectangle 7"/>
          <p:cNvSpPr/>
          <p:nvPr/>
        </p:nvSpPr>
        <p:spPr>
          <a:xfrm>
            <a:off x="1919288" y="6453188"/>
            <a:ext cx="63373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SimSun" pitchFamily="2" charset="-122"/>
              </a:rPr>
              <a:t>cz.lspjy.com</a:t>
            </a:r>
            <a:endParaRPr lang="en-US" altLang="zh-CN"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7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981075"/>
            <a:ext cx="6048375" cy="418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5426075"/>
            <a:ext cx="4333875" cy="63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49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1703388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703388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538" y="981075"/>
            <a:ext cx="8893175" cy="524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5"/>
          <p:cNvSpPr/>
          <p:nvPr/>
        </p:nvSpPr>
        <p:spPr>
          <a:xfrm>
            <a:off x="8040688" y="4221163"/>
            <a:ext cx="76581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/>
            <a:r>
              <a:rPr lang="en-US" altLang="zh-CN" sz="8000">
                <a:solidFill>
                  <a:schemeClr val="tx2"/>
                </a:solidFill>
                <a:latin typeface="Calibri" charset="0"/>
                <a:ea typeface="SimSun" pitchFamily="2" charset="-122"/>
              </a:rPr>
              <a:t>g</a:t>
            </a:r>
            <a:endParaRPr lang="en-US" altLang="zh-CN" sz="8000">
              <a:solidFill>
                <a:schemeClr val="tx2"/>
              </a:solidFill>
              <a:latin typeface="Calibri" charset="0"/>
              <a:ea typeface="SimSun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6600825" y="4076700"/>
            <a:ext cx="3384550" cy="1701800"/>
            <a:chOff x="0" y="0"/>
            <a:chExt cx="4532" cy="4064"/>
          </a:xfrm>
        </p:grpSpPr>
        <p:sp>
          <p:nvSpPr>
            <p:cNvPr id="107524" name="Line 7"/>
            <p:cNvSpPr/>
            <p:nvPr/>
          </p:nvSpPr>
          <p:spPr>
            <a:xfrm>
              <a:off x="11" y="2660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7525" name="Line 8"/>
            <p:cNvSpPr/>
            <p:nvPr/>
          </p:nvSpPr>
          <p:spPr>
            <a:xfrm>
              <a:off x="0" y="1337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7526" name="Line 9"/>
            <p:cNvSpPr/>
            <p:nvPr/>
          </p:nvSpPr>
          <p:spPr>
            <a:xfrm>
              <a:off x="18" y="4064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7527" name="Line 10"/>
            <p:cNvSpPr/>
            <p:nvPr/>
          </p:nvSpPr>
          <p:spPr>
            <a:xfrm>
              <a:off x="32" y="0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12" name="同侧圆角矩形 11"/>
          <p:cNvSpPr/>
          <p:nvPr/>
        </p:nvSpPr>
        <p:spPr>
          <a:xfrm>
            <a:off x="1703388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1341438"/>
            <a:ext cx="3902075" cy="432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263" y="2636838"/>
            <a:ext cx="3673475" cy="248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56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982663"/>
            <a:ext cx="8712200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0" name="Rectangle 5"/>
          <p:cNvSpPr/>
          <p:nvPr/>
        </p:nvSpPr>
        <p:spPr>
          <a:xfrm>
            <a:off x="7464425" y="3933825"/>
            <a:ext cx="785495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>
              <a:spcBef>
                <a:spcPct val="20000"/>
              </a:spcBef>
            </a:pPr>
            <a:r>
              <a:rPr lang="en-US" altLang="zh-CN" sz="8000" b="1">
                <a:latin typeface="Calibri" charset="0"/>
                <a:ea typeface="SimSun" pitchFamily="2" charset="-122"/>
              </a:rPr>
              <a:t>h</a:t>
            </a:r>
            <a:endParaRPr lang="en-US" altLang="zh-CN" sz="8000" b="1">
              <a:latin typeface="Calibri" charset="0"/>
              <a:ea typeface="SimSun" pitchFamily="2" charset="-122"/>
            </a:endParaRPr>
          </a:p>
        </p:txBody>
      </p:sp>
      <p:grpSp>
        <p:nvGrpSpPr>
          <p:cNvPr id="109571" name="Group 6"/>
          <p:cNvGrpSpPr/>
          <p:nvPr/>
        </p:nvGrpSpPr>
        <p:grpSpPr>
          <a:xfrm>
            <a:off x="6383338" y="3860800"/>
            <a:ext cx="3384550" cy="1701800"/>
            <a:chOff x="0" y="0"/>
            <a:chExt cx="4532" cy="4064"/>
          </a:xfrm>
        </p:grpSpPr>
        <p:sp>
          <p:nvSpPr>
            <p:cNvPr id="109572" name="Line 7"/>
            <p:cNvSpPr/>
            <p:nvPr/>
          </p:nvSpPr>
          <p:spPr>
            <a:xfrm>
              <a:off x="11" y="2660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9573" name="Line 8"/>
            <p:cNvSpPr/>
            <p:nvPr/>
          </p:nvSpPr>
          <p:spPr>
            <a:xfrm>
              <a:off x="0" y="1337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9574" name="Line 9"/>
            <p:cNvSpPr/>
            <p:nvPr/>
          </p:nvSpPr>
          <p:spPr>
            <a:xfrm>
              <a:off x="18" y="4064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09575" name="Line 10"/>
            <p:cNvSpPr/>
            <p:nvPr/>
          </p:nvSpPr>
          <p:spPr>
            <a:xfrm>
              <a:off x="32" y="0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12" name="同侧圆角矩形 11"/>
          <p:cNvSpPr/>
          <p:nvPr/>
        </p:nvSpPr>
        <p:spPr>
          <a:xfrm>
            <a:off x="1703388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703388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3" name="Text Box 2"/>
          <p:cNvSpPr txBox="1"/>
          <p:nvPr/>
        </p:nvSpPr>
        <p:spPr>
          <a:xfrm>
            <a:off x="1920875" y="981075"/>
            <a:ext cx="8351838" cy="52927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p>
            <a:pPr indent="0"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g—</a:t>
            </a:r>
            <a:r>
              <a:rPr lang="en-US" altLang="zh-CN" sz="4400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ɑ</a:t>
            </a:r>
            <a:r>
              <a:rPr lang="en-US" altLang="zh-CN" sz="4400" err="1">
                <a:solidFill>
                  <a:schemeClr val="accent2"/>
                </a:solidFill>
                <a:latin typeface="Calibri" charset="0"/>
                <a:ea typeface="Arial Unicode MS" panose="020B0604020202020204" charset="-122"/>
              </a:rPr>
              <a:t>→</a:t>
            </a:r>
            <a:r>
              <a:rPr lang="en-US" altLang="zh-CN" sz="4400" err="1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g</a:t>
            </a:r>
            <a:r>
              <a:rPr lang="en-US" altLang="zh-CN" sz="4400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ɑ</a:t>
            </a:r>
            <a:endParaRPr lang="en-US" altLang="zh-CN" sz="4400">
              <a:solidFill>
                <a:schemeClr val="accent2"/>
              </a:solidFill>
              <a:latin typeface="华文细黑"/>
              <a:ea typeface="华文细黑"/>
            </a:endParaRPr>
          </a:p>
          <a:p>
            <a:pPr indent="0"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k—</a:t>
            </a:r>
            <a:r>
              <a:rPr lang="en-US" altLang="zh-CN" sz="4400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ɑ</a:t>
            </a:r>
            <a:r>
              <a:rPr lang="en-US" altLang="zh-CN" sz="4400" err="1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→k</a:t>
            </a:r>
            <a:r>
              <a:rPr lang="en-US" altLang="zh-CN" sz="4400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ɑ</a:t>
            </a:r>
            <a:endParaRPr lang="en-US" altLang="zh-CN" sz="4400">
              <a:solidFill>
                <a:schemeClr val="accent2"/>
              </a:solidFill>
              <a:latin typeface="华文细黑"/>
              <a:ea typeface="华文细黑"/>
            </a:endParaRPr>
          </a:p>
          <a:p>
            <a:pPr indent="0"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h—</a:t>
            </a:r>
            <a:r>
              <a:rPr lang="en-US" altLang="zh-CN" sz="4400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ɑ</a:t>
            </a:r>
            <a:r>
              <a:rPr lang="en-US" altLang="zh-CN" sz="4400" err="1">
                <a:solidFill>
                  <a:schemeClr val="accent2"/>
                </a:solidFill>
                <a:latin typeface="Calibri" charset="0"/>
                <a:ea typeface="Arial Unicode MS" panose="020B0604020202020204" charset="-122"/>
              </a:rPr>
              <a:t>→</a:t>
            </a:r>
            <a:r>
              <a:rPr lang="en-US" altLang="zh-CN" sz="4400" err="1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h</a:t>
            </a:r>
            <a:r>
              <a:rPr lang="en-US" altLang="zh-CN" sz="4400" err="1">
                <a:solidFill>
                  <a:schemeClr val="accent2"/>
                </a:solidFill>
                <a:latin typeface="Calibri" charset="0"/>
                <a:ea typeface="SimSun" pitchFamily="2" charset="-122"/>
              </a:rPr>
              <a:t>ɑ</a:t>
            </a:r>
            <a:endParaRPr lang="en-US" altLang="zh-CN" sz="4400">
              <a:solidFill>
                <a:schemeClr val="accent2"/>
              </a:solidFill>
              <a:latin typeface="华文细黑"/>
              <a:ea typeface="华文细黑"/>
            </a:endParaRPr>
          </a:p>
          <a:p>
            <a:pPr indent="0">
              <a:spcBef>
                <a:spcPct val="50000"/>
              </a:spcBef>
            </a:pPr>
            <a:r>
              <a:rPr lang="en-US" altLang="zh-CN" sz="5400" err="1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ge</a:t>
            </a:r>
            <a:r>
              <a:rPr lang="en-US" altLang="zh-CN" sz="540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   </a:t>
            </a:r>
            <a:r>
              <a:rPr lang="en-US" altLang="zh-CN" sz="5400" err="1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ku</a:t>
            </a:r>
            <a:r>
              <a:rPr lang="en-US" altLang="zh-CN" sz="540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   </a:t>
            </a:r>
            <a:r>
              <a:rPr lang="en-US" altLang="zh-CN" sz="5400" err="1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hu</a:t>
            </a:r>
            <a:r>
              <a:rPr lang="en-US" altLang="zh-CN" sz="540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   </a:t>
            </a:r>
            <a:r>
              <a:rPr lang="en-US" altLang="zh-CN" sz="5400" err="1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ke</a:t>
            </a:r>
            <a:r>
              <a:rPr lang="en-US" altLang="zh-CN" sz="540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  </a:t>
            </a:r>
            <a:endParaRPr lang="en-US" altLang="zh-CN" sz="540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>
              <a:spcBef>
                <a:spcPct val="50000"/>
              </a:spcBef>
            </a:pPr>
            <a:r>
              <a:rPr lang="en-US" altLang="zh-CN" sz="540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 he  </a:t>
            </a:r>
            <a:r>
              <a:rPr lang="en-US" altLang="zh-CN" sz="5400" err="1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gu</a:t>
            </a:r>
            <a:endParaRPr lang="en-US" altLang="zh-CN" sz="540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1059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951538" y="1268413"/>
            <a:ext cx="4608513" cy="12239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329488" y="3068638"/>
            <a:ext cx="2087563" cy="164623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691" name="Rectangle 3"/>
          <p:cNvSpPr>
            <a:spLocks noGrp="1"/>
          </p:cNvSpPr>
          <p:nvPr/>
        </p:nvSpPr>
        <p:spPr>
          <a:xfrm>
            <a:off x="7464425" y="3068638"/>
            <a:ext cx="1952625" cy="164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8800" dirty="0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歌</a:t>
            </a:r>
            <a:endParaRPr lang="en-US" altLang="zh-CN" sz="8800">
              <a:solidFill>
                <a:srgbClr val="FF00FF"/>
              </a:solidFill>
              <a:latin typeface="SimSun" pitchFamily="2" charset="-122"/>
              <a:ea typeface="SimSun" pitchFamily="2" charset="-122"/>
            </a:endParaRPr>
          </a:p>
        </p:txBody>
      </p:sp>
      <p:pic>
        <p:nvPicPr>
          <p:cNvPr id="11469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2888" y="1844675"/>
            <a:ext cx="2690812" cy="3617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3" name="Rectangle 3"/>
          <p:cNvSpPr>
            <a:spLocks noGrp="1"/>
          </p:cNvSpPr>
          <p:nvPr/>
        </p:nvSpPr>
        <p:spPr>
          <a:xfrm>
            <a:off x="6115050" y="1022350"/>
            <a:ext cx="4583113" cy="1644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8800">
                <a:solidFill>
                  <a:srgbClr val="00B0F0"/>
                </a:solidFill>
                <a:latin typeface="SimSun" pitchFamily="2" charset="-122"/>
                <a:ea typeface="SimSun" pitchFamily="2" charset="-122"/>
              </a:rPr>
              <a:t>g ē  </a:t>
            </a:r>
            <a:r>
              <a:rPr lang="en-US" altLang="zh-CN" sz="8800" err="1">
                <a:solidFill>
                  <a:srgbClr val="00B0F0"/>
                </a:solidFill>
                <a:latin typeface="SimSun" pitchFamily="2" charset="-122"/>
                <a:ea typeface="SimSun" pitchFamily="2" charset="-122"/>
              </a:rPr>
              <a:t>gē</a:t>
            </a:r>
            <a:endParaRPr lang="en-US" altLang="zh-CN" sz="8800">
              <a:solidFill>
                <a:srgbClr val="00B0F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469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951538" y="1268413"/>
            <a:ext cx="4608513" cy="12239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329488" y="3068638"/>
            <a:ext cx="2087563" cy="164623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5715" name="Rectangle 3"/>
          <p:cNvSpPr>
            <a:spLocks noGrp="1"/>
          </p:cNvSpPr>
          <p:nvPr/>
        </p:nvSpPr>
        <p:spPr>
          <a:xfrm>
            <a:off x="7464425" y="3068638"/>
            <a:ext cx="1952625" cy="164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8800" dirty="0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苦</a:t>
            </a:r>
            <a:endParaRPr lang="en-US" altLang="zh-CN" sz="8800">
              <a:solidFill>
                <a:srgbClr val="FF00FF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5716" name="Rectangle 3"/>
          <p:cNvSpPr>
            <a:spLocks noGrp="1"/>
          </p:cNvSpPr>
          <p:nvPr/>
        </p:nvSpPr>
        <p:spPr>
          <a:xfrm>
            <a:off x="6115050" y="1022350"/>
            <a:ext cx="4583113" cy="1644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8800">
                <a:solidFill>
                  <a:srgbClr val="00B0F0"/>
                </a:solidFill>
                <a:latin typeface="SimSun" pitchFamily="2" charset="-122"/>
                <a:ea typeface="SimSun" pitchFamily="2" charset="-122"/>
              </a:rPr>
              <a:t>k ǔ  </a:t>
            </a:r>
            <a:r>
              <a:rPr lang="en-US" altLang="zh-CN" sz="8800" err="1">
                <a:solidFill>
                  <a:srgbClr val="00B0F0"/>
                </a:solidFill>
                <a:latin typeface="SimSun" pitchFamily="2" charset="-122"/>
                <a:ea typeface="SimSun" pitchFamily="2" charset="-122"/>
              </a:rPr>
              <a:t>kǔ</a:t>
            </a:r>
            <a:endParaRPr lang="en-US" altLang="zh-CN" sz="8800">
              <a:solidFill>
                <a:srgbClr val="00B0F0"/>
              </a:solidFill>
              <a:latin typeface="SimSun" pitchFamily="2" charset="-122"/>
              <a:ea typeface="SimSun" pitchFamily="2" charset="-122"/>
            </a:endParaRPr>
          </a:p>
        </p:txBody>
      </p:sp>
      <p:pic>
        <p:nvPicPr>
          <p:cNvPr id="11571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881188"/>
            <a:ext cx="409575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951538" y="1268413"/>
            <a:ext cx="4608513" cy="12239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329488" y="3068638"/>
            <a:ext cx="2087563" cy="164623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6739" name="Rectangle 3"/>
          <p:cNvSpPr>
            <a:spLocks noGrp="1"/>
          </p:cNvSpPr>
          <p:nvPr/>
        </p:nvSpPr>
        <p:spPr>
          <a:xfrm>
            <a:off x="7464425" y="3068638"/>
            <a:ext cx="1952625" cy="164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8800" dirty="0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户</a:t>
            </a:r>
            <a:endParaRPr lang="en-US" altLang="zh-CN" sz="8800">
              <a:solidFill>
                <a:srgbClr val="FF00FF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6740" name="Rectangle 3"/>
          <p:cNvSpPr>
            <a:spLocks noGrp="1"/>
          </p:cNvSpPr>
          <p:nvPr/>
        </p:nvSpPr>
        <p:spPr>
          <a:xfrm>
            <a:off x="6311900" y="1057275"/>
            <a:ext cx="4583113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8800">
                <a:solidFill>
                  <a:srgbClr val="00B0F0"/>
                </a:solidFill>
                <a:latin typeface="SimSun" pitchFamily="2" charset="-122"/>
                <a:ea typeface="SimSun" pitchFamily="2" charset="-122"/>
              </a:rPr>
              <a:t>h ù  </a:t>
            </a:r>
            <a:r>
              <a:rPr lang="en-US" altLang="zh-CN" sz="8800" err="1">
                <a:solidFill>
                  <a:srgbClr val="00B0F0"/>
                </a:solidFill>
                <a:latin typeface="SimSun" pitchFamily="2" charset="-122"/>
                <a:ea typeface="SimSun" pitchFamily="2" charset="-122"/>
              </a:rPr>
              <a:t>hù</a:t>
            </a:r>
            <a:endParaRPr lang="en-US" altLang="zh-CN" sz="8800">
              <a:solidFill>
                <a:srgbClr val="00B0F0"/>
              </a:solidFill>
              <a:latin typeface="SimSun" pitchFamily="2" charset="-122"/>
              <a:ea typeface="SimSun" pitchFamily="2" charset="-122"/>
            </a:endParaRPr>
          </a:p>
        </p:txBody>
      </p:sp>
      <p:pic>
        <p:nvPicPr>
          <p:cNvPr id="11674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703513"/>
            <a:ext cx="4430713" cy="3322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1703388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1703388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1" name="Rectangle 2"/>
          <p:cNvSpPr>
            <a:spLocks noGrp="1"/>
          </p:cNvSpPr>
          <p:nvPr/>
        </p:nvSpPr>
        <p:spPr>
          <a:xfrm>
            <a:off x="2208213" y="936625"/>
            <a:ext cx="8229600" cy="66690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2800">
                <a:latin typeface="Calibri" charset="0"/>
                <a:ea typeface="SimSun" pitchFamily="2" charset="-122"/>
              </a:rPr>
              <a:t>                                    </a:t>
            </a:r>
            <a:r>
              <a:rPr lang="en-US" altLang="zh-CN" sz="2800" err="1">
                <a:latin typeface="Calibri" charset="0"/>
                <a:ea typeface="SimSun" pitchFamily="2" charset="-122"/>
              </a:rPr>
              <a:t>ér</a:t>
            </a:r>
            <a:r>
              <a:rPr lang="en-US" altLang="zh-CN" sz="2800">
                <a:latin typeface="Calibri" charset="0"/>
                <a:ea typeface="SimSun" pitchFamily="2" charset="-122"/>
              </a:rPr>
              <a:t>   </a:t>
            </a:r>
            <a:r>
              <a:rPr lang="en-US" altLang="zh-CN" sz="2800" err="1">
                <a:latin typeface="Calibri" charset="0"/>
                <a:ea typeface="SimSun" pitchFamily="2" charset="-122"/>
              </a:rPr>
              <a:t>g</a:t>
            </a:r>
            <a:r>
              <a:rPr lang="en-US" altLang="zh-CN" sz="3200" err="1">
                <a:latin typeface="Calibri" charset="0"/>
                <a:ea typeface="SimSun" pitchFamily="2" charset="-122"/>
              </a:rPr>
              <a:t>ē</a:t>
            </a:r>
            <a:r>
              <a:rPr lang="zh-CN" altLang="en-US" sz="3200" dirty="0">
                <a:latin typeface="Calibri" charset="0"/>
                <a:ea typeface="SimSun" pitchFamily="2" charset="-122"/>
              </a:rPr>
              <a:t>  </a:t>
            </a:r>
            <a:r>
              <a:rPr lang="zh-CN" altLang="en-US" sz="3200" dirty="0">
                <a:latin typeface="Calibri" charset="0"/>
                <a:ea typeface="华文新魏" pitchFamily="2" charset="-122"/>
              </a:rPr>
              <a:t>儿  歌</a:t>
            </a:r>
            <a:endParaRPr lang="zh-CN" altLang="en-US" sz="3200" dirty="0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4000" dirty="0">
                <a:latin typeface="Calibri" charset="0"/>
                <a:ea typeface="华文新魏" pitchFamily="2" charset="-122"/>
              </a:rPr>
              <a:t>             </a:t>
            </a:r>
            <a:r>
              <a:rPr lang="zh-CN" altLang="en-US" sz="2800" b="1" dirty="0">
                <a:latin typeface="Calibri" charset="0"/>
                <a:ea typeface="SimSun" pitchFamily="2" charset="-122"/>
                <a:sym typeface="Arial" panose="020B0604020202090204" pitchFamily="34" charset="0"/>
              </a:rPr>
              <a:t> </a:t>
            </a:r>
            <a:r>
              <a:rPr lang="en-US" altLang="zh-CN" sz="2800" b="1" err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gē</a:t>
            </a:r>
            <a:r>
              <a:rPr lang="en-US" altLang="zh-CN" sz="2800" b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  </a:t>
            </a:r>
            <a:r>
              <a:rPr lang="en-US" altLang="zh-CN" sz="2800" b="1" err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ge</a:t>
            </a:r>
            <a:r>
              <a:rPr lang="en-US" altLang="zh-CN" sz="2800" b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   </a:t>
            </a:r>
            <a:r>
              <a:rPr lang="en-US" altLang="zh-CN" sz="2800" b="1" err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yǒu</a:t>
            </a:r>
            <a:r>
              <a:rPr lang="en-US" altLang="zh-CN" sz="2800" b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   </a:t>
            </a:r>
            <a:r>
              <a:rPr lang="en-US" altLang="zh-CN" sz="2800" b="1" err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zhī</a:t>
            </a:r>
            <a:r>
              <a:rPr lang="en-US" altLang="zh-CN" sz="2800" b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  </a:t>
            </a:r>
            <a:r>
              <a:rPr lang="en-US" altLang="zh-CN" sz="2800" b="1" err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xiǎo</a:t>
            </a:r>
            <a:r>
              <a:rPr lang="en-US" altLang="zh-CN" sz="2800" b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 </a:t>
            </a:r>
            <a:r>
              <a:rPr lang="en-US" altLang="zh-CN" sz="2800" b="1" err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bái</a:t>
            </a:r>
            <a:r>
              <a:rPr lang="en-US" altLang="zh-CN" sz="2800" b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  </a:t>
            </a:r>
            <a:r>
              <a:rPr lang="en-US" altLang="zh-CN" sz="2800" b="1" err="1">
                <a:latin typeface="Calibri" charset="0"/>
                <a:ea typeface="SimSun" pitchFamily="2" charset="-122"/>
                <a:sym typeface="Arial" panose="020B0604020202090204" pitchFamily="34" charset="0"/>
              </a:rPr>
              <a:t>gē</a:t>
            </a:r>
            <a:endParaRPr lang="en-US" altLang="zh-CN" sz="2800" b="1">
              <a:latin typeface="Calibri" charset="0"/>
              <a:ea typeface="SimSun" pitchFamily="2" charset="-122"/>
              <a:sym typeface="Arial" panose="020B060402020209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2800" b="1" dirty="0">
                <a:latin typeface="Calibri" charset="0"/>
                <a:ea typeface="SimSun" pitchFamily="2" charset="-122"/>
                <a:sym typeface="Arial" panose="020B0604020202090204" pitchFamily="34" charset="0"/>
              </a:rPr>
              <a:t>                    </a:t>
            </a:r>
            <a:r>
              <a:rPr lang="zh-CN" altLang="en-US" sz="2800" dirty="0">
                <a:latin typeface="Calibri" charset="0"/>
                <a:ea typeface="华文新魏" pitchFamily="2" charset="-122"/>
              </a:rPr>
              <a:t>哥 哥   有   只 小  白 鸽，</a:t>
            </a:r>
            <a:endParaRPr lang="zh-CN" altLang="en-US" sz="2800" dirty="0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3200" dirty="0">
                <a:latin typeface="Calibri" charset="0"/>
                <a:ea typeface="华文新魏" pitchFamily="2" charset="-122"/>
              </a:rPr>
              <a:t>                 </a:t>
            </a:r>
            <a:r>
              <a:rPr lang="en-US" altLang="zh-CN" sz="3200" err="1">
                <a:latin typeface="Calibri" charset="0"/>
                <a:ea typeface="华文新魏" pitchFamily="2" charset="-122"/>
              </a:rPr>
              <a:t>xi</a:t>
            </a:r>
            <a:r>
              <a:rPr lang="en-US" altLang="zh-CN" sz="3200" err="1">
                <a:latin typeface="SimSun" pitchFamily="2" charset="-122"/>
                <a:ea typeface="SimSun" pitchFamily="2" charset="-122"/>
              </a:rPr>
              <a:t>ǎ</a:t>
            </a:r>
            <a:r>
              <a:rPr lang="en-US" altLang="zh-CN" sz="3200" err="1">
                <a:latin typeface="Calibri" charset="0"/>
                <a:ea typeface="SimSun" pitchFamily="2" charset="-122"/>
              </a:rPr>
              <a:t>o</a:t>
            </a:r>
            <a:r>
              <a:rPr lang="en-US" altLang="zh-CN" sz="3200">
                <a:latin typeface="Calibri" charset="0"/>
                <a:ea typeface="SimSun" pitchFamily="2" charset="-122"/>
              </a:rPr>
              <a:t>  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b</a:t>
            </a:r>
            <a:r>
              <a:rPr lang="en-US" altLang="zh-CN" sz="3200" b="1" err="1">
                <a:latin typeface="SimSun" pitchFamily="2" charset="-122"/>
                <a:ea typeface="SimSun" pitchFamily="2" charset="-122"/>
              </a:rPr>
              <a:t>á</a:t>
            </a:r>
            <a:r>
              <a:rPr lang="en-US" altLang="zh-CN" sz="2800" b="1" err="1">
                <a:latin typeface="Calibri" charset="0"/>
                <a:ea typeface="SimSun" pitchFamily="2" charset="-122"/>
              </a:rPr>
              <a:t>i</a:t>
            </a:r>
            <a:r>
              <a:rPr lang="en-US" altLang="zh-CN" sz="2800" b="1">
                <a:latin typeface="Calibri" charset="0"/>
                <a:ea typeface="SimSun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SimSun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ē</a:t>
            </a:r>
            <a:r>
              <a:rPr lang="en-US" altLang="zh-CN" sz="3200" b="1">
                <a:latin typeface="Calibri" charset="0"/>
                <a:ea typeface="SimSun" pitchFamily="2" charset="-122"/>
              </a:rPr>
              <a:t>   </a:t>
            </a:r>
            <a:r>
              <a:rPr lang="en-US" altLang="zh-CN" sz="3200" b="1" err="1">
                <a:latin typeface="SimSun" pitchFamily="2" charset="-122"/>
                <a:ea typeface="SimSun" pitchFamily="2" charset="-122"/>
              </a:rPr>
              <a:t>à</a:t>
            </a:r>
            <a:r>
              <a:rPr lang="en-US" altLang="zh-CN" sz="2800" b="1" err="1">
                <a:latin typeface="Calibri" charset="0"/>
                <a:ea typeface="SimSun" pitchFamily="2" charset="-122"/>
              </a:rPr>
              <a:t>i</a:t>
            </a:r>
            <a:r>
              <a:rPr lang="en-US" altLang="zh-CN" sz="2800" b="1">
                <a:latin typeface="Calibri" charset="0"/>
                <a:ea typeface="SimSun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SimSun" pitchFamily="2" charset="-122"/>
              </a:rPr>
              <a:t>ch</a:t>
            </a:r>
            <a:r>
              <a:rPr lang="en-US" altLang="zh-CN" sz="3200" b="1" err="1">
                <a:latin typeface="SimSun" pitchFamily="2" charset="-122"/>
                <a:ea typeface="SimSun" pitchFamily="2" charset="-122"/>
              </a:rPr>
              <a:t>à</a:t>
            </a:r>
            <a:r>
              <a:rPr lang="en-US" altLang="zh-CN" sz="2800" b="1" err="1">
                <a:latin typeface="Calibri" charset="0"/>
                <a:ea typeface="SimSun" pitchFamily="2" charset="-122"/>
              </a:rPr>
              <a:t>ng</a:t>
            </a:r>
            <a:r>
              <a:rPr lang="en-US" altLang="zh-CN" sz="2800" b="1">
                <a:latin typeface="Calibri" charset="0"/>
                <a:ea typeface="SimSun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SimSun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ē</a:t>
            </a:r>
            <a:endParaRPr lang="en-US" altLang="zh-CN" sz="3200" b="1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4000">
                <a:latin typeface="Calibri" charset="0"/>
                <a:ea typeface="华文新魏" pitchFamily="2" charset="-122"/>
              </a:rPr>
              <a:t>              </a:t>
            </a:r>
            <a:r>
              <a:rPr lang="zh-CN" altLang="en-US" sz="2800" dirty="0">
                <a:latin typeface="Calibri" charset="0"/>
                <a:ea typeface="华文新魏" pitchFamily="2" charset="-122"/>
              </a:rPr>
              <a:t>小  白 鸽  爱  唱  歌，</a:t>
            </a:r>
            <a:endParaRPr lang="zh-CN" altLang="en-US" sz="2800" dirty="0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3200" b="1" dirty="0">
                <a:latin typeface="Calibri" charset="0"/>
                <a:ea typeface="华文新魏" pitchFamily="2" charset="-122"/>
              </a:rPr>
              <a:t>               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SimSun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SimSun" pitchFamily="2" charset="-122"/>
              </a:rPr>
              <a:t> 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SimSun" pitchFamily="2" charset="-122"/>
              </a:rPr>
              <a:t>   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SimSun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SimSun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ū</a:t>
            </a:r>
            <a:endParaRPr lang="en-US" altLang="zh-CN" sz="3200" b="1">
              <a:latin typeface="Calibri" charset="0"/>
              <a:ea typeface="SimSun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3200" b="1" dirty="0">
                <a:latin typeface="Calibri" charset="0"/>
                <a:ea typeface="SimSun" pitchFamily="2" charset="-122"/>
              </a:rPr>
              <a:t>            </a:t>
            </a:r>
            <a:r>
              <a:rPr lang="en-US" altLang="zh-CN" sz="4000">
                <a:latin typeface="Calibri" charset="0"/>
                <a:ea typeface="华文新魏" pitchFamily="2" charset="-122"/>
              </a:rPr>
              <a:t>    </a:t>
            </a:r>
            <a:r>
              <a:rPr lang="zh-CN" altLang="en-US" sz="2800" dirty="0">
                <a:latin typeface="Calibri" charset="0"/>
                <a:ea typeface="华文新魏" pitchFamily="2" charset="-122"/>
              </a:rPr>
              <a:t>咕 咕 咕，咕 咕  咕，</a:t>
            </a:r>
            <a:endParaRPr lang="zh-CN" altLang="en-US" sz="2800" dirty="0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2800" dirty="0">
                <a:latin typeface="Calibri" charset="0"/>
                <a:ea typeface="华文新魏" pitchFamily="2" charset="-122"/>
              </a:rPr>
              <a:t>                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ē</a:t>
            </a:r>
            <a:r>
              <a:rPr lang="en-US" altLang="zh-CN" sz="3200" b="1">
                <a:latin typeface="Calibri" charset="0"/>
                <a:ea typeface="SimSun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SimSun" pitchFamily="2" charset="-122"/>
                <a:ea typeface="SimSun" pitchFamily="2" charset="-122"/>
              </a:rPr>
              <a:t>e</a:t>
            </a:r>
            <a:r>
              <a:rPr lang="en-US" altLang="zh-CN" sz="3200" b="1">
                <a:latin typeface="SimSun" pitchFamily="2" charset="-122"/>
                <a:ea typeface="SimSun" pitchFamily="2" charset="-122"/>
              </a:rPr>
              <a:t> </a:t>
            </a:r>
            <a:r>
              <a:rPr lang="en-US" altLang="zh-CN" sz="3200" err="1">
                <a:latin typeface="Calibri" charset="0"/>
                <a:ea typeface="SimSun" pitchFamily="2" charset="-122"/>
              </a:rPr>
              <a:t>t</a:t>
            </a:r>
            <a:r>
              <a:rPr lang="en-US" altLang="zh-CN" sz="2800" err="1">
                <a:latin typeface="Calibri" charset="0"/>
                <a:ea typeface="SimSun" pitchFamily="2" charset="-122"/>
              </a:rPr>
              <a:t>īng</a:t>
            </a:r>
            <a:r>
              <a:rPr lang="en-US" altLang="zh-CN" sz="2800">
                <a:latin typeface="Calibri" charset="0"/>
                <a:ea typeface="SimSun" pitchFamily="2" charset="-122"/>
              </a:rPr>
              <a:t> le  </a:t>
            </a:r>
            <a:r>
              <a:rPr lang="en-US" altLang="zh-CN" sz="2800" err="1">
                <a:latin typeface="Calibri" charset="0"/>
                <a:ea typeface="SimSun" pitchFamily="2" charset="-122"/>
              </a:rPr>
              <a:t>xi</a:t>
            </a:r>
            <a:r>
              <a:rPr lang="en-US" altLang="zh-CN" sz="2800" err="1">
                <a:latin typeface="SimSun" pitchFamily="2" charset="-122"/>
                <a:ea typeface="SimSun" pitchFamily="2" charset="-122"/>
              </a:rPr>
              <a:t>à</a:t>
            </a:r>
            <a:r>
              <a:rPr lang="en-US" altLang="zh-CN" sz="2800" err="1">
                <a:latin typeface="Calibri" charset="0"/>
                <a:ea typeface="SimSun" pitchFamily="2" charset="-122"/>
              </a:rPr>
              <a:t>o</a:t>
            </a:r>
            <a:r>
              <a:rPr lang="en-US" altLang="zh-CN" sz="2800">
                <a:latin typeface="Calibri" charset="0"/>
                <a:ea typeface="SimSun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SimSun" pitchFamily="2" charset="-122"/>
              </a:rPr>
              <a:t>h</a:t>
            </a:r>
            <a:r>
              <a:rPr lang="en-US" altLang="zh-CN" sz="3200" b="1" err="1">
                <a:latin typeface="Calibri" charset="0"/>
                <a:ea typeface="SimSun" pitchFamily="2" charset="-122"/>
              </a:rPr>
              <a:t>ē</a:t>
            </a:r>
            <a:r>
              <a:rPr lang="en-US" altLang="zh-CN" sz="3200" b="1">
                <a:latin typeface="Calibri" charset="0"/>
                <a:ea typeface="SimSun" pitchFamily="2" charset="-122"/>
              </a:rPr>
              <a:t>  </a:t>
            </a:r>
            <a:r>
              <a:rPr lang="en-US" altLang="zh-CN" sz="2800" b="1">
                <a:latin typeface="Calibri" charset="0"/>
                <a:ea typeface="SimSun" pitchFamily="2" charset="-122"/>
              </a:rPr>
              <a:t>h</a:t>
            </a:r>
            <a:r>
              <a:rPr lang="en-US" altLang="zh-CN" sz="3200" b="1">
                <a:latin typeface="SimSun" pitchFamily="2" charset="-122"/>
                <a:ea typeface="SimSun" pitchFamily="2" charset="-122"/>
              </a:rPr>
              <a:t>e</a:t>
            </a:r>
            <a:endParaRPr lang="en-US" altLang="zh-CN" sz="3200" b="1">
              <a:latin typeface="SimSun" pitchFamily="2" charset="-122"/>
              <a:ea typeface="SimSun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3200" b="1" dirty="0">
                <a:latin typeface="SimSun" pitchFamily="2" charset="-122"/>
                <a:ea typeface="SimSun" pitchFamily="2" charset="-122"/>
              </a:rPr>
              <a:t>        </a:t>
            </a:r>
            <a:r>
              <a:rPr lang="zh-CN" altLang="en-US" sz="2800" dirty="0">
                <a:latin typeface="Calibri" charset="0"/>
                <a:ea typeface="华文新魏" pitchFamily="2" charset="-122"/>
              </a:rPr>
              <a:t>哥 哥 听 了笑  呵 呵</a:t>
            </a:r>
            <a:r>
              <a:rPr lang="zh-CN" altLang="en-US" sz="2800" dirty="0">
                <a:latin typeface="Calibri" charset="0"/>
                <a:ea typeface="SimSun" pitchFamily="2" charset="-122"/>
              </a:rPr>
              <a:t>。 </a:t>
            </a:r>
            <a:endParaRPr lang="zh-CN" altLang="en-US" sz="2800" dirty="0">
              <a:latin typeface="Calibri" charset="0"/>
              <a:ea typeface="SimSun" pitchFamily="2" charset="-122"/>
            </a:endParaRPr>
          </a:p>
        </p:txBody>
      </p:sp>
      <p:pic>
        <p:nvPicPr>
          <p:cNvPr id="7171" name="Picture 3" descr="c3ba852ed6441d6ed42af1c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8025" y="2636838"/>
            <a:ext cx="1633538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4" descr="u=2468400631,1213018213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709863"/>
            <a:ext cx="11303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776413" y="1174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拓展提升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76413" y="6937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2224088" y="3276600"/>
            <a:ext cx="3296285" cy="2676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endParaRPr lang="zh-CN" altLang="en-US" sz="4000" b="1" dirty="0">
              <a:latin typeface="Calibri" charset="0"/>
              <a:ea typeface="SimSun" pitchFamily="2" charset="-122"/>
            </a:endParaRPr>
          </a:p>
          <a:p>
            <a:pPr indent="0" eaLnBrk="0" hangingPunct="0"/>
            <a:r>
              <a:rPr lang="zh-CN" altLang="en-US" sz="4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公鸡打鸣o o o</a:t>
            </a:r>
            <a:endParaRPr lang="zh-CN" altLang="en-US" sz="4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r>
              <a:rPr lang="zh-CN" altLang="en-US" sz="40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圆圆嘴巴o o o</a:t>
            </a:r>
            <a:endParaRPr lang="zh-CN" altLang="en-US" sz="40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0" eaLnBrk="0" hangingPunct="0"/>
            <a:endParaRPr lang="zh-CN" altLang="en-US" sz="48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7" name="Rectangle 3"/>
          <p:cNvSpPr/>
          <p:nvPr/>
        </p:nvSpPr>
        <p:spPr>
          <a:xfrm>
            <a:off x="3176588" y="1527175"/>
            <a:ext cx="1203325" cy="2245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/>
            <a:r>
              <a:rPr lang="zh-CN" altLang="zh-CN" sz="140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o</a:t>
            </a:r>
            <a:endParaRPr lang="zh-CN" altLang="zh-CN" sz="140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  <p:pic>
        <p:nvPicPr>
          <p:cNvPr id="26627" name="Picture 4" descr="QQ图片201309052227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8563" y="1530350"/>
            <a:ext cx="4349750" cy="390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3216275" y="1093788"/>
            <a:ext cx="4608513" cy="12239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charset="0"/>
                <a:ea typeface="SimSun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SimSun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SimSun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SimSun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SimSun" pitchFamily="2" charset="-122"/>
                <a:cs typeface="+mn-cs"/>
              </a:defRPr>
            </a:lvl5pPr>
          </a:lstStyle>
          <a:p>
            <a:pPr lvl="0" algn="ctr" eaLnBrk="1" fontAlgn="base" hangingPunct="1"/>
            <a:endParaRPr lang="en-US" altLang="en-US" sz="3600" b="1" strike="noStrike" noProof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ctr" eaLnBrk="1" fontAlgn="base" hangingPunct="1"/>
            <a:endParaRPr lang="en-US" altLang="en-US" sz="3600" strike="noStrike" noProof="1" dirty="0">
              <a:solidFill>
                <a:srgbClr val="000000"/>
              </a:solidFill>
              <a:latin typeface="Calibri" charset="0"/>
              <a:ea typeface="华文新魏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640013" y="3068638"/>
            <a:ext cx="6551613" cy="259238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787" name="Rectangle 3"/>
          <p:cNvSpPr>
            <a:spLocks noGrp="1"/>
          </p:cNvSpPr>
          <p:nvPr/>
        </p:nvSpPr>
        <p:spPr>
          <a:xfrm>
            <a:off x="3430588" y="3429000"/>
            <a:ext cx="1954212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3600" err="1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gù</a:t>
            </a:r>
            <a:r>
              <a:rPr lang="en-US" altLang="zh-CN" sz="3600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en-US" altLang="zh-CN" sz="3600">
              <a:solidFill>
                <a:srgbClr val="FF00FF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8788" name="Rectangle 3"/>
          <p:cNvSpPr>
            <a:spLocks noGrp="1"/>
          </p:cNvSpPr>
          <p:nvPr/>
        </p:nvSpPr>
        <p:spPr>
          <a:xfrm>
            <a:off x="4210050" y="1268413"/>
            <a:ext cx="3254375" cy="164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3600" dirty="0">
                <a:solidFill>
                  <a:srgbClr val="00B0F0"/>
                </a:solidFill>
                <a:latin typeface="SimSun" pitchFamily="2" charset="-122"/>
                <a:ea typeface="SimSun" pitchFamily="2" charset="-122"/>
              </a:rPr>
              <a:t>大声读一读。</a:t>
            </a:r>
            <a:endParaRPr lang="en-US" altLang="zh-CN" sz="3600">
              <a:solidFill>
                <a:srgbClr val="00B0F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8789" name="Rectangle 3"/>
          <p:cNvSpPr>
            <a:spLocks noGrp="1"/>
          </p:cNvSpPr>
          <p:nvPr/>
        </p:nvSpPr>
        <p:spPr>
          <a:xfrm>
            <a:off x="6553200" y="3429000"/>
            <a:ext cx="1952625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3600" err="1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hé</a:t>
            </a:r>
            <a:r>
              <a:rPr lang="en-US" altLang="zh-CN" sz="3600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en-US" altLang="zh-CN" sz="3600">
              <a:solidFill>
                <a:srgbClr val="FF00FF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8790" name="Rectangle 3"/>
          <p:cNvSpPr>
            <a:spLocks noGrp="1"/>
          </p:cNvSpPr>
          <p:nvPr/>
        </p:nvSpPr>
        <p:spPr>
          <a:xfrm>
            <a:off x="3424238" y="4375150"/>
            <a:ext cx="1954212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3600" err="1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gè</a:t>
            </a:r>
            <a:r>
              <a:rPr lang="en-US" altLang="zh-CN" sz="3600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en-US" altLang="zh-CN" sz="3600">
              <a:solidFill>
                <a:srgbClr val="FF00FF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8791" name="Rectangle 3"/>
          <p:cNvSpPr>
            <a:spLocks noGrp="1"/>
          </p:cNvSpPr>
          <p:nvPr/>
        </p:nvSpPr>
        <p:spPr>
          <a:xfrm>
            <a:off x="6545263" y="4375150"/>
            <a:ext cx="1954212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en-US" altLang="zh-CN" sz="3600" err="1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kè</a:t>
            </a:r>
            <a:r>
              <a:rPr lang="en-US" altLang="zh-CN" sz="3600">
                <a:solidFill>
                  <a:srgbClr val="FF00FF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en-US" altLang="zh-CN" sz="3600">
              <a:solidFill>
                <a:srgbClr val="FF00FF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8792" name="Rectangle 3"/>
          <p:cNvSpPr>
            <a:spLocks noGrp="1"/>
          </p:cNvSpPr>
          <p:nvPr/>
        </p:nvSpPr>
        <p:spPr>
          <a:xfrm>
            <a:off x="4203700" y="3444875"/>
            <a:ext cx="1954213" cy="1644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3600" dirty="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故</a:t>
            </a:r>
            <a:r>
              <a:rPr lang="en-US" altLang="zh-CN" sz="360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en-US" altLang="zh-CN" sz="3600">
              <a:solidFill>
                <a:srgbClr val="FFFF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8793" name="Rectangle 3"/>
          <p:cNvSpPr>
            <a:spLocks noGrp="1"/>
          </p:cNvSpPr>
          <p:nvPr/>
        </p:nvSpPr>
        <p:spPr>
          <a:xfrm>
            <a:off x="7239000" y="3444875"/>
            <a:ext cx="1952625" cy="1644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3600" dirty="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禾</a:t>
            </a:r>
            <a:r>
              <a:rPr lang="en-US" altLang="zh-CN" sz="360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en-US" altLang="zh-CN" sz="3600">
              <a:solidFill>
                <a:srgbClr val="FFFF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8794" name="Rectangle 3"/>
          <p:cNvSpPr>
            <a:spLocks noGrp="1"/>
          </p:cNvSpPr>
          <p:nvPr/>
        </p:nvSpPr>
        <p:spPr>
          <a:xfrm>
            <a:off x="4197350" y="4422775"/>
            <a:ext cx="1952625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3600" dirty="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个</a:t>
            </a:r>
            <a:r>
              <a:rPr lang="en-US" altLang="zh-CN" sz="360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en-US" altLang="zh-CN" sz="3600">
              <a:solidFill>
                <a:srgbClr val="FFFF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8795" name="Rectangle 3"/>
          <p:cNvSpPr>
            <a:spLocks noGrp="1"/>
          </p:cNvSpPr>
          <p:nvPr/>
        </p:nvSpPr>
        <p:spPr>
          <a:xfrm>
            <a:off x="7250113" y="4259263"/>
            <a:ext cx="1954212" cy="164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Font typeface="Arial" panose="020B0604020202090204" pitchFamily="34" charset="0"/>
              <a:buNone/>
            </a:pPr>
            <a:r>
              <a:rPr lang="zh-CN" altLang="en-US" sz="3600" dirty="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课</a:t>
            </a:r>
            <a:r>
              <a:rPr lang="en-US" altLang="zh-CN" sz="3600">
                <a:solidFill>
                  <a:srgbClr val="FFFF00"/>
                </a:solidFill>
                <a:latin typeface="SimSun" pitchFamily="2" charset="-122"/>
                <a:ea typeface="SimSun" pitchFamily="2" charset="-122"/>
              </a:rPr>
              <a:t> </a:t>
            </a:r>
            <a:endParaRPr lang="en-US" altLang="zh-CN" sz="3600">
              <a:solidFill>
                <a:srgbClr val="FFFF00"/>
              </a:solidFill>
              <a:latin typeface="SimSun" pitchFamily="2" charset="-122"/>
              <a:ea typeface="SimSun" pitchFamily="2" charset="-122"/>
            </a:endParaRPr>
          </a:p>
        </p:txBody>
      </p:sp>
      <p:sp>
        <p:nvSpPr>
          <p:cNvPr id="11879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776413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随堂练习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1776413" y="7604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159375" y="649288"/>
            <a:ext cx="361696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en-US" altLang="zh-CN" sz="9600" b="1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j  q  x 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3"/>
          <p:cNvSpPr/>
          <p:nvPr/>
        </p:nvSpPr>
        <p:spPr>
          <a:xfrm>
            <a:off x="8035925" y="1196975"/>
            <a:ext cx="1152525" cy="39382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25000" dirty="0">
                <a:latin typeface="Calibri" charset="0"/>
                <a:ea typeface="SimSun" pitchFamily="2" charset="-122"/>
              </a:rPr>
              <a:t>j</a:t>
            </a:r>
            <a:endParaRPr lang="zh-CN" altLang="zh-CN" sz="25000" dirty="0">
              <a:latin typeface="Calibri" charset="0"/>
              <a:ea typeface="SimSun" pitchFamily="2" charset="-122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2784475" y="2205038"/>
            <a:ext cx="33115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200" dirty="0">
                <a:solidFill>
                  <a:srgbClr val="000099"/>
                </a:solidFill>
                <a:latin typeface="Calibri" charset="0"/>
                <a:ea typeface="SimSun" pitchFamily="2" charset="-122"/>
              </a:rPr>
              <a:t>一只小鸡j，j，j</a:t>
            </a:r>
            <a:endParaRPr lang="zh-CN" altLang="zh-CN" sz="3200" dirty="0">
              <a:solidFill>
                <a:srgbClr val="000099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2185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18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781300"/>
            <a:ext cx="5876925" cy="3336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196975"/>
            <a:ext cx="8570913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Text Box 2"/>
          <p:cNvSpPr txBox="1"/>
          <p:nvPr/>
        </p:nvSpPr>
        <p:spPr>
          <a:xfrm>
            <a:off x="3575050" y="1922463"/>
            <a:ext cx="1655763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20000" dirty="0">
                <a:latin typeface="Calibri" charset="0"/>
                <a:ea typeface="SimSun" pitchFamily="2" charset="-122"/>
              </a:rPr>
              <a:t>j</a:t>
            </a:r>
            <a:endParaRPr lang="zh-CN" altLang="zh-CN" sz="20000" dirty="0">
              <a:latin typeface="Calibri" charset="0"/>
              <a:ea typeface="SimSun" pitchFamily="2" charset="-122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5359400" y="3233738"/>
            <a:ext cx="58340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2800" dirty="0">
                <a:latin typeface="Calibri" charset="0"/>
                <a:ea typeface="SimSun" pitchFamily="2" charset="-122"/>
              </a:rPr>
              <a:t>先写竖左弯,再写小圆点</a:t>
            </a:r>
            <a:endParaRPr lang="zh-CN" altLang="zh-CN" sz="2800" dirty="0">
              <a:latin typeface="Calibri" charset="0"/>
              <a:ea typeface="SimSun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5448300" y="3933825"/>
            <a:ext cx="30257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2800" dirty="0">
                <a:solidFill>
                  <a:srgbClr val="FF0066"/>
                </a:solidFill>
                <a:latin typeface="Calibri" charset="0"/>
                <a:ea typeface="SimSun" pitchFamily="2" charset="-122"/>
              </a:rPr>
              <a:t>竖弯加点j，j，j</a:t>
            </a:r>
            <a:endParaRPr lang="zh-CN" altLang="zh-CN" sz="2800" dirty="0">
              <a:solidFill>
                <a:srgbClr val="FF0066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2288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512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492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388" y="757238"/>
            <a:ext cx="9059862" cy="5480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Text Box 2"/>
          <p:cNvSpPr txBox="1"/>
          <p:nvPr/>
        </p:nvSpPr>
        <p:spPr>
          <a:xfrm>
            <a:off x="3575050" y="1922463"/>
            <a:ext cx="1655763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en-US" altLang="zh-CN" sz="20000">
                <a:latin typeface="Calibri" charset="0"/>
                <a:ea typeface="SimSun" pitchFamily="2" charset="-122"/>
              </a:rPr>
              <a:t>q</a:t>
            </a:r>
            <a:endParaRPr lang="zh-CN" altLang="zh-CN" sz="20000" dirty="0">
              <a:latin typeface="Calibri" charset="0"/>
              <a:ea typeface="SimSun" pitchFamily="2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5519738" y="4076700"/>
            <a:ext cx="3600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200" dirty="0">
                <a:latin typeface="Calibri" charset="0"/>
                <a:ea typeface="SimSun" pitchFamily="2" charset="-122"/>
              </a:rPr>
              <a:t>左上半圆q，q，q</a:t>
            </a:r>
            <a:endParaRPr lang="zh-CN" altLang="zh-CN" sz="3200" dirty="0">
              <a:latin typeface="Calibri" charset="0"/>
              <a:ea typeface="SimSun" pitchFamily="2" charset="-122"/>
            </a:endParaRPr>
          </a:p>
        </p:txBody>
      </p:sp>
      <p:sp>
        <p:nvSpPr>
          <p:cNvPr id="12493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5953" name="Picture 2" descr="4a11c41185d339a3277fb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982663"/>
            <a:ext cx="8966200" cy="537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/>
          <p:nvPr/>
        </p:nvSpPr>
        <p:spPr>
          <a:xfrm>
            <a:off x="2868613" y="25400"/>
            <a:ext cx="1447800" cy="509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/>
            <a:r>
              <a:rPr lang="zh-CN" altLang="zh-CN" sz="32500" dirty="0">
                <a:latin typeface="Calibri" charset="0"/>
                <a:ea typeface="SimSun" pitchFamily="2" charset="-122"/>
              </a:rPr>
              <a:t>x</a:t>
            </a:r>
            <a:endParaRPr lang="zh-CN" altLang="zh-CN" sz="32500" dirty="0">
              <a:latin typeface="Calibri" charset="0"/>
              <a:ea typeface="SimSun" pitchFamily="2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5821363" y="1943100"/>
            <a:ext cx="45354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 eaLnBrk="0" hangingPunct="0">
              <a:spcBef>
                <a:spcPct val="50000"/>
              </a:spcBef>
            </a:pPr>
            <a:r>
              <a:rPr lang="zh-CN" altLang="zh-CN" sz="3600" dirty="0">
                <a:solidFill>
                  <a:srgbClr val="000099"/>
                </a:solidFill>
                <a:latin typeface="Calibri" charset="0"/>
                <a:ea typeface="SimSun" pitchFamily="2" charset="-122"/>
              </a:rPr>
              <a:t>刀切西瓜</a:t>
            </a:r>
            <a:r>
              <a:rPr lang="en-US" altLang="zh-CN" sz="3600">
                <a:solidFill>
                  <a:srgbClr val="000099"/>
                </a:solidFill>
                <a:latin typeface="Calibri" charset="0"/>
                <a:ea typeface="SimSun" pitchFamily="2" charset="-122"/>
              </a:rPr>
              <a:t> </a:t>
            </a:r>
            <a:r>
              <a:rPr lang="zh-CN" altLang="zh-CN" sz="3600" dirty="0">
                <a:solidFill>
                  <a:srgbClr val="000099"/>
                </a:solidFill>
                <a:latin typeface="Calibri" charset="0"/>
                <a:ea typeface="SimSun" pitchFamily="2" charset="-122"/>
              </a:rPr>
              <a:t>x，x，x</a:t>
            </a:r>
            <a:endParaRPr lang="zh-CN" altLang="zh-CN" sz="3600" dirty="0">
              <a:solidFill>
                <a:srgbClr val="000099"/>
              </a:solidFill>
              <a:latin typeface="Calibri" charset="0"/>
              <a:ea typeface="SimSun" pitchFamily="2" charset="-122"/>
            </a:endParaRPr>
          </a:p>
        </p:txBody>
      </p:sp>
      <p:sp>
        <p:nvSpPr>
          <p:cNvPr id="12595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1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128002" name="图片 1" descr="}M655J9AJILB_)M7EDS(B9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0" y="1851025"/>
            <a:ext cx="7292975" cy="439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1290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4813" y="1957388"/>
            <a:ext cx="7294562" cy="417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1290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4813" y="1957388"/>
            <a:ext cx="7294562" cy="417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49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indent="0"/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anose="02010600040101010101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anose="02010600040101010101" pitchFamily="2" charset="-122"/>
            </a:endParaRPr>
          </a:p>
        </p:txBody>
      </p:sp>
      <p:pic>
        <p:nvPicPr>
          <p:cNvPr id="1300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1897063"/>
            <a:ext cx="8040688" cy="4379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同侧圆角矩形 5"/>
          <p:cNvSpPr/>
          <p:nvPr/>
        </p:nvSpPr>
        <p:spPr>
          <a:xfrm>
            <a:off x="1703388" y="1889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itchFamily="2" charset="-122"/>
              </a:rPr>
              <a:t>课文详解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黑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703388" y="7651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7816</Words>
  <Application>WPS Presentation</Application>
  <PresentationFormat>宽屏</PresentationFormat>
  <Paragraphs>2251</Paragraphs>
  <Slides>243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243</vt:i4>
      </vt:variant>
    </vt:vector>
  </HeadingPairs>
  <TitlesOfParts>
    <vt:vector size="298" baseType="lpstr">
      <vt:lpstr>Arial</vt:lpstr>
      <vt:lpstr>新細明體</vt:lpstr>
      <vt:lpstr>Wingdings</vt:lpstr>
      <vt:lpstr>Wingdings 2</vt:lpstr>
      <vt:lpstr>幼圆</vt:lpstr>
      <vt:lpstr>苹方-简</vt:lpstr>
      <vt:lpstr>楷体_GB2312</vt:lpstr>
      <vt:lpstr>华文楷体</vt:lpstr>
      <vt:lpstr>SimSun</vt:lpstr>
      <vt:lpstr>汉仪书宋二KW</vt:lpstr>
      <vt:lpstr>Calibri</vt:lpstr>
      <vt:lpstr>Helvetica Neue</vt:lpstr>
      <vt:lpstr>Candara</vt:lpstr>
      <vt:lpstr>华文新魏</vt:lpstr>
      <vt:lpstr>黑体</vt:lpstr>
      <vt:lpstr>汉仪楷体简</vt:lpstr>
      <vt:lpstr>华文琥珀</vt:lpstr>
      <vt:lpstr>Times New Roman</vt:lpstr>
      <vt:lpstr>方正舒体</vt:lpstr>
      <vt:lpstr>汉仪中黑KW</vt:lpstr>
      <vt:lpstr>仿宋</vt:lpstr>
      <vt:lpstr>zypyyb</vt:lpstr>
      <vt:lpstr>Arial Black</vt:lpstr>
      <vt:lpstr>Century Gothic</vt:lpstr>
      <vt:lpstr>Arial Unicode MS</vt:lpstr>
      <vt:lpstr>华文细黑</vt:lpstr>
      <vt:lpstr>SimSun</vt:lpstr>
      <vt:lpstr>Comic Sans MS</vt:lpstr>
      <vt:lpstr>隶书</vt:lpstr>
      <vt:lpstr>报隶-简</vt:lpstr>
      <vt:lpstr>华文隶书</vt:lpstr>
      <vt:lpstr>黑体</vt:lpstr>
      <vt:lpstr>方正姚体</vt:lpstr>
      <vt:lpstr>方正楷体简体</vt:lpstr>
      <vt:lpstr>Dotum</vt:lpstr>
      <vt:lpstr>Century Gothic</vt:lpstr>
      <vt:lpstr>Thonburi</vt:lpstr>
      <vt:lpstr>新細明體</vt:lpstr>
      <vt:lpstr>黑体-简</vt:lpstr>
      <vt:lpstr>华文中宋</vt:lpstr>
      <vt:lpstr>EU-F4</vt:lpstr>
      <vt:lpstr>Tahoma</vt:lpstr>
      <vt:lpstr>Consolas</vt:lpstr>
      <vt:lpstr>Apple SD Gothic Neo</vt:lpstr>
      <vt:lpstr>Calibri Light</vt:lpstr>
      <vt:lpstr>宋体-繁</vt:lpstr>
      <vt:lpstr>SimSun</vt:lpstr>
      <vt:lpstr>微软雅黑</vt:lpstr>
      <vt:lpstr>汉仪旗黑</vt:lpstr>
      <vt:lpstr>SimSun</vt:lpstr>
      <vt:lpstr>新細明體</vt:lpstr>
      <vt:lpstr>方正仿宋_GBK</vt:lpstr>
      <vt:lpstr>Office 主题</vt:lpstr>
      <vt:lpstr>PBrush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gudonger</dc:creator>
  <cp:lastModifiedBy>gudonger</cp:lastModifiedBy>
  <cp:revision>8</cp:revision>
  <dcterms:created xsi:type="dcterms:W3CDTF">2021-02-24T08:18:50Z</dcterms:created>
  <dcterms:modified xsi:type="dcterms:W3CDTF">2021-02-24T08:18:50Z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1028-3.3.0.5120</vt:lpwstr>
  </property>
</Properties>
</file>