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76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2" descr="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2605405"/>
            <a:ext cx="3931920" cy="275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xià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下面  上下  坐下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他在中山公园站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了车。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8923" name="图片 1" descr="KT下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4230" y="4485005"/>
            <a:ext cx="1780540" cy="6007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4" name="图片 6" descr="C:\Users\冰\Desktop\b31748f6dcc434b85be4ba8d34ebf885c.gifb31748f6dcc434b85be4ba8d34ebf885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2664460"/>
            <a:ext cx="2369820" cy="2369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gè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G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个人  个子  一个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这个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地方我来过。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9947" name="图片 1" descr="KT个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5" y="4347210"/>
            <a:ext cx="1805940" cy="6102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2503805"/>
            <a:ext cx="3990975" cy="2795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yǔ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下雨  雨水  雨点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外面下起了好大的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1" descr="KT雨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643" y="4395076"/>
            <a:ext cx="4672105" cy="59349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6" descr="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55" y="2515870"/>
            <a:ext cx="3982085" cy="278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men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亻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我们  你们  他们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我们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都是好孩子。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1" descr="KT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4385310"/>
            <a:ext cx="2922270" cy="5727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50</cp:revision>
  <dcterms:created xsi:type="dcterms:W3CDTF">2019-06-19T02:08:00Z</dcterms:created>
  <dcterms:modified xsi:type="dcterms:W3CDTF">2020-08-29T09:57:12Z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