
<file path=[Content_Types].xml><?xml version="1.0" encoding="utf-8"?>
<Types xmlns="http://schemas.openxmlformats.org/package/2006/content-types">
  <Default Extension="wav" ContentType="audio/x-wav"/>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9" r:id="rId3"/>
  </p:sldMasterIdLst>
  <p:sldIdLst>
    <p:sldId id="256" r:id="rId4"/>
    <p:sldId id="257" r:id="rId5"/>
    <p:sldId id="297" r:id="rId6"/>
    <p:sldId id="259" r:id="rId7"/>
    <p:sldId id="441" r:id="rId8"/>
    <p:sldId id="260" r:id="rId9"/>
    <p:sldId id="300" r:id="rId10"/>
    <p:sldId id="373" r:id="rId11"/>
    <p:sldId id="377" r:id="rId12"/>
    <p:sldId id="400" r:id="rId13"/>
    <p:sldId id="383" r:id="rId14"/>
    <p:sldId id="382" r:id="rId15"/>
    <p:sldId id="379" r:id="rId16"/>
    <p:sldId id="378" r:id="rId17"/>
    <p:sldId id="374" r:id="rId18"/>
    <p:sldId id="375" r:id="rId19"/>
    <p:sldId id="401" r:id="rId20"/>
    <p:sldId id="402" r:id="rId21"/>
    <p:sldId id="376" r:id="rId22"/>
    <p:sldId id="384" r:id="rId23"/>
    <p:sldId id="385" r:id="rId24"/>
    <p:sldId id="325" r:id="rId25"/>
    <p:sldId id="389" r:id="rId26"/>
    <p:sldId id="391" r:id="rId27"/>
    <p:sldId id="442" r:id="rId28"/>
    <p:sldId id="443" r:id="rId29"/>
    <p:sldId id="392" r:id="rId30"/>
    <p:sldId id="393" r:id="rId31"/>
    <p:sldId id="330" r:id="rId32"/>
    <p:sldId id="396" r:id="rId33"/>
    <p:sldId id="263" r:id="rId34"/>
    <p:sldId id="397" r:id="rId35"/>
    <p:sldId id="264" r:id="rId36"/>
    <p:sldId id="386" r:id="rId37"/>
    <p:sldId id="294" r:id="rId38"/>
    <p:sldId id="303" r:id="rId39"/>
    <p:sldId id="265" r:id="rId40"/>
    <p:sldId id="269" r:id="rId41"/>
    <p:sldId id="387" r:id="rId42"/>
    <p:sldId id="394" r:id="rId43"/>
    <p:sldId id="395" r:id="rId44"/>
    <p:sldId id="398" r:id="rId45"/>
    <p:sldId id="270" r:id="rId46"/>
    <p:sldId id="268" r:id="rId47"/>
    <p:sldId id="271" r:id="rId48"/>
    <p:sldId id="331" r:id="rId49"/>
    <p:sldId id="399" r:id="rId50"/>
  </p:sldIdLst>
  <p:sldSz cx="9144000" cy="6858000" type="screen4x3"/>
  <p:notesSz cx="7104380" cy="10234930"/>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4E0E1"/>
    <a:srgbClr val="97EEFE"/>
    <a:srgbClr val="A5EDF0"/>
    <a:srgbClr val="8BE4D2"/>
    <a:srgbClr val="BBEFE7"/>
    <a:srgbClr val="85CAD9"/>
    <a:srgbClr val="027718"/>
    <a:srgbClr val="008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5987"/>
    <p:restoredTop sz="94660"/>
  </p:normalViewPr>
  <p:slideViewPr>
    <p:cSldViewPr snapToGrid="0" showGuides="1">
      <p:cViewPr varScale="1">
        <p:scale>
          <a:sx n="127" d="100"/>
          <a:sy n="127" d="100"/>
        </p:scale>
        <p:origin x="-1164" y="-84"/>
      </p:cViewPr>
      <p:guideLst>
        <p:guide orient="horz" pos="2248"/>
        <p:guide pos="2196"/>
      </p:guideLst>
    </p:cSldViewPr>
  </p:slideViewPr>
  <p:notesTextViewPr>
    <p:cViewPr>
      <p:scale>
        <a:sx n="1" d="1"/>
        <a:sy n="1" d="1"/>
      </p:scale>
      <p:origin x="0" y="0"/>
    </p:cViewPr>
  </p:notesTextViewPr>
  <p:gridSpacing cx="72005" cy="72005"/>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3" Type="http://schemas.openxmlformats.org/officeDocument/2006/relationships/tableStyles" Target="tableStyles.xml"/><Relationship Id="rId52" Type="http://schemas.openxmlformats.org/officeDocument/2006/relationships/viewProps" Target="viewProps.xml"/><Relationship Id="rId51" Type="http://schemas.openxmlformats.org/officeDocument/2006/relationships/presProps" Target="presProps.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60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smtClean="0"/>
              <a:t>单击此处编辑母版副标题样式</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tint val="75000"/>
                </a:schemeClr>
              </a:solidFill>
              <a:effectLst/>
              <a:uLnTx/>
              <a:uFillTx/>
              <a:latin typeface="Calibri"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Calibri" pitchFamily="34" charset="0"/>
              </a:rPr>
            </a:fld>
            <a:endParaRPr lang="zh-CN" altLang="en-US" dirty="0">
              <a:latin typeface="Calibri"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28650" y="365125"/>
            <a:ext cx="7886700" cy="5811838"/>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tint val="75000"/>
                </a:schemeClr>
              </a:solidFill>
              <a:effectLst/>
              <a:uLnTx/>
              <a:uFillTx/>
              <a:latin typeface="Calibri"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fld id="{9A0DB2DC-4C9A-4742-B13C-FB6460FD3503}" type="slidenum">
              <a:rPr lang="zh-CN" altLang="en-US" dirty="0">
                <a:latin typeface="Calibri" pitchFamily="34" charset="0"/>
              </a:rPr>
            </a:fld>
            <a:endParaRPr lang="zh-CN" altLang="en-US" dirty="0">
              <a:latin typeface="Calibri"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60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smtClean="0"/>
              <a:t>单击此处编辑母版副标题样式</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tint val="75000"/>
                </a:schemeClr>
              </a:solidFill>
              <a:effectLst/>
              <a:uLnTx/>
              <a:uFillTx/>
              <a:latin typeface="Calibri"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Calibri" pitchFamily="34" charset="0"/>
              </a:rPr>
            </a:fld>
            <a:endParaRPr lang="zh-CN" altLang="en-US" dirty="0">
              <a:latin typeface="Calibri"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28650" y="365125"/>
            <a:ext cx="7886700" cy="1325563"/>
          </a:xfrm>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tint val="75000"/>
                </a:schemeClr>
              </a:solidFill>
              <a:effectLst/>
              <a:uLnTx/>
              <a:uFillTx/>
              <a:latin typeface="Calibri"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Calibri" pitchFamily="34" charset="0"/>
              </a:rPr>
            </a:fld>
            <a:endParaRPr lang="zh-CN" altLang="en-US" dirty="0">
              <a:latin typeface="Calibri"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60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smtClean="0"/>
              <a:t>单击此处编辑母版文本样式</a:t>
            </a:r>
            <a:endParaRPr lang="zh-CN" altLang="en-US" noProof="1" smtClean="0"/>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tint val="75000"/>
                </a:schemeClr>
              </a:solidFill>
              <a:effectLst/>
              <a:uLnTx/>
              <a:uFillTx/>
              <a:latin typeface="Calibri"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Calibri" pitchFamily="34" charset="0"/>
              </a:rPr>
            </a:fld>
            <a:endParaRPr lang="zh-CN" altLang="en-US" dirty="0">
              <a:latin typeface="Calibri"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28650" y="365125"/>
            <a:ext cx="7886700" cy="1325563"/>
          </a:xfrm>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628650" y="1825625"/>
            <a:ext cx="3886200" cy="4351338"/>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4629150" y="1825625"/>
            <a:ext cx="3886200" cy="4351338"/>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tint val="75000"/>
                </a:schemeClr>
              </a:solidFill>
              <a:effectLst/>
              <a:uLnTx/>
              <a:uFillTx/>
              <a:latin typeface="Calibri"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Calibri" pitchFamily="34" charset="0"/>
              </a:rPr>
            </a:fld>
            <a:endParaRPr lang="zh-CN" altLang="en-US" dirty="0">
              <a:latin typeface="Calibri"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90081" y="1778438"/>
            <a:ext cx="3655181" cy="823912"/>
          </a:xfrm>
        </p:spPr>
        <p:txBody>
          <a:bodyPr anchor="ctr"/>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92704" y="1778438"/>
            <a:ext cx="3673182" cy="823912"/>
          </a:xfrm>
        </p:spPr>
        <p:txBody>
          <a:bodyPr anchor="ctr"/>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6"/>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tint val="75000"/>
                </a:schemeClr>
              </a:solidFill>
              <a:effectLst/>
              <a:uLnTx/>
              <a:uFillTx/>
              <a:latin typeface="Calibri"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fld id="{9A0DB2DC-4C9A-4742-B13C-FB6460FD3503}" type="slidenum">
              <a:rPr lang="zh-CN" altLang="en-US" dirty="0">
                <a:latin typeface="Calibri" pitchFamily="34" charset="0"/>
              </a:rPr>
            </a:fld>
            <a:endParaRPr lang="zh-CN" altLang="en-US" dirty="0">
              <a:latin typeface="Calibri" pitchFamily="3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28650" y="365125"/>
            <a:ext cx="7886700" cy="1325563"/>
          </a:xfrm>
        </p:spPr>
        <p:txBody>
          <a:bodyPr/>
          <a:lstStyle/>
          <a:p>
            <a:r>
              <a:rPr lang="zh-CN" altLang="en-US" noProof="1" smtClean="0"/>
              <a:t>单击此处编辑母版标题样式</a:t>
            </a:r>
            <a:endParaRPr lang="zh-CN" altLang="en-US" noProof="1"/>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tint val="75000"/>
                </a:schemeClr>
              </a:solidFill>
              <a:effectLst/>
              <a:uLnTx/>
              <a:uFillTx/>
              <a:latin typeface="Calibri"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fld id="{9A0DB2DC-4C9A-4742-B13C-FB6460FD3503}" type="slidenum">
              <a:rPr lang="zh-CN" altLang="en-US" dirty="0">
                <a:latin typeface="Calibri" pitchFamily="34" charset="0"/>
              </a:rPr>
            </a:fld>
            <a:endParaRPr lang="zh-CN" altLang="en-US" dirty="0">
              <a:latin typeface="Calibri" pitchFamily="34"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tint val="75000"/>
                </a:schemeClr>
              </a:solidFill>
              <a:effectLst/>
              <a:uLnTx/>
              <a:uFillTx/>
              <a:latin typeface="Calibri"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fld id="{9A0DB2DC-4C9A-4742-B13C-FB6460FD3503}" type="slidenum">
              <a:rPr lang="zh-CN" altLang="en-US" dirty="0">
                <a:latin typeface="Calibri" pitchFamily="34" charset="0"/>
              </a:rPr>
            </a:fld>
            <a:endParaRPr lang="zh-CN" altLang="en-US" dirty="0">
              <a:latin typeface="Calibri" pitchFamily="34"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32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3887391" y="457201"/>
            <a:ext cx="4629150" cy="540385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3124012"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smtClean="0"/>
              <a:t>单击此处编辑母版文本样式</a:t>
            </a:r>
            <a:endParaRPr lang="zh-CN" altLang="en-US" noProof="1" smtClean="0"/>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tint val="75000"/>
                </a:schemeClr>
              </a:solidFill>
              <a:effectLst/>
              <a:uLnTx/>
              <a:uFillTx/>
              <a:latin typeface="Calibri"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Calibri" pitchFamily="34" charset="0"/>
              </a:rPr>
            </a:fld>
            <a:endParaRPr lang="zh-CN" altLang="en-US" dirty="0">
              <a:latin typeface="Calibri" pitchFamily="34"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628650" y="365125"/>
            <a:ext cx="5800725" cy="5811838"/>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tint val="75000"/>
                </a:schemeClr>
              </a:solidFill>
              <a:effectLst/>
              <a:uLnTx/>
              <a:uFillTx/>
              <a:latin typeface="Calibri"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Calibri" pitchFamily="34" charset="0"/>
              </a:rPr>
            </a:fld>
            <a:endParaRPr lang="zh-CN" altLang="en-US" dirty="0">
              <a:latin typeface="Calibri"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28650" y="365125"/>
            <a:ext cx="7886700" cy="1325563"/>
          </a:xfrm>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tint val="75000"/>
                </a:schemeClr>
              </a:solidFill>
              <a:effectLst/>
              <a:uLnTx/>
              <a:uFillTx/>
              <a:latin typeface="Calibri"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Calibri" pitchFamily="34" charset="0"/>
              </a:rPr>
            </a:fld>
            <a:endParaRPr lang="zh-CN" altLang="en-US" dirty="0">
              <a:latin typeface="Calibri" pitchFamily="34"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28650" y="365125"/>
            <a:ext cx="7886700" cy="5811838"/>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tint val="75000"/>
                </a:schemeClr>
              </a:solidFill>
              <a:effectLst/>
              <a:uLnTx/>
              <a:uFillTx/>
              <a:latin typeface="Calibri"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fld id="{9A0DB2DC-4C9A-4742-B13C-FB6460FD3503}" type="slidenum">
              <a:rPr lang="zh-CN" altLang="en-US" dirty="0">
                <a:latin typeface="Calibri" pitchFamily="34" charset="0"/>
              </a:rPr>
            </a:fld>
            <a:endParaRPr lang="zh-CN" altLang="en-US" dirty="0">
              <a:latin typeface="Calibri"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60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smtClean="0"/>
              <a:t>单击此处编辑母版文本样式</a:t>
            </a:r>
            <a:endParaRPr lang="zh-CN" altLang="en-US" noProof="1" smtClean="0"/>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tint val="75000"/>
                </a:schemeClr>
              </a:solidFill>
              <a:effectLst/>
              <a:uLnTx/>
              <a:uFillTx/>
              <a:latin typeface="Calibri"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Calibri" pitchFamily="34" charset="0"/>
              </a:rPr>
            </a:fld>
            <a:endParaRPr lang="zh-CN" altLang="en-US" dirty="0">
              <a:latin typeface="Calibri"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28650" y="365125"/>
            <a:ext cx="7886700" cy="1325563"/>
          </a:xfrm>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628650" y="1825625"/>
            <a:ext cx="3886200" cy="4351338"/>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4629150" y="1825625"/>
            <a:ext cx="3886200" cy="4351338"/>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tint val="75000"/>
                </a:schemeClr>
              </a:solidFill>
              <a:effectLst/>
              <a:uLnTx/>
              <a:uFillTx/>
              <a:latin typeface="Calibri"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Calibri" pitchFamily="34" charset="0"/>
              </a:rPr>
            </a:fld>
            <a:endParaRPr lang="zh-CN" altLang="en-US" dirty="0">
              <a:latin typeface="Calibri"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90081" y="1778438"/>
            <a:ext cx="3655181" cy="823912"/>
          </a:xfrm>
        </p:spPr>
        <p:txBody>
          <a:bodyPr anchor="ctr"/>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92704" y="1778438"/>
            <a:ext cx="3673182" cy="823912"/>
          </a:xfrm>
        </p:spPr>
        <p:txBody>
          <a:bodyPr anchor="ctr"/>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6"/>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tint val="75000"/>
                </a:schemeClr>
              </a:solidFill>
              <a:effectLst/>
              <a:uLnTx/>
              <a:uFillTx/>
              <a:latin typeface="Calibri"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fld id="{9A0DB2DC-4C9A-4742-B13C-FB6460FD3503}" type="slidenum">
              <a:rPr lang="zh-CN" altLang="en-US" dirty="0">
                <a:latin typeface="Calibri" pitchFamily="34" charset="0"/>
              </a:rPr>
            </a:fld>
            <a:endParaRPr lang="zh-CN" altLang="en-US" dirty="0">
              <a:latin typeface="Calibri"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28650" y="365125"/>
            <a:ext cx="7886700" cy="1325563"/>
          </a:xfrm>
        </p:spPr>
        <p:txBody>
          <a:bodyPr/>
          <a:lstStyle/>
          <a:p>
            <a:r>
              <a:rPr lang="zh-CN" altLang="en-US" noProof="1" smtClean="0"/>
              <a:t>单击此处编辑母版标题样式</a:t>
            </a:r>
            <a:endParaRPr lang="zh-CN" altLang="en-US" noProof="1"/>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tint val="75000"/>
                </a:schemeClr>
              </a:solidFill>
              <a:effectLst/>
              <a:uLnTx/>
              <a:uFillTx/>
              <a:latin typeface="Calibri"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fld id="{9A0DB2DC-4C9A-4742-B13C-FB6460FD3503}" type="slidenum">
              <a:rPr lang="zh-CN" altLang="en-US" dirty="0">
                <a:latin typeface="Calibri" pitchFamily="34" charset="0"/>
              </a:rPr>
            </a:fld>
            <a:endParaRPr lang="zh-CN" altLang="en-US" dirty="0">
              <a:latin typeface="Calibri"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tint val="75000"/>
                </a:schemeClr>
              </a:solidFill>
              <a:effectLst/>
              <a:uLnTx/>
              <a:uFillTx/>
              <a:latin typeface="Calibri"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fld id="{9A0DB2DC-4C9A-4742-B13C-FB6460FD3503}" type="slidenum">
              <a:rPr lang="zh-CN" altLang="en-US" dirty="0">
                <a:latin typeface="Calibri" pitchFamily="34" charset="0"/>
              </a:rPr>
            </a:fld>
            <a:endParaRPr lang="zh-CN" altLang="en-US" dirty="0">
              <a:latin typeface="Calibri"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32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3887391" y="457201"/>
            <a:ext cx="4629150" cy="540385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3124012"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smtClean="0"/>
              <a:t>单击此处编辑母版文本样式</a:t>
            </a:r>
            <a:endParaRPr lang="zh-CN" altLang="en-US" noProof="1" smtClean="0"/>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tint val="75000"/>
                </a:schemeClr>
              </a:solidFill>
              <a:effectLst/>
              <a:uLnTx/>
              <a:uFillTx/>
              <a:latin typeface="Calibri"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Calibri" pitchFamily="34" charset="0"/>
              </a:rPr>
            </a:fld>
            <a:endParaRPr lang="zh-CN" altLang="en-US" dirty="0">
              <a:latin typeface="Calibri"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628650" y="365125"/>
            <a:ext cx="5800725" cy="5811838"/>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tint val="75000"/>
                </a:schemeClr>
              </a:solidFill>
              <a:effectLst/>
              <a:uLnTx/>
              <a:uFillTx/>
              <a:latin typeface="Calibri"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Calibri" pitchFamily="34" charset="0"/>
              </a:rPr>
            </a:fld>
            <a:endParaRPr lang="zh-CN" altLang="en-US" dirty="0">
              <a:latin typeface="Calibri"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image" Target="../media/image1.jpeg"/><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9.xml"/><Relationship Id="rId8" Type="http://schemas.openxmlformats.org/officeDocument/2006/relationships/slideLayout" Target="../slideLayouts/slideLayout18.xml"/><Relationship Id="rId7" Type="http://schemas.openxmlformats.org/officeDocument/2006/relationships/slideLayout" Target="../slideLayouts/slideLayout17.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 Id="rId3" Type="http://schemas.openxmlformats.org/officeDocument/2006/relationships/slideLayout" Target="../slideLayouts/slideLayout13.xml"/><Relationship Id="rId2" Type="http://schemas.openxmlformats.org/officeDocument/2006/relationships/slideLayout" Target="../slideLayouts/slideLayout12.xml"/><Relationship Id="rId12" Type="http://schemas.openxmlformats.org/officeDocument/2006/relationships/theme" Target="../theme/theme2.xml"/><Relationship Id="rId11" Type="http://schemas.openxmlformats.org/officeDocument/2006/relationships/image" Target="../media/image1.jpeg"/><Relationship Id="rId10" Type="http://schemas.openxmlformats.org/officeDocument/2006/relationships/slideLayout" Target="../slideLayouts/slideLayout20.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1"/>
          <a:stretch>
            <a:fillRect/>
          </a:stretch>
        </a:blipFill>
        <a:effectLst/>
      </p:bgPr>
    </p:bg>
    <p:spTree>
      <p:nvGrpSpPr>
        <p:cNvPr id="1" name=""/>
        <p:cNvGrpSpPr/>
        <p:nvPr/>
      </p:nvGrpSpPr>
      <p:grpSpPr/>
      <p:sp>
        <p:nvSpPr>
          <p:cNvPr id="1026" name="文本占位符 2"/>
          <p:cNvSpPr>
            <a:spLocks noGrp="1"/>
          </p:cNvSpPr>
          <p:nvPr>
            <p:ph type="body"/>
          </p:nvPr>
        </p:nvSpPr>
        <p:spPr>
          <a:xfrm>
            <a:off x="628650" y="1420813"/>
            <a:ext cx="7886700" cy="4351337"/>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fontAlgn="auto">
              <a:buFont typeface="Arial" panose="020B0604020202020204" pitchFamily="34" charset="0"/>
              <a:buNone/>
              <a:defRPr sz="1200" noProof="1">
                <a:solidFill>
                  <a:schemeClr val="tx1">
                    <a:tint val="75000"/>
                  </a:schemeClr>
                </a:solidFill>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fontAlgn="auto">
              <a:buFont typeface="Arial" panose="020B0604020202020204" pitchFamily="34" charset="0"/>
              <a:buNone/>
              <a:defRPr sz="1200" noProof="1">
                <a:solidFill>
                  <a:schemeClr val="tx1">
                    <a:tint val="75000"/>
                  </a:schemeClr>
                </a:solidFill>
              </a:defRPr>
            </a:lvl1pP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tint val="75000"/>
                </a:schemeClr>
              </a:solidFill>
              <a:effectLst/>
              <a:uLnTx/>
              <a:uFillTx/>
              <a:latin typeface="Calibri" pitchFamily="34" charset="0"/>
              <a:ea typeface="宋体" panose="02010600030101010101" pitchFamily="2" charset="-122"/>
              <a:cs typeface="+mn-cs"/>
            </a:endParaRPr>
          </a:p>
        </p:txBody>
      </p:sp>
      <p:sp>
        <p:nvSpPr>
          <p:cNvPr id="6" name="灯片编号占位符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zh-CN" altLang="en-US" dirty="0">
                <a:latin typeface="Calibri" pitchFamily="34" charset="0"/>
              </a:rPr>
            </a:fld>
            <a:endParaRPr lang="zh-CN" altLang="en-US" dirty="0">
              <a:latin typeface="Calibri"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itchFamily="34"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rotWithShape="0">
          <a:blip r:embed="rId11"/>
          <a:stretch>
            <a:fillRect/>
          </a:stretch>
        </a:blipFill>
        <a:effectLst/>
      </p:bgPr>
    </p:bg>
    <p:spTree>
      <p:nvGrpSpPr>
        <p:cNvPr id="1" name=""/>
        <p:cNvGrpSpPr/>
        <p:nvPr/>
      </p:nvGrpSpPr>
      <p:grpSpPr/>
      <p:sp>
        <p:nvSpPr>
          <p:cNvPr id="2050" name="文本占位符 2"/>
          <p:cNvSpPr>
            <a:spLocks noGrp="1"/>
          </p:cNvSpPr>
          <p:nvPr>
            <p:ph type="body"/>
          </p:nvPr>
        </p:nvSpPr>
        <p:spPr>
          <a:xfrm>
            <a:off x="628650" y="1420813"/>
            <a:ext cx="7886700" cy="4351337"/>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fontAlgn="auto">
              <a:buFont typeface="Arial" panose="020B0604020202020204" pitchFamily="34" charset="0"/>
              <a:buNone/>
              <a:defRPr sz="1200" noProof="1">
                <a:solidFill>
                  <a:schemeClr val="tx1">
                    <a:tint val="75000"/>
                  </a:schemeClr>
                </a:solidFill>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fontAlgn="auto">
              <a:buFont typeface="Arial" panose="020B0604020202020204" pitchFamily="34" charset="0"/>
              <a:buNone/>
              <a:defRPr sz="1200" noProof="1">
                <a:solidFill>
                  <a:schemeClr val="tx1">
                    <a:tint val="75000"/>
                  </a:schemeClr>
                </a:solidFill>
              </a:defRPr>
            </a:lvl1pP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tint val="75000"/>
                </a:schemeClr>
              </a:solidFill>
              <a:effectLst/>
              <a:uLnTx/>
              <a:uFillTx/>
              <a:latin typeface="Calibri" pitchFamily="34" charset="0"/>
              <a:ea typeface="宋体" panose="02010600030101010101" pitchFamily="2" charset="-122"/>
              <a:cs typeface="+mn-cs"/>
            </a:endParaRPr>
          </a:p>
        </p:txBody>
      </p:sp>
      <p:sp>
        <p:nvSpPr>
          <p:cNvPr id="6" name="灯片编号占位符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zh-CN" altLang="en-US" dirty="0">
                <a:latin typeface="Calibri" pitchFamily="34" charset="0"/>
              </a:rPr>
            </a:fld>
            <a:endParaRPr lang="zh-CN" altLang="en-US" dirty="0">
              <a:latin typeface="Calibri" pitchFamily="34" charset="0"/>
            </a:endParaRPr>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Ls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itchFamily="34"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audio" Target="../media/audio1.wav"/><Relationship Id="rId2" Type="http://schemas.openxmlformats.org/officeDocument/2006/relationships/image" Target="../media/image15.png"/><Relationship Id="rId1" Type="http://schemas.openxmlformats.org/officeDocument/2006/relationships/image" Target="../media/image3.jpe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audio" Target="../media/audio1.wav"/><Relationship Id="rId2" Type="http://schemas.openxmlformats.org/officeDocument/2006/relationships/image" Target="../media/image16.png"/><Relationship Id="rId1" Type="http://schemas.openxmlformats.org/officeDocument/2006/relationships/image" Target="../media/image3.jpe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audio" Target="../media/audio1.wav"/><Relationship Id="rId2" Type="http://schemas.openxmlformats.org/officeDocument/2006/relationships/image" Target="../media/image17.png"/><Relationship Id="rId1" Type="http://schemas.openxmlformats.org/officeDocument/2006/relationships/image" Target="../media/image3.jpe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audio" Target="../media/audio1.wav"/><Relationship Id="rId2" Type="http://schemas.openxmlformats.org/officeDocument/2006/relationships/image" Target="../media/image18.png"/><Relationship Id="rId1" Type="http://schemas.openxmlformats.org/officeDocument/2006/relationships/image" Target="../media/image3.jpe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audio" Target="../media/audio1.wav"/><Relationship Id="rId2" Type="http://schemas.openxmlformats.org/officeDocument/2006/relationships/image" Target="../media/image19.png"/><Relationship Id="rId1" Type="http://schemas.openxmlformats.org/officeDocument/2006/relationships/image" Target="../media/image3.jpeg"/></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audio" Target="../media/audio1.wav"/><Relationship Id="rId2" Type="http://schemas.openxmlformats.org/officeDocument/2006/relationships/image" Target="../media/image20.png"/><Relationship Id="rId1" Type="http://schemas.openxmlformats.org/officeDocument/2006/relationships/image" Target="../media/image3.jpeg"/></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audio" Target="../media/audio1.wav"/><Relationship Id="rId2" Type="http://schemas.openxmlformats.org/officeDocument/2006/relationships/image" Target="../media/image21.png"/><Relationship Id="rId1" Type="http://schemas.openxmlformats.org/officeDocument/2006/relationships/image" Target="../media/image3.jpeg"/></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audio" Target="../media/audio1.wav"/><Relationship Id="rId2" Type="http://schemas.openxmlformats.org/officeDocument/2006/relationships/image" Target="../media/image22.png"/><Relationship Id="rId1" Type="http://schemas.openxmlformats.org/officeDocument/2006/relationships/image" Target="../media/image3.jpeg"/></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audio" Target="../media/audio1.wav"/><Relationship Id="rId2" Type="http://schemas.openxmlformats.org/officeDocument/2006/relationships/image" Target="../media/image23.png"/><Relationship Id="rId1" Type="http://schemas.openxmlformats.org/officeDocument/2006/relationships/image" Target="../media/image3.jpeg"/></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audio" Target="../media/audio1.wav"/><Relationship Id="rId2" Type="http://schemas.openxmlformats.org/officeDocument/2006/relationships/image" Target="../media/image24.png"/><Relationship Id="rId1" Type="http://schemas.openxmlformats.org/officeDocument/2006/relationships/image" Target="../media/image3.jpeg"/></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5.png"/><Relationship Id="rId1" Type="http://schemas.openxmlformats.org/officeDocument/2006/relationships/image" Target="../media/image3.jpe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6.png"/><Relationship Id="rId1" Type="http://schemas.openxmlformats.org/officeDocument/2006/relationships/image" Target="../media/image3.jpeg"/></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7.png"/><Relationship Id="rId1" Type="http://schemas.openxmlformats.org/officeDocument/2006/relationships/image" Target="../media/image3.jpe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8.png"/><Relationship Id="rId1" Type="http://schemas.openxmlformats.org/officeDocument/2006/relationships/image" Target="../media/image3.jpeg"/></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9.png"/><Relationship Id="rId1" Type="http://schemas.openxmlformats.org/officeDocument/2006/relationships/image" Target="../media/image3.jpeg"/></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0.png"/><Relationship Id="rId1" Type="http://schemas.openxmlformats.org/officeDocument/2006/relationships/image" Target="../media/image3.jpeg"/></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1.png"/><Relationship Id="rId1" Type="http://schemas.openxmlformats.org/officeDocument/2006/relationships/image" Target="../media/image3.jpeg"/></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8.jpeg"/><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image" Target="../media/image3.jpeg"/></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image" Target="../media/image3.jpe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audio" Target="../media/audio1.wav"/><Relationship Id="rId2" Type="http://schemas.openxmlformats.org/officeDocument/2006/relationships/image" Target="../media/image12.png"/><Relationship Id="rId1" Type="http://schemas.openxmlformats.org/officeDocument/2006/relationships/image" Target="../media/image3.jpe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audio" Target="../media/audio1.wav"/><Relationship Id="rId2" Type="http://schemas.openxmlformats.org/officeDocument/2006/relationships/image" Target="../media/image13.png"/><Relationship Id="rId1" Type="http://schemas.openxmlformats.org/officeDocument/2006/relationships/image" Target="../media/image3.jpe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audio" Target="../media/audio1.wav"/><Relationship Id="rId2" Type="http://schemas.openxmlformats.org/officeDocument/2006/relationships/image" Target="../media/image14.png"/><Relationship Id="rId1"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标题 1"/>
          <p:cNvSpPr>
            <a:spLocks noGrp="1"/>
          </p:cNvSpPr>
          <p:nvPr>
            <p:ph type="ctrTitle"/>
          </p:nvPr>
        </p:nvSpPr>
        <p:spPr>
          <a:xfrm>
            <a:off x="714375" y="841375"/>
            <a:ext cx="7953375" cy="1228725"/>
          </a:xfrm>
          <a:prstGeom prst="rect">
            <a:avLst/>
          </a:prstGeom>
          <a:noFill/>
          <a:ln>
            <a:noFill/>
          </a:ln>
        </p:spPr>
        <p:txBody>
          <a:bodyPr lIns="68580" tIns="34290" rIns="68580" bIns="34290" anchor="b"/>
          <a:p>
            <a:pPr eaLnBrk="1" hangingPunct="1"/>
            <a:r>
              <a:rPr lang="zh-CN" altLang="en-US" b="1" kern="1200" dirty="0">
                <a:solidFill>
                  <a:srgbClr val="C55A11"/>
                </a:solidFill>
                <a:latin typeface="宋体" panose="02010600030101010101" pitchFamily="2" charset="-122"/>
                <a:ea typeface="+mj-ea"/>
                <a:cs typeface="+mj-cs"/>
              </a:rPr>
              <a:t>铺满金色巴掌的水泥道</a:t>
            </a:r>
            <a:endParaRPr lang="zh-CN" altLang="en-US" b="1" kern="1200" dirty="0">
              <a:solidFill>
                <a:srgbClr val="C55A11"/>
              </a:solidFill>
              <a:latin typeface="宋体" panose="02010600030101010101" pitchFamily="2" charset="-122"/>
              <a:ea typeface="+mj-ea"/>
              <a:cs typeface="+mj-cs"/>
            </a:endParaRPr>
          </a:p>
        </p:txBody>
      </p:sp>
      <p:pic>
        <p:nvPicPr>
          <p:cNvPr id="3075" name="图片 2"/>
          <p:cNvPicPr>
            <a:picLocks noChangeAspect="1"/>
          </p:cNvPicPr>
          <p:nvPr/>
        </p:nvPicPr>
        <p:blipFill>
          <a:blip r:embed="rId1"/>
          <a:stretch>
            <a:fillRect/>
          </a:stretch>
        </p:blipFill>
        <p:spPr>
          <a:xfrm>
            <a:off x="150813" y="2373313"/>
            <a:ext cx="8842375" cy="43434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000000"/>
                                          </p:val>
                                        </p:tav>
                                        <p:tav tm="100000">
                                          <p:val>
                                            <p:strVal val="#ppt_w"/>
                                          </p:val>
                                        </p:tav>
                                      </p:tavLst>
                                    </p:anim>
                                    <p:anim calcmode="lin" valueType="num">
                                      <p:cBhvr>
                                        <p:cTn id="8" dur="1000" fill="hold"/>
                                        <p:tgtEl>
                                          <p:spTgt spid="2"/>
                                        </p:tgtEl>
                                        <p:attrNameLst>
                                          <p:attrName>ppt_h</p:attrName>
                                        </p:attrNameLst>
                                      </p:cBhvr>
                                      <p:tavLst>
                                        <p:tav tm="0">
                                          <p:val>
                                            <p:fltVal val="0.00000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000000"/>
                                          </p:val>
                                        </p:tav>
                                        <p:tav tm="100000">
                                          <p:val>
                                            <p:fltVal val="1.000000"/>
                                          </p:val>
                                        </p:tav>
                                      </p:tavLst>
                                    </p:anim>
                                    <p:anim calcmode="lin" valueType="num">
                                      <p:cBhvr>
                                        <p:cTn id="10" dur="1000" fill="hold"/>
                                        <p:tgtEl>
                                          <p:spTgt spid="2"/>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13314" name="图片 2" descr="11"/>
          <p:cNvPicPr>
            <a:picLocks noChangeAspect="1"/>
          </p:cNvPicPr>
          <p:nvPr/>
        </p:nvPicPr>
        <p:blipFill>
          <a:blip r:embed="rId1"/>
          <a:srcRect t="22115"/>
          <a:stretch>
            <a:fillRect/>
          </a:stretch>
        </p:blipFill>
        <p:spPr>
          <a:xfrm>
            <a:off x="120650" y="2057400"/>
            <a:ext cx="8902700" cy="4665663"/>
          </a:xfrm>
          <a:prstGeom prst="rect">
            <a:avLst/>
          </a:prstGeom>
          <a:noFill/>
          <a:ln w="9525">
            <a:noFill/>
          </a:ln>
        </p:spPr>
      </p:pic>
      <p:grpSp>
        <p:nvGrpSpPr>
          <p:cNvPr id="13315" name="组合 38"/>
          <p:cNvGrpSpPr/>
          <p:nvPr/>
        </p:nvGrpSpPr>
        <p:grpSpPr>
          <a:xfrm>
            <a:off x="3322638" y="1279525"/>
            <a:ext cx="2541587" cy="2538413"/>
            <a:chOff x="299400" y="609600"/>
            <a:chExt cx="2542863" cy="2539048"/>
          </a:xfrm>
        </p:grpSpPr>
        <p:cxnSp>
          <p:nvCxnSpPr>
            <p:cNvPr id="13327" name="直接连接符 4"/>
            <p:cNvCxnSpPr/>
            <p:nvPr/>
          </p:nvCxnSpPr>
          <p:spPr>
            <a:xfrm>
              <a:off x="321636" y="1876742"/>
              <a:ext cx="2520627" cy="1588"/>
            </a:xfrm>
            <a:prstGeom prst="line">
              <a:avLst/>
            </a:prstGeom>
            <a:ln w="15875" cap="flat" cmpd="sng">
              <a:solidFill>
                <a:srgbClr val="2E75B6"/>
              </a:solidFill>
              <a:prstDash val="lgDash"/>
              <a:headEnd type="none" w="med" len="med"/>
              <a:tailEnd type="none" w="med" len="med"/>
            </a:ln>
          </p:spPr>
        </p:cxnSp>
        <p:cxnSp>
          <p:nvCxnSpPr>
            <p:cNvPr id="13328" name="直接连接符 5"/>
            <p:cNvCxnSpPr/>
            <p:nvPr/>
          </p:nvCxnSpPr>
          <p:spPr>
            <a:xfrm rot="5400000">
              <a:off x="288596" y="1868799"/>
              <a:ext cx="2519993" cy="1588"/>
            </a:xfrm>
            <a:prstGeom prst="line">
              <a:avLst/>
            </a:prstGeom>
            <a:ln w="15875" cap="flat" cmpd="sng">
              <a:solidFill>
                <a:srgbClr val="2E75B6"/>
              </a:solidFill>
              <a:prstDash val="lgDash"/>
              <a:headEnd type="none" w="med" len="med"/>
              <a:tailEnd type="none" w="med" len="med"/>
            </a:ln>
          </p:spPr>
        </p:cxnSp>
        <p:sp>
          <p:nvSpPr>
            <p:cNvPr id="7" name="矩形 6"/>
            <p:cNvSpPr/>
            <p:nvPr/>
          </p:nvSpPr>
          <p:spPr bwMode="auto">
            <a:xfrm>
              <a:off x="299400" y="628655"/>
              <a:ext cx="2520627" cy="2519993"/>
            </a:xfrm>
            <a:prstGeom prst="rect">
              <a:avLst/>
            </a:prstGeom>
            <a:noFill/>
            <a:ln w="25400" cap="flat" cmpd="sng" algn="ctr">
              <a:solidFill>
                <a:schemeClr val="accent1">
                  <a:lumMod val="75000"/>
                </a:schemeClr>
              </a:solidFill>
              <a:prstDash val="solid"/>
              <a:round/>
              <a:headEnd type="none" w="med" len="med"/>
              <a:tailEnd type="none" w="med" len="med"/>
            </a:ln>
            <a:effec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 name="Freeform 6"/>
          <p:cNvSpPr/>
          <p:nvPr/>
        </p:nvSpPr>
        <p:spPr>
          <a:xfrm>
            <a:off x="3944938" y="2162175"/>
            <a:ext cx="584200" cy="447675"/>
          </a:xfrm>
          <a:custGeom>
            <a:avLst/>
            <a:gdLst>
              <a:gd name="txL" fmla="*/ 0 w 920"/>
              <a:gd name="txT" fmla="*/ 0 h 705"/>
              <a:gd name="txR" fmla="*/ 920 w 920"/>
              <a:gd name="txB" fmla="*/ 705 h 705"/>
            </a:gdLst>
            <a:ahLst/>
            <a:cxnLst>
              <a:cxn ang="0">
                <a:pos x="2147483647" y="2147483647"/>
              </a:cxn>
              <a:cxn ang="0">
                <a:pos x="2147483647" y="2147483647"/>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920" h="705">
                <a:moveTo>
                  <a:pt x="542" y="63"/>
                </a:moveTo>
                <a:lnTo>
                  <a:pt x="529" y="38"/>
                </a:lnTo>
                <a:lnTo>
                  <a:pt x="542" y="26"/>
                </a:lnTo>
                <a:lnTo>
                  <a:pt x="542" y="13"/>
                </a:lnTo>
                <a:lnTo>
                  <a:pt x="567" y="0"/>
                </a:lnTo>
                <a:lnTo>
                  <a:pt x="580" y="0"/>
                </a:lnTo>
                <a:lnTo>
                  <a:pt x="593" y="0"/>
                </a:lnTo>
                <a:lnTo>
                  <a:pt x="605" y="0"/>
                </a:lnTo>
                <a:lnTo>
                  <a:pt x="618" y="0"/>
                </a:lnTo>
                <a:lnTo>
                  <a:pt x="643" y="13"/>
                </a:lnTo>
                <a:lnTo>
                  <a:pt x="656" y="26"/>
                </a:lnTo>
                <a:lnTo>
                  <a:pt x="681" y="38"/>
                </a:lnTo>
                <a:lnTo>
                  <a:pt x="706" y="51"/>
                </a:lnTo>
                <a:lnTo>
                  <a:pt x="731" y="63"/>
                </a:lnTo>
                <a:lnTo>
                  <a:pt x="744" y="76"/>
                </a:lnTo>
                <a:lnTo>
                  <a:pt x="756" y="89"/>
                </a:lnTo>
                <a:lnTo>
                  <a:pt x="769" y="101"/>
                </a:lnTo>
                <a:lnTo>
                  <a:pt x="782" y="114"/>
                </a:lnTo>
                <a:lnTo>
                  <a:pt x="794" y="139"/>
                </a:lnTo>
                <a:lnTo>
                  <a:pt x="794" y="152"/>
                </a:lnTo>
                <a:lnTo>
                  <a:pt x="782" y="164"/>
                </a:lnTo>
                <a:lnTo>
                  <a:pt x="769" y="189"/>
                </a:lnTo>
                <a:lnTo>
                  <a:pt x="756" y="202"/>
                </a:lnTo>
                <a:lnTo>
                  <a:pt x="731" y="227"/>
                </a:lnTo>
                <a:lnTo>
                  <a:pt x="706" y="252"/>
                </a:lnTo>
                <a:lnTo>
                  <a:pt x="668" y="277"/>
                </a:lnTo>
                <a:lnTo>
                  <a:pt x="618" y="303"/>
                </a:lnTo>
                <a:lnTo>
                  <a:pt x="567" y="340"/>
                </a:lnTo>
                <a:lnTo>
                  <a:pt x="529" y="366"/>
                </a:lnTo>
                <a:lnTo>
                  <a:pt x="479" y="391"/>
                </a:lnTo>
                <a:lnTo>
                  <a:pt x="454" y="416"/>
                </a:lnTo>
                <a:lnTo>
                  <a:pt x="416" y="441"/>
                </a:lnTo>
                <a:lnTo>
                  <a:pt x="403" y="454"/>
                </a:lnTo>
                <a:lnTo>
                  <a:pt x="391" y="479"/>
                </a:lnTo>
                <a:lnTo>
                  <a:pt x="378" y="479"/>
                </a:lnTo>
                <a:lnTo>
                  <a:pt x="391" y="491"/>
                </a:lnTo>
                <a:lnTo>
                  <a:pt x="403" y="491"/>
                </a:lnTo>
                <a:lnTo>
                  <a:pt x="416" y="504"/>
                </a:lnTo>
                <a:lnTo>
                  <a:pt x="429" y="504"/>
                </a:lnTo>
                <a:lnTo>
                  <a:pt x="454" y="504"/>
                </a:lnTo>
                <a:lnTo>
                  <a:pt x="466" y="504"/>
                </a:lnTo>
                <a:lnTo>
                  <a:pt x="504" y="504"/>
                </a:lnTo>
                <a:lnTo>
                  <a:pt x="529" y="504"/>
                </a:lnTo>
                <a:lnTo>
                  <a:pt x="567" y="504"/>
                </a:lnTo>
                <a:lnTo>
                  <a:pt x="605" y="504"/>
                </a:lnTo>
                <a:lnTo>
                  <a:pt x="656" y="504"/>
                </a:lnTo>
                <a:lnTo>
                  <a:pt x="693" y="504"/>
                </a:lnTo>
                <a:lnTo>
                  <a:pt x="744" y="504"/>
                </a:lnTo>
                <a:lnTo>
                  <a:pt x="807" y="504"/>
                </a:lnTo>
                <a:lnTo>
                  <a:pt x="857" y="504"/>
                </a:lnTo>
                <a:lnTo>
                  <a:pt x="920" y="504"/>
                </a:lnTo>
                <a:lnTo>
                  <a:pt x="920" y="592"/>
                </a:lnTo>
                <a:lnTo>
                  <a:pt x="807" y="592"/>
                </a:lnTo>
                <a:lnTo>
                  <a:pt x="681" y="605"/>
                </a:lnTo>
                <a:lnTo>
                  <a:pt x="555" y="630"/>
                </a:lnTo>
                <a:lnTo>
                  <a:pt x="441" y="642"/>
                </a:lnTo>
                <a:lnTo>
                  <a:pt x="391" y="655"/>
                </a:lnTo>
                <a:lnTo>
                  <a:pt x="340" y="668"/>
                </a:lnTo>
                <a:lnTo>
                  <a:pt x="290" y="680"/>
                </a:lnTo>
                <a:lnTo>
                  <a:pt x="252" y="693"/>
                </a:lnTo>
                <a:lnTo>
                  <a:pt x="227" y="693"/>
                </a:lnTo>
                <a:lnTo>
                  <a:pt x="202" y="705"/>
                </a:lnTo>
                <a:lnTo>
                  <a:pt x="177" y="705"/>
                </a:lnTo>
                <a:lnTo>
                  <a:pt x="164" y="705"/>
                </a:lnTo>
                <a:lnTo>
                  <a:pt x="151" y="705"/>
                </a:lnTo>
                <a:lnTo>
                  <a:pt x="126" y="705"/>
                </a:lnTo>
                <a:lnTo>
                  <a:pt x="101" y="693"/>
                </a:lnTo>
                <a:lnTo>
                  <a:pt x="63" y="668"/>
                </a:lnTo>
                <a:lnTo>
                  <a:pt x="38" y="642"/>
                </a:lnTo>
                <a:lnTo>
                  <a:pt x="13" y="617"/>
                </a:lnTo>
                <a:lnTo>
                  <a:pt x="0" y="592"/>
                </a:lnTo>
                <a:lnTo>
                  <a:pt x="0" y="567"/>
                </a:lnTo>
                <a:lnTo>
                  <a:pt x="0" y="554"/>
                </a:lnTo>
                <a:lnTo>
                  <a:pt x="13" y="542"/>
                </a:lnTo>
                <a:lnTo>
                  <a:pt x="25" y="529"/>
                </a:lnTo>
                <a:lnTo>
                  <a:pt x="38" y="517"/>
                </a:lnTo>
                <a:lnTo>
                  <a:pt x="51" y="504"/>
                </a:lnTo>
                <a:lnTo>
                  <a:pt x="76" y="491"/>
                </a:lnTo>
                <a:lnTo>
                  <a:pt x="101" y="479"/>
                </a:lnTo>
                <a:lnTo>
                  <a:pt x="126" y="479"/>
                </a:lnTo>
                <a:lnTo>
                  <a:pt x="164" y="466"/>
                </a:lnTo>
                <a:lnTo>
                  <a:pt x="189" y="454"/>
                </a:lnTo>
                <a:lnTo>
                  <a:pt x="227" y="428"/>
                </a:lnTo>
                <a:lnTo>
                  <a:pt x="265" y="403"/>
                </a:lnTo>
                <a:lnTo>
                  <a:pt x="303" y="378"/>
                </a:lnTo>
                <a:lnTo>
                  <a:pt x="328" y="353"/>
                </a:lnTo>
                <a:lnTo>
                  <a:pt x="366" y="315"/>
                </a:lnTo>
                <a:lnTo>
                  <a:pt x="403" y="277"/>
                </a:lnTo>
                <a:lnTo>
                  <a:pt x="441" y="240"/>
                </a:lnTo>
                <a:lnTo>
                  <a:pt x="479" y="202"/>
                </a:lnTo>
                <a:lnTo>
                  <a:pt x="504" y="164"/>
                </a:lnTo>
                <a:lnTo>
                  <a:pt x="517" y="139"/>
                </a:lnTo>
                <a:lnTo>
                  <a:pt x="529" y="114"/>
                </a:lnTo>
                <a:lnTo>
                  <a:pt x="542" y="89"/>
                </a:lnTo>
                <a:lnTo>
                  <a:pt x="542" y="76"/>
                </a:lnTo>
                <a:lnTo>
                  <a:pt x="542" y="63"/>
                </a:lnTo>
              </a:path>
            </a:pathLst>
          </a:custGeom>
          <a:solidFill>
            <a:srgbClr val="FF0000">
              <a:alpha val="100000"/>
            </a:srgbClr>
          </a:solidFill>
          <a:ln w="0" cap="flat" cmpd="sng">
            <a:solidFill>
              <a:srgbClr val="000000">
                <a:alpha val="100000"/>
              </a:srgbClr>
            </a:solidFill>
            <a:prstDash val="solid"/>
            <a:round/>
            <a:headEnd type="none" w="med" len="med"/>
            <a:tailEnd type="none" w="med" len="med"/>
          </a:ln>
        </p:spPr>
        <p:txBody>
          <a:bodyPr/>
          <a:p>
            <a:endParaRPr lang="zh-CN" altLang="en-US"/>
          </a:p>
        </p:txBody>
      </p:sp>
      <p:sp>
        <p:nvSpPr>
          <p:cNvPr id="9" name="Freeform 7"/>
          <p:cNvSpPr/>
          <p:nvPr/>
        </p:nvSpPr>
        <p:spPr>
          <a:xfrm>
            <a:off x="3744913" y="3057525"/>
            <a:ext cx="288925" cy="473075"/>
          </a:xfrm>
          <a:custGeom>
            <a:avLst/>
            <a:gdLst>
              <a:gd name="txL" fmla="*/ 0 w 454"/>
              <a:gd name="txT" fmla="*/ 0 h 743"/>
              <a:gd name="txR" fmla="*/ 454 w 454"/>
              <a:gd name="txB" fmla="*/ 743 h 743"/>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0" y="2147483647"/>
              </a:cxn>
              <a:cxn ang="0">
                <a:pos x="0"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454" h="743">
                <a:moveTo>
                  <a:pt x="240" y="642"/>
                </a:moveTo>
                <a:lnTo>
                  <a:pt x="214" y="667"/>
                </a:lnTo>
                <a:lnTo>
                  <a:pt x="189" y="680"/>
                </a:lnTo>
                <a:lnTo>
                  <a:pt x="164" y="705"/>
                </a:lnTo>
                <a:lnTo>
                  <a:pt x="151" y="718"/>
                </a:lnTo>
                <a:lnTo>
                  <a:pt x="126" y="730"/>
                </a:lnTo>
                <a:lnTo>
                  <a:pt x="113" y="730"/>
                </a:lnTo>
                <a:lnTo>
                  <a:pt x="113" y="743"/>
                </a:lnTo>
                <a:lnTo>
                  <a:pt x="101" y="743"/>
                </a:lnTo>
                <a:lnTo>
                  <a:pt x="88" y="743"/>
                </a:lnTo>
                <a:lnTo>
                  <a:pt x="76" y="730"/>
                </a:lnTo>
                <a:lnTo>
                  <a:pt x="63" y="718"/>
                </a:lnTo>
                <a:lnTo>
                  <a:pt x="50" y="692"/>
                </a:lnTo>
                <a:lnTo>
                  <a:pt x="50" y="680"/>
                </a:lnTo>
                <a:lnTo>
                  <a:pt x="38" y="655"/>
                </a:lnTo>
                <a:lnTo>
                  <a:pt x="25" y="630"/>
                </a:lnTo>
                <a:lnTo>
                  <a:pt x="13" y="579"/>
                </a:lnTo>
                <a:lnTo>
                  <a:pt x="0" y="541"/>
                </a:lnTo>
                <a:lnTo>
                  <a:pt x="0" y="504"/>
                </a:lnTo>
                <a:lnTo>
                  <a:pt x="0" y="491"/>
                </a:lnTo>
                <a:lnTo>
                  <a:pt x="0" y="479"/>
                </a:lnTo>
                <a:lnTo>
                  <a:pt x="0" y="466"/>
                </a:lnTo>
                <a:lnTo>
                  <a:pt x="13" y="453"/>
                </a:lnTo>
                <a:lnTo>
                  <a:pt x="25" y="441"/>
                </a:lnTo>
                <a:lnTo>
                  <a:pt x="38" y="416"/>
                </a:lnTo>
                <a:lnTo>
                  <a:pt x="63" y="403"/>
                </a:lnTo>
                <a:lnTo>
                  <a:pt x="76" y="378"/>
                </a:lnTo>
                <a:lnTo>
                  <a:pt x="101" y="365"/>
                </a:lnTo>
                <a:lnTo>
                  <a:pt x="151" y="315"/>
                </a:lnTo>
                <a:lnTo>
                  <a:pt x="202" y="252"/>
                </a:lnTo>
                <a:lnTo>
                  <a:pt x="252" y="202"/>
                </a:lnTo>
                <a:lnTo>
                  <a:pt x="303" y="126"/>
                </a:lnTo>
                <a:lnTo>
                  <a:pt x="328" y="88"/>
                </a:lnTo>
                <a:lnTo>
                  <a:pt x="340" y="63"/>
                </a:lnTo>
                <a:lnTo>
                  <a:pt x="366" y="38"/>
                </a:lnTo>
                <a:lnTo>
                  <a:pt x="378" y="25"/>
                </a:lnTo>
                <a:lnTo>
                  <a:pt x="391" y="13"/>
                </a:lnTo>
                <a:lnTo>
                  <a:pt x="403" y="0"/>
                </a:lnTo>
                <a:lnTo>
                  <a:pt x="416" y="0"/>
                </a:lnTo>
                <a:lnTo>
                  <a:pt x="429" y="13"/>
                </a:lnTo>
                <a:lnTo>
                  <a:pt x="429" y="25"/>
                </a:lnTo>
                <a:lnTo>
                  <a:pt x="441" y="51"/>
                </a:lnTo>
                <a:lnTo>
                  <a:pt x="441" y="63"/>
                </a:lnTo>
                <a:lnTo>
                  <a:pt x="441" y="88"/>
                </a:lnTo>
                <a:lnTo>
                  <a:pt x="454" y="113"/>
                </a:lnTo>
                <a:lnTo>
                  <a:pt x="454" y="139"/>
                </a:lnTo>
                <a:lnTo>
                  <a:pt x="454" y="189"/>
                </a:lnTo>
                <a:lnTo>
                  <a:pt x="441" y="252"/>
                </a:lnTo>
                <a:lnTo>
                  <a:pt x="429" y="315"/>
                </a:lnTo>
                <a:lnTo>
                  <a:pt x="403" y="390"/>
                </a:lnTo>
                <a:lnTo>
                  <a:pt x="366" y="466"/>
                </a:lnTo>
                <a:lnTo>
                  <a:pt x="340" y="529"/>
                </a:lnTo>
                <a:lnTo>
                  <a:pt x="290" y="592"/>
                </a:lnTo>
                <a:lnTo>
                  <a:pt x="240" y="642"/>
                </a:lnTo>
              </a:path>
            </a:pathLst>
          </a:custGeom>
          <a:solidFill>
            <a:srgbClr val="FF0000">
              <a:alpha val="100000"/>
            </a:srgbClr>
          </a:solidFill>
          <a:ln w="0" cap="flat" cmpd="sng">
            <a:solidFill>
              <a:srgbClr val="000000">
                <a:alpha val="100000"/>
              </a:srgbClr>
            </a:solidFill>
            <a:prstDash val="solid"/>
            <a:round/>
            <a:headEnd type="none" w="med" len="med"/>
            <a:tailEnd type="none" w="med" len="med"/>
          </a:ln>
        </p:spPr>
        <p:txBody>
          <a:bodyPr/>
          <a:p>
            <a:endParaRPr lang="zh-CN" altLang="en-US"/>
          </a:p>
        </p:txBody>
      </p:sp>
      <p:sp>
        <p:nvSpPr>
          <p:cNvPr id="10" name="Freeform 8"/>
          <p:cNvSpPr/>
          <p:nvPr/>
        </p:nvSpPr>
        <p:spPr>
          <a:xfrm>
            <a:off x="4794250" y="3041650"/>
            <a:ext cx="431800" cy="368300"/>
          </a:xfrm>
          <a:custGeom>
            <a:avLst/>
            <a:gdLst>
              <a:gd name="txL" fmla="*/ 0 w 681"/>
              <a:gd name="txT" fmla="*/ 0 h 579"/>
              <a:gd name="txR" fmla="*/ 681 w 681"/>
              <a:gd name="txB" fmla="*/ 579 h 579"/>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0" y="2147483647"/>
              </a:cxn>
              <a:cxn ang="0">
                <a:pos x="2147483647" y="2147483647"/>
              </a:cxn>
              <a:cxn ang="0">
                <a:pos x="2147483647" y="0"/>
              </a:cxn>
              <a:cxn ang="0">
                <a:pos x="2147483647" y="0"/>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681" h="579">
                <a:moveTo>
                  <a:pt x="681" y="428"/>
                </a:moveTo>
                <a:lnTo>
                  <a:pt x="668" y="453"/>
                </a:lnTo>
                <a:lnTo>
                  <a:pt x="668" y="491"/>
                </a:lnTo>
                <a:lnTo>
                  <a:pt x="668" y="516"/>
                </a:lnTo>
                <a:lnTo>
                  <a:pt x="668" y="529"/>
                </a:lnTo>
                <a:lnTo>
                  <a:pt x="668" y="554"/>
                </a:lnTo>
                <a:lnTo>
                  <a:pt x="656" y="566"/>
                </a:lnTo>
                <a:lnTo>
                  <a:pt x="656" y="579"/>
                </a:lnTo>
                <a:lnTo>
                  <a:pt x="643" y="579"/>
                </a:lnTo>
                <a:lnTo>
                  <a:pt x="630" y="579"/>
                </a:lnTo>
                <a:lnTo>
                  <a:pt x="618" y="579"/>
                </a:lnTo>
                <a:lnTo>
                  <a:pt x="605" y="579"/>
                </a:lnTo>
                <a:lnTo>
                  <a:pt x="580" y="566"/>
                </a:lnTo>
                <a:lnTo>
                  <a:pt x="567" y="566"/>
                </a:lnTo>
                <a:lnTo>
                  <a:pt x="542" y="554"/>
                </a:lnTo>
                <a:lnTo>
                  <a:pt x="517" y="529"/>
                </a:lnTo>
                <a:lnTo>
                  <a:pt x="492" y="516"/>
                </a:lnTo>
                <a:lnTo>
                  <a:pt x="454" y="491"/>
                </a:lnTo>
                <a:lnTo>
                  <a:pt x="416" y="466"/>
                </a:lnTo>
                <a:lnTo>
                  <a:pt x="378" y="428"/>
                </a:lnTo>
                <a:lnTo>
                  <a:pt x="328" y="378"/>
                </a:lnTo>
                <a:lnTo>
                  <a:pt x="277" y="340"/>
                </a:lnTo>
                <a:lnTo>
                  <a:pt x="227" y="277"/>
                </a:lnTo>
                <a:lnTo>
                  <a:pt x="164" y="227"/>
                </a:lnTo>
                <a:lnTo>
                  <a:pt x="126" y="189"/>
                </a:lnTo>
                <a:lnTo>
                  <a:pt x="88" y="151"/>
                </a:lnTo>
                <a:lnTo>
                  <a:pt x="51" y="113"/>
                </a:lnTo>
                <a:lnTo>
                  <a:pt x="25" y="88"/>
                </a:lnTo>
                <a:lnTo>
                  <a:pt x="13" y="63"/>
                </a:lnTo>
                <a:lnTo>
                  <a:pt x="0" y="50"/>
                </a:lnTo>
                <a:lnTo>
                  <a:pt x="0" y="38"/>
                </a:lnTo>
                <a:lnTo>
                  <a:pt x="0" y="25"/>
                </a:lnTo>
                <a:lnTo>
                  <a:pt x="13" y="13"/>
                </a:lnTo>
                <a:lnTo>
                  <a:pt x="25" y="0"/>
                </a:lnTo>
                <a:lnTo>
                  <a:pt x="63" y="0"/>
                </a:lnTo>
                <a:lnTo>
                  <a:pt x="76" y="0"/>
                </a:lnTo>
                <a:lnTo>
                  <a:pt x="101" y="0"/>
                </a:lnTo>
                <a:lnTo>
                  <a:pt x="114" y="13"/>
                </a:lnTo>
                <a:lnTo>
                  <a:pt x="139" y="13"/>
                </a:lnTo>
                <a:lnTo>
                  <a:pt x="177" y="25"/>
                </a:lnTo>
                <a:lnTo>
                  <a:pt x="214" y="25"/>
                </a:lnTo>
                <a:lnTo>
                  <a:pt x="240" y="38"/>
                </a:lnTo>
                <a:lnTo>
                  <a:pt x="290" y="38"/>
                </a:lnTo>
                <a:lnTo>
                  <a:pt x="366" y="63"/>
                </a:lnTo>
                <a:lnTo>
                  <a:pt x="441" y="101"/>
                </a:lnTo>
                <a:lnTo>
                  <a:pt x="504" y="138"/>
                </a:lnTo>
                <a:lnTo>
                  <a:pt x="567" y="176"/>
                </a:lnTo>
                <a:lnTo>
                  <a:pt x="593" y="214"/>
                </a:lnTo>
                <a:lnTo>
                  <a:pt x="618" y="239"/>
                </a:lnTo>
                <a:lnTo>
                  <a:pt x="643" y="264"/>
                </a:lnTo>
                <a:lnTo>
                  <a:pt x="656" y="290"/>
                </a:lnTo>
                <a:lnTo>
                  <a:pt x="668" y="327"/>
                </a:lnTo>
                <a:lnTo>
                  <a:pt x="668" y="352"/>
                </a:lnTo>
                <a:lnTo>
                  <a:pt x="681" y="390"/>
                </a:lnTo>
                <a:lnTo>
                  <a:pt x="681" y="428"/>
                </a:lnTo>
              </a:path>
            </a:pathLst>
          </a:custGeom>
          <a:solidFill>
            <a:srgbClr val="FF0000">
              <a:alpha val="100000"/>
            </a:srgbClr>
          </a:solidFill>
          <a:ln w="0" cap="flat" cmpd="sng">
            <a:solidFill>
              <a:srgbClr val="000000">
                <a:alpha val="100000"/>
              </a:srgbClr>
            </a:solidFill>
            <a:prstDash val="solid"/>
            <a:round/>
            <a:headEnd type="none" w="med" len="med"/>
            <a:tailEnd type="none" w="med" len="med"/>
          </a:ln>
        </p:spPr>
        <p:txBody>
          <a:bodyPr/>
          <a:p>
            <a:endParaRPr lang="zh-CN" altLang="en-US"/>
          </a:p>
        </p:txBody>
      </p:sp>
      <p:sp>
        <p:nvSpPr>
          <p:cNvPr id="11" name="Freeform 9"/>
          <p:cNvSpPr/>
          <p:nvPr/>
        </p:nvSpPr>
        <p:spPr>
          <a:xfrm>
            <a:off x="4746625" y="2587625"/>
            <a:ext cx="311150" cy="319088"/>
          </a:xfrm>
          <a:custGeom>
            <a:avLst/>
            <a:gdLst>
              <a:gd name="txL" fmla="*/ 0 w 491"/>
              <a:gd name="txT" fmla="*/ 0 h 503"/>
              <a:gd name="txR" fmla="*/ 491 w 491"/>
              <a:gd name="txB" fmla="*/ 503 h 503"/>
            </a:gdLst>
            <a:ahLst/>
            <a:cxnLst>
              <a:cxn ang="0">
                <a:pos x="0" y="2147483647"/>
              </a:cxn>
              <a:cxn ang="0">
                <a:pos x="2147483647" y="0"/>
              </a:cxn>
              <a:cxn ang="0">
                <a:pos x="2147483647" y="0"/>
              </a:cxn>
              <a:cxn ang="0">
                <a:pos x="2147483647" y="0"/>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Lst>
            <a:rect l="txL" t="txT" r="txR" b="txB"/>
            <a:pathLst>
              <a:path w="491" h="503">
                <a:moveTo>
                  <a:pt x="0" y="12"/>
                </a:moveTo>
                <a:lnTo>
                  <a:pt x="12" y="0"/>
                </a:lnTo>
                <a:lnTo>
                  <a:pt x="25" y="0"/>
                </a:lnTo>
                <a:lnTo>
                  <a:pt x="37" y="0"/>
                </a:lnTo>
                <a:lnTo>
                  <a:pt x="75" y="0"/>
                </a:lnTo>
                <a:lnTo>
                  <a:pt x="88" y="0"/>
                </a:lnTo>
                <a:lnTo>
                  <a:pt x="113" y="12"/>
                </a:lnTo>
                <a:lnTo>
                  <a:pt x="138" y="12"/>
                </a:lnTo>
                <a:lnTo>
                  <a:pt x="163" y="37"/>
                </a:lnTo>
                <a:lnTo>
                  <a:pt x="189" y="50"/>
                </a:lnTo>
                <a:lnTo>
                  <a:pt x="226" y="75"/>
                </a:lnTo>
                <a:lnTo>
                  <a:pt x="264" y="100"/>
                </a:lnTo>
                <a:lnTo>
                  <a:pt x="315" y="125"/>
                </a:lnTo>
                <a:lnTo>
                  <a:pt x="352" y="163"/>
                </a:lnTo>
                <a:lnTo>
                  <a:pt x="390" y="188"/>
                </a:lnTo>
                <a:lnTo>
                  <a:pt x="415" y="226"/>
                </a:lnTo>
                <a:lnTo>
                  <a:pt x="453" y="251"/>
                </a:lnTo>
                <a:lnTo>
                  <a:pt x="466" y="289"/>
                </a:lnTo>
                <a:lnTo>
                  <a:pt x="478" y="314"/>
                </a:lnTo>
                <a:lnTo>
                  <a:pt x="491" y="352"/>
                </a:lnTo>
                <a:lnTo>
                  <a:pt x="491" y="377"/>
                </a:lnTo>
                <a:lnTo>
                  <a:pt x="491" y="402"/>
                </a:lnTo>
                <a:lnTo>
                  <a:pt x="491" y="428"/>
                </a:lnTo>
                <a:lnTo>
                  <a:pt x="478" y="453"/>
                </a:lnTo>
                <a:lnTo>
                  <a:pt x="478" y="465"/>
                </a:lnTo>
                <a:lnTo>
                  <a:pt x="466" y="490"/>
                </a:lnTo>
                <a:lnTo>
                  <a:pt x="453" y="490"/>
                </a:lnTo>
                <a:lnTo>
                  <a:pt x="441" y="503"/>
                </a:lnTo>
                <a:lnTo>
                  <a:pt x="428" y="503"/>
                </a:lnTo>
                <a:lnTo>
                  <a:pt x="415" y="503"/>
                </a:lnTo>
                <a:lnTo>
                  <a:pt x="390" y="490"/>
                </a:lnTo>
                <a:lnTo>
                  <a:pt x="365" y="465"/>
                </a:lnTo>
                <a:lnTo>
                  <a:pt x="340" y="440"/>
                </a:lnTo>
                <a:lnTo>
                  <a:pt x="302" y="415"/>
                </a:lnTo>
                <a:lnTo>
                  <a:pt x="264" y="365"/>
                </a:lnTo>
                <a:lnTo>
                  <a:pt x="226" y="327"/>
                </a:lnTo>
                <a:lnTo>
                  <a:pt x="176" y="264"/>
                </a:lnTo>
                <a:lnTo>
                  <a:pt x="138" y="214"/>
                </a:lnTo>
                <a:lnTo>
                  <a:pt x="100" y="163"/>
                </a:lnTo>
                <a:lnTo>
                  <a:pt x="63" y="125"/>
                </a:lnTo>
                <a:lnTo>
                  <a:pt x="37" y="88"/>
                </a:lnTo>
                <a:lnTo>
                  <a:pt x="25" y="63"/>
                </a:lnTo>
                <a:lnTo>
                  <a:pt x="12" y="37"/>
                </a:lnTo>
                <a:lnTo>
                  <a:pt x="0" y="25"/>
                </a:lnTo>
                <a:lnTo>
                  <a:pt x="0" y="12"/>
                </a:lnTo>
              </a:path>
            </a:pathLst>
          </a:custGeom>
          <a:solidFill>
            <a:srgbClr val="FF0000">
              <a:alpha val="100000"/>
            </a:srgbClr>
          </a:solidFill>
          <a:ln w="0" cap="flat" cmpd="sng">
            <a:solidFill>
              <a:srgbClr val="000000">
                <a:alpha val="100000"/>
              </a:srgbClr>
            </a:solidFill>
            <a:prstDash val="solid"/>
            <a:round/>
            <a:headEnd type="none" w="med" len="med"/>
            <a:tailEnd type="none" w="med" len="med"/>
          </a:ln>
        </p:spPr>
        <p:txBody>
          <a:bodyPr/>
          <a:p>
            <a:endParaRPr lang="zh-CN" altLang="en-US"/>
          </a:p>
        </p:txBody>
      </p:sp>
      <p:sp>
        <p:nvSpPr>
          <p:cNvPr id="12" name="Freeform 10"/>
          <p:cNvSpPr/>
          <p:nvPr/>
        </p:nvSpPr>
        <p:spPr>
          <a:xfrm>
            <a:off x="3633788" y="1587500"/>
            <a:ext cx="176212" cy="750888"/>
          </a:xfrm>
          <a:custGeom>
            <a:avLst/>
            <a:gdLst>
              <a:gd name="txL" fmla="*/ 0 w 277"/>
              <a:gd name="txT" fmla="*/ 0 h 1183"/>
              <a:gd name="txR" fmla="*/ 277 w 277"/>
              <a:gd name="txB" fmla="*/ 1183 h 1183"/>
            </a:gdLst>
            <a:ahLst/>
            <a:cxnLst>
              <a:cxn ang="0">
                <a:pos x="2147483647" y="2147483647"/>
              </a:cxn>
              <a:cxn ang="0">
                <a:pos x="0" y="2147483647"/>
              </a:cxn>
              <a:cxn ang="0">
                <a:pos x="2147483647" y="0"/>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77" h="1183">
                <a:moveTo>
                  <a:pt x="37" y="114"/>
                </a:moveTo>
                <a:lnTo>
                  <a:pt x="25" y="76"/>
                </a:lnTo>
                <a:lnTo>
                  <a:pt x="12" y="51"/>
                </a:lnTo>
                <a:lnTo>
                  <a:pt x="0" y="25"/>
                </a:lnTo>
                <a:lnTo>
                  <a:pt x="12" y="13"/>
                </a:lnTo>
                <a:lnTo>
                  <a:pt x="12" y="0"/>
                </a:lnTo>
                <a:lnTo>
                  <a:pt x="25" y="0"/>
                </a:lnTo>
                <a:lnTo>
                  <a:pt x="37" y="0"/>
                </a:lnTo>
                <a:lnTo>
                  <a:pt x="50" y="0"/>
                </a:lnTo>
                <a:lnTo>
                  <a:pt x="75" y="0"/>
                </a:lnTo>
                <a:lnTo>
                  <a:pt x="88" y="0"/>
                </a:lnTo>
                <a:lnTo>
                  <a:pt x="126" y="13"/>
                </a:lnTo>
                <a:lnTo>
                  <a:pt x="151" y="25"/>
                </a:lnTo>
                <a:lnTo>
                  <a:pt x="176" y="38"/>
                </a:lnTo>
                <a:lnTo>
                  <a:pt x="201" y="51"/>
                </a:lnTo>
                <a:lnTo>
                  <a:pt x="226" y="63"/>
                </a:lnTo>
                <a:lnTo>
                  <a:pt x="239" y="76"/>
                </a:lnTo>
                <a:lnTo>
                  <a:pt x="252" y="88"/>
                </a:lnTo>
                <a:lnTo>
                  <a:pt x="264" y="101"/>
                </a:lnTo>
                <a:lnTo>
                  <a:pt x="277" y="114"/>
                </a:lnTo>
                <a:lnTo>
                  <a:pt x="277" y="126"/>
                </a:lnTo>
                <a:lnTo>
                  <a:pt x="277" y="139"/>
                </a:lnTo>
                <a:lnTo>
                  <a:pt x="277" y="164"/>
                </a:lnTo>
                <a:lnTo>
                  <a:pt x="277" y="189"/>
                </a:lnTo>
                <a:lnTo>
                  <a:pt x="264" y="214"/>
                </a:lnTo>
                <a:lnTo>
                  <a:pt x="264" y="252"/>
                </a:lnTo>
                <a:lnTo>
                  <a:pt x="264" y="302"/>
                </a:lnTo>
                <a:lnTo>
                  <a:pt x="252" y="353"/>
                </a:lnTo>
                <a:lnTo>
                  <a:pt x="252" y="403"/>
                </a:lnTo>
                <a:lnTo>
                  <a:pt x="239" y="516"/>
                </a:lnTo>
                <a:lnTo>
                  <a:pt x="226" y="617"/>
                </a:lnTo>
                <a:lnTo>
                  <a:pt x="226" y="730"/>
                </a:lnTo>
                <a:lnTo>
                  <a:pt x="226" y="831"/>
                </a:lnTo>
                <a:lnTo>
                  <a:pt x="226" y="881"/>
                </a:lnTo>
                <a:lnTo>
                  <a:pt x="226" y="932"/>
                </a:lnTo>
                <a:lnTo>
                  <a:pt x="226" y="969"/>
                </a:lnTo>
                <a:lnTo>
                  <a:pt x="226" y="1007"/>
                </a:lnTo>
                <a:lnTo>
                  <a:pt x="214" y="1045"/>
                </a:lnTo>
                <a:lnTo>
                  <a:pt x="214" y="1070"/>
                </a:lnTo>
                <a:lnTo>
                  <a:pt x="214" y="1095"/>
                </a:lnTo>
                <a:lnTo>
                  <a:pt x="201" y="1120"/>
                </a:lnTo>
                <a:lnTo>
                  <a:pt x="189" y="1146"/>
                </a:lnTo>
                <a:lnTo>
                  <a:pt x="176" y="1171"/>
                </a:lnTo>
                <a:lnTo>
                  <a:pt x="163" y="1183"/>
                </a:lnTo>
                <a:lnTo>
                  <a:pt x="151" y="1183"/>
                </a:lnTo>
                <a:lnTo>
                  <a:pt x="138" y="1183"/>
                </a:lnTo>
                <a:lnTo>
                  <a:pt x="126" y="1171"/>
                </a:lnTo>
                <a:lnTo>
                  <a:pt x="113" y="1158"/>
                </a:lnTo>
                <a:lnTo>
                  <a:pt x="113" y="1146"/>
                </a:lnTo>
                <a:lnTo>
                  <a:pt x="100" y="1133"/>
                </a:lnTo>
                <a:lnTo>
                  <a:pt x="88" y="1120"/>
                </a:lnTo>
                <a:lnTo>
                  <a:pt x="88" y="1095"/>
                </a:lnTo>
                <a:lnTo>
                  <a:pt x="75" y="1045"/>
                </a:lnTo>
                <a:lnTo>
                  <a:pt x="63" y="995"/>
                </a:lnTo>
                <a:lnTo>
                  <a:pt x="63" y="932"/>
                </a:lnTo>
                <a:lnTo>
                  <a:pt x="75" y="881"/>
                </a:lnTo>
                <a:lnTo>
                  <a:pt x="75" y="844"/>
                </a:lnTo>
                <a:lnTo>
                  <a:pt x="75" y="806"/>
                </a:lnTo>
                <a:lnTo>
                  <a:pt x="75" y="755"/>
                </a:lnTo>
                <a:lnTo>
                  <a:pt x="75" y="705"/>
                </a:lnTo>
                <a:lnTo>
                  <a:pt x="88" y="655"/>
                </a:lnTo>
                <a:lnTo>
                  <a:pt x="88" y="592"/>
                </a:lnTo>
                <a:lnTo>
                  <a:pt x="88" y="529"/>
                </a:lnTo>
                <a:lnTo>
                  <a:pt x="88" y="466"/>
                </a:lnTo>
                <a:lnTo>
                  <a:pt x="88" y="390"/>
                </a:lnTo>
                <a:lnTo>
                  <a:pt x="88" y="328"/>
                </a:lnTo>
                <a:lnTo>
                  <a:pt x="75" y="277"/>
                </a:lnTo>
                <a:lnTo>
                  <a:pt x="75" y="227"/>
                </a:lnTo>
                <a:lnTo>
                  <a:pt x="63" y="189"/>
                </a:lnTo>
                <a:lnTo>
                  <a:pt x="63" y="164"/>
                </a:lnTo>
                <a:lnTo>
                  <a:pt x="50" y="126"/>
                </a:lnTo>
                <a:lnTo>
                  <a:pt x="37" y="114"/>
                </a:lnTo>
              </a:path>
            </a:pathLst>
          </a:custGeom>
          <a:solidFill>
            <a:srgbClr val="FF0000">
              <a:alpha val="100000"/>
            </a:srgbClr>
          </a:solidFill>
          <a:ln w="0" cap="flat" cmpd="sng">
            <a:solidFill>
              <a:srgbClr val="000000">
                <a:alpha val="100000"/>
              </a:srgbClr>
            </a:solidFill>
            <a:prstDash val="solid"/>
            <a:round/>
            <a:headEnd type="none" w="med" len="med"/>
            <a:tailEnd type="none" w="med" len="med"/>
          </a:ln>
        </p:spPr>
        <p:txBody>
          <a:bodyPr/>
          <a:p>
            <a:endParaRPr lang="zh-CN" altLang="en-US"/>
          </a:p>
        </p:txBody>
      </p:sp>
      <p:sp>
        <p:nvSpPr>
          <p:cNvPr id="13" name="Freeform 11"/>
          <p:cNvSpPr/>
          <p:nvPr/>
        </p:nvSpPr>
        <p:spPr>
          <a:xfrm>
            <a:off x="3986213" y="1403350"/>
            <a:ext cx="207962" cy="895350"/>
          </a:xfrm>
          <a:custGeom>
            <a:avLst/>
            <a:gdLst>
              <a:gd name="txL" fmla="*/ 0 w 328"/>
              <a:gd name="txT" fmla="*/ 0 h 1409"/>
              <a:gd name="txR" fmla="*/ 328 w 328"/>
              <a:gd name="txB" fmla="*/ 1409 h 1409"/>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328" h="1409">
                <a:moveTo>
                  <a:pt x="265" y="780"/>
                </a:moveTo>
                <a:lnTo>
                  <a:pt x="265" y="868"/>
                </a:lnTo>
                <a:lnTo>
                  <a:pt x="265" y="956"/>
                </a:lnTo>
                <a:lnTo>
                  <a:pt x="265" y="1032"/>
                </a:lnTo>
                <a:lnTo>
                  <a:pt x="265" y="1095"/>
                </a:lnTo>
                <a:lnTo>
                  <a:pt x="252" y="1158"/>
                </a:lnTo>
                <a:lnTo>
                  <a:pt x="252" y="1208"/>
                </a:lnTo>
                <a:lnTo>
                  <a:pt x="252" y="1258"/>
                </a:lnTo>
                <a:lnTo>
                  <a:pt x="240" y="1284"/>
                </a:lnTo>
                <a:lnTo>
                  <a:pt x="240" y="1321"/>
                </a:lnTo>
                <a:lnTo>
                  <a:pt x="227" y="1347"/>
                </a:lnTo>
                <a:lnTo>
                  <a:pt x="227" y="1359"/>
                </a:lnTo>
                <a:lnTo>
                  <a:pt x="214" y="1384"/>
                </a:lnTo>
                <a:lnTo>
                  <a:pt x="214" y="1397"/>
                </a:lnTo>
                <a:lnTo>
                  <a:pt x="202" y="1409"/>
                </a:lnTo>
                <a:lnTo>
                  <a:pt x="189" y="1409"/>
                </a:lnTo>
                <a:lnTo>
                  <a:pt x="177" y="1409"/>
                </a:lnTo>
                <a:lnTo>
                  <a:pt x="164" y="1409"/>
                </a:lnTo>
                <a:lnTo>
                  <a:pt x="151" y="1397"/>
                </a:lnTo>
                <a:lnTo>
                  <a:pt x="139" y="1384"/>
                </a:lnTo>
                <a:lnTo>
                  <a:pt x="139" y="1359"/>
                </a:lnTo>
                <a:lnTo>
                  <a:pt x="126" y="1334"/>
                </a:lnTo>
                <a:lnTo>
                  <a:pt x="114" y="1309"/>
                </a:lnTo>
                <a:lnTo>
                  <a:pt x="101" y="1284"/>
                </a:lnTo>
                <a:lnTo>
                  <a:pt x="88" y="1246"/>
                </a:lnTo>
                <a:lnTo>
                  <a:pt x="88" y="1221"/>
                </a:lnTo>
                <a:lnTo>
                  <a:pt x="76" y="1195"/>
                </a:lnTo>
                <a:lnTo>
                  <a:pt x="76" y="1170"/>
                </a:lnTo>
                <a:lnTo>
                  <a:pt x="76" y="1158"/>
                </a:lnTo>
                <a:lnTo>
                  <a:pt x="76" y="1133"/>
                </a:lnTo>
                <a:lnTo>
                  <a:pt x="76" y="1120"/>
                </a:lnTo>
                <a:lnTo>
                  <a:pt x="76" y="1107"/>
                </a:lnTo>
                <a:lnTo>
                  <a:pt x="76" y="1095"/>
                </a:lnTo>
                <a:lnTo>
                  <a:pt x="76" y="1082"/>
                </a:lnTo>
                <a:lnTo>
                  <a:pt x="76" y="1057"/>
                </a:lnTo>
                <a:lnTo>
                  <a:pt x="88" y="1032"/>
                </a:lnTo>
                <a:lnTo>
                  <a:pt x="88" y="994"/>
                </a:lnTo>
                <a:lnTo>
                  <a:pt x="88" y="956"/>
                </a:lnTo>
                <a:lnTo>
                  <a:pt x="101" y="906"/>
                </a:lnTo>
                <a:lnTo>
                  <a:pt x="101" y="856"/>
                </a:lnTo>
                <a:lnTo>
                  <a:pt x="114" y="755"/>
                </a:lnTo>
                <a:lnTo>
                  <a:pt x="114" y="642"/>
                </a:lnTo>
                <a:lnTo>
                  <a:pt x="114" y="528"/>
                </a:lnTo>
                <a:lnTo>
                  <a:pt x="114" y="415"/>
                </a:lnTo>
                <a:lnTo>
                  <a:pt x="101" y="365"/>
                </a:lnTo>
                <a:lnTo>
                  <a:pt x="101" y="314"/>
                </a:lnTo>
                <a:lnTo>
                  <a:pt x="88" y="264"/>
                </a:lnTo>
                <a:lnTo>
                  <a:pt x="88" y="214"/>
                </a:lnTo>
                <a:lnTo>
                  <a:pt x="76" y="176"/>
                </a:lnTo>
                <a:lnTo>
                  <a:pt x="63" y="151"/>
                </a:lnTo>
                <a:lnTo>
                  <a:pt x="51" y="113"/>
                </a:lnTo>
                <a:lnTo>
                  <a:pt x="38" y="88"/>
                </a:lnTo>
                <a:lnTo>
                  <a:pt x="25" y="63"/>
                </a:lnTo>
                <a:lnTo>
                  <a:pt x="13" y="50"/>
                </a:lnTo>
                <a:lnTo>
                  <a:pt x="0" y="38"/>
                </a:lnTo>
                <a:lnTo>
                  <a:pt x="0" y="25"/>
                </a:lnTo>
                <a:lnTo>
                  <a:pt x="0" y="12"/>
                </a:lnTo>
                <a:lnTo>
                  <a:pt x="13" y="0"/>
                </a:lnTo>
                <a:lnTo>
                  <a:pt x="25" y="0"/>
                </a:lnTo>
                <a:lnTo>
                  <a:pt x="38" y="0"/>
                </a:lnTo>
                <a:lnTo>
                  <a:pt x="63" y="0"/>
                </a:lnTo>
                <a:lnTo>
                  <a:pt x="114" y="12"/>
                </a:lnTo>
                <a:lnTo>
                  <a:pt x="151" y="25"/>
                </a:lnTo>
                <a:lnTo>
                  <a:pt x="214" y="50"/>
                </a:lnTo>
                <a:lnTo>
                  <a:pt x="240" y="63"/>
                </a:lnTo>
                <a:lnTo>
                  <a:pt x="265" y="75"/>
                </a:lnTo>
                <a:lnTo>
                  <a:pt x="290" y="88"/>
                </a:lnTo>
                <a:lnTo>
                  <a:pt x="303" y="113"/>
                </a:lnTo>
                <a:lnTo>
                  <a:pt x="315" y="126"/>
                </a:lnTo>
                <a:lnTo>
                  <a:pt x="328" y="138"/>
                </a:lnTo>
                <a:lnTo>
                  <a:pt x="328" y="151"/>
                </a:lnTo>
                <a:lnTo>
                  <a:pt x="328" y="163"/>
                </a:lnTo>
                <a:lnTo>
                  <a:pt x="328" y="201"/>
                </a:lnTo>
                <a:lnTo>
                  <a:pt x="328" y="239"/>
                </a:lnTo>
                <a:lnTo>
                  <a:pt x="315" y="264"/>
                </a:lnTo>
                <a:lnTo>
                  <a:pt x="303" y="314"/>
                </a:lnTo>
                <a:lnTo>
                  <a:pt x="290" y="314"/>
                </a:lnTo>
                <a:lnTo>
                  <a:pt x="290" y="327"/>
                </a:lnTo>
                <a:lnTo>
                  <a:pt x="290" y="352"/>
                </a:lnTo>
                <a:lnTo>
                  <a:pt x="290" y="365"/>
                </a:lnTo>
                <a:lnTo>
                  <a:pt x="277" y="390"/>
                </a:lnTo>
                <a:lnTo>
                  <a:pt x="277" y="415"/>
                </a:lnTo>
                <a:lnTo>
                  <a:pt x="277" y="440"/>
                </a:lnTo>
                <a:lnTo>
                  <a:pt x="277" y="465"/>
                </a:lnTo>
                <a:lnTo>
                  <a:pt x="277" y="491"/>
                </a:lnTo>
                <a:lnTo>
                  <a:pt x="277" y="528"/>
                </a:lnTo>
                <a:lnTo>
                  <a:pt x="265" y="566"/>
                </a:lnTo>
                <a:lnTo>
                  <a:pt x="265" y="604"/>
                </a:lnTo>
                <a:lnTo>
                  <a:pt x="265" y="642"/>
                </a:lnTo>
                <a:lnTo>
                  <a:pt x="265" y="679"/>
                </a:lnTo>
                <a:lnTo>
                  <a:pt x="265" y="730"/>
                </a:lnTo>
                <a:lnTo>
                  <a:pt x="265" y="780"/>
                </a:lnTo>
              </a:path>
            </a:pathLst>
          </a:custGeom>
          <a:solidFill>
            <a:srgbClr val="FF0000">
              <a:alpha val="100000"/>
            </a:srgbClr>
          </a:solidFill>
          <a:ln w="0" cap="flat" cmpd="sng">
            <a:solidFill>
              <a:srgbClr val="000000">
                <a:alpha val="100000"/>
              </a:srgbClr>
            </a:solidFill>
            <a:prstDash val="solid"/>
            <a:round/>
            <a:headEnd type="none" w="med" len="med"/>
            <a:tailEnd type="none" w="med" len="med"/>
          </a:ln>
        </p:spPr>
        <p:txBody>
          <a:bodyPr/>
          <a:p>
            <a:endParaRPr lang="zh-CN" altLang="en-US"/>
          </a:p>
        </p:txBody>
      </p:sp>
      <p:sp>
        <p:nvSpPr>
          <p:cNvPr id="14" name="Freeform 12"/>
          <p:cNvSpPr/>
          <p:nvPr/>
        </p:nvSpPr>
        <p:spPr>
          <a:xfrm>
            <a:off x="4202113" y="2809875"/>
            <a:ext cx="384175" cy="871538"/>
          </a:xfrm>
          <a:custGeom>
            <a:avLst/>
            <a:gdLst>
              <a:gd name="txL" fmla="*/ 0 w 605"/>
              <a:gd name="txT" fmla="*/ 0 h 1372"/>
              <a:gd name="txR" fmla="*/ 605 w 605"/>
              <a:gd name="txB" fmla="*/ 1372 h 1372"/>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605" h="1372">
                <a:moveTo>
                  <a:pt x="303" y="1271"/>
                </a:moveTo>
                <a:lnTo>
                  <a:pt x="290" y="1234"/>
                </a:lnTo>
                <a:lnTo>
                  <a:pt x="278" y="1221"/>
                </a:lnTo>
                <a:lnTo>
                  <a:pt x="265" y="1196"/>
                </a:lnTo>
                <a:lnTo>
                  <a:pt x="240" y="1171"/>
                </a:lnTo>
                <a:lnTo>
                  <a:pt x="215" y="1145"/>
                </a:lnTo>
                <a:lnTo>
                  <a:pt x="190" y="1120"/>
                </a:lnTo>
                <a:lnTo>
                  <a:pt x="164" y="1095"/>
                </a:lnTo>
                <a:lnTo>
                  <a:pt x="126" y="1082"/>
                </a:lnTo>
                <a:lnTo>
                  <a:pt x="101" y="1057"/>
                </a:lnTo>
                <a:lnTo>
                  <a:pt x="63" y="1032"/>
                </a:lnTo>
                <a:lnTo>
                  <a:pt x="51" y="1020"/>
                </a:lnTo>
                <a:lnTo>
                  <a:pt x="26" y="1007"/>
                </a:lnTo>
                <a:lnTo>
                  <a:pt x="13" y="994"/>
                </a:lnTo>
                <a:lnTo>
                  <a:pt x="0" y="982"/>
                </a:lnTo>
                <a:lnTo>
                  <a:pt x="0" y="969"/>
                </a:lnTo>
                <a:lnTo>
                  <a:pt x="0" y="957"/>
                </a:lnTo>
                <a:lnTo>
                  <a:pt x="13" y="944"/>
                </a:lnTo>
                <a:lnTo>
                  <a:pt x="26" y="944"/>
                </a:lnTo>
                <a:lnTo>
                  <a:pt x="38" y="944"/>
                </a:lnTo>
                <a:lnTo>
                  <a:pt x="63" y="944"/>
                </a:lnTo>
                <a:lnTo>
                  <a:pt x="89" y="944"/>
                </a:lnTo>
                <a:lnTo>
                  <a:pt x="114" y="944"/>
                </a:lnTo>
                <a:lnTo>
                  <a:pt x="152" y="957"/>
                </a:lnTo>
                <a:lnTo>
                  <a:pt x="177" y="957"/>
                </a:lnTo>
                <a:lnTo>
                  <a:pt x="215" y="957"/>
                </a:lnTo>
                <a:lnTo>
                  <a:pt x="240" y="969"/>
                </a:lnTo>
                <a:lnTo>
                  <a:pt x="265" y="957"/>
                </a:lnTo>
                <a:lnTo>
                  <a:pt x="290" y="957"/>
                </a:lnTo>
                <a:lnTo>
                  <a:pt x="303" y="957"/>
                </a:lnTo>
                <a:lnTo>
                  <a:pt x="316" y="957"/>
                </a:lnTo>
                <a:lnTo>
                  <a:pt x="328" y="944"/>
                </a:lnTo>
                <a:lnTo>
                  <a:pt x="341" y="931"/>
                </a:lnTo>
                <a:lnTo>
                  <a:pt x="353" y="919"/>
                </a:lnTo>
                <a:lnTo>
                  <a:pt x="366" y="894"/>
                </a:lnTo>
                <a:lnTo>
                  <a:pt x="366" y="869"/>
                </a:lnTo>
                <a:lnTo>
                  <a:pt x="379" y="843"/>
                </a:lnTo>
                <a:lnTo>
                  <a:pt x="379" y="806"/>
                </a:lnTo>
                <a:lnTo>
                  <a:pt x="379" y="768"/>
                </a:lnTo>
                <a:lnTo>
                  <a:pt x="379" y="717"/>
                </a:lnTo>
                <a:lnTo>
                  <a:pt x="379" y="692"/>
                </a:lnTo>
                <a:lnTo>
                  <a:pt x="379" y="667"/>
                </a:lnTo>
                <a:lnTo>
                  <a:pt x="379" y="629"/>
                </a:lnTo>
                <a:lnTo>
                  <a:pt x="379" y="604"/>
                </a:lnTo>
                <a:lnTo>
                  <a:pt x="379" y="566"/>
                </a:lnTo>
                <a:lnTo>
                  <a:pt x="379" y="529"/>
                </a:lnTo>
                <a:lnTo>
                  <a:pt x="379" y="491"/>
                </a:lnTo>
                <a:lnTo>
                  <a:pt x="379" y="441"/>
                </a:lnTo>
                <a:lnTo>
                  <a:pt x="366" y="390"/>
                </a:lnTo>
                <a:lnTo>
                  <a:pt x="366" y="340"/>
                </a:lnTo>
                <a:lnTo>
                  <a:pt x="366" y="290"/>
                </a:lnTo>
                <a:lnTo>
                  <a:pt x="366" y="239"/>
                </a:lnTo>
                <a:lnTo>
                  <a:pt x="353" y="176"/>
                </a:lnTo>
                <a:lnTo>
                  <a:pt x="353" y="126"/>
                </a:lnTo>
                <a:lnTo>
                  <a:pt x="353" y="63"/>
                </a:lnTo>
                <a:lnTo>
                  <a:pt x="353" y="0"/>
                </a:lnTo>
                <a:lnTo>
                  <a:pt x="404" y="13"/>
                </a:lnTo>
                <a:lnTo>
                  <a:pt x="442" y="38"/>
                </a:lnTo>
                <a:lnTo>
                  <a:pt x="479" y="63"/>
                </a:lnTo>
                <a:lnTo>
                  <a:pt x="505" y="76"/>
                </a:lnTo>
                <a:lnTo>
                  <a:pt x="530" y="101"/>
                </a:lnTo>
                <a:lnTo>
                  <a:pt x="555" y="113"/>
                </a:lnTo>
                <a:lnTo>
                  <a:pt x="568" y="126"/>
                </a:lnTo>
                <a:lnTo>
                  <a:pt x="580" y="138"/>
                </a:lnTo>
                <a:lnTo>
                  <a:pt x="580" y="151"/>
                </a:lnTo>
                <a:lnTo>
                  <a:pt x="580" y="164"/>
                </a:lnTo>
                <a:lnTo>
                  <a:pt x="580" y="176"/>
                </a:lnTo>
                <a:lnTo>
                  <a:pt x="593" y="189"/>
                </a:lnTo>
                <a:lnTo>
                  <a:pt x="593" y="214"/>
                </a:lnTo>
                <a:lnTo>
                  <a:pt x="593" y="239"/>
                </a:lnTo>
                <a:lnTo>
                  <a:pt x="593" y="264"/>
                </a:lnTo>
                <a:lnTo>
                  <a:pt x="593" y="290"/>
                </a:lnTo>
                <a:lnTo>
                  <a:pt x="593" y="327"/>
                </a:lnTo>
                <a:lnTo>
                  <a:pt x="593" y="365"/>
                </a:lnTo>
                <a:lnTo>
                  <a:pt x="593" y="403"/>
                </a:lnTo>
                <a:lnTo>
                  <a:pt x="593" y="441"/>
                </a:lnTo>
                <a:lnTo>
                  <a:pt x="605" y="478"/>
                </a:lnTo>
                <a:lnTo>
                  <a:pt x="605" y="529"/>
                </a:lnTo>
                <a:lnTo>
                  <a:pt x="605" y="579"/>
                </a:lnTo>
                <a:lnTo>
                  <a:pt x="605" y="629"/>
                </a:lnTo>
                <a:lnTo>
                  <a:pt x="593" y="743"/>
                </a:lnTo>
                <a:lnTo>
                  <a:pt x="593" y="831"/>
                </a:lnTo>
                <a:lnTo>
                  <a:pt x="580" y="919"/>
                </a:lnTo>
                <a:lnTo>
                  <a:pt x="568" y="994"/>
                </a:lnTo>
                <a:lnTo>
                  <a:pt x="555" y="1070"/>
                </a:lnTo>
                <a:lnTo>
                  <a:pt x="542" y="1120"/>
                </a:lnTo>
                <a:lnTo>
                  <a:pt x="517" y="1171"/>
                </a:lnTo>
                <a:lnTo>
                  <a:pt x="505" y="1221"/>
                </a:lnTo>
                <a:lnTo>
                  <a:pt x="479" y="1259"/>
                </a:lnTo>
                <a:lnTo>
                  <a:pt x="454" y="1284"/>
                </a:lnTo>
                <a:lnTo>
                  <a:pt x="429" y="1309"/>
                </a:lnTo>
                <a:lnTo>
                  <a:pt x="416" y="1322"/>
                </a:lnTo>
                <a:lnTo>
                  <a:pt x="404" y="1347"/>
                </a:lnTo>
                <a:lnTo>
                  <a:pt x="391" y="1359"/>
                </a:lnTo>
                <a:lnTo>
                  <a:pt x="379" y="1359"/>
                </a:lnTo>
                <a:lnTo>
                  <a:pt x="366" y="1372"/>
                </a:lnTo>
                <a:lnTo>
                  <a:pt x="353" y="1359"/>
                </a:lnTo>
                <a:lnTo>
                  <a:pt x="341" y="1347"/>
                </a:lnTo>
                <a:lnTo>
                  <a:pt x="328" y="1334"/>
                </a:lnTo>
                <a:lnTo>
                  <a:pt x="328" y="1322"/>
                </a:lnTo>
                <a:lnTo>
                  <a:pt x="316" y="1309"/>
                </a:lnTo>
                <a:lnTo>
                  <a:pt x="316" y="1284"/>
                </a:lnTo>
                <a:lnTo>
                  <a:pt x="303" y="1271"/>
                </a:lnTo>
              </a:path>
            </a:pathLst>
          </a:custGeom>
          <a:solidFill>
            <a:srgbClr val="FF0000">
              <a:alpha val="100000"/>
            </a:srgbClr>
          </a:solidFill>
          <a:ln w="0" cap="flat" cmpd="sng">
            <a:solidFill>
              <a:srgbClr val="000000">
                <a:alpha val="100000"/>
              </a:srgbClr>
            </a:solidFill>
            <a:prstDash val="solid"/>
            <a:round/>
            <a:headEnd type="none" w="med" len="med"/>
            <a:tailEnd type="none" w="med" len="med"/>
          </a:ln>
        </p:spPr>
        <p:txBody>
          <a:bodyPr/>
          <a:p>
            <a:endParaRPr lang="zh-CN" altLang="en-US"/>
          </a:p>
        </p:txBody>
      </p:sp>
      <p:sp>
        <p:nvSpPr>
          <p:cNvPr id="15" name="Freeform 13"/>
          <p:cNvSpPr/>
          <p:nvPr/>
        </p:nvSpPr>
        <p:spPr>
          <a:xfrm>
            <a:off x="4386263" y="1611313"/>
            <a:ext cx="1328737" cy="679450"/>
          </a:xfrm>
          <a:custGeom>
            <a:avLst/>
            <a:gdLst>
              <a:gd name="txL" fmla="*/ 0 w 2093"/>
              <a:gd name="txT" fmla="*/ 0 h 1070"/>
              <a:gd name="txR" fmla="*/ 2093 w 2093"/>
              <a:gd name="txB" fmla="*/ 1070 h 1070"/>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093" h="1070">
                <a:moveTo>
                  <a:pt x="1387" y="1057"/>
                </a:moveTo>
                <a:lnTo>
                  <a:pt x="1362" y="1057"/>
                </a:lnTo>
                <a:lnTo>
                  <a:pt x="1324" y="1045"/>
                </a:lnTo>
                <a:lnTo>
                  <a:pt x="1286" y="1020"/>
                </a:lnTo>
                <a:lnTo>
                  <a:pt x="1236" y="994"/>
                </a:lnTo>
                <a:lnTo>
                  <a:pt x="1185" y="957"/>
                </a:lnTo>
                <a:lnTo>
                  <a:pt x="1122" y="906"/>
                </a:lnTo>
                <a:lnTo>
                  <a:pt x="1046" y="843"/>
                </a:lnTo>
                <a:lnTo>
                  <a:pt x="971" y="780"/>
                </a:lnTo>
                <a:lnTo>
                  <a:pt x="807" y="642"/>
                </a:lnTo>
                <a:lnTo>
                  <a:pt x="631" y="516"/>
                </a:lnTo>
                <a:lnTo>
                  <a:pt x="467" y="390"/>
                </a:lnTo>
                <a:lnTo>
                  <a:pt x="303" y="264"/>
                </a:lnTo>
                <a:lnTo>
                  <a:pt x="265" y="227"/>
                </a:lnTo>
                <a:lnTo>
                  <a:pt x="227" y="201"/>
                </a:lnTo>
                <a:lnTo>
                  <a:pt x="189" y="176"/>
                </a:lnTo>
                <a:lnTo>
                  <a:pt x="164" y="151"/>
                </a:lnTo>
                <a:lnTo>
                  <a:pt x="126" y="126"/>
                </a:lnTo>
                <a:lnTo>
                  <a:pt x="101" y="113"/>
                </a:lnTo>
                <a:lnTo>
                  <a:pt x="76" y="88"/>
                </a:lnTo>
                <a:lnTo>
                  <a:pt x="63" y="76"/>
                </a:lnTo>
                <a:lnTo>
                  <a:pt x="38" y="50"/>
                </a:lnTo>
                <a:lnTo>
                  <a:pt x="26" y="38"/>
                </a:lnTo>
                <a:lnTo>
                  <a:pt x="13" y="38"/>
                </a:lnTo>
                <a:lnTo>
                  <a:pt x="13" y="25"/>
                </a:lnTo>
                <a:lnTo>
                  <a:pt x="0" y="13"/>
                </a:lnTo>
                <a:lnTo>
                  <a:pt x="0" y="0"/>
                </a:lnTo>
                <a:lnTo>
                  <a:pt x="51" y="0"/>
                </a:lnTo>
                <a:lnTo>
                  <a:pt x="101" y="0"/>
                </a:lnTo>
                <a:lnTo>
                  <a:pt x="114" y="13"/>
                </a:lnTo>
                <a:lnTo>
                  <a:pt x="139" y="25"/>
                </a:lnTo>
                <a:lnTo>
                  <a:pt x="177" y="38"/>
                </a:lnTo>
                <a:lnTo>
                  <a:pt x="227" y="63"/>
                </a:lnTo>
                <a:lnTo>
                  <a:pt x="278" y="101"/>
                </a:lnTo>
                <a:lnTo>
                  <a:pt x="353" y="138"/>
                </a:lnTo>
                <a:lnTo>
                  <a:pt x="416" y="189"/>
                </a:lnTo>
                <a:lnTo>
                  <a:pt x="505" y="239"/>
                </a:lnTo>
                <a:lnTo>
                  <a:pt x="593" y="302"/>
                </a:lnTo>
                <a:lnTo>
                  <a:pt x="681" y="352"/>
                </a:lnTo>
                <a:lnTo>
                  <a:pt x="769" y="403"/>
                </a:lnTo>
                <a:lnTo>
                  <a:pt x="845" y="453"/>
                </a:lnTo>
                <a:lnTo>
                  <a:pt x="933" y="503"/>
                </a:lnTo>
                <a:lnTo>
                  <a:pt x="1009" y="541"/>
                </a:lnTo>
                <a:lnTo>
                  <a:pt x="1084" y="579"/>
                </a:lnTo>
                <a:lnTo>
                  <a:pt x="1160" y="617"/>
                </a:lnTo>
                <a:lnTo>
                  <a:pt x="1236" y="655"/>
                </a:lnTo>
                <a:lnTo>
                  <a:pt x="1311" y="680"/>
                </a:lnTo>
                <a:lnTo>
                  <a:pt x="1387" y="717"/>
                </a:lnTo>
                <a:lnTo>
                  <a:pt x="1475" y="743"/>
                </a:lnTo>
                <a:lnTo>
                  <a:pt x="1551" y="768"/>
                </a:lnTo>
                <a:lnTo>
                  <a:pt x="1626" y="780"/>
                </a:lnTo>
                <a:lnTo>
                  <a:pt x="1702" y="806"/>
                </a:lnTo>
                <a:lnTo>
                  <a:pt x="1778" y="818"/>
                </a:lnTo>
                <a:lnTo>
                  <a:pt x="1815" y="831"/>
                </a:lnTo>
                <a:lnTo>
                  <a:pt x="1853" y="843"/>
                </a:lnTo>
                <a:lnTo>
                  <a:pt x="1891" y="843"/>
                </a:lnTo>
                <a:lnTo>
                  <a:pt x="1916" y="856"/>
                </a:lnTo>
                <a:lnTo>
                  <a:pt x="1941" y="856"/>
                </a:lnTo>
                <a:lnTo>
                  <a:pt x="1967" y="868"/>
                </a:lnTo>
                <a:lnTo>
                  <a:pt x="1992" y="868"/>
                </a:lnTo>
                <a:lnTo>
                  <a:pt x="2017" y="881"/>
                </a:lnTo>
                <a:lnTo>
                  <a:pt x="2030" y="881"/>
                </a:lnTo>
                <a:lnTo>
                  <a:pt x="2042" y="894"/>
                </a:lnTo>
                <a:lnTo>
                  <a:pt x="2067" y="894"/>
                </a:lnTo>
                <a:lnTo>
                  <a:pt x="2067" y="906"/>
                </a:lnTo>
                <a:lnTo>
                  <a:pt x="2080" y="906"/>
                </a:lnTo>
                <a:lnTo>
                  <a:pt x="2093" y="919"/>
                </a:lnTo>
                <a:lnTo>
                  <a:pt x="2093" y="931"/>
                </a:lnTo>
                <a:lnTo>
                  <a:pt x="2080" y="944"/>
                </a:lnTo>
                <a:lnTo>
                  <a:pt x="2067" y="957"/>
                </a:lnTo>
                <a:lnTo>
                  <a:pt x="2055" y="957"/>
                </a:lnTo>
                <a:lnTo>
                  <a:pt x="2030" y="969"/>
                </a:lnTo>
                <a:lnTo>
                  <a:pt x="2004" y="982"/>
                </a:lnTo>
                <a:lnTo>
                  <a:pt x="1967" y="982"/>
                </a:lnTo>
                <a:lnTo>
                  <a:pt x="1929" y="994"/>
                </a:lnTo>
                <a:lnTo>
                  <a:pt x="1841" y="1007"/>
                </a:lnTo>
                <a:lnTo>
                  <a:pt x="1765" y="1020"/>
                </a:lnTo>
                <a:lnTo>
                  <a:pt x="1689" y="1032"/>
                </a:lnTo>
                <a:lnTo>
                  <a:pt x="1626" y="1045"/>
                </a:lnTo>
                <a:lnTo>
                  <a:pt x="1551" y="1057"/>
                </a:lnTo>
                <a:lnTo>
                  <a:pt x="1488" y="1057"/>
                </a:lnTo>
                <a:lnTo>
                  <a:pt x="1437" y="1070"/>
                </a:lnTo>
                <a:lnTo>
                  <a:pt x="1387" y="1057"/>
                </a:lnTo>
              </a:path>
            </a:pathLst>
          </a:custGeom>
          <a:solidFill>
            <a:srgbClr val="FF0000">
              <a:alpha val="100000"/>
            </a:srgbClr>
          </a:solidFill>
          <a:ln w="0" cap="flat" cmpd="sng">
            <a:solidFill>
              <a:srgbClr val="000000">
                <a:alpha val="100000"/>
              </a:srgbClr>
            </a:solidFill>
            <a:prstDash val="solid"/>
            <a:round/>
            <a:headEnd type="none" w="med" len="med"/>
            <a:tailEnd type="none" w="med" len="med"/>
          </a:ln>
        </p:spPr>
        <p:txBody>
          <a:bodyPr/>
          <a:p>
            <a:endParaRPr lang="zh-CN" altLang="en-US"/>
          </a:p>
        </p:txBody>
      </p:sp>
      <p:sp>
        <p:nvSpPr>
          <p:cNvPr id="16" name="Freeform 14"/>
          <p:cNvSpPr/>
          <p:nvPr/>
        </p:nvSpPr>
        <p:spPr>
          <a:xfrm>
            <a:off x="3913188" y="2195513"/>
            <a:ext cx="1033462" cy="758825"/>
          </a:xfrm>
          <a:custGeom>
            <a:avLst/>
            <a:gdLst>
              <a:gd name="txL" fmla="*/ 0 w 1626"/>
              <a:gd name="txT" fmla="*/ 0 h 1196"/>
              <a:gd name="txR" fmla="*/ 1626 w 1626"/>
              <a:gd name="txB" fmla="*/ 1196 h 1196"/>
            </a:gdLst>
            <a:ahLst/>
            <a:cxnLst>
              <a:cxn ang="0">
                <a:pos x="2147483647" y="2147483647"/>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1626" h="1196">
                <a:moveTo>
                  <a:pt x="1285" y="63"/>
                </a:moveTo>
                <a:lnTo>
                  <a:pt x="1285" y="38"/>
                </a:lnTo>
                <a:lnTo>
                  <a:pt x="1285" y="25"/>
                </a:lnTo>
                <a:lnTo>
                  <a:pt x="1285" y="12"/>
                </a:lnTo>
                <a:lnTo>
                  <a:pt x="1298" y="0"/>
                </a:lnTo>
                <a:lnTo>
                  <a:pt x="1311" y="0"/>
                </a:lnTo>
                <a:lnTo>
                  <a:pt x="1323" y="0"/>
                </a:lnTo>
                <a:lnTo>
                  <a:pt x="1336" y="0"/>
                </a:lnTo>
                <a:lnTo>
                  <a:pt x="1348" y="0"/>
                </a:lnTo>
                <a:lnTo>
                  <a:pt x="1361" y="0"/>
                </a:lnTo>
                <a:lnTo>
                  <a:pt x="1386" y="12"/>
                </a:lnTo>
                <a:lnTo>
                  <a:pt x="1399" y="12"/>
                </a:lnTo>
                <a:lnTo>
                  <a:pt x="1424" y="25"/>
                </a:lnTo>
                <a:lnTo>
                  <a:pt x="1437" y="38"/>
                </a:lnTo>
                <a:lnTo>
                  <a:pt x="1462" y="63"/>
                </a:lnTo>
                <a:lnTo>
                  <a:pt x="1474" y="88"/>
                </a:lnTo>
                <a:lnTo>
                  <a:pt x="1487" y="101"/>
                </a:lnTo>
                <a:lnTo>
                  <a:pt x="1512" y="126"/>
                </a:lnTo>
                <a:lnTo>
                  <a:pt x="1525" y="138"/>
                </a:lnTo>
                <a:lnTo>
                  <a:pt x="1525" y="151"/>
                </a:lnTo>
                <a:lnTo>
                  <a:pt x="1537" y="176"/>
                </a:lnTo>
                <a:lnTo>
                  <a:pt x="1550" y="189"/>
                </a:lnTo>
                <a:lnTo>
                  <a:pt x="1550" y="201"/>
                </a:lnTo>
                <a:lnTo>
                  <a:pt x="1537" y="214"/>
                </a:lnTo>
                <a:lnTo>
                  <a:pt x="1537" y="226"/>
                </a:lnTo>
                <a:lnTo>
                  <a:pt x="1525" y="239"/>
                </a:lnTo>
                <a:lnTo>
                  <a:pt x="1512" y="239"/>
                </a:lnTo>
                <a:lnTo>
                  <a:pt x="1487" y="264"/>
                </a:lnTo>
                <a:lnTo>
                  <a:pt x="1462" y="277"/>
                </a:lnTo>
                <a:lnTo>
                  <a:pt x="1437" y="302"/>
                </a:lnTo>
                <a:lnTo>
                  <a:pt x="1411" y="315"/>
                </a:lnTo>
                <a:lnTo>
                  <a:pt x="1361" y="340"/>
                </a:lnTo>
                <a:lnTo>
                  <a:pt x="1323" y="377"/>
                </a:lnTo>
                <a:lnTo>
                  <a:pt x="1285" y="403"/>
                </a:lnTo>
                <a:lnTo>
                  <a:pt x="1235" y="428"/>
                </a:lnTo>
                <a:lnTo>
                  <a:pt x="1184" y="466"/>
                </a:lnTo>
                <a:lnTo>
                  <a:pt x="1121" y="503"/>
                </a:lnTo>
                <a:lnTo>
                  <a:pt x="1058" y="541"/>
                </a:lnTo>
                <a:lnTo>
                  <a:pt x="995" y="579"/>
                </a:lnTo>
                <a:lnTo>
                  <a:pt x="932" y="617"/>
                </a:lnTo>
                <a:lnTo>
                  <a:pt x="869" y="654"/>
                </a:lnTo>
                <a:lnTo>
                  <a:pt x="819" y="692"/>
                </a:lnTo>
                <a:lnTo>
                  <a:pt x="769" y="730"/>
                </a:lnTo>
                <a:lnTo>
                  <a:pt x="718" y="755"/>
                </a:lnTo>
                <a:lnTo>
                  <a:pt x="668" y="793"/>
                </a:lnTo>
                <a:lnTo>
                  <a:pt x="630" y="818"/>
                </a:lnTo>
                <a:lnTo>
                  <a:pt x="605" y="831"/>
                </a:lnTo>
                <a:lnTo>
                  <a:pt x="567" y="856"/>
                </a:lnTo>
                <a:lnTo>
                  <a:pt x="542" y="868"/>
                </a:lnTo>
                <a:lnTo>
                  <a:pt x="516" y="894"/>
                </a:lnTo>
                <a:lnTo>
                  <a:pt x="504" y="906"/>
                </a:lnTo>
                <a:lnTo>
                  <a:pt x="491" y="919"/>
                </a:lnTo>
                <a:lnTo>
                  <a:pt x="479" y="931"/>
                </a:lnTo>
                <a:lnTo>
                  <a:pt x="491" y="931"/>
                </a:lnTo>
                <a:lnTo>
                  <a:pt x="504" y="931"/>
                </a:lnTo>
                <a:lnTo>
                  <a:pt x="529" y="931"/>
                </a:lnTo>
                <a:lnTo>
                  <a:pt x="554" y="931"/>
                </a:lnTo>
                <a:lnTo>
                  <a:pt x="605" y="931"/>
                </a:lnTo>
                <a:lnTo>
                  <a:pt x="655" y="919"/>
                </a:lnTo>
                <a:lnTo>
                  <a:pt x="706" y="919"/>
                </a:lnTo>
                <a:lnTo>
                  <a:pt x="769" y="919"/>
                </a:lnTo>
                <a:lnTo>
                  <a:pt x="844" y="906"/>
                </a:lnTo>
                <a:lnTo>
                  <a:pt x="920" y="894"/>
                </a:lnTo>
                <a:lnTo>
                  <a:pt x="1008" y="881"/>
                </a:lnTo>
                <a:lnTo>
                  <a:pt x="1109" y="881"/>
                </a:lnTo>
                <a:lnTo>
                  <a:pt x="1210" y="868"/>
                </a:lnTo>
                <a:lnTo>
                  <a:pt x="1336" y="856"/>
                </a:lnTo>
                <a:lnTo>
                  <a:pt x="1449" y="843"/>
                </a:lnTo>
                <a:lnTo>
                  <a:pt x="1588" y="818"/>
                </a:lnTo>
                <a:lnTo>
                  <a:pt x="1626" y="931"/>
                </a:lnTo>
                <a:lnTo>
                  <a:pt x="1512" y="944"/>
                </a:lnTo>
                <a:lnTo>
                  <a:pt x="1386" y="969"/>
                </a:lnTo>
                <a:lnTo>
                  <a:pt x="1273" y="982"/>
                </a:lnTo>
                <a:lnTo>
                  <a:pt x="1159" y="994"/>
                </a:lnTo>
                <a:lnTo>
                  <a:pt x="1058" y="1007"/>
                </a:lnTo>
                <a:lnTo>
                  <a:pt x="958" y="1019"/>
                </a:lnTo>
                <a:lnTo>
                  <a:pt x="857" y="1032"/>
                </a:lnTo>
                <a:lnTo>
                  <a:pt x="769" y="1045"/>
                </a:lnTo>
                <a:lnTo>
                  <a:pt x="680" y="1057"/>
                </a:lnTo>
                <a:lnTo>
                  <a:pt x="592" y="1070"/>
                </a:lnTo>
                <a:lnTo>
                  <a:pt x="529" y="1082"/>
                </a:lnTo>
                <a:lnTo>
                  <a:pt x="453" y="1107"/>
                </a:lnTo>
                <a:lnTo>
                  <a:pt x="403" y="1120"/>
                </a:lnTo>
                <a:lnTo>
                  <a:pt x="353" y="1120"/>
                </a:lnTo>
                <a:lnTo>
                  <a:pt x="315" y="1133"/>
                </a:lnTo>
                <a:lnTo>
                  <a:pt x="290" y="1145"/>
                </a:lnTo>
                <a:lnTo>
                  <a:pt x="264" y="1158"/>
                </a:lnTo>
                <a:lnTo>
                  <a:pt x="239" y="1170"/>
                </a:lnTo>
                <a:lnTo>
                  <a:pt x="214" y="1183"/>
                </a:lnTo>
                <a:lnTo>
                  <a:pt x="201" y="1183"/>
                </a:lnTo>
                <a:lnTo>
                  <a:pt x="189" y="1196"/>
                </a:lnTo>
                <a:lnTo>
                  <a:pt x="176" y="1196"/>
                </a:lnTo>
                <a:lnTo>
                  <a:pt x="164" y="1196"/>
                </a:lnTo>
                <a:lnTo>
                  <a:pt x="151" y="1196"/>
                </a:lnTo>
                <a:lnTo>
                  <a:pt x="138" y="1196"/>
                </a:lnTo>
                <a:lnTo>
                  <a:pt x="126" y="1183"/>
                </a:lnTo>
                <a:lnTo>
                  <a:pt x="101" y="1158"/>
                </a:lnTo>
                <a:lnTo>
                  <a:pt x="63" y="1133"/>
                </a:lnTo>
                <a:lnTo>
                  <a:pt x="38" y="1107"/>
                </a:lnTo>
                <a:lnTo>
                  <a:pt x="25" y="1082"/>
                </a:lnTo>
                <a:lnTo>
                  <a:pt x="12" y="1057"/>
                </a:lnTo>
                <a:lnTo>
                  <a:pt x="0" y="1032"/>
                </a:lnTo>
                <a:lnTo>
                  <a:pt x="12" y="1019"/>
                </a:lnTo>
                <a:lnTo>
                  <a:pt x="12" y="1007"/>
                </a:lnTo>
                <a:lnTo>
                  <a:pt x="38" y="994"/>
                </a:lnTo>
                <a:lnTo>
                  <a:pt x="50" y="982"/>
                </a:lnTo>
                <a:lnTo>
                  <a:pt x="75" y="969"/>
                </a:lnTo>
                <a:lnTo>
                  <a:pt x="113" y="956"/>
                </a:lnTo>
                <a:lnTo>
                  <a:pt x="151" y="944"/>
                </a:lnTo>
                <a:lnTo>
                  <a:pt x="189" y="919"/>
                </a:lnTo>
                <a:lnTo>
                  <a:pt x="239" y="906"/>
                </a:lnTo>
                <a:lnTo>
                  <a:pt x="302" y="881"/>
                </a:lnTo>
                <a:lnTo>
                  <a:pt x="353" y="843"/>
                </a:lnTo>
                <a:lnTo>
                  <a:pt x="416" y="805"/>
                </a:lnTo>
                <a:lnTo>
                  <a:pt x="491" y="768"/>
                </a:lnTo>
                <a:lnTo>
                  <a:pt x="567" y="717"/>
                </a:lnTo>
                <a:lnTo>
                  <a:pt x="643" y="667"/>
                </a:lnTo>
                <a:lnTo>
                  <a:pt x="718" y="604"/>
                </a:lnTo>
                <a:lnTo>
                  <a:pt x="806" y="541"/>
                </a:lnTo>
                <a:lnTo>
                  <a:pt x="882" y="491"/>
                </a:lnTo>
                <a:lnTo>
                  <a:pt x="945" y="440"/>
                </a:lnTo>
                <a:lnTo>
                  <a:pt x="1008" y="390"/>
                </a:lnTo>
                <a:lnTo>
                  <a:pt x="1058" y="340"/>
                </a:lnTo>
                <a:lnTo>
                  <a:pt x="1109" y="302"/>
                </a:lnTo>
                <a:lnTo>
                  <a:pt x="1159" y="264"/>
                </a:lnTo>
                <a:lnTo>
                  <a:pt x="1184" y="239"/>
                </a:lnTo>
                <a:lnTo>
                  <a:pt x="1210" y="214"/>
                </a:lnTo>
                <a:lnTo>
                  <a:pt x="1235" y="189"/>
                </a:lnTo>
                <a:lnTo>
                  <a:pt x="1260" y="163"/>
                </a:lnTo>
                <a:lnTo>
                  <a:pt x="1273" y="138"/>
                </a:lnTo>
                <a:lnTo>
                  <a:pt x="1285" y="113"/>
                </a:lnTo>
                <a:lnTo>
                  <a:pt x="1285" y="88"/>
                </a:lnTo>
                <a:lnTo>
                  <a:pt x="1285" y="75"/>
                </a:lnTo>
                <a:lnTo>
                  <a:pt x="1285" y="63"/>
                </a:lnTo>
              </a:path>
            </a:pathLst>
          </a:custGeom>
          <a:solidFill>
            <a:srgbClr val="FF0000">
              <a:alpha val="100000"/>
            </a:srgbClr>
          </a:solidFill>
          <a:ln w="0" cap="flat" cmpd="sng">
            <a:solidFill>
              <a:srgbClr val="000000">
                <a:alpha val="100000"/>
              </a:srgbClr>
            </a:solidFill>
            <a:prstDash val="solid"/>
            <a:round/>
            <a:headEnd type="none" w="med" len="med"/>
            <a:tailEnd type="none" w="med" len="med"/>
          </a:ln>
        </p:spPr>
        <p:txBody>
          <a:bodyPr/>
          <a:p>
            <a:endParaRPr lang="zh-CN" altLang="en-US"/>
          </a:p>
        </p:txBody>
      </p:sp>
      <p:sp>
        <p:nvSpPr>
          <p:cNvPr id="17" name="Freeform 15"/>
          <p:cNvSpPr/>
          <p:nvPr/>
        </p:nvSpPr>
        <p:spPr>
          <a:xfrm>
            <a:off x="4297363" y="1355725"/>
            <a:ext cx="912812" cy="758825"/>
          </a:xfrm>
          <a:custGeom>
            <a:avLst/>
            <a:gdLst>
              <a:gd name="txL" fmla="*/ 0 w 1437"/>
              <a:gd name="txT" fmla="*/ 0 h 1196"/>
              <a:gd name="txR" fmla="*/ 1437 w 1437"/>
              <a:gd name="txB" fmla="*/ 1196 h 1196"/>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1437" h="1196">
                <a:moveTo>
                  <a:pt x="668" y="265"/>
                </a:moveTo>
                <a:lnTo>
                  <a:pt x="605" y="277"/>
                </a:lnTo>
                <a:lnTo>
                  <a:pt x="554" y="290"/>
                </a:lnTo>
                <a:lnTo>
                  <a:pt x="516" y="302"/>
                </a:lnTo>
                <a:lnTo>
                  <a:pt x="479" y="302"/>
                </a:lnTo>
                <a:lnTo>
                  <a:pt x="453" y="315"/>
                </a:lnTo>
                <a:lnTo>
                  <a:pt x="428" y="315"/>
                </a:lnTo>
                <a:lnTo>
                  <a:pt x="403" y="315"/>
                </a:lnTo>
                <a:lnTo>
                  <a:pt x="390" y="315"/>
                </a:lnTo>
                <a:lnTo>
                  <a:pt x="378" y="315"/>
                </a:lnTo>
                <a:lnTo>
                  <a:pt x="353" y="315"/>
                </a:lnTo>
                <a:lnTo>
                  <a:pt x="315" y="290"/>
                </a:lnTo>
                <a:lnTo>
                  <a:pt x="290" y="277"/>
                </a:lnTo>
                <a:lnTo>
                  <a:pt x="264" y="252"/>
                </a:lnTo>
                <a:lnTo>
                  <a:pt x="239" y="239"/>
                </a:lnTo>
                <a:lnTo>
                  <a:pt x="239" y="214"/>
                </a:lnTo>
                <a:lnTo>
                  <a:pt x="227" y="202"/>
                </a:lnTo>
                <a:lnTo>
                  <a:pt x="239" y="189"/>
                </a:lnTo>
                <a:lnTo>
                  <a:pt x="252" y="189"/>
                </a:lnTo>
                <a:lnTo>
                  <a:pt x="264" y="189"/>
                </a:lnTo>
                <a:lnTo>
                  <a:pt x="290" y="176"/>
                </a:lnTo>
                <a:lnTo>
                  <a:pt x="315" y="176"/>
                </a:lnTo>
                <a:lnTo>
                  <a:pt x="353" y="164"/>
                </a:lnTo>
                <a:lnTo>
                  <a:pt x="390" y="164"/>
                </a:lnTo>
                <a:lnTo>
                  <a:pt x="441" y="164"/>
                </a:lnTo>
                <a:lnTo>
                  <a:pt x="479" y="151"/>
                </a:lnTo>
                <a:lnTo>
                  <a:pt x="529" y="151"/>
                </a:lnTo>
                <a:lnTo>
                  <a:pt x="579" y="139"/>
                </a:lnTo>
                <a:lnTo>
                  <a:pt x="630" y="139"/>
                </a:lnTo>
                <a:lnTo>
                  <a:pt x="680" y="126"/>
                </a:lnTo>
                <a:lnTo>
                  <a:pt x="743" y="114"/>
                </a:lnTo>
                <a:lnTo>
                  <a:pt x="806" y="101"/>
                </a:lnTo>
                <a:lnTo>
                  <a:pt x="857" y="88"/>
                </a:lnTo>
                <a:lnTo>
                  <a:pt x="907" y="76"/>
                </a:lnTo>
                <a:lnTo>
                  <a:pt x="958" y="76"/>
                </a:lnTo>
                <a:lnTo>
                  <a:pt x="995" y="63"/>
                </a:lnTo>
                <a:lnTo>
                  <a:pt x="1033" y="51"/>
                </a:lnTo>
                <a:lnTo>
                  <a:pt x="1058" y="38"/>
                </a:lnTo>
                <a:lnTo>
                  <a:pt x="1084" y="38"/>
                </a:lnTo>
                <a:lnTo>
                  <a:pt x="1096" y="25"/>
                </a:lnTo>
                <a:lnTo>
                  <a:pt x="1121" y="13"/>
                </a:lnTo>
                <a:lnTo>
                  <a:pt x="1147" y="0"/>
                </a:lnTo>
                <a:lnTo>
                  <a:pt x="1172" y="0"/>
                </a:lnTo>
                <a:lnTo>
                  <a:pt x="1184" y="0"/>
                </a:lnTo>
                <a:lnTo>
                  <a:pt x="1197" y="0"/>
                </a:lnTo>
                <a:lnTo>
                  <a:pt x="1210" y="0"/>
                </a:lnTo>
                <a:lnTo>
                  <a:pt x="1222" y="0"/>
                </a:lnTo>
                <a:lnTo>
                  <a:pt x="1247" y="13"/>
                </a:lnTo>
                <a:lnTo>
                  <a:pt x="1260" y="25"/>
                </a:lnTo>
                <a:lnTo>
                  <a:pt x="1285" y="38"/>
                </a:lnTo>
                <a:lnTo>
                  <a:pt x="1311" y="63"/>
                </a:lnTo>
                <a:lnTo>
                  <a:pt x="1336" y="76"/>
                </a:lnTo>
                <a:lnTo>
                  <a:pt x="1361" y="101"/>
                </a:lnTo>
                <a:lnTo>
                  <a:pt x="1374" y="114"/>
                </a:lnTo>
                <a:lnTo>
                  <a:pt x="1399" y="139"/>
                </a:lnTo>
                <a:lnTo>
                  <a:pt x="1411" y="151"/>
                </a:lnTo>
                <a:lnTo>
                  <a:pt x="1424" y="164"/>
                </a:lnTo>
                <a:lnTo>
                  <a:pt x="1424" y="176"/>
                </a:lnTo>
                <a:lnTo>
                  <a:pt x="1437" y="189"/>
                </a:lnTo>
                <a:lnTo>
                  <a:pt x="1437" y="202"/>
                </a:lnTo>
                <a:lnTo>
                  <a:pt x="1424" y="227"/>
                </a:lnTo>
                <a:lnTo>
                  <a:pt x="1424" y="239"/>
                </a:lnTo>
                <a:lnTo>
                  <a:pt x="1399" y="239"/>
                </a:lnTo>
                <a:lnTo>
                  <a:pt x="1374" y="252"/>
                </a:lnTo>
                <a:lnTo>
                  <a:pt x="1348" y="252"/>
                </a:lnTo>
                <a:lnTo>
                  <a:pt x="1336" y="265"/>
                </a:lnTo>
                <a:lnTo>
                  <a:pt x="1311" y="290"/>
                </a:lnTo>
                <a:lnTo>
                  <a:pt x="1285" y="302"/>
                </a:lnTo>
                <a:lnTo>
                  <a:pt x="1260" y="340"/>
                </a:lnTo>
                <a:lnTo>
                  <a:pt x="1235" y="378"/>
                </a:lnTo>
                <a:lnTo>
                  <a:pt x="1197" y="416"/>
                </a:lnTo>
                <a:lnTo>
                  <a:pt x="1172" y="466"/>
                </a:lnTo>
                <a:lnTo>
                  <a:pt x="1134" y="516"/>
                </a:lnTo>
                <a:lnTo>
                  <a:pt x="1084" y="567"/>
                </a:lnTo>
                <a:lnTo>
                  <a:pt x="1046" y="617"/>
                </a:lnTo>
                <a:lnTo>
                  <a:pt x="995" y="655"/>
                </a:lnTo>
                <a:lnTo>
                  <a:pt x="945" y="705"/>
                </a:lnTo>
                <a:lnTo>
                  <a:pt x="882" y="755"/>
                </a:lnTo>
                <a:lnTo>
                  <a:pt x="819" y="806"/>
                </a:lnTo>
                <a:lnTo>
                  <a:pt x="756" y="856"/>
                </a:lnTo>
                <a:lnTo>
                  <a:pt x="693" y="894"/>
                </a:lnTo>
                <a:lnTo>
                  <a:pt x="630" y="932"/>
                </a:lnTo>
                <a:lnTo>
                  <a:pt x="567" y="982"/>
                </a:lnTo>
                <a:lnTo>
                  <a:pt x="504" y="1007"/>
                </a:lnTo>
                <a:lnTo>
                  <a:pt x="441" y="1045"/>
                </a:lnTo>
                <a:lnTo>
                  <a:pt x="378" y="1070"/>
                </a:lnTo>
                <a:lnTo>
                  <a:pt x="315" y="1095"/>
                </a:lnTo>
                <a:lnTo>
                  <a:pt x="252" y="1120"/>
                </a:lnTo>
                <a:lnTo>
                  <a:pt x="201" y="1146"/>
                </a:lnTo>
                <a:lnTo>
                  <a:pt x="151" y="1158"/>
                </a:lnTo>
                <a:lnTo>
                  <a:pt x="101" y="1171"/>
                </a:lnTo>
                <a:lnTo>
                  <a:pt x="63" y="1183"/>
                </a:lnTo>
                <a:lnTo>
                  <a:pt x="38" y="1183"/>
                </a:lnTo>
                <a:lnTo>
                  <a:pt x="12" y="1196"/>
                </a:lnTo>
                <a:lnTo>
                  <a:pt x="0" y="1196"/>
                </a:lnTo>
                <a:lnTo>
                  <a:pt x="0" y="1183"/>
                </a:lnTo>
                <a:lnTo>
                  <a:pt x="0" y="1171"/>
                </a:lnTo>
                <a:lnTo>
                  <a:pt x="12" y="1158"/>
                </a:lnTo>
                <a:lnTo>
                  <a:pt x="25" y="1158"/>
                </a:lnTo>
                <a:lnTo>
                  <a:pt x="38" y="1146"/>
                </a:lnTo>
                <a:lnTo>
                  <a:pt x="50" y="1133"/>
                </a:lnTo>
                <a:lnTo>
                  <a:pt x="75" y="1120"/>
                </a:lnTo>
                <a:lnTo>
                  <a:pt x="88" y="1108"/>
                </a:lnTo>
                <a:lnTo>
                  <a:pt x="113" y="1083"/>
                </a:lnTo>
                <a:lnTo>
                  <a:pt x="151" y="1070"/>
                </a:lnTo>
                <a:lnTo>
                  <a:pt x="176" y="1045"/>
                </a:lnTo>
                <a:lnTo>
                  <a:pt x="214" y="1032"/>
                </a:lnTo>
                <a:lnTo>
                  <a:pt x="252" y="1007"/>
                </a:lnTo>
                <a:lnTo>
                  <a:pt x="290" y="982"/>
                </a:lnTo>
                <a:lnTo>
                  <a:pt x="327" y="957"/>
                </a:lnTo>
                <a:lnTo>
                  <a:pt x="416" y="906"/>
                </a:lnTo>
                <a:lnTo>
                  <a:pt x="491" y="869"/>
                </a:lnTo>
                <a:lnTo>
                  <a:pt x="554" y="818"/>
                </a:lnTo>
                <a:lnTo>
                  <a:pt x="617" y="768"/>
                </a:lnTo>
                <a:lnTo>
                  <a:pt x="680" y="730"/>
                </a:lnTo>
                <a:lnTo>
                  <a:pt x="731" y="693"/>
                </a:lnTo>
                <a:lnTo>
                  <a:pt x="769" y="655"/>
                </a:lnTo>
                <a:lnTo>
                  <a:pt x="806" y="617"/>
                </a:lnTo>
                <a:lnTo>
                  <a:pt x="857" y="554"/>
                </a:lnTo>
                <a:lnTo>
                  <a:pt x="907" y="491"/>
                </a:lnTo>
                <a:lnTo>
                  <a:pt x="945" y="428"/>
                </a:lnTo>
                <a:lnTo>
                  <a:pt x="983" y="365"/>
                </a:lnTo>
                <a:lnTo>
                  <a:pt x="995" y="340"/>
                </a:lnTo>
                <a:lnTo>
                  <a:pt x="1008" y="315"/>
                </a:lnTo>
                <a:lnTo>
                  <a:pt x="1021" y="290"/>
                </a:lnTo>
                <a:lnTo>
                  <a:pt x="1021" y="277"/>
                </a:lnTo>
                <a:lnTo>
                  <a:pt x="1021" y="265"/>
                </a:lnTo>
                <a:lnTo>
                  <a:pt x="1021" y="252"/>
                </a:lnTo>
                <a:lnTo>
                  <a:pt x="1021" y="239"/>
                </a:lnTo>
                <a:lnTo>
                  <a:pt x="1008" y="227"/>
                </a:lnTo>
                <a:lnTo>
                  <a:pt x="995" y="214"/>
                </a:lnTo>
                <a:lnTo>
                  <a:pt x="983" y="202"/>
                </a:lnTo>
                <a:lnTo>
                  <a:pt x="958" y="202"/>
                </a:lnTo>
                <a:lnTo>
                  <a:pt x="945" y="202"/>
                </a:lnTo>
                <a:lnTo>
                  <a:pt x="932" y="202"/>
                </a:lnTo>
                <a:lnTo>
                  <a:pt x="907" y="214"/>
                </a:lnTo>
                <a:lnTo>
                  <a:pt x="882" y="214"/>
                </a:lnTo>
                <a:lnTo>
                  <a:pt x="857" y="227"/>
                </a:lnTo>
                <a:lnTo>
                  <a:pt x="819" y="227"/>
                </a:lnTo>
                <a:lnTo>
                  <a:pt x="769" y="239"/>
                </a:lnTo>
                <a:lnTo>
                  <a:pt x="718" y="252"/>
                </a:lnTo>
                <a:lnTo>
                  <a:pt x="668" y="265"/>
                </a:lnTo>
              </a:path>
            </a:pathLst>
          </a:custGeom>
          <a:solidFill>
            <a:srgbClr val="FF0000">
              <a:alpha val="100000"/>
            </a:srgbClr>
          </a:solidFill>
          <a:ln w="0" cap="flat" cmpd="sng">
            <a:solidFill>
              <a:srgbClr val="000000">
                <a:alpha val="100000"/>
              </a:srgbClr>
            </a:solidFill>
            <a:prstDash val="solid"/>
            <a:round/>
            <a:headEnd type="none" w="med" len="med"/>
            <a:tailEnd type="none" w="med" len="med"/>
          </a:ln>
        </p:spPr>
        <p:txBody>
          <a:bodyPr/>
          <a:p>
            <a:endParaRPr lang="zh-CN" altLang="en-US"/>
          </a:p>
        </p:txBody>
      </p:sp>
      <p:pic>
        <p:nvPicPr>
          <p:cNvPr id="13326" name="Picture 2"/>
          <p:cNvPicPr>
            <a:picLocks noChangeAspect="1"/>
          </p:cNvPicPr>
          <p:nvPr/>
        </p:nvPicPr>
        <p:blipFill>
          <a:blip r:embed="rId2"/>
          <a:stretch>
            <a:fillRect/>
          </a:stretch>
        </p:blipFill>
        <p:spPr>
          <a:xfrm>
            <a:off x="323850" y="4467225"/>
            <a:ext cx="8494713" cy="174307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subTnLst>
                                    <p:audio>
                                      <p:cMediaNode>
                                        <p:cTn display="0" masterRel="sameClick">
                                          <p:stCondLst>
                                            <p:cond evt="begin" delay="0">
                                              <p:tn val="5"/>
                                            </p:cond>
                                          </p:stCondLst>
                                          <p:endCondLst>
                                            <p:cond evt="onStopAudio" delay="0">
                                              <p:tgtEl>
                                                <p:sldTgt/>
                                              </p:tgtEl>
                                            </p:cond>
                                          </p:endCondLst>
                                        </p:cTn>
                                        <p:tgtEl>
                                          <p:sndTgt r:embed="rId3" name="breeze.wav"/>
                                        </p:tgtEl>
                                      </p:cMediaNode>
                                    </p:audio>
                                  </p:sub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up)">
                                      <p:cBhvr>
                                        <p:cTn id="12" dur="500"/>
                                        <p:tgtEl>
                                          <p:spTgt spid="13"/>
                                        </p:tgtEl>
                                      </p:cBhvr>
                                    </p:animEffect>
                                  </p:childTnLst>
                                  <p:subTnLst>
                                    <p:audio>
                                      <p:cMediaNode>
                                        <p:cTn display="0" masterRel="sameClick">
                                          <p:stCondLst>
                                            <p:cond evt="begin" delay="0">
                                              <p:tn val="10"/>
                                            </p:cond>
                                          </p:stCondLst>
                                          <p:endCondLst>
                                            <p:cond evt="onStopAudio" delay="0">
                                              <p:tgtEl>
                                                <p:sldTgt/>
                                              </p:tgtEl>
                                            </p:cond>
                                          </p:endCondLst>
                                        </p:cTn>
                                        <p:tgtEl>
                                          <p:sndTgt r:embed="rId3" name="breeze.wav"/>
                                        </p:tgtEl>
                                      </p:cMediaNode>
                                    </p:audio>
                                  </p:sub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up)">
                                      <p:cBhvr>
                                        <p:cTn id="17" dur="500"/>
                                        <p:tgtEl>
                                          <p:spTgt spid="17"/>
                                        </p:tgtEl>
                                      </p:cBhvr>
                                    </p:animEffect>
                                  </p:childTnLst>
                                  <p:subTnLst>
                                    <p:audio>
                                      <p:cMediaNode>
                                        <p:cTn display="0" masterRel="sameClick">
                                          <p:stCondLst>
                                            <p:cond evt="begin" delay="0">
                                              <p:tn val="15"/>
                                            </p:cond>
                                          </p:stCondLst>
                                          <p:endCondLst>
                                            <p:cond evt="onStopAudio" delay="0">
                                              <p:tgtEl>
                                                <p:sldTgt/>
                                              </p:tgtEl>
                                            </p:cond>
                                          </p:endCondLst>
                                        </p:cTn>
                                        <p:tgtEl>
                                          <p:sndTgt r:embed="rId3" name="breeze.wav"/>
                                        </p:tgtEl>
                                      </p:cMediaNode>
                                    </p:audio>
                                  </p:sub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ipe(up)">
                                      <p:cBhvr>
                                        <p:cTn id="22" dur="500"/>
                                        <p:tgtEl>
                                          <p:spTgt spid="15"/>
                                        </p:tgtEl>
                                      </p:cBhvr>
                                    </p:animEffect>
                                  </p:childTnLst>
                                  <p:subTnLst>
                                    <p:audio>
                                      <p:cMediaNode>
                                        <p:cTn display="0" masterRel="sameClick">
                                          <p:stCondLst>
                                            <p:cond evt="begin" delay="0">
                                              <p:tn val="20"/>
                                            </p:cond>
                                          </p:stCondLst>
                                          <p:endCondLst>
                                            <p:cond evt="onStopAudio" delay="0">
                                              <p:tgtEl>
                                                <p:sldTgt/>
                                              </p:tgtEl>
                                            </p:cond>
                                          </p:endCondLst>
                                        </p:cTn>
                                        <p:tgtEl>
                                          <p:sndTgt r:embed="rId3" name="breeze.wav"/>
                                        </p:tgtEl>
                                      </p:cMediaNode>
                                    </p:audio>
                                  </p:sub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up)">
                                      <p:cBhvr>
                                        <p:cTn id="27" dur="500"/>
                                        <p:tgtEl>
                                          <p:spTgt spid="8"/>
                                        </p:tgtEl>
                                      </p:cBhvr>
                                    </p:animEffect>
                                  </p:childTnLst>
                                  <p:subTnLst>
                                    <p:audio>
                                      <p:cMediaNode>
                                        <p:cTn display="0" masterRel="sameClick">
                                          <p:stCondLst>
                                            <p:cond evt="begin" delay="0">
                                              <p:tn val="25"/>
                                            </p:cond>
                                          </p:stCondLst>
                                          <p:endCondLst>
                                            <p:cond evt="onStopAudio" delay="0">
                                              <p:tgtEl>
                                                <p:sldTgt/>
                                              </p:tgtEl>
                                            </p:cond>
                                          </p:endCondLst>
                                        </p:cTn>
                                        <p:tgtEl>
                                          <p:sndTgt r:embed="rId3" name="breeze.wav"/>
                                        </p:tgtEl>
                                      </p:cMediaNode>
                                    </p:audio>
                                  </p:subTnLst>
                                </p:cTn>
                              </p:par>
                            </p:childTnLst>
                          </p:cTn>
                        </p:par>
                      </p:childTnLst>
                    </p:cTn>
                  </p:par>
                  <p:par>
                    <p:cTn id="28" fill="hold">
                      <p:stCondLst>
                        <p:cond delay="indefinite"/>
                      </p:stCondLst>
                      <p:childTnLst>
                        <p:par>
                          <p:cTn id="29" fill="hold">
                            <p:stCondLst>
                              <p:cond delay="0"/>
                            </p:stCondLst>
                            <p:childTnLst>
                              <p:par>
                                <p:cTn id="30" presetID="22" presetClass="entr" presetSubtype="1" fill="hold"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wipe(up)">
                                      <p:cBhvr>
                                        <p:cTn id="32" dur="500"/>
                                        <p:tgtEl>
                                          <p:spTgt spid="16"/>
                                        </p:tgtEl>
                                      </p:cBhvr>
                                    </p:animEffect>
                                  </p:childTnLst>
                                  <p:subTnLst>
                                    <p:audio>
                                      <p:cMediaNode>
                                        <p:cTn display="0" masterRel="sameClick">
                                          <p:stCondLst>
                                            <p:cond evt="begin" delay="0">
                                              <p:tn val="30"/>
                                            </p:cond>
                                          </p:stCondLst>
                                          <p:endCondLst>
                                            <p:cond evt="onStopAudio" delay="0">
                                              <p:tgtEl>
                                                <p:sldTgt/>
                                              </p:tgtEl>
                                            </p:cond>
                                          </p:endCondLst>
                                        </p:cTn>
                                        <p:tgtEl>
                                          <p:sndTgt r:embed="rId3" name="breeze.wav"/>
                                        </p:tgtEl>
                                      </p:cMediaNode>
                                    </p:audio>
                                  </p:subTnLst>
                                </p:cTn>
                              </p:par>
                            </p:childTnLst>
                          </p:cTn>
                        </p:par>
                      </p:childTnLst>
                    </p:cTn>
                  </p:par>
                  <p:par>
                    <p:cTn id="33" fill="hold">
                      <p:stCondLst>
                        <p:cond delay="indefinite"/>
                      </p:stCondLst>
                      <p:childTnLst>
                        <p:par>
                          <p:cTn id="34" fill="hold">
                            <p:stCondLst>
                              <p:cond delay="0"/>
                            </p:stCondLst>
                            <p:childTnLst>
                              <p:par>
                                <p:cTn id="35" presetID="22" presetClass="entr" presetSubtype="1" fill="hold"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up)">
                                      <p:cBhvr>
                                        <p:cTn id="37" dur="500"/>
                                        <p:tgtEl>
                                          <p:spTgt spid="11"/>
                                        </p:tgtEl>
                                      </p:cBhvr>
                                    </p:animEffect>
                                  </p:childTnLst>
                                  <p:subTnLst>
                                    <p:audio>
                                      <p:cMediaNode>
                                        <p:cTn display="0" masterRel="sameClick">
                                          <p:stCondLst>
                                            <p:cond evt="begin" delay="0">
                                              <p:tn val="35"/>
                                            </p:cond>
                                          </p:stCondLst>
                                          <p:endCondLst>
                                            <p:cond evt="onStopAudio" delay="0">
                                              <p:tgtEl>
                                                <p:sldTgt/>
                                              </p:tgtEl>
                                            </p:cond>
                                          </p:endCondLst>
                                        </p:cTn>
                                        <p:tgtEl>
                                          <p:sndTgt r:embed="rId3" name="breeze.wav"/>
                                        </p:tgtEl>
                                      </p:cMediaNode>
                                    </p:audio>
                                  </p:subTnLst>
                                </p:cTn>
                              </p:par>
                            </p:childTnLst>
                          </p:cTn>
                        </p:par>
                      </p:childTnLst>
                    </p:cTn>
                  </p:par>
                  <p:par>
                    <p:cTn id="38" fill="hold">
                      <p:stCondLst>
                        <p:cond delay="indefinite"/>
                      </p:stCondLst>
                      <p:childTnLst>
                        <p:par>
                          <p:cTn id="39" fill="hold">
                            <p:stCondLst>
                              <p:cond delay="0"/>
                            </p:stCondLst>
                            <p:childTnLst>
                              <p:par>
                                <p:cTn id="40" presetID="22" presetClass="entr" presetSubtype="1" fill="hold"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wipe(up)">
                                      <p:cBhvr>
                                        <p:cTn id="42" dur="500"/>
                                        <p:tgtEl>
                                          <p:spTgt spid="14"/>
                                        </p:tgtEl>
                                      </p:cBhvr>
                                    </p:animEffect>
                                  </p:childTnLst>
                                  <p:subTnLst>
                                    <p:audio>
                                      <p:cMediaNode>
                                        <p:cTn display="0" masterRel="sameClick">
                                          <p:stCondLst>
                                            <p:cond evt="begin" delay="0">
                                              <p:tn val="40"/>
                                            </p:cond>
                                          </p:stCondLst>
                                          <p:endCondLst>
                                            <p:cond evt="onStopAudio" delay="0">
                                              <p:tgtEl>
                                                <p:sldTgt/>
                                              </p:tgtEl>
                                            </p:cond>
                                          </p:endCondLst>
                                        </p:cTn>
                                        <p:tgtEl>
                                          <p:sndTgt r:embed="rId3" name="breeze.wav"/>
                                        </p:tgtEl>
                                      </p:cMediaNode>
                                    </p:audio>
                                  </p:subTnLst>
                                </p:cTn>
                              </p:par>
                            </p:childTnLst>
                          </p:cTn>
                        </p:par>
                      </p:childTnLst>
                    </p:cTn>
                  </p:par>
                  <p:par>
                    <p:cTn id="43" fill="hold">
                      <p:stCondLst>
                        <p:cond delay="indefinite"/>
                      </p:stCondLst>
                      <p:childTnLst>
                        <p:par>
                          <p:cTn id="44" fill="hold">
                            <p:stCondLst>
                              <p:cond delay="0"/>
                            </p:stCondLst>
                            <p:childTnLst>
                              <p:par>
                                <p:cTn id="45" presetID="22" presetClass="entr" presetSubtype="1" fill="hold" nodeType="click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wipe(up)">
                                      <p:cBhvr>
                                        <p:cTn id="47" dur="500"/>
                                        <p:tgtEl>
                                          <p:spTgt spid="9"/>
                                        </p:tgtEl>
                                      </p:cBhvr>
                                    </p:animEffect>
                                  </p:childTnLst>
                                  <p:subTnLst>
                                    <p:audio>
                                      <p:cMediaNode>
                                        <p:cTn display="0" masterRel="sameClick">
                                          <p:stCondLst>
                                            <p:cond evt="begin" delay="0">
                                              <p:tn val="45"/>
                                            </p:cond>
                                          </p:stCondLst>
                                          <p:endCondLst>
                                            <p:cond evt="onStopAudio" delay="0">
                                              <p:tgtEl>
                                                <p:sldTgt/>
                                              </p:tgtEl>
                                            </p:cond>
                                          </p:endCondLst>
                                        </p:cTn>
                                        <p:tgtEl>
                                          <p:sndTgt r:embed="rId3" name="breeze.wav"/>
                                        </p:tgtEl>
                                      </p:cMediaNode>
                                    </p:audio>
                                  </p:subTnLst>
                                </p:cTn>
                              </p:par>
                            </p:childTnLst>
                          </p:cTn>
                        </p:par>
                      </p:childTnLst>
                    </p:cTn>
                  </p:par>
                  <p:par>
                    <p:cTn id="48" fill="hold">
                      <p:stCondLst>
                        <p:cond delay="indefinite"/>
                      </p:stCondLst>
                      <p:childTnLst>
                        <p:par>
                          <p:cTn id="49" fill="hold">
                            <p:stCondLst>
                              <p:cond delay="0"/>
                            </p:stCondLst>
                            <p:childTnLst>
                              <p:par>
                                <p:cTn id="50" presetID="22" presetClass="entr" presetSubtype="1" fill="hold" nodeType="click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wipe(up)">
                                      <p:cBhvr>
                                        <p:cTn id="52" dur="500"/>
                                        <p:tgtEl>
                                          <p:spTgt spid="10"/>
                                        </p:tgtEl>
                                      </p:cBhvr>
                                    </p:animEffect>
                                  </p:childTnLst>
                                  <p:subTnLst>
                                    <p:audio>
                                      <p:cMediaNode>
                                        <p:cTn display="0" masterRel="sameClick">
                                          <p:stCondLst>
                                            <p:cond evt="begin" delay="0">
                                              <p:tn val="50"/>
                                            </p:cond>
                                          </p:stCondLst>
                                          <p:endCondLst>
                                            <p:cond evt="onStopAudio" delay="0">
                                              <p:tgtEl>
                                                <p:sldTgt/>
                                              </p:tgtEl>
                                            </p:cond>
                                          </p:endCondLst>
                                        </p:cTn>
                                        <p:tgtEl>
                                          <p:sndTgt r:embed="rId3" name="breez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14338" name="图片 2" descr="11"/>
          <p:cNvPicPr>
            <a:picLocks noChangeAspect="1"/>
          </p:cNvPicPr>
          <p:nvPr/>
        </p:nvPicPr>
        <p:blipFill>
          <a:blip r:embed="rId1"/>
          <a:srcRect t="22115"/>
          <a:stretch>
            <a:fillRect/>
          </a:stretch>
        </p:blipFill>
        <p:spPr>
          <a:xfrm>
            <a:off x="120650" y="2057400"/>
            <a:ext cx="8902700" cy="4665663"/>
          </a:xfrm>
          <a:prstGeom prst="rect">
            <a:avLst/>
          </a:prstGeom>
          <a:noFill/>
          <a:ln w="9525">
            <a:noFill/>
          </a:ln>
        </p:spPr>
      </p:pic>
      <p:grpSp>
        <p:nvGrpSpPr>
          <p:cNvPr id="14339" name="组合 38"/>
          <p:cNvGrpSpPr/>
          <p:nvPr/>
        </p:nvGrpSpPr>
        <p:grpSpPr>
          <a:xfrm>
            <a:off x="3098800" y="1727200"/>
            <a:ext cx="2541588" cy="2538413"/>
            <a:chOff x="299400" y="609600"/>
            <a:chExt cx="2542863" cy="2539048"/>
          </a:xfrm>
        </p:grpSpPr>
        <p:cxnSp>
          <p:nvCxnSpPr>
            <p:cNvPr id="14350" name="直接连接符 3"/>
            <p:cNvCxnSpPr/>
            <p:nvPr/>
          </p:nvCxnSpPr>
          <p:spPr>
            <a:xfrm>
              <a:off x="321636" y="1876742"/>
              <a:ext cx="2520627" cy="1588"/>
            </a:xfrm>
            <a:prstGeom prst="line">
              <a:avLst/>
            </a:prstGeom>
            <a:ln w="15875" cap="flat" cmpd="sng">
              <a:solidFill>
                <a:srgbClr val="72BFC5"/>
              </a:solidFill>
              <a:prstDash val="lgDash"/>
              <a:headEnd type="none" w="med" len="med"/>
              <a:tailEnd type="none" w="med" len="med"/>
            </a:ln>
          </p:spPr>
        </p:cxnSp>
        <p:cxnSp>
          <p:nvCxnSpPr>
            <p:cNvPr id="14351" name="直接连接符 4"/>
            <p:cNvCxnSpPr/>
            <p:nvPr/>
          </p:nvCxnSpPr>
          <p:spPr>
            <a:xfrm rot="5400000">
              <a:off x="288595" y="1868798"/>
              <a:ext cx="2519993" cy="1588"/>
            </a:xfrm>
            <a:prstGeom prst="line">
              <a:avLst/>
            </a:prstGeom>
            <a:ln w="15875" cap="flat" cmpd="sng">
              <a:solidFill>
                <a:srgbClr val="72BFC5"/>
              </a:solidFill>
              <a:prstDash val="lgDash"/>
              <a:headEnd type="none" w="med" len="med"/>
              <a:tailEnd type="none" w="med" len="med"/>
            </a:ln>
          </p:spPr>
        </p:cxnSp>
        <p:sp>
          <p:nvSpPr>
            <p:cNvPr id="7" name="矩形 6"/>
            <p:cNvSpPr/>
            <p:nvPr/>
          </p:nvSpPr>
          <p:spPr bwMode="auto">
            <a:xfrm>
              <a:off x="299400" y="628655"/>
              <a:ext cx="2520627" cy="2519993"/>
            </a:xfrm>
            <a:prstGeom prst="rect">
              <a:avLst/>
            </a:prstGeom>
            <a:noFill/>
            <a:ln w="25400" cap="flat" cmpd="sng" algn="ctr">
              <a:solidFill>
                <a:schemeClr val="accent1">
                  <a:lumMod val="75000"/>
                </a:schemeClr>
              </a:solidFill>
              <a:prstDash val="solid"/>
              <a:round/>
              <a:headEnd type="none" w="med" len="med"/>
              <a:tailEnd type="none" w="med" len="med"/>
            </a:ln>
            <a:effec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 name="Freeform 6"/>
          <p:cNvSpPr/>
          <p:nvPr/>
        </p:nvSpPr>
        <p:spPr>
          <a:xfrm>
            <a:off x="3359150" y="2268538"/>
            <a:ext cx="180975" cy="1743075"/>
          </a:xfrm>
          <a:custGeom>
            <a:avLst/>
            <a:gdLst>
              <a:gd name="txL" fmla="*/ 0 w 284"/>
              <a:gd name="txT" fmla="*/ 0 h 2747"/>
              <a:gd name="txR" fmla="*/ 284 w 284"/>
              <a:gd name="txB" fmla="*/ 2747 h 2747"/>
            </a:gdLst>
            <a:ahLst/>
            <a:cxnLst>
              <a:cxn ang="0">
                <a:pos x="2147483647" y="2147483647"/>
              </a:cxn>
              <a:cxn ang="0">
                <a:pos x="2147483647" y="2147483647"/>
              </a:cxn>
              <a:cxn ang="0">
                <a:pos x="2147483647" y="0"/>
              </a:cxn>
              <a:cxn ang="0">
                <a:pos x="2147483647" y="0"/>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0"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84" h="2747">
                <a:moveTo>
                  <a:pt x="57" y="106"/>
                </a:moveTo>
                <a:lnTo>
                  <a:pt x="43" y="71"/>
                </a:lnTo>
                <a:lnTo>
                  <a:pt x="29" y="53"/>
                </a:lnTo>
                <a:lnTo>
                  <a:pt x="14" y="36"/>
                </a:lnTo>
                <a:lnTo>
                  <a:pt x="14" y="18"/>
                </a:lnTo>
                <a:lnTo>
                  <a:pt x="14" y="0"/>
                </a:lnTo>
                <a:lnTo>
                  <a:pt x="29" y="0"/>
                </a:lnTo>
                <a:lnTo>
                  <a:pt x="43" y="0"/>
                </a:lnTo>
                <a:lnTo>
                  <a:pt x="57" y="0"/>
                </a:lnTo>
                <a:lnTo>
                  <a:pt x="71" y="0"/>
                </a:lnTo>
                <a:lnTo>
                  <a:pt x="99" y="0"/>
                </a:lnTo>
                <a:lnTo>
                  <a:pt x="114" y="0"/>
                </a:lnTo>
                <a:lnTo>
                  <a:pt x="142" y="0"/>
                </a:lnTo>
                <a:lnTo>
                  <a:pt x="170" y="18"/>
                </a:lnTo>
                <a:lnTo>
                  <a:pt x="213" y="18"/>
                </a:lnTo>
                <a:lnTo>
                  <a:pt x="241" y="18"/>
                </a:lnTo>
                <a:lnTo>
                  <a:pt x="284" y="36"/>
                </a:lnTo>
                <a:lnTo>
                  <a:pt x="284" y="177"/>
                </a:lnTo>
                <a:lnTo>
                  <a:pt x="284" y="319"/>
                </a:lnTo>
                <a:lnTo>
                  <a:pt x="284" y="461"/>
                </a:lnTo>
                <a:lnTo>
                  <a:pt x="284" y="603"/>
                </a:lnTo>
                <a:lnTo>
                  <a:pt x="270" y="727"/>
                </a:lnTo>
                <a:lnTo>
                  <a:pt x="270" y="851"/>
                </a:lnTo>
                <a:lnTo>
                  <a:pt x="270" y="975"/>
                </a:lnTo>
                <a:lnTo>
                  <a:pt x="270" y="1081"/>
                </a:lnTo>
                <a:lnTo>
                  <a:pt x="270" y="1205"/>
                </a:lnTo>
                <a:lnTo>
                  <a:pt x="270" y="1312"/>
                </a:lnTo>
                <a:lnTo>
                  <a:pt x="270" y="1418"/>
                </a:lnTo>
                <a:lnTo>
                  <a:pt x="270" y="1506"/>
                </a:lnTo>
                <a:lnTo>
                  <a:pt x="270" y="1595"/>
                </a:lnTo>
                <a:lnTo>
                  <a:pt x="270" y="1701"/>
                </a:lnTo>
                <a:lnTo>
                  <a:pt x="270" y="1772"/>
                </a:lnTo>
                <a:lnTo>
                  <a:pt x="270" y="1861"/>
                </a:lnTo>
                <a:lnTo>
                  <a:pt x="255" y="1950"/>
                </a:lnTo>
                <a:lnTo>
                  <a:pt x="255" y="2020"/>
                </a:lnTo>
                <a:lnTo>
                  <a:pt x="255" y="2091"/>
                </a:lnTo>
                <a:lnTo>
                  <a:pt x="255" y="2144"/>
                </a:lnTo>
                <a:lnTo>
                  <a:pt x="255" y="2215"/>
                </a:lnTo>
                <a:lnTo>
                  <a:pt x="255" y="2269"/>
                </a:lnTo>
                <a:lnTo>
                  <a:pt x="241" y="2322"/>
                </a:lnTo>
                <a:lnTo>
                  <a:pt x="241" y="2357"/>
                </a:lnTo>
                <a:lnTo>
                  <a:pt x="241" y="2410"/>
                </a:lnTo>
                <a:lnTo>
                  <a:pt x="241" y="2446"/>
                </a:lnTo>
                <a:lnTo>
                  <a:pt x="241" y="2481"/>
                </a:lnTo>
                <a:lnTo>
                  <a:pt x="227" y="2499"/>
                </a:lnTo>
                <a:lnTo>
                  <a:pt x="227" y="2534"/>
                </a:lnTo>
                <a:lnTo>
                  <a:pt x="227" y="2552"/>
                </a:lnTo>
                <a:lnTo>
                  <a:pt x="227" y="2570"/>
                </a:lnTo>
                <a:lnTo>
                  <a:pt x="213" y="2588"/>
                </a:lnTo>
                <a:lnTo>
                  <a:pt x="199" y="2623"/>
                </a:lnTo>
                <a:lnTo>
                  <a:pt x="184" y="2658"/>
                </a:lnTo>
                <a:lnTo>
                  <a:pt x="170" y="2676"/>
                </a:lnTo>
                <a:lnTo>
                  <a:pt x="156" y="2712"/>
                </a:lnTo>
                <a:lnTo>
                  <a:pt x="142" y="2729"/>
                </a:lnTo>
                <a:lnTo>
                  <a:pt x="128" y="2729"/>
                </a:lnTo>
                <a:lnTo>
                  <a:pt x="128" y="2747"/>
                </a:lnTo>
                <a:lnTo>
                  <a:pt x="114" y="2747"/>
                </a:lnTo>
                <a:lnTo>
                  <a:pt x="99" y="2747"/>
                </a:lnTo>
                <a:lnTo>
                  <a:pt x="99" y="2729"/>
                </a:lnTo>
                <a:lnTo>
                  <a:pt x="85" y="2729"/>
                </a:lnTo>
                <a:lnTo>
                  <a:pt x="71" y="2712"/>
                </a:lnTo>
                <a:lnTo>
                  <a:pt x="71" y="2676"/>
                </a:lnTo>
                <a:lnTo>
                  <a:pt x="57" y="2658"/>
                </a:lnTo>
                <a:lnTo>
                  <a:pt x="43" y="2623"/>
                </a:lnTo>
                <a:lnTo>
                  <a:pt x="43" y="2588"/>
                </a:lnTo>
                <a:lnTo>
                  <a:pt x="29" y="2552"/>
                </a:lnTo>
                <a:lnTo>
                  <a:pt x="14" y="2517"/>
                </a:lnTo>
                <a:lnTo>
                  <a:pt x="14" y="2481"/>
                </a:lnTo>
                <a:lnTo>
                  <a:pt x="0" y="2446"/>
                </a:lnTo>
                <a:lnTo>
                  <a:pt x="0" y="2428"/>
                </a:lnTo>
                <a:lnTo>
                  <a:pt x="0" y="2410"/>
                </a:lnTo>
                <a:lnTo>
                  <a:pt x="0" y="2393"/>
                </a:lnTo>
                <a:lnTo>
                  <a:pt x="0" y="2375"/>
                </a:lnTo>
                <a:lnTo>
                  <a:pt x="0" y="2357"/>
                </a:lnTo>
                <a:lnTo>
                  <a:pt x="0" y="2339"/>
                </a:lnTo>
                <a:lnTo>
                  <a:pt x="0" y="2322"/>
                </a:lnTo>
                <a:lnTo>
                  <a:pt x="14" y="2286"/>
                </a:lnTo>
                <a:lnTo>
                  <a:pt x="14" y="2269"/>
                </a:lnTo>
                <a:lnTo>
                  <a:pt x="14" y="2233"/>
                </a:lnTo>
                <a:lnTo>
                  <a:pt x="29" y="2198"/>
                </a:lnTo>
                <a:lnTo>
                  <a:pt x="29" y="2162"/>
                </a:lnTo>
                <a:lnTo>
                  <a:pt x="29" y="2109"/>
                </a:lnTo>
                <a:lnTo>
                  <a:pt x="43" y="2074"/>
                </a:lnTo>
                <a:lnTo>
                  <a:pt x="43" y="2020"/>
                </a:lnTo>
                <a:lnTo>
                  <a:pt x="57" y="1967"/>
                </a:lnTo>
                <a:lnTo>
                  <a:pt x="57" y="1914"/>
                </a:lnTo>
                <a:lnTo>
                  <a:pt x="71" y="1790"/>
                </a:lnTo>
                <a:lnTo>
                  <a:pt x="85" y="1666"/>
                </a:lnTo>
                <a:lnTo>
                  <a:pt x="99" y="1542"/>
                </a:lnTo>
                <a:lnTo>
                  <a:pt x="99" y="1418"/>
                </a:lnTo>
                <a:lnTo>
                  <a:pt x="114" y="1276"/>
                </a:lnTo>
                <a:lnTo>
                  <a:pt x="114" y="1134"/>
                </a:lnTo>
                <a:lnTo>
                  <a:pt x="128" y="993"/>
                </a:lnTo>
                <a:lnTo>
                  <a:pt x="128" y="851"/>
                </a:lnTo>
                <a:lnTo>
                  <a:pt x="128" y="762"/>
                </a:lnTo>
                <a:lnTo>
                  <a:pt x="114" y="691"/>
                </a:lnTo>
                <a:lnTo>
                  <a:pt x="114" y="638"/>
                </a:lnTo>
                <a:lnTo>
                  <a:pt x="114" y="567"/>
                </a:lnTo>
                <a:lnTo>
                  <a:pt x="114" y="514"/>
                </a:lnTo>
                <a:lnTo>
                  <a:pt x="114" y="461"/>
                </a:lnTo>
                <a:lnTo>
                  <a:pt x="114" y="408"/>
                </a:lnTo>
                <a:lnTo>
                  <a:pt x="99" y="355"/>
                </a:lnTo>
                <a:lnTo>
                  <a:pt x="99" y="319"/>
                </a:lnTo>
                <a:lnTo>
                  <a:pt x="99" y="266"/>
                </a:lnTo>
                <a:lnTo>
                  <a:pt x="85" y="230"/>
                </a:lnTo>
                <a:lnTo>
                  <a:pt x="85" y="195"/>
                </a:lnTo>
                <a:lnTo>
                  <a:pt x="71" y="177"/>
                </a:lnTo>
                <a:lnTo>
                  <a:pt x="71" y="142"/>
                </a:lnTo>
                <a:lnTo>
                  <a:pt x="57" y="124"/>
                </a:lnTo>
                <a:lnTo>
                  <a:pt x="57" y="106"/>
                </a:lnTo>
              </a:path>
            </a:pathLst>
          </a:custGeom>
          <a:solidFill>
            <a:srgbClr val="FF0000">
              <a:alpha val="100000"/>
            </a:srgbClr>
          </a:solidFill>
          <a:ln w="0" cap="flat" cmpd="sng">
            <a:solidFill>
              <a:srgbClr val="000000">
                <a:alpha val="100000"/>
              </a:srgbClr>
            </a:solidFill>
            <a:prstDash val="solid"/>
            <a:round/>
            <a:headEnd type="none" w="med" len="med"/>
            <a:tailEnd type="none" w="med" len="med"/>
          </a:ln>
        </p:spPr>
        <p:txBody>
          <a:bodyPr/>
          <a:p>
            <a:endParaRPr lang="zh-CN" altLang="en-US"/>
          </a:p>
        </p:txBody>
      </p:sp>
      <p:sp>
        <p:nvSpPr>
          <p:cNvPr id="9" name="Freeform 7"/>
          <p:cNvSpPr/>
          <p:nvPr/>
        </p:nvSpPr>
        <p:spPr>
          <a:xfrm>
            <a:off x="3440113" y="2155825"/>
            <a:ext cx="585787" cy="1001713"/>
          </a:xfrm>
          <a:custGeom>
            <a:avLst/>
            <a:gdLst>
              <a:gd name="txL" fmla="*/ 0 w 921"/>
              <a:gd name="txT" fmla="*/ 0 h 1577"/>
              <a:gd name="txR" fmla="*/ 921 w 921"/>
              <a:gd name="txB" fmla="*/ 1577 h 1577"/>
            </a:gdLst>
            <a:ahLst/>
            <a:cxnLst>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Lst>
            <a:rect l="txL" t="txT" r="txR" b="txB"/>
            <a:pathLst>
              <a:path w="921" h="1577">
                <a:moveTo>
                  <a:pt x="538" y="53"/>
                </a:moveTo>
                <a:lnTo>
                  <a:pt x="553" y="18"/>
                </a:lnTo>
                <a:lnTo>
                  <a:pt x="581" y="0"/>
                </a:lnTo>
                <a:lnTo>
                  <a:pt x="609" y="0"/>
                </a:lnTo>
                <a:lnTo>
                  <a:pt x="638" y="0"/>
                </a:lnTo>
                <a:lnTo>
                  <a:pt x="666" y="18"/>
                </a:lnTo>
                <a:lnTo>
                  <a:pt x="708" y="35"/>
                </a:lnTo>
                <a:lnTo>
                  <a:pt x="751" y="53"/>
                </a:lnTo>
                <a:lnTo>
                  <a:pt x="808" y="88"/>
                </a:lnTo>
                <a:lnTo>
                  <a:pt x="836" y="106"/>
                </a:lnTo>
                <a:lnTo>
                  <a:pt x="850" y="106"/>
                </a:lnTo>
                <a:lnTo>
                  <a:pt x="879" y="124"/>
                </a:lnTo>
                <a:lnTo>
                  <a:pt x="893" y="142"/>
                </a:lnTo>
                <a:lnTo>
                  <a:pt x="907" y="159"/>
                </a:lnTo>
                <a:lnTo>
                  <a:pt x="907" y="177"/>
                </a:lnTo>
                <a:lnTo>
                  <a:pt x="921" y="177"/>
                </a:lnTo>
                <a:lnTo>
                  <a:pt x="907" y="195"/>
                </a:lnTo>
                <a:lnTo>
                  <a:pt x="907" y="213"/>
                </a:lnTo>
                <a:lnTo>
                  <a:pt x="879" y="230"/>
                </a:lnTo>
                <a:lnTo>
                  <a:pt x="850" y="248"/>
                </a:lnTo>
                <a:lnTo>
                  <a:pt x="836" y="248"/>
                </a:lnTo>
                <a:lnTo>
                  <a:pt x="822" y="266"/>
                </a:lnTo>
                <a:lnTo>
                  <a:pt x="794" y="283"/>
                </a:lnTo>
                <a:lnTo>
                  <a:pt x="765" y="319"/>
                </a:lnTo>
                <a:lnTo>
                  <a:pt x="751" y="337"/>
                </a:lnTo>
                <a:lnTo>
                  <a:pt x="723" y="372"/>
                </a:lnTo>
                <a:lnTo>
                  <a:pt x="680" y="425"/>
                </a:lnTo>
                <a:lnTo>
                  <a:pt x="652" y="461"/>
                </a:lnTo>
                <a:lnTo>
                  <a:pt x="623" y="514"/>
                </a:lnTo>
                <a:lnTo>
                  <a:pt x="595" y="549"/>
                </a:lnTo>
                <a:lnTo>
                  <a:pt x="567" y="585"/>
                </a:lnTo>
                <a:lnTo>
                  <a:pt x="538" y="620"/>
                </a:lnTo>
                <a:lnTo>
                  <a:pt x="524" y="638"/>
                </a:lnTo>
                <a:lnTo>
                  <a:pt x="510" y="673"/>
                </a:lnTo>
                <a:lnTo>
                  <a:pt x="510" y="691"/>
                </a:lnTo>
                <a:lnTo>
                  <a:pt x="510" y="709"/>
                </a:lnTo>
                <a:lnTo>
                  <a:pt x="510" y="726"/>
                </a:lnTo>
                <a:lnTo>
                  <a:pt x="524" y="744"/>
                </a:lnTo>
                <a:lnTo>
                  <a:pt x="538" y="780"/>
                </a:lnTo>
                <a:lnTo>
                  <a:pt x="567" y="815"/>
                </a:lnTo>
                <a:lnTo>
                  <a:pt x="595" y="868"/>
                </a:lnTo>
                <a:lnTo>
                  <a:pt x="623" y="921"/>
                </a:lnTo>
                <a:lnTo>
                  <a:pt x="666" y="992"/>
                </a:lnTo>
                <a:lnTo>
                  <a:pt x="708" y="1045"/>
                </a:lnTo>
                <a:lnTo>
                  <a:pt x="737" y="1116"/>
                </a:lnTo>
                <a:lnTo>
                  <a:pt x="765" y="1170"/>
                </a:lnTo>
                <a:lnTo>
                  <a:pt x="779" y="1223"/>
                </a:lnTo>
                <a:lnTo>
                  <a:pt x="794" y="1276"/>
                </a:lnTo>
                <a:lnTo>
                  <a:pt x="794" y="1329"/>
                </a:lnTo>
                <a:lnTo>
                  <a:pt x="779" y="1382"/>
                </a:lnTo>
                <a:lnTo>
                  <a:pt x="765" y="1418"/>
                </a:lnTo>
                <a:lnTo>
                  <a:pt x="751" y="1453"/>
                </a:lnTo>
                <a:lnTo>
                  <a:pt x="737" y="1489"/>
                </a:lnTo>
                <a:lnTo>
                  <a:pt x="723" y="1524"/>
                </a:lnTo>
                <a:lnTo>
                  <a:pt x="694" y="1542"/>
                </a:lnTo>
                <a:lnTo>
                  <a:pt x="680" y="1559"/>
                </a:lnTo>
                <a:lnTo>
                  <a:pt x="666" y="1559"/>
                </a:lnTo>
                <a:lnTo>
                  <a:pt x="652" y="1577"/>
                </a:lnTo>
                <a:lnTo>
                  <a:pt x="638" y="1577"/>
                </a:lnTo>
                <a:lnTo>
                  <a:pt x="623" y="1577"/>
                </a:lnTo>
                <a:lnTo>
                  <a:pt x="609" y="1559"/>
                </a:lnTo>
                <a:lnTo>
                  <a:pt x="595" y="1559"/>
                </a:lnTo>
                <a:lnTo>
                  <a:pt x="581" y="1542"/>
                </a:lnTo>
                <a:lnTo>
                  <a:pt x="567" y="1524"/>
                </a:lnTo>
                <a:lnTo>
                  <a:pt x="567" y="1506"/>
                </a:lnTo>
                <a:lnTo>
                  <a:pt x="567" y="1489"/>
                </a:lnTo>
                <a:lnTo>
                  <a:pt x="567" y="1453"/>
                </a:lnTo>
                <a:lnTo>
                  <a:pt x="553" y="1435"/>
                </a:lnTo>
                <a:lnTo>
                  <a:pt x="538" y="1418"/>
                </a:lnTo>
                <a:lnTo>
                  <a:pt x="524" y="1382"/>
                </a:lnTo>
                <a:lnTo>
                  <a:pt x="496" y="1364"/>
                </a:lnTo>
                <a:lnTo>
                  <a:pt x="468" y="1329"/>
                </a:lnTo>
                <a:lnTo>
                  <a:pt x="425" y="1294"/>
                </a:lnTo>
                <a:lnTo>
                  <a:pt x="397" y="1276"/>
                </a:lnTo>
                <a:lnTo>
                  <a:pt x="354" y="1240"/>
                </a:lnTo>
                <a:lnTo>
                  <a:pt x="326" y="1223"/>
                </a:lnTo>
                <a:lnTo>
                  <a:pt x="297" y="1187"/>
                </a:lnTo>
                <a:lnTo>
                  <a:pt x="269" y="1170"/>
                </a:lnTo>
                <a:lnTo>
                  <a:pt x="255" y="1152"/>
                </a:lnTo>
                <a:lnTo>
                  <a:pt x="255" y="1134"/>
                </a:lnTo>
                <a:lnTo>
                  <a:pt x="241" y="1134"/>
                </a:lnTo>
                <a:lnTo>
                  <a:pt x="241" y="1116"/>
                </a:lnTo>
                <a:lnTo>
                  <a:pt x="255" y="1116"/>
                </a:lnTo>
                <a:lnTo>
                  <a:pt x="269" y="1116"/>
                </a:lnTo>
                <a:lnTo>
                  <a:pt x="283" y="1116"/>
                </a:lnTo>
                <a:lnTo>
                  <a:pt x="297" y="1116"/>
                </a:lnTo>
                <a:lnTo>
                  <a:pt x="326" y="1116"/>
                </a:lnTo>
                <a:lnTo>
                  <a:pt x="340" y="1134"/>
                </a:lnTo>
                <a:lnTo>
                  <a:pt x="368" y="1134"/>
                </a:lnTo>
                <a:lnTo>
                  <a:pt x="425" y="1152"/>
                </a:lnTo>
                <a:lnTo>
                  <a:pt x="468" y="1170"/>
                </a:lnTo>
                <a:lnTo>
                  <a:pt x="510" y="1170"/>
                </a:lnTo>
                <a:lnTo>
                  <a:pt x="538" y="1152"/>
                </a:lnTo>
                <a:lnTo>
                  <a:pt x="553" y="1134"/>
                </a:lnTo>
                <a:lnTo>
                  <a:pt x="553" y="1116"/>
                </a:lnTo>
                <a:lnTo>
                  <a:pt x="553" y="1099"/>
                </a:lnTo>
                <a:lnTo>
                  <a:pt x="538" y="1063"/>
                </a:lnTo>
                <a:lnTo>
                  <a:pt x="524" y="1028"/>
                </a:lnTo>
                <a:lnTo>
                  <a:pt x="510" y="992"/>
                </a:lnTo>
                <a:lnTo>
                  <a:pt x="482" y="957"/>
                </a:lnTo>
                <a:lnTo>
                  <a:pt x="468" y="904"/>
                </a:lnTo>
                <a:lnTo>
                  <a:pt x="439" y="868"/>
                </a:lnTo>
                <a:lnTo>
                  <a:pt x="425" y="833"/>
                </a:lnTo>
                <a:lnTo>
                  <a:pt x="411" y="797"/>
                </a:lnTo>
                <a:lnTo>
                  <a:pt x="397" y="762"/>
                </a:lnTo>
                <a:lnTo>
                  <a:pt x="397" y="744"/>
                </a:lnTo>
                <a:lnTo>
                  <a:pt x="382" y="726"/>
                </a:lnTo>
                <a:lnTo>
                  <a:pt x="382" y="709"/>
                </a:lnTo>
                <a:lnTo>
                  <a:pt x="397" y="691"/>
                </a:lnTo>
                <a:lnTo>
                  <a:pt x="397" y="656"/>
                </a:lnTo>
                <a:lnTo>
                  <a:pt x="411" y="638"/>
                </a:lnTo>
                <a:lnTo>
                  <a:pt x="411" y="602"/>
                </a:lnTo>
                <a:lnTo>
                  <a:pt x="425" y="567"/>
                </a:lnTo>
                <a:lnTo>
                  <a:pt x="439" y="514"/>
                </a:lnTo>
                <a:lnTo>
                  <a:pt x="468" y="478"/>
                </a:lnTo>
                <a:lnTo>
                  <a:pt x="482" y="425"/>
                </a:lnTo>
                <a:lnTo>
                  <a:pt x="496" y="390"/>
                </a:lnTo>
                <a:lnTo>
                  <a:pt x="510" y="354"/>
                </a:lnTo>
                <a:lnTo>
                  <a:pt x="510" y="319"/>
                </a:lnTo>
                <a:lnTo>
                  <a:pt x="524" y="283"/>
                </a:lnTo>
                <a:lnTo>
                  <a:pt x="524" y="266"/>
                </a:lnTo>
                <a:lnTo>
                  <a:pt x="524" y="248"/>
                </a:lnTo>
                <a:lnTo>
                  <a:pt x="510" y="248"/>
                </a:lnTo>
                <a:lnTo>
                  <a:pt x="496" y="248"/>
                </a:lnTo>
                <a:lnTo>
                  <a:pt x="468" y="248"/>
                </a:lnTo>
                <a:lnTo>
                  <a:pt x="453" y="248"/>
                </a:lnTo>
                <a:lnTo>
                  <a:pt x="439" y="248"/>
                </a:lnTo>
                <a:lnTo>
                  <a:pt x="411" y="248"/>
                </a:lnTo>
                <a:lnTo>
                  <a:pt x="397" y="266"/>
                </a:lnTo>
                <a:lnTo>
                  <a:pt x="368" y="266"/>
                </a:lnTo>
                <a:lnTo>
                  <a:pt x="326" y="283"/>
                </a:lnTo>
                <a:lnTo>
                  <a:pt x="283" y="283"/>
                </a:lnTo>
                <a:lnTo>
                  <a:pt x="241" y="283"/>
                </a:lnTo>
                <a:lnTo>
                  <a:pt x="184" y="301"/>
                </a:lnTo>
                <a:lnTo>
                  <a:pt x="127" y="301"/>
                </a:lnTo>
                <a:lnTo>
                  <a:pt x="71" y="301"/>
                </a:lnTo>
                <a:lnTo>
                  <a:pt x="0" y="301"/>
                </a:lnTo>
                <a:lnTo>
                  <a:pt x="0" y="213"/>
                </a:lnTo>
                <a:lnTo>
                  <a:pt x="71" y="195"/>
                </a:lnTo>
                <a:lnTo>
                  <a:pt x="127" y="195"/>
                </a:lnTo>
                <a:lnTo>
                  <a:pt x="184" y="177"/>
                </a:lnTo>
                <a:lnTo>
                  <a:pt x="241" y="159"/>
                </a:lnTo>
                <a:lnTo>
                  <a:pt x="283" y="159"/>
                </a:lnTo>
                <a:lnTo>
                  <a:pt x="326" y="142"/>
                </a:lnTo>
                <a:lnTo>
                  <a:pt x="368" y="142"/>
                </a:lnTo>
                <a:lnTo>
                  <a:pt x="397" y="124"/>
                </a:lnTo>
                <a:lnTo>
                  <a:pt x="439" y="106"/>
                </a:lnTo>
                <a:lnTo>
                  <a:pt x="482" y="88"/>
                </a:lnTo>
                <a:lnTo>
                  <a:pt x="510" y="71"/>
                </a:lnTo>
                <a:lnTo>
                  <a:pt x="538" y="53"/>
                </a:lnTo>
              </a:path>
            </a:pathLst>
          </a:custGeom>
          <a:solidFill>
            <a:srgbClr val="FF0000">
              <a:alpha val="100000"/>
            </a:srgbClr>
          </a:solidFill>
          <a:ln w="0" cap="flat" cmpd="sng">
            <a:solidFill>
              <a:srgbClr val="000000">
                <a:alpha val="100000"/>
              </a:srgbClr>
            </a:solidFill>
            <a:prstDash val="solid"/>
            <a:round/>
            <a:headEnd type="none" w="med" len="med"/>
            <a:tailEnd type="none" w="med" len="med"/>
          </a:ln>
        </p:spPr>
        <p:txBody>
          <a:bodyPr/>
          <a:p>
            <a:endParaRPr lang="zh-CN" altLang="en-US"/>
          </a:p>
        </p:txBody>
      </p:sp>
      <p:sp>
        <p:nvSpPr>
          <p:cNvPr id="10" name="Freeform 8"/>
          <p:cNvSpPr/>
          <p:nvPr/>
        </p:nvSpPr>
        <p:spPr>
          <a:xfrm>
            <a:off x="3979863" y="2379663"/>
            <a:ext cx="215900" cy="473075"/>
          </a:xfrm>
          <a:custGeom>
            <a:avLst/>
            <a:gdLst>
              <a:gd name="txL" fmla="*/ 0 w 340"/>
              <a:gd name="txT" fmla="*/ 0 h 745"/>
              <a:gd name="txR" fmla="*/ 340 w 340"/>
              <a:gd name="txB" fmla="*/ 745 h 745"/>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340" h="745">
                <a:moveTo>
                  <a:pt x="213" y="656"/>
                </a:moveTo>
                <a:lnTo>
                  <a:pt x="184" y="674"/>
                </a:lnTo>
                <a:lnTo>
                  <a:pt x="184" y="691"/>
                </a:lnTo>
                <a:lnTo>
                  <a:pt x="170" y="709"/>
                </a:lnTo>
                <a:lnTo>
                  <a:pt x="156" y="727"/>
                </a:lnTo>
                <a:lnTo>
                  <a:pt x="142" y="727"/>
                </a:lnTo>
                <a:lnTo>
                  <a:pt x="128" y="745"/>
                </a:lnTo>
                <a:lnTo>
                  <a:pt x="114" y="745"/>
                </a:lnTo>
                <a:lnTo>
                  <a:pt x="99" y="745"/>
                </a:lnTo>
                <a:lnTo>
                  <a:pt x="85" y="727"/>
                </a:lnTo>
                <a:lnTo>
                  <a:pt x="71" y="709"/>
                </a:lnTo>
                <a:lnTo>
                  <a:pt x="71" y="691"/>
                </a:lnTo>
                <a:lnTo>
                  <a:pt x="57" y="674"/>
                </a:lnTo>
                <a:lnTo>
                  <a:pt x="43" y="656"/>
                </a:lnTo>
                <a:lnTo>
                  <a:pt x="29" y="621"/>
                </a:lnTo>
                <a:lnTo>
                  <a:pt x="14" y="603"/>
                </a:lnTo>
                <a:lnTo>
                  <a:pt x="14" y="567"/>
                </a:lnTo>
                <a:lnTo>
                  <a:pt x="0" y="550"/>
                </a:lnTo>
                <a:lnTo>
                  <a:pt x="0" y="514"/>
                </a:lnTo>
                <a:lnTo>
                  <a:pt x="14" y="497"/>
                </a:lnTo>
                <a:lnTo>
                  <a:pt x="14" y="479"/>
                </a:lnTo>
                <a:lnTo>
                  <a:pt x="29" y="461"/>
                </a:lnTo>
                <a:lnTo>
                  <a:pt x="43" y="443"/>
                </a:lnTo>
                <a:lnTo>
                  <a:pt x="57" y="426"/>
                </a:lnTo>
                <a:lnTo>
                  <a:pt x="85" y="390"/>
                </a:lnTo>
                <a:lnTo>
                  <a:pt x="99" y="372"/>
                </a:lnTo>
                <a:lnTo>
                  <a:pt x="114" y="337"/>
                </a:lnTo>
                <a:lnTo>
                  <a:pt x="128" y="302"/>
                </a:lnTo>
                <a:lnTo>
                  <a:pt x="142" y="266"/>
                </a:lnTo>
                <a:lnTo>
                  <a:pt x="156" y="231"/>
                </a:lnTo>
                <a:lnTo>
                  <a:pt x="170" y="178"/>
                </a:lnTo>
                <a:lnTo>
                  <a:pt x="184" y="142"/>
                </a:lnTo>
                <a:lnTo>
                  <a:pt x="199" y="107"/>
                </a:lnTo>
                <a:lnTo>
                  <a:pt x="199" y="71"/>
                </a:lnTo>
                <a:lnTo>
                  <a:pt x="213" y="36"/>
                </a:lnTo>
                <a:lnTo>
                  <a:pt x="227" y="18"/>
                </a:lnTo>
                <a:lnTo>
                  <a:pt x="241" y="0"/>
                </a:lnTo>
                <a:lnTo>
                  <a:pt x="255" y="18"/>
                </a:lnTo>
                <a:lnTo>
                  <a:pt x="270" y="18"/>
                </a:lnTo>
                <a:lnTo>
                  <a:pt x="284" y="36"/>
                </a:lnTo>
                <a:lnTo>
                  <a:pt x="298" y="53"/>
                </a:lnTo>
                <a:lnTo>
                  <a:pt x="312" y="89"/>
                </a:lnTo>
                <a:lnTo>
                  <a:pt x="326" y="107"/>
                </a:lnTo>
                <a:lnTo>
                  <a:pt x="340" y="160"/>
                </a:lnTo>
                <a:lnTo>
                  <a:pt x="340" y="195"/>
                </a:lnTo>
                <a:lnTo>
                  <a:pt x="340" y="248"/>
                </a:lnTo>
                <a:lnTo>
                  <a:pt x="340" y="302"/>
                </a:lnTo>
                <a:lnTo>
                  <a:pt x="326" y="355"/>
                </a:lnTo>
                <a:lnTo>
                  <a:pt x="312" y="426"/>
                </a:lnTo>
                <a:lnTo>
                  <a:pt x="284" y="479"/>
                </a:lnTo>
                <a:lnTo>
                  <a:pt x="270" y="550"/>
                </a:lnTo>
                <a:lnTo>
                  <a:pt x="241" y="603"/>
                </a:lnTo>
                <a:lnTo>
                  <a:pt x="213" y="656"/>
                </a:lnTo>
              </a:path>
            </a:pathLst>
          </a:custGeom>
          <a:solidFill>
            <a:srgbClr val="FF0000">
              <a:alpha val="100000"/>
            </a:srgbClr>
          </a:solidFill>
          <a:ln w="0" cap="flat" cmpd="sng">
            <a:solidFill>
              <a:srgbClr val="000000">
                <a:alpha val="100000"/>
              </a:srgbClr>
            </a:solidFill>
            <a:prstDash val="solid"/>
            <a:round/>
            <a:headEnd type="none" w="med" len="med"/>
            <a:tailEnd type="none" w="med" len="med"/>
          </a:ln>
        </p:spPr>
        <p:txBody>
          <a:bodyPr/>
          <a:p>
            <a:endParaRPr lang="zh-CN" altLang="en-US"/>
          </a:p>
        </p:txBody>
      </p:sp>
      <p:sp>
        <p:nvSpPr>
          <p:cNvPr id="11" name="Freeform 9"/>
          <p:cNvSpPr/>
          <p:nvPr/>
        </p:nvSpPr>
        <p:spPr>
          <a:xfrm>
            <a:off x="4359275" y="2032000"/>
            <a:ext cx="314325" cy="280988"/>
          </a:xfrm>
          <a:custGeom>
            <a:avLst/>
            <a:gdLst>
              <a:gd name="txL" fmla="*/ 0 w 496"/>
              <a:gd name="txT" fmla="*/ 0 h 443"/>
              <a:gd name="txR" fmla="*/ 496 w 496"/>
              <a:gd name="txB" fmla="*/ 443 h 443"/>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0" y="2147483647"/>
              </a:cxn>
              <a:cxn ang="0">
                <a:pos x="2147483647" y="2147483647"/>
              </a:cxn>
              <a:cxn ang="0">
                <a:pos x="2147483647" y="0"/>
              </a:cxn>
              <a:cxn ang="0">
                <a:pos x="2147483647" y="0"/>
              </a:cxn>
              <a:cxn ang="0">
                <a:pos x="2147483647" y="0"/>
              </a:cxn>
              <a:cxn ang="0">
                <a:pos x="2147483647" y="0"/>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496" h="443">
                <a:moveTo>
                  <a:pt x="198" y="266"/>
                </a:moveTo>
                <a:lnTo>
                  <a:pt x="155" y="230"/>
                </a:lnTo>
                <a:lnTo>
                  <a:pt x="113" y="195"/>
                </a:lnTo>
                <a:lnTo>
                  <a:pt x="85" y="159"/>
                </a:lnTo>
                <a:lnTo>
                  <a:pt x="56" y="124"/>
                </a:lnTo>
                <a:lnTo>
                  <a:pt x="28" y="89"/>
                </a:lnTo>
                <a:lnTo>
                  <a:pt x="14" y="71"/>
                </a:lnTo>
                <a:lnTo>
                  <a:pt x="0" y="53"/>
                </a:lnTo>
                <a:lnTo>
                  <a:pt x="0" y="35"/>
                </a:lnTo>
                <a:lnTo>
                  <a:pt x="0" y="18"/>
                </a:lnTo>
                <a:lnTo>
                  <a:pt x="14" y="18"/>
                </a:lnTo>
                <a:lnTo>
                  <a:pt x="28" y="0"/>
                </a:lnTo>
                <a:lnTo>
                  <a:pt x="42" y="0"/>
                </a:lnTo>
                <a:lnTo>
                  <a:pt x="56" y="0"/>
                </a:lnTo>
                <a:lnTo>
                  <a:pt x="85" y="0"/>
                </a:lnTo>
                <a:lnTo>
                  <a:pt x="127" y="0"/>
                </a:lnTo>
                <a:lnTo>
                  <a:pt x="155" y="0"/>
                </a:lnTo>
                <a:lnTo>
                  <a:pt x="241" y="18"/>
                </a:lnTo>
                <a:lnTo>
                  <a:pt x="297" y="35"/>
                </a:lnTo>
                <a:lnTo>
                  <a:pt x="354" y="71"/>
                </a:lnTo>
                <a:lnTo>
                  <a:pt x="411" y="124"/>
                </a:lnTo>
                <a:lnTo>
                  <a:pt x="425" y="142"/>
                </a:lnTo>
                <a:lnTo>
                  <a:pt x="453" y="159"/>
                </a:lnTo>
                <a:lnTo>
                  <a:pt x="467" y="177"/>
                </a:lnTo>
                <a:lnTo>
                  <a:pt x="481" y="213"/>
                </a:lnTo>
                <a:lnTo>
                  <a:pt x="481" y="230"/>
                </a:lnTo>
                <a:lnTo>
                  <a:pt x="496" y="248"/>
                </a:lnTo>
                <a:lnTo>
                  <a:pt x="496" y="283"/>
                </a:lnTo>
                <a:lnTo>
                  <a:pt x="496" y="301"/>
                </a:lnTo>
                <a:lnTo>
                  <a:pt x="496" y="337"/>
                </a:lnTo>
                <a:lnTo>
                  <a:pt x="496" y="354"/>
                </a:lnTo>
                <a:lnTo>
                  <a:pt x="496" y="372"/>
                </a:lnTo>
                <a:lnTo>
                  <a:pt x="496" y="390"/>
                </a:lnTo>
                <a:lnTo>
                  <a:pt x="481" y="408"/>
                </a:lnTo>
                <a:lnTo>
                  <a:pt x="481" y="425"/>
                </a:lnTo>
                <a:lnTo>
                  <a:pt x="467" y="425"/>
                </a:lnTo>
                <a:lnTo>
                  <a:pt x="453" y="443"/>
                </a:lnTo>
                <a:lnTo>
                  <a:pt x="439" y="443"/>
                </a:lnTo>
                <a:lnTo>
                  <a:pt x="425" y="425"/>
                </a:lnTo>
                <a:lnTo>
                  <a:pt x="396" y="425"/>
                </a:lnTo>
                <a:lnTo>
                  <a:pt x="368" y="408"/>
                </a:lnTo>
                <a:lnTo>
                  <a:pt x="340" y="372"/>
                </a:lnTo>
                <a:lnTo>
                  <a:pt x="297" y="354"/>
                </a:lnTo>
                <a:lnTo>
                  <a:pt x="255" y="319"/>
                </a:lnTo>
                <a:lnTo>
                  <a:pt x="198" y="266"/>
                </a:lnTo>
              </a:path>
            </a:pathLst>
          </a:custGeom>
          <a:solidFill>
            <a:srgbClr val="FF0000">
              <a:alpha val="100000"/>
            </a:srgbClr>
          </a:solidFill>
          <a:ln w="0" cap="flat" cmpd="sng">
            <a:solidFill>
              <a:srgbClr val="000000">
                <a:alpha val="100000"/>
              </a:srgbClr>
            </a:solidFill>
            <a:prstDash val="solid"/>
            <a:round/>
            <a:headEnd type="none" w="med" len="med"/>
            <a:tailEnd type="none" w="med" len="med"/>
          </a:ln>
        </p:spPr>
        <p:txBody>
          <a:bodyPr/>
          <a:p>
            <a:endParaRPr lang="zh-CN" altLang="en-US"/>
          </a:p>
        </p:txBody>
      </p:sp>
      <p:sp>
        <p:nvSpPr>
          <p:cNvPr id="12" name="Freeform 10"/>
          <p:cNvSpPr/>
          <p:nvPr/>
        </p:nvSpPr>
        <p:spPr>
          <a:xfrm>
            <a:off x="4151313" y="2301875"/>
            <a:ext cx="1106487" cy="382588"/>
          </a:xfrm>
          <a:custGeom>
            <a:avLst/>
            <a:gdLst>
              <a:gd name="txL" fmla="*/ 0 w 1743"/>
              <a:gd name="txT" fmla="*/ 0 h 603"/>
              <a:gd name="txR" fmla="*/ 1743 w 1743"/>
              <a:gd name="txB" fmla="*/ 603 h 603"/>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2147483647"/>
              </a:cxn>
              <a:cxn ang="0">
                <a:pos x="2147483647" y="2147483647"/>
              </a:cxn>
              <a:cxn ang="0">
                <a:pos x="2147483647" y="2147483647"/>
              </a:cxn>
            </a:cxnLst>
            <a:rect l="txL" t="txT" r="txR" b="txB"/>
            <a:pathLst>
              <a:path w="1743" h="603">
                <a:moveTo>
                  <a:pt x="1587" y="107"/>
                </a:moveTo>
                <a:lnTo>
                  <a:pt x="1630" y="124"/>
                </a:lnTo>
                <a:lnTo>
                  <a:pt x="1658" y="160"/>
                </a:lnTo>
                <a:lnTo>
                  <a:pt x="1686" y="177"/>
                </a:lnTo>
                <a:lnTo>
                  <a:pt x="1700" y="195"/>
                </a:lnTo>
                <a:lnTo>
                  <a:pt x="1729" y="213"/>
                </a:lnTo>
                <a:lnTo>
                  <a:pt x="1743" y="231"/>
                </a:lnTo>
                <a:lnTo>
                  <a:pt x="1743" y="248"/>
                </a:lnTo>
                <a:lnTo>
                  <a:pt x="1743" y="266"/>
                </a:lnTo>
                <a:lnTo>
                  <a:pt x="1729" y="284"/>
                </a:lnTo>
                <a:lnTo>
                  <a:pt x="1715" y="302"/>
                </a:lnTo>
                <a:lnTo>
                  <a:pt x="1700" y="302"/>
                </a:lnTo>
                <a:lnTo>
                  <a:pt x="1686" y="302"/>
                </a:lnTo>
                <a:lnTo>
                  <a:pt x="1658" y="319"/>
                </a:lnTo>
                <a:lnTo>
                  <a:pt x="1644" y="319"/>
                </a:lnTo>
                <a:lnTo>
                  <a:pt x="1615" y="319"/>
                </a:lnTo>
                <a:lnTo>
                  <a:pt x="1587" y="319"/>
                </a:lnTo>
                <a:lnTo>
                  <a:pt x="1559" y="337"/>
                </a:lnTo>
                <a:lnTo>
                  <a:pt x="1530" y="355"/>
                </a:lnTo>
                <a:lnTo>
                  <a:pt x="1502" y="372"/>
                </a:lnTo>
                <a:lnTo>
                  <a:pt x="1459" y="408"/>
                </a:lnTo>
                <a:lnTo>
                  <a:pt x="1431" y="443"/>
                </a:lnTo>
                <a:lnTo>
                  <a:pt x="1389" y="461"/>
                </a:lnTo>
                <a:lnTo>
                  <a:pt x="1360" y="514"/>
                </a:lnTo>
                <a:lnTo>
                  <a:pt x="1318" y="532"/>
                </a:lnTo>
                <a:lnTo>
                  <a:pt x="1289" y="550"/>
                </a:lnTo>
                <a:lnTo>
                  <a:pt x="1261" y="585"/>
                </a:lnTo>
                <a:lnTo>
                  <a:pt x="1247" y="585"/>
                </a:lnTo>
                <a:lnTo>
                  <a:pt x="1233" y="603"/>
                </a:lnTo>
                <a:lnTo>
                  <a:pt x="1219" y="603"/>
                </a:lnTo>
                <a:lnTo>
                  <a:pt x="1204" y="603"/>
                </a:lnTo>
                <a:lnTo>
                  <a:pt x="1204" y="585"/>
                </a:lnTo>
                <a:lnTo>
                  <a:pt x="1204" y="567"/>
                </a:lnTo>
                <a:lnTo>
                  <a:pt x="1204" y="550"/>
                </a:lnTo>
                <a:lnTo>
                  <a:pt x="1219" y="514"/>
                </a:lnTo>
                <a:lnTo>
                  <a:pt x="1219" y="496"/>
                </a:lnTo>
                <a:lnTo>
                  <a:pt x="1233" y="461"/>
                </a:lnTo>
                <a:lnTo>
                  <a:pt x="1247" y="408"/>
                </a:lnTo>
                <a:lnTo>
                  <a:pt x="1261" y="372"/>
                </a:lnTo>
                <a:lnTo>
                  <a:pt x="1261" y="337"/>
                </a:lnTo>
                <a:lnTo>
                  <a:pt x="1275" y="302"/>
                </a:lnTo>
                <a:lnTo>
                  <a:pt x="1275" y="284"/>
                </a:lnTo>
                <a:lnTo>
                  <a:pt x="1275" y="248"/>
                </a:lnTo>
                <a:lnTo>
                  <a:pt x="1275" y="231"/>
                </a:lnTo>
                <a:lnTo>
                  <a:pt x="1261" y="213"/>
                </a:lnTo>
                <a:lnTo>
                  <a:pt x="1233" y="213"/>
                </a:lnTo>
                <a:lnTo>
                  <a:pt x="1219" y="213"/>
                </a:lnTo>
                <a:lnTo>
                  <a:pt x="1176" y="213"/>
                </a:lnTo>
                <a:lnTo>
                  <a:pt x="1133" y="213"/>
                </a:lnTo>
                <a:lnTo>
                  <a:pt x="1077" y="231"/>
                </a:lnTo>
                <a:lnTo>
                  <a:pt x="1006" y="231"/>
                </a:lnTo>
                <a:lnTo>
                  <a:pt x="935" y="248"/>
                </a:lnTo>
                <a:lnTo>
                  <a:pt x="850" y="248"/>
                </a:lnTo>
                <a:lnTo>
                  <a:pt x="751" y="266"/>
                </a:lnTo>
                <a:lnTo>
                  <a:pt x="652" y="284"/>
                </a:lnTo>
                <a:lnTo>
                  <a:pt x="538" y="302"/>
                </a:lnTo>
                <a:lnTo>
                  <a:pt x="425" y="319"/>
                </a:lnTo>
                <a:lnTo>
                  <a:pt x="297" y="355"/>
                </a:lnTo>
                <a:lnTo>
                  <a:pt x="155" y="372"/>
                </a:lnTo>
                <a:lnTo>
                  <a:pt x="0" y="408"/>
                </a:lnTo>
                <a:lnTo>
                  <a:pt x="0" y="284"/>
                </a:lnTo>
                <a:lnTo>
                  <a:pt x="14" y="284"/>
                </a:lnTo>
                <a:lnTo>
                  <a:pt x="28" y="266"/>
                </a:lnTo>
                <a:lnTo>
                  <a:pt x="42" y="266"/>
                </a:lnTo>
                <a:lnTo>
                  <a:pt x="70" y="266"/>
                </a:lnTo>
                <a:lnTo>
                  <a:pt x="85" y="266"/>
                </a:lnTo>
                <a:lnTo>
                  <a:pt x="113" y="266"/>
                </a:lnTo>
                <a:lnTo>
                  <a:pt x="155" y="248"/>
                </a:lnTo>
                <a:lnTo>
                  <a:pt x="184" y="248"/>
                </a:lnTo>
                <a:lnTo>
                  <a:pt x="226" y="248"/>
                </a:lnTo>
                <a:lnTo>
                  <a:pt x="269" y="231"/>
                </a:lnTo>
                <a:lnTo>
                  <a:pt x="311" y="231"/>
                </a:lnTo>
                <a:lnTo>
                  <a:pt x="354" y="231"/>
                </a:lnTo>
                <a:lnTo>
                  <a:pt x="411" y="213"/>
                </a:lnTo>
                <a:lnTo>
                  <a:pt x="453" y="195"/>
                </a:lnTo>
                <a:lnTo>
                  <a:pt x="510" y="195"/>
                </a:lnTo>
                <a:lnTo>
                  <a:pt x="581" y="177"/>
                </a:lnTo>
                <a:lnTo>
                  <a:pt x="637" y="177"/>
                </a:lnTo>
                <a:lnTo>
                  <a:pt x="694" y="160"/>
                </a:lnTo>
                <a:lnTo>
                  <a:pt x="751" y="142"/>
                </a:lnTo>
                <a:lnTo>
                  <a:pt x="807" y="142"/>
                </a:lnTo>
                <a:lnTo>
                  <a:pt x="850" y="124"/>
                </a:lnTo>
                <a:lnTo>
                  <a:pt x="893" y="124"/>
                </a:lnTo>
                <a:lnTo>
                  <a:pt x="935" y="107"/>
                </a:lnTo>
                <a:lnTo>
                  <a:pt x="978" y="107"/>
                </a:lnTo>
                <a:lnTo>
                  <a:pt x="1006" y="107"/>
                </a:lnTo>
                <a:lnTo>
                  <a:pt x="1034" y="89"/>
                </a:lnTo>
                <a:lnTo>
                  <a:pt x="1063" y="89"/>
                </a:lnTo>
                <a:lnTo>
                  <a:pt x="1091" y="89"/>
                </a:lnTo>
                <a:lnTo>
                  <a:pt x="1105" y="89"/>
                </a:lnTo>
                <a:lnTo>
                  <a:pt x="1133" y="71"/>
                </a:lnTo>
                <a:lnTo>
                  <a:pt x="1148" y="71"/>
                </a:lnTo>
                <a:lnTo>
                  <a:pt x="1162" y="71"/>
                </a:lnTo>
                <a:lnTo>
                  <a:pt x="1190" y="71"/>
                </a:lnTo>
                <a:lnTo>
                  <a:pt x="1233" y="53"/>
                </a:lnTo>
                <a:lnTo>
                  <a:pt x="1261" y="36"/>
                </a:lnTo>
                <a:lnTo>
                  <a:pt x="1289" y="18"/>
                </a:lnTo>
                <a:lnTo>
                  <a:pt x="1304" y="18"/>
                </a:lnTo>
                <a:lnTo>
                  <a:pt x="1332" y="0"/>
                </a:lnTo>
                <a:lnTo>
                  <a:pt x="1346" y="0"/>
                </a:lnTo>
                <a:lnTo>
                  <a:pt x="1374" y="0"/>
                </a:lnTo>
                <a:lnTo>
                  <a:pt x="1389" y="0"/>
                </a:lnTo>
                <a:lnTo>
                  <a:pt x="1403" y="0"/>
                </a:lnTo>
                <a:lnTo>
                  <a:pt x="1431" y="18"/>
                </a:lnTo>
                <a:lnTo>
                  <a:pt x="1459" y="18"/>
                </a:lnTo>
                <a:lnTo>
                  <a:pt x="1474" y="36"/>
                </a:lnTo>
                <a:lnTo>
                  <a:pt x="1516" y="53"/>
                </a:lnTo>
                <a:lnTo>
                  <a:pt x="1545" y="71"/>
                </a:lnTo>
                <a:lnTo>
                  <a:pt x="1587" y="107"/>
                </a:lnTo>
              </a:path>
            </a:pathLst>
          </a:custGeom>
          <a:solidFill>
            <a:srgbClr val="FF0000">
              <a:alpha val="100000"/>
            </a:srgbClr>
          </a:solidFill>
          <a:ln w="0" cap="flat" cmpd="sng">
            <a:solidFill>
              <a:srgbClr val="000000">
                <a:alpha val="100000"/>
              </a:srgbClr>
            </a:solidFill>
            <a:prstDash val="solid"/>
            <a:round/>
            <a:headEnd type="none" w="med" len="med"/>
            <a:tailEnd type="none" w="med" len="med"/>
          </a:ln>
        </p:spPr>
        <p:txBody>
          <a:bodyPr/>
          <a:p>
            <a:endParaRPr lang="zh-CN" altLang="en-US"/>
          </a:p>
        </p:txBody>
      </p:sp>
      <p:sp>
        <p:nvSpPr>
          <p:cNvPr id="13" name="Freeform 11"/>
          <p:cNvSpPr/>
          <p:nvPr/>
        </p:nvSpPr>
        <p:spPr>
          <a:xfrm>
            <a:off x="4222750" y="2717800"/>
            <a:ext cx="612775" cy="180975"/>
          </a:xfrm>
          <a:custGeom>
            <a:avLst/>
            <a:gdLst>
              <a:gd name="txL" fmla="*/ 0 w 964"/>
              <a:gd name="txT" fmla="*/ 0 h 284"/>
              <a:gd name="txR" fmla="*/ 964 w 964"/>
              <a:gd name="txB" fmla="*/ 284 h 284"/>
            </a:gdLst>
            <a:ahLst/>
            <a:cxnLst>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0"/>
              </a:cxn>
              <a:cxn ang="0">
                <a:pos x="2147483647" y="0"/>
              </a:cxn>
              <a:cxn ang="0">
                <a:pos x="2147483647" y="0"/>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964" h="284">
                <a:moveTo>
                  <a:pt x="312" y="71"/>
                </a:moveTo>
                <a:lnTo>
                  <a:pt x="383" y="53"/>
                </a:lnTo>
                <a:lnTo>
                  <a:pt x="439" y="35"/>
                </a:lnTo>
                <a:lnTo>
                  <a:pt x="496" y="18"/>
                </a:lnTo>
                <a:lnTo>
                  <a:pt x="553" y="18"/>
                </a:lnTo>
                <a:lnTo>
                  <a:pt x="595" y="0"/>
                </a:lnTo>
                <a:lnTo>
                  <a:pt x="638" y="0"/>
                </a:lnTo>
                <a:lnTo>
                  <a:pt x="680" y="0"/>
                </a:lnTo>
                <a:lnTo>
                  <a:pt x="709" y="0"/>
                </a:lnTo>
                <a:lnTo>
                  <a:pt x="780" y="0"/>
                </a:lnTo>
                <a:lnTo>
                  <a:pt x="822" y="0"/>
                </a:lnTo>
                <a:lnTo>
                  <a:pt x="865" y="0"/>
                </a:lnTo>
                <a:lnTo>
                  <a:pt x="907" y="18"/>
                </a:lnTo>
                <a:lnTo>
                  <a:pt x="935" y="35"/>
                </a:lnTo>
                <a:lnTo>
                  <a:pt x="950" y="35"/>
                </a:lnTo>
                <a:lnTo>
                  <a:pt x="964" y="53"/>
                </a:lnTo>
                <a:lnTo>
                  <a:pt x="964" y="71"/>
                </a:lnTo>
                <a:lnTo>
                  <a:pt x="964" y="89"/>
                </a:lnTo>
                <a:lnTo>
                  <a:pt x="950" y="106"/>
                </a:lnTo>
                <a:lnTo>
                  <a:pt x="935" y="124"/>
                </a:lnTo>
                <a:lnTo>
                  <a:pt x="907" y="124"/>
                </a:lnTo>
                <a:lnTo>
                  <a:pt x="879" y="142"/>
                </a:lnTo>
                <a:lnTo>
                  <a:pt x="850" y="142"/>
                </a:lnTo>
                <a:lnTo>
                  <a:pt x="822" y="159"/>
                </a:lnTo>
                <a:lnTo>
                  <a:pt x="780" y="159"/>
                </a:lnTo>
                <a:lnTo>
                  <a:pt x="737" y="177"/>
                </a:lnTo>
                <a:lnTo>
                  <a:pt x="694" y="195"/>
                </a:lnTo>
                <a:lnTo>
                  <a:pt x="652" y="195"/>
                </a:lnTo>
                <a:lnTo>
                  <a:pt x="595" y="213"/>
                </a:lnTo>
                <a:lnTo>
                  <a:pt x="553" y="213"/>
                </a:lnTo>
                <a:lnTo>
                  <a:pt x="496" y="230"/>
                </a:lnTo>
                <a:lnTo>
                  <a:pt x="439" y="248"/>
                </a:lnTo>
                <a:lnTo>
                  <a:pt x="383" y="248"/>
                </a:lnTo>
                <a:lnTo>
                  <a:pt x="340" y="266"/>
                </a:lnTo>
                <a:lnTo>
                  <a:pt x="298" y="266"/>
                </a:lnTo>
                <a:lnTo>
                  <a:pt x="269" y="284"/>
                </a:lnTo>
                <a:lnTo>
                  <a:pt x="241" y="284"/>
                </a:lnTo>
                <a:lnTo>
                  <a:pt x="213" y="284"/>
                </a:lnTo>
                <a:lnTo>
                  <a:pt x="198" y="284"/>
                </a:lnTo>
                <a:lnTo>
                  <a:pt x="184" y="284"/>
                </a:lnTo>
                <a:lnTo>
                  <a:pt x="170" y="284"/>
                </a:lnTo>
                <a:lnTo>
                  <a:pt x="156" y="284"/>
                </a:lnTo>
                <a:lnTo>
                  <a:pt x="127" y="266"/>
                </a:lnTo>
                <a:lnTo>
                  <a:pt x="113" y="266"/>
                </a:lnTo>
                <a:lnTo>
                  <a:pt x="85" y="248"/>
                </a:lnTo>
                <a:lnTo>
                  <a:pt x="71" y="248"/>
                </a:lnTo>
                <a:lnTo>
                  <a:pt x="42" y="230"/>
                </a:lnTo>
                <a:lnTo>
                  <a:pt x="28" y="213"/>
                </a:lnTo>
                <a:lnTo>
                  <a:pt x="14" y="213"/>
                </a:lnTo>
                <a:lnTo>
                  <a:pt x="0" y="195"/>
                </a:lnTo>
                <a:lnTo>
                  <a:pt x="0" y="177"/>
                </a:lnTo>
                <a:lnTo>
                  <a:pt x="14" y="159"/>
                </a:lnTo>
                <a:lnTo>
                  <a:pt x="42" y="159"/>
                </a:lnTo>
                <a:lnTo>
                  <a:pt x="71" y="142"/>
                </a:lnTo>
                <a:lnTo>
                  <a:pt x="99" y="142"/>
                </a:lnTo>
                <a:lnTo>
                  <a:pt x="142" y="124"/>
                </a:lnTo>
                <a:lnTo>
                  <a:pt x="198" y="106"/>
                </a:lnTo>
                <a:lnTo>
                  <a:pt x="255" y="89"/>
                </a:lnTo>
                <a:lnTo>
                  <a:pt x="312" y="71"/>
                </a:lnTo>
              </a:path>
            </a:pathLst>
          </a:custGeom>
          <a:solidFill>
            <a:srgbClr val="FF0000">
              <a:alpha val="100000"/>
            </a:srgbClr>
          </a:solidFill>
          <a:ln w="0" cap="flat" cmpd="sng">
            <a:solidFill>
              <a:srgbClr val="000000">
                <a:alpha val="100000"/>
              </a:srgbClr>
            </a:solidFill>
            <a:prstDash val="solid"/>
            <a:round/>
            <a:headEnd type="none" w="med" len="med"/>
            <a:tailEnd type="none" w="med" len="med"/>
          </a:ln>
        </p:spPr>
        <p:txBody>
          <a:bodyPr/>
          <a:p>
            <a:endParaRPr lang="zh-CN" altLang="en-US"/>
          </a:p>
        </p:txBody>
      </p:sp>
      <p:sp>
        <p:nvSpPr>
          <p:cNvPr id="14" name="Freeform 12"/>
          <p:cNvSpPr/>
          <p:nvPr/>
        </p:nvSpPr>
        <p:spPr>
          <a:xfrm>
            <a:off x="3989388" y="2976563"/>
            <a:ext cx="1089025" cy="269875"/>
          </a:xfrm>
          <a:custGeom>
            <a:avLst/>
            <a:gdLst>
              <a:gd name="txL" fmla="*/ 0 w 1715"/>
              <a:gd name="txT" fmla="*/ 0 h 425"/>
              <a:gd name="txR" fmla="*/ 1715 w 1715"/>
              <a:gd name="txB" fmla="*/ 425 h 425"/>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1715" h="425">
                <a:moveTo>
                  <a:pt x="908" y="124"/>
                </a:moveTo>
                <a:lnTo>
                  <a:pt x="964" y="106"/>
                </a:lnTo>
                <a:lnTo>
                  <a:pt x="1021" y="88"/>
                </a:lnTo>
                <a:lnTo>
                  <a:pt x="1063" y="88"/>
                </a:lnTo>
                <a:lnTo>
                  <a:pt x="1120" y="70"/>
                </a:lnTo>
                <a:lnTo>
                  <a:pt x="1163" y="70"/>
                </a:lnTo>
                <a:lnTo>
                  <a:pt x="1205" y="53"/>
                </a:lnTo>
                <a:lnTo>
                  <a:pt x="1248" y="35"/>
                </a:lnTo>
                <a:lnTo>
                  <a:pt x="1290" y="35"/>
                </a:lnTo>
                <a:lnTo>
                  <a:pt x="1319" y="35"/>
                </a:lnTo>
                <a:lnTo>
                  <a:pt x="1347" y="17"/>
                </a:lnTo>
                <a:lnTo>
                  <a:pt x="1375" y="17"/>
                </a:lnTo>
                <a:lnTo>
                  <a:pt x="1404" y="17"/>
                </a:lnTo>
                <a:lnTo>
                  <a:pt x="1418" y="17"/>
                </a:lnTo>
                <a:lnTo>
                  <a:pt x="1446" y="17"/>
                </a:lnTo>
                <a:lnTo>
                  <a:pt x="1460" y="0"/>
                </a:lnTo>
                <a:lnTo>
                  <a:pt x="1503" y="17"/>
                </a:lnTo>
                <a:lnTo>
                  <a:pt x="1545" y="17"/>
                </a:lnTo>
                <a:lnTo>
                  <a:pt x="1588" y="35"/>
                </a:lnTo>
                <a:lnTo>
                  <a:pt x="1630" y="53"/>
                </a:lnTo>
                <a:lnTo>
                  <a:pt x="1645" y="53"/>
                </a:lnTo>
                <a:lnTo>
                  <a:pt x="1659" y="70"/>
                </a:lnTo>
                <a:lnTo>
                  <a:pt x="1673" y="70"/>
                </a:lnTo>
                <a:lnTo>
                  <a:pt x="1687" y="88"/>
                </a:lnTo>
                <a:lnTo>
                  <a:pt x="1701" y="106"/>
                </a:lnTo>
                <a:lnTo>
                  <a:pt x="1715" y="124"/>
                </a:lnTo>
                <a:lnTo>
                  <a:pt x="1701" y="141"/>
                </a:lnTo>
                <a:lnTo>
                  <a:pt x="1687" y="159"/>
                </a:lnTo>
                <a:lnTo>
                  <a:pt x="1659" y="159"/>
                </a:lnTo>
                <a:lnTo>
                  <a:pt x="1645" y="159"/>
                </a:lnTo>
                <a:lnTo>
                  <a:pt x="1602" y="177"/>
                </a:lnTo>
                <a:lnTo>
                  <a:pt x="1574" y="195"/>
                </a:lnTo>
                <a:lnTo>
                  <a:pt x="1531" y="195"/>
                </a:lnTo>
                <a:lnTo>
                  <a:pt x="1475" y="212"/>
                </a:lnTo>
                <a:lnTo>
                  <a:pt x="1432" y="212"/>
                </a:lnTo>
                <a:lnTo>
                  <a:pt x="1361" y="230"/>
                </a:lnTo>
                <a:lnTo>
                  <a:pt x="1304" y="248"/>
                </a:lnTo>
                <a:lnTo>
                  <a:pt x="1234" y="265"/>
                </a:lnTo>
                <a:lnTo>
                  <a:pt x="1149" y="265"/>
                </a:lnTo>
                <a:lnTo>
                  <a:pt x="1063" y="283"/>
                </a:lnTo>
                <a:lnTo>
                  <a:pt x="978" y="301"/>
                </a:lnTo>
                <a:lnTo>
                  <a:pt x="893" y="319"/>
                </a:lnTo>
                <a:lnTo>
                  <a:pt x="808" y="336"/>
                </a:lnTo>
                <a:lnTo>
                  <a:pt x="737" y="336"/>
                </a:lnTo>
                <a:lnTo>
                  <a:pt x="667" y="354"/>
                </a:lnTo>
                <a:lnTo>
                  <a:pt x="596" y="372"/>
                </a:lnTo>
                <a:lnTo>
                  <a:pt x="539" y="372"/>
                </a:lnTo>
                <a:lnTo>
                  <a:pt x="482" y="389"/>
                </a:lnTo>
                <a:lnTo>
                  <a:pt x="426" y="389"/>
                </a:lnTo>
                <a:lnTo>
                  <a:pt x="383" y="407"/>
                </a:lnTo>
                <a:lnTo>
                  <a:pt x="341" y="407"/>
                </a:lnTo>
                <a:lnTo>
                  <a:pt x="312" y="425"/>
                </a:lnTo>
                <a:lnTo>
                  <a:pt x="284" y="425"/>
                </a:lnTo>
                <a:lnTo>
                  <a:pt x="256" y="425"/>
                </a:lnTo>
                <a:lnTo>
                  <a:pt x="241" y="425"/>
                </a:lnTo>
                <a:lnTo>
                  <a:pt x="227" y="425"/>
                </a:lnTo>
                <a:lnTo>
                  <a:pt x="213" y="425"/>
                </a:lnTo>
                <a:lnTo>
                  <a:pt x="199" y="425"/>
                </a:lnTo>
                <a:lnTo>
                  <a:pt x="170" y="425"/>
                </a:lnTo>
                <a:lnTo>
                  <a:pt x="128" y="407"/>
                </a:lnTo>
                <a:lnTo>
                  <a:pt x="85" y="389"/>
                </a:lnTo>
                <a:lnTo>
                  <a:pt x="71" y="389"/>
                </a:lnTo>
                <a:lnTo>
                  <a:pt x="57" y="389"/>
                </a:lnTo>
                <a:lnTo>
                  <a:pt x="43" y="372"/>
                </a:lnTo>
                <a:lnTo>
                  <a:pt x="29" y="372"/>
                </a:lnTo>
                <a:lnTo>
                  <a:pt x="15" y="354"/>
                </a:lnTo>
                <a:lnTo>
                  <a:pt x="0" y="336"/>
                </a:lnTo>
                <a:lnTo>
                  <a:pt x="15" y="319"/>
                </a:lnTo>
                <a:lnTo>
                  <a:pt x="29" y="319"/>
                </a:lnTo>
                <a:lnTo>
                  <a:pt x="57" y="301"/>
                </a:lnTo>
                <a:lnTo>
                  <a:pt x="85" y="301"/>
                </a:lnTo>
                <a:lnTo>
                  <a:pt x="128" y="283"/>
                </a:lnTo>
                <a:lnTo>
                  <a:pt x="170" y="283"/>
                </a:lnTo>
                <a:lnTo>
                  <a:pt x="213" y="265"/>
                </a:lnTo>
                <a:lnTo>
                  <a:pt x="270" y="265"/>
                </a:lnTo>
                <a:lnTo>
                  <a:pt x="341" y="248"/>
                </a:lnTo>
                <a:lnTo>
                  <a:pt x="411" y="230"/>
                </a:lnTo>
                <a:lnTo>
                  <a:pt x="496" y="212"/>
                </a:lnTo>
                <a:lnTo>
                  <a:pt x="582" y="195"/>
                </a:lnTo>
                <a:lnTo>
                  <a:pt x="681" y="177"/>
                </a:lnTo>
                <a:lnTo>
                  <a:pt x="794" y="159"/>
                </a:lnTo>
                <a:lnTo>
                  <a:pt x="908" y="124"/>
                </a:lnTo>
              </a:path>
            </a:pathLst>
          </a:custGeom>
          <a:solidFill>
            <a:srgbClr val="FF0000">
              <a:alpha val="100000"/>
            </a:srgbClr>
          </a:solidFill>
          <a:ln w="0" cap="flat" cmpd="sng">
            <a:solidFill>
              <a:srgbClr val="000000">
                <a:alpha val="100000"/>
              </a:srgbClr>
            </a:solidFill>
            <a:prstDash val="solid"/>
            <a:round/>
            <a:headEnd type="none" w="med" len="med"/>
            <a:tailEnd type="none" w="med" len="med"/>
          </a:ln>
        </p:spPr>
        <p:txBody>
          <a:bodyPr/>
          <a:p>
            <a:endParaRPr lang="zh-CN" altLang="en-US"/>
          </a:p>
        </p:txBody>
      </p:sp>
      <p:sp>
        <p:nvSpPr>
          <p:cNvPr id="15" name="Freeform 13"/>
          <p:cNvSpPr/>
          <p:nvPr/>
        </p:nvSpPr>
        <p:spPr>
          <a:xfrm>
            <a:off x="3709988" y="3190875"/>
            <a:ext cx="684212" cy="776288"/>
          </a:xfrm>
          <a:custGeom>
            <a:avLst/>
            <a:gdLst>
              <a:gd name="txL" fmla="*/ 0 w 1077"/>
              <a:gd name="txT" fmla="*/ 0 h 1223"/>
              <a:gd name="txR" fmla="*/ 1077 w 1077"/>
              <a:gd name="txB" fmla="*/ 1223 h 1223"/>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Lst>
            <a:rect l="txL" t="txT" r="txR" b="txB"/>
            <a:pathLst>
              <a:path w="1077" h="1223">
                <a:moveTo>
                  <a:pt x="1077" y="231"/>
                </a:moveTo>
                <a:lnTo>
                  <a:pt x="1077" y="248"/>
                </a:lnTo>
                <a:lnTo>
                  <a:pt x="1063" y="266"/>
                </a:lnTo>
                <a:lnTo>
                  <a:pt x="1063" y="284"/>
                </a:lnTo>
                <a:lnTo>
                  <a:pt x="1049" y="319"/>
                </a:lnTo>
                <a:lnTo>
                  <a:pt x="1035" y="355"/>
                </a:lnTo>
                <a:lnTo>
                  <a:pt x="1006" y="390"/>
                </a:lnTo>
                <a:lnTo>
                  <a:pt x="992" y="426"/>
                </a:lnTo>
                <a:lnTo>
                  <a:pt x="964" y="479"/>
                </a:lnTo>
                <a:lnTo>
                  <a:pt x="935" y="532"/>
                </a:lnTo>
                <a:lnTo>
                  <a:pt x="893" y="567"/>
                </a:lnTo>
                <a:lnTo>
                  <a:pt x="865" y="621"/>
                </a:lnTo>
                <a:lnTo>
                  <a:pt x="822" y="674"/>
                </a:lnTo>
                <a:lnTo>
                  <a:pt x="780" y="727"/>
                </a:lnTo>
                <a:lnTo>
                  <a:pt x="723" y="762"/>
                </a:lnTo>
                <a:lnTo>
                  <a:pt x="680" y="816"/>
                </a:lnTo>
                <a:lnTo>
                  <a:pt x="609" y="869"/>
                </a:lnTo>
                <a:lnTo>
                  <a:pt x="553" y="904"/>
                </a:lnTo>
                <a:lnTo>
                  <a:pt x="510" y="957"/>
                </a:lnTo>
                <a:lnTo>
                  <a:pt x="454" y="993"/>
                </a:lnTo>
                <a:lnTo>
                  <a:pt x="397" y="1028"/>
                </a:lnTo>
                <a:lnTo>
                  <a:pt x="340" y="1064"/>
                </a:lnTo>
                <a:lnTo>
                  <a:pt x="298" y="1099"/>
                </a:lnTo>
                <a:lnTo>
                  <a:pt x="255" y="1117"/>
                </a:lnTo>
                <a:lnTo>
                  <a:pt x="213" y="1152"/>
                </a:lnTo>
                <a:lnTo>
                  <a:pt x="170" y="1170"/>
                </a:lnTo>
                <a:lnTo>
                  <a:pt x="128" y="1188"/>
                </a:lnTo>
                <a:lnTo>
                  <a:pt x="99" y="1188"/>
                </a:lnTo>
                <a:lnTo>
                  <a:pt x="71" y="1205"/>
                </a:lnTo>
                <a:lnTo>
                  <a:pt x="43" y="1223"/>
                </a:lnTo>
                <a:lnTo>
                  <a:pt x="28" y="1223"/>
                </a:lnTo>
                <a:lnTo>
                  <a:pt x="14" y="1223"/>
                </a:lnTo>
                <a:lnTo>
                  <a:pt x="0" y="1223"/>
                </a:lnTo>
                <a:lnTo>
                  <a:pt x="0" y="1205"/>
                </a:lnTo>
                <a:lnTo>
                  <a:pt x="14" y="1188"/>
                </a:lnTo>
                <a:lnTo>
                  <a:pt x="28" y="1170"/>
                </a:lnTo>
                <a:lnTo>
                  <a:pt x="43" y="1170"/>
                </a:lnTo>
                <a:lnTo>
                  <a:pt x="57" y="1152"/>
                </a:lnTo>
                <a:lnTo>
                  <a:pt x="71" y="1135"/>
                </a:lnTo>
                <a:lnTo>
                  <a:pt x="99" y="1117"/>
                </a:lnTo>
                <a:lnTo>
                  <a:pt x="113" y="1099"/>
                </a:lnTo>
                <a:lnTo>
                  <a:pt x="142" y="1081"/>
                </a:lnTo>
                <a:lnTo>
                  <a:pt x="170" y="1046"/>
                </a:lnTo>
                <a:lnTo>
                  <a:pt x="198" y="1028"/>
                </a:lnTo>
                <a:lnTo>
                  <a:pt x="227" y="993"/>
                </a:lnTo>
                <a:lnTo>
                  <a:pt x="269" y="975"/>
                </a:lnTo>
                <a:lnTo>
                  <a:pt x="340" y="922"/>
                </a:lnTo>
                <a:lnTo>
                  <a:pt x="397" y="851"/>
                </a:lnTo>
                <a:lnTo>
                  <a:pt x="468" y="798"/>
                </a:lnTo>
                <a:lnTo>
                  <a:pt x="524" y="727"/>
                </a:lnTo>
                <a:lnTo>
                  <a:pt x="581" y="674"/>
                </a:lnTo>
                <a:lnTo>
                  <a:pt x="638" y="603"/>
                </a:lnTo>
                <a:lnTo>
                  <a:pt x="680" y="532"/>
                </a:lnTo>
                <a:lnTo>
                  <a:pt x="723" y="461"/>
                </a:lnTo>
                <a:lnTo>
                  <a:pt x="765" y="390"/>
                </a:lnTo>
                <a:lnTo>
                  <a:pt x="808" y="319"/>
                </a:lnTo>
                <a:lnTo>
                  <a:pt x="836" y="266"/>
                </a:lnTo>
                <a:lnTo>
                  <a:pt x="850" y="195"/>
                </a:lnTo>
                <a:lnTo>
                  <a:pt x="879" y="142"/>
                </a:lnTo>
                <a:lnTo>
                  <a:pt x="893" y="89"/>
                </a:lnTo>
                <a:lnTo>
                  <a:pt x="893" y="36"/>
                </a:lnTo>
                <a:lnTo>
                  <a:pt x="893" y="0"/>
                </a:lnTo>
                <a:lnTo>
                  <a:pt x="950" y="36"/>
                </a:lnTo>
                <a:lnTo>
                  <a:pt x="978" y="71"/>
                </a:lnTo>
                <a:lnTo>
                  <a:pt x="1006" y="107"/>
                </a:lnTo>
                <a:lnTo>
                  <a:pt x="1035" y="142"/>
                </a:lnTo>
                <a:lnTo>
                  <a:pt x="1049" y="160"/>
                </a:lnTo>
                <a:lnTo>
                  <a:pt x="1063" y="195"/>
                </a:lnTo>
                <a:lnTo>
                  <a:pt x="1077" y="213"/>
                </a:lnTo>
                <a:lnTo>
                  <a:pt x="1077" y="231"/>
                </a:lnTo>
              </a:path>
            </a:pathLst>
          </a:custGeom>
          <a:solidFill>
            <a:srgbClr val="FF0000">
              <a:alpha val="100000"/>
            </a:srgbClr>
          </a:solidFill>
          <a:ln w="0" cap="flat" cmpd="sng">
            <a:solidFill>
              <a:srgbClr val="000000">
                <a:alpha val="100000"/>
              </a:srgbClr>
            </a:solidFill>
            <a:prstDash val="solid"/>
            <a:round/>
            <a:headEnd type="none" w="med" len="med"/>
            <a:tailEnd type="none" w="med" len="med"/>
          </a:ln>
        </p:spPr>
        <p:txBody>
          <a:bodyPr/>
          <a:p>
            <a:endParaRPr lang="zh-CN" altLang="en-US"/>
          </a:p>
        </p:txBody>
      </p:sp>
      <p:sp>
        <p:nvSpPr>
          <p:cNvPr id="16" name="Freeform 14"/>
          <p:cNvSpPr/>
          <p:nvPr/>
        </p:nvSpPr>
        <p:spPr>
          <a:xfrm>
            <a:off x="4565650" y="3111500"/>
            <a:ext cx="882650" cy="889000"/>
          </a:xfrm>
          <a:custGeom>
            <a:avLst/>
            <a:gdLst>
              <a:gd name="txL" fmla="*/ 0 w 1389"/>
              <a:gd name="txT" fmla="*/ 0 h 1400"/>
              <a:gd name="txR" fmla="*/ 1389 w 1389"/>
              <a:gd name="txB" fmla="*/ 1400 h 1400"/>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1389" h="1400">
                <a:moveTo>
                  <a:pt x="1374" y="1081"/>
                </a:moveTo>
                <a:lnTo>
                  <a:pt x="1389" y="1099"/>
                </a:lnTo>
                <a:lnTo>
                  <a:pt x="1389" y="1117"/>
                </a:lnTo>
                <a:lnTo>
                  <a:pt x="1389" y="1152"/>
                </a:lnTo>
                <a:lnTo>
                  <a:pt x="1374" y="1170"/>
                </a:lnTo>
                <a:lnTo>
                  <a:pt x="1360" y="1188"/>
                </a:lnTo>
                <a:lnTo>
                  <a:pt x="1346" y="1223"/>
                </a:lnTo>
                <a:lnTo>
                  <a:pt x="1318" y="1241"/>
                </a:lnTo>
                <a:lnTo>
                  <a:pt x="1289" y="1259"/>
                </a:lnTo>
                <a:lnTo>
                  <a:pt x="1204" y="1312"/>
                </a:lnTo>
                <a:lnTo>
                  <a:pt x="1133" y="1347"/>
                </a:lnTo>
                <a:lnTo>
                  <a:pt x="1034" y="1365"/>
                </a:lnTo>
                <a:lnTo>
                  <a:pt x="935" y="1383"/>
                </a:lnTo>
                <a:lnTo>
                  <a:pt x="836" y="1400"/>
                </a:lnTo>
                <a:lnTo>
                  <a:pt x="722" y="1400"/>
                </a:lnTo>
                <a:lnTo>
                  <a:pt x="609" y="1400"/>
                </a:lnTo>
                <a:lnTo>
                  <a:pt x="510" y="1400"/>
                </a:lnTo>
                <a:lnTo>
                  <a:pt x="453" y="1400"/>
                </a:lnTo>
                <a:lnTo>
                  <a:pt x="396" y="1383"/>
                </a:lnTo>
                <a:lnTo>
                  <a:pt x="354" y="1383"/>
                </a:lnTo>
                <a:lnTo>
                  <a:pt x="311" y="1365"/>
                </a:lnTo>
                <a:lnTo>
                  <a:pt x="269" y="1347"/>
                </a:lnTo>
                <a:lnTo>
                  <a:pt x="226" y="1312"/>
                </a:lnTo>
                <a:lnTo>
                  <a:pt x="198" y="1294"/>
                </a:lnTo>
                <a:lnTo>
                  <a:pt x="155" y="1259"/>
                </a:lnTo>
                <a:lnTo>
                  <a:pt x="127" y="1223"/>
                </a:lnTo>
                <a:lnTo>
                  <a:pt x="99" y="1188"/>
                </a:lnTo>
                <a:lnTo>
                  <a:pt x="85" y="1134"/>
                </a:lnTo>
                <a:lnTo>
                  <a:pt x="70" y="1081"/>
                </a:lnTo>
                <a:lnTo>
                  <a:pt x="42" y="1028"/>
                </a:lnTo>
                <a:lnTo>
                  <a:pt x="28" y="957"/>
                </a:lnTo>
                <a:lnTo>
                  <a:pt x="28" y="886"/>
                </a:lnTo>
                <a:lnTo>
                  <a:pt x="14" y="815"/>
                </a:lnTo>
                <a:lnTo>
                  <a:pt x="14" y="727"/>
                </a:lnTo>
                <a:lnTo>
                  <a:pt x="14" y="638"/>
                </a:lnTo>
                <a:lnTo>
                  <a:pt x="14" y="550"/>
                </a:lnTo>
                <a:lnTo>
                  <a:pt x="14" y="443"/>
                </a:lnTo>
                <a:lnTo>
                  <a:pt x="0" y="355"/>
                </a:lnTo>
                <a:lnTo>
                  <a:pt x="0" y="231"/>
                </a:lnTo>
                <a:lnTo>
                  <a:pt x="0" y="124"/>
                </a:lnTo>
                <a:lnTo>
                  <a:pt x="0" y="0"/>
                </a:lnTo>
                <a:lnTo>
                  <a:pt x="56" y="53"/>
                </a:lnTo>
                <a:lnTo>
                  <a:pt x="113" y="89"/>
                </a:lnTo>
                <a:lnTo>
                  <a:pt x="141" y="124"/>
                </a:lnTo>
                <a:lnTo>
                  <a:pt x="184" y="160"/>
                </a:lnTo>
                <a:lnTo>
                  <a:pt x="198" y="177"/>
                </a:lnTo>
                <a:lnTo>
                  <a:pt x="226" y="213"/>
                </a:lnTo>
                <a:lnTo>
                  <a:pt x="226" y="231"/>
                </a:lnTo>
                <a:lnTo>
                  <a:pt x="226" y="248"/>
                </a:lnTo>
                <a:lnTo>
                  <a:pt x="226" y="266"/>
                </a:lnTo>
                <a:lnTo>
                  <a:pt x="226" y="284"/>
                </a:lnTo>
                <a:lnTo>
                  <a:pt x="212" y="302"/>
                </a:lnTo>
                <a:lnTo>
                  <a:pt x="212" y="319"/>
                </a:lnTo>
                <a:lnTo>
                  <a:pt x="212" y="355"/>
                </a:lnTo>
                <a:lnTo>
                  <a:pt x="198" y="372"/>
                </a:lnTo>
                <a:lnTo>
                  <a:pt x="198" y="408"/>
                </a:lnTo>
                <a:lnTo>
                  <a:pt x="184" y="443"/>
                </a:lnTo>
                <a:lnTo>
                  <a:pt x="184" y="479"/>
                </a:lnTo>
                <a:lnTo>
                  <a:pt x="184" y="514"/>
                </a:lnTo>
                <a:lnTo>
                  <a:pt x="184" y="567"/>
                </a:lnTo>
                <a:lnTo>
                  <a:pt x="184" y="603"/>
                </a:lnTo>
                <a:lnTo>
                  <a:pt x="170" y="656"/>
                </a:lnTo>
                <a:lnTo>
                  <a:pt x="170" y="709"/>
                </a:lnTo>
                <a:lnTo>
                  <a:pt x="170" y="762"/>
                </a:lnTo>
                <a:lnTo>
                  <a:pt x="184" y="798"/>
                </a:lnTo>
                <a:lnTo>
                  <a:pt x="184" y="851"/>
                </a:lnTo>
                <a:lnTo>
                  <a:pt x="184" y="886"/>
                </a:lnTo>
                <a:lnTo>
                  <a:pt x="198" y="922"/>
                </a:lnTo>
                <a:lnTo>
                  <a:pt x="198" y="957"/>
                </a:lnTo>
                <a:lnTo>
                  <a:pt x="212" y="975"/>
                </a:lnTo>
                <a:lnTo>
                  <a:pt x="226" y="993"/>
                </a:lnTo>
                <a:lnTo>
                  <a:pt x="255" y="1028"/>
                </a:lnTo>
                <a:lnTo>
                  <a:pt x="283" y="1064"/>
                </a:lnTo>
                <a:lnTo>
                  <a:pt x="326" y="1099"/>
                </a:lnTo>
                <a:lnTo>
                  <a:pt x="368" y="1117"/>
                </a:lnTo>
                <a:lnTo>
                  <a:pt x="396" y="1134"/>
                </a:lnTo>
                <a:lnTo>
                  <a:pt x="425" y="1134"/>
                </a:lnTo>
                <a:lnTo>
                  <a:pt x="453" y="1152"/>
                </a:lnTo>
                <a:lnTo>
                  <a:pt x="496" y="1152"/>
                </a:lnTo>
                <a:lnTo>
                  <a:pt x="538" y="1152"/>
                </a:lnTo>
                <a:lnTo>
                  <a:pt x="567" y="1152"/>
                </a:lnTo>
                <a:lnTo>
                  <a:pt x="609" y="1152"/>
                </a:lnTo>
                <a:lnTo>
                  <a:pt x="666" y="1152"/>
                </a:lnTo>
                <a:lnTo>
                  <a:pt x="708" y="1152"/>
                </a:lnTo>
                <a:lnTo>
                  <a:pt x="751" y="1152"/>
                </a:lnTo>
                <a:lnTo>
                  <a:pt x="793" y="1134"/>
                </a:lnTo>
                <a:lnTo>
                  <a:pt x="822" y="1134"/>
                </a:lnTo>
                <a:lnTo>
                  <a:pt x="864" y="1134"/>
                </a:lnTo>
                <a:lnTo>
                  <a:pt x="893" y="1117"/>
                </a:lnTo>
                <a:lnTo>
                  <a:pt x="921" y="1117"/>
                </a:lnTo>
                <a:lnTo>
                  <a:pt x="949" y="1117"/>
                </a:lnTo>
                <a:lnTo>
                  <a:pt x="992" y="1099"/>
                </a:lnTo>
                <a:lnTo>
                  <a:pt x="1020" y="1081"/>
                </a:lnTo>
                <a:lnTo>
                  <a:pt x="1048" y="1046"/>
                </a:lnTo>
                <a:lnTo>
                  <a:pt x="1077" y="1028"/>
                </a:lnTo>
                <a:lnTo>
                  <a:pt x="1091" y="993"/>
                </a:lnTo>
                <a:lnTo>
                  <a:pt x="1091" y="975"/>
                </a:lnTo>
                <a:lnTo>
                  <a:pt x="1105" y="940"/>
                </a:lnTo>
                <a:lnTo>
                  <a:pt x="1105" y="904"/>
                </a:lnTo>
                <a:lnTo>
                  <a:pt x="1119" y="869"/>
                </a:lnTo>
                <a:lnTo>
                  <a:pt x="1119" y="815"/>
                </a:lnTo>
                <a:lnTo>
                  <a:pt x="1133" y="762"/>
                </a:lnTo>
                <a:lnTo>
                  <a:pt x="1133" y="709"/>
                </a:lnTo>
                <a:lnTo>
                  <a:pt x="1148" y="638"/>
                </a:lnTo>
                <a:lnTo>
                  <a:pt x="1148" y="585"/>
                </a:lnTo>
                <a:lnTo>
                  <a:pt x="1162" y="550"/>
                </a:lnTo>
                <a:lnTo>
                  <a:pt x="1162" y="514"/>
                </a:lnTo>
                <a:lnTo>
                  <a:pt x="1176" y="479"/>
                </a:lnTo>
                <a:lnTo>
                  <a:pt x="1176" y="461"/>
                </a:lnTo>
                <a:lnTo>
                  <a:pt x="1190" y="443"/>
                </a:lnTo>
                <a:lnTo>
                  <a:pt x="1204" y="443"/>
                </a:lnTo>
                <a:lnTo>
                  <a:pt x="1204" y="461"/>
                </a:lnTo>
                <a:lnTo>
                  <a:pt x="1219" y="479"/>
                </a:lnTo>
                <a:lnTo>
                  <a:pt x="1233" y="496"/>
                </a:lnTo>
                <a:lnTo>
                  <a:pt x="1233" y="550"/>
                </a:lnTo>
                <a:lnTo>
                  <a:pt x="1247" y="585"/>
                </a:lnTo>
                <a:lnTo>
                  <a:pt x="1261" y="638"/>
                </a:lnTo>
                <a:lnTo>
                  <a:pt x="1275" y="709"/>
                </a:lnTo>
                <a:lnTo>
                  <a:pt x="1289" y="780"/>
                </a:lnTo>
                <a:lnTo>
                  <a:pt x="1289" y="833"/>
                </a:lnTo>
                <a:lnTo>
                  <a:pt x="1304" y="886"/>
                </a:lnTo>
                <a:lnTo>
                  <a:pt x="1318" y="940"/>
                </a:lnTo>
                <a:lnTo>
                  <a:pt x="1332" y="975"/>
                </a:lnTo>
                <a:lnTo>
                  <a:pt x="1346" y="1010"/>
                </a:lnTo>
                <a:lnTo>
                  <a:pt x="1360" y="1046"/>
                </a:lnTo>
                <a:lnTo>
                  <a:pt x="1374" y="1081"/>
                </a:lnTo>
              </a:path>
            </a:pathLst>
          </a:custGeom>
          <a:solidFill>
            <a:srgbClr val="FF0000">
              <a:alpha val="100000"/>
            </a:srgbClr>
          </a:solidFill>
          <a:ln w="0" cap="flat" cmpd="sng">
            <a:solidFill>
              <a:srgbClr val="000000">
                <a:alpha val="100000"/>
              </a:srgbClr>
            </a:solidFill>
            <a:prstDash val="solid"/>
            <a:round/>
            <a:headEnd type="none" w="med" len="med"/>
            <a:tailEnd type="none" w="med" len="med"/>
          </a:ln>
        </p:spPr>
        <p:txBody>
          <a:bodyPr/>
          <a:p>
            <a:endParaRPr lang="zh-CN" altLang="en-US"/>
          </a:p>
        </p:txBody>
      </p:sp>
      <p:pic>
        <p:nvPicPr>
          <p:cNvPr id="14349" name="Picture 16"/>
          <p:cNvPicPr>
            <a:picLocks noChangeAspect="1"/>
          </p:cNvPicPr>
          <p:nvPr/>
        </p:nvPicPr>
        <p:blipFill>
          <a:blip r:embed="rId2"/>
          <a:stretch>
            <a:fillRect/>
          </a:stretch>
        </p:blipFill>
        <p:spPr>
          <a:xfrm>
            <a:off x="333375" y="4573588"/>
            <a:ext cx="8475663" cy="173355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subTnLst>
                                    <p:audio>
                                      <p:cMediaNode>
                                        <p:cTn display="0" masterRel="sameClick">
                                          <p:stCondLst>
                                            <p:cond evt="begin" delay="0">
                                              <p:tn val="5"/>
                                            </p:cond>
                                          </p:stCondLst>
                                          <p:endCondLst>
                                            <p:cond evt="onStopAudio" delay="0">
                                              <p:tgtEl>
                                                <p:sldTgt/>
                                              </p:tgtEl>
                                            </p:cond>
                                          </p:endCondLst>
                                        </p:cTn>
                                        <p:tgtEl>
                                          <p:sndTgt r:embed="rId3" name="breeze.wav"/>
                                        </p:tgtEl>
                                      </p:cMediaNode>
                                    </p:audio>
                                  </p:sub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up)">
                                      <p:cBhvr>
                                        <p:cTn id="12" dur="500"/>
                                        <p:tgtEl>
                                          <p:spTgt spid="8"/>
                                        </p:tgtEl>
                                      </p:cBhvr>
                                    </p:animEffect>
                                  </p:childTnLst>
                                  <p:subTnLst>
                                    <p:audio>
                                      <p:cMediaNode>
                                        <p:cTn display="0" masterRel="sameClick">
                                          <p:stCondLst>
                                            <p:cond evt="begin" delay="0">
                                              <p:tn val="10"/>
                                            </p:cond>
                                          </p:stCondLst>
                                          <p:endCondLst>
                                            <p:cond evt="onStopAudio" delay="0">
                                              <p:tgtEl>
                                                <p:sldTgt/>
                                              </p:tgtEl>
                                            </p:cond>
                                          </p:endCondLst>
                                        </p:cTn>
                                        <p:tgtEl>
                                          <p:sndTgt r:embed="rId3" name="breeze.wav"/>
                                        </p:tgtEl>
                                      </p:cMediaNode>
                                    </p:audio>
                                  </p:sub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up)">
                                      <p:cBhvr>
                                        <p:cTn id="17" dur="500"/>
                                        <p:tgtEl>
                                          <p:spTgt spid="11"/>
                                        </p:tgtEl>
                                      </p:cBhvr>
                                    </p:animEffect>
                                  </p:childTnLst>
                                  <p:subTnLst>
                                    <p:audio>
                                      <p:cMediaNode>
                                        <p:cTn display="0" masterRel="sameClick">
                                          <p:stCondLst>
                                            <p:cond evt="begin" delay="0">
                                              <p:tn val="15"/>
                                            </p:cond>
                                          </p:stCondLst>
                                          <p:endCondLst>
                                            <p:cond evt="onStopAudio" delay="0">
                                              <p:tgtEl>
                                                <p:sldTgt/>
                                              </p:tgtEl>
                                            </p:cond>
                                          </p:endCondLst>
                                        </p:cTn>
                                        <p:tgtEl>
                                          <p:sndTgt r:embed="rId3" name="breeze.wav"/>
                                        </p:tgtEl>
                                      </p:cMediaNode>
                                    </p:audio>
                                  </p:sub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up)">
                                      <p:cBhvr>
                                        <p:cTn id="22" dur="500"/>
                                        <p:tgtEl>
                                          <p:spTgt spid="10"/>
                                        </p:tgtEl>
                                      </p:cBhvr>
                                    </p:animEffect>
                                  </p:childTnLst>
                                  <p:subTnLst>
                                    <p:audio>
                                      <p:cMediaNode>
                                        <p:cTn display="0" masterRel="sameClick">
                                          <p:stCondLst>
                                            <p:cond evt="begin" delay="0">
                                              <p:tn val="20"/>
                                            </p:cond>
                                          </p:stCondLst>
                                          <p:endCondLst>
                                            <p:cond evt="onStopAudio" delay="0">
                                              <p:tgtEl>
                                                <p:sldTgt/>
                                              </p:tgtEl>
                                            </p:cond>
                                          </p:endCondLst>
                                        </p:cTn>
                                        <p:tgtEl>
                                          <p:sndTgt r:embed="rId3" name="breeze.wav"/>
                                        </p:tgtEl>
                                      </p:cMediaNode>
                                    </p:audio>
                                  </p:sub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left)">
                                      <p:cBhvr>
                                        <p:cTn id="27" dur="500"/>
                                        <p:tgtEl>
                                          <p:spTgt spid="12"/>
                                        </p:tgtEl>
                                      </p:cBhvr>
                                    </p:animEffect>
                                  </p:childTnLst>
                                  <p:subTnLst>
                                    <p:audio>
                                      <p:cMediaNode>
                                        <p:cTn display="0" masterRel="sameClick">
                                          <p:stCondLst>
                                            <p:cond evt="begin" delay="0">
                                              <p:tn val="25"/>
                                            </p:cond>
                                          </p:stCondLst>
                                          <p:endCondLst>
                                            <p:cond evt="onStopAudio" delay="0">
                                              <p:tgtEl>
                                                <p:sldTgt/>
                                              </p:tgtEl>
                                            </p:cond>
                                          </p:endCondLst>
                                        </p:cTn>
                                        <p:tgtEl>
                                          <p:sndTgt r:embed="rId3" name="breeze.wav"/>
                                        </p:tgtEl>
                                      </p:cMediaNode>
                                    </p:audio>
                                  </p:sub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left)">
                                      <p:cBhvr>
                                        <p:cTn id="32" dur="500"/>
                                        <p:tgtEl>
                                          <p:spTgt spid="13"/>
                                        </p:tgtEl>
                                      </p:cBhvr>
                                    </p:animEffect>
                                  </p:childTnLst>
                                  <p:subTnLst>
                                    <p:audio>
                                      <p:cMediaNode>
                                        <p:cTn display="0" masterRel="sameClick">
                                          <p:stCondLst>
                                            <p:cond evt="begin" delay="0">
                                              <p:tn val="30"/>
                                            </p:cond>
                                          </p:stCondLst>
                                          <p:endCondLst>
                                            <p:cond evt="onStopAudio" delay="0">
                                              <p:tgtEl>
                                                <p:sldTgt/>
                                              </p:tgtEl>
                                            </p:cond>
                                          </p:endCondLst>
                                        </p:cTn>
                                        <p:tgtEl>
                                          <p:sndTgt r:embed="rId3" name="breeze.wav"/>
                                        </p:tgtEl>
                                      </p:cMediaNode>
                                    </p:audio>
                                  </p:sub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wipe(left)">
                                      <p:cBhvr>
                                        <p:cTn id="37" dur="500"/>
                                        <p:tgtEl>
                                          <p:spTgt spid="14"/>
                                        </p:tgtEl>
                                      </p:cBhvr>
                                    </p:animEffect>
                                  </p:childTnLst>
                                  <p:subTnLst>
                                    <p:audio>
                                      <p:cMediaNode>
                                        <p:cTn display="0" masterRel="sameClick">
                                          <p:stCondLst>
                                            <p:cond evt="begin" delay="0">
                                              <p:tn val="35"/>
                                            </p:cond>
                                          </p:stCondLst>
                                          <p:endCondLst>
                                            <p:cond evt="onStopAudio" delay="0">
                                              <p:tgtEl>
                                                <p:sldTgt/>
                                              </p:tgtEl>
                                            </p:cond>
                                          </p:endCondLst>
                                        </p:cTn>
                                        <p:tgtEl>
                                          <p:sndTgt r:embed="rId3" name="breeze.wav"/>
                                        </p:tgtEl>
                                      </p:cMediaNode>
                                    </p:audio>
                                  </p:subTnLst>
                                </p:cTn>
                              </p:par>
                            </p:childTnLst>
                          </p:cTn>
                        </p:par>
                      </p:childTnLst>
                    </p:cTn>
                  </p:par>
                  <p:par>
                    <p:cTn id="38" fill="hold">
                      <p:stCondLst>
                        <p:cond delay="indefinite"/>
                      </p:stCondLst>
                      <p:childTnLst>
                        <p:par>
                          <p:cTn id="39" fill="hold">
                            <p:stCondLst>
                              <p:cond delay="0"/>
                            </p:stCondLst>
                            <p:childTnLst>
                              <p:par>
                                <p:cTn id="40" presetID="22" presetClass="entr" presetSubtype="1" fill="hold" nodeType="click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wipe(up)">
                                      <p:cBhvr>
                                        <p:cTn id="42" dur="500"/>
                                        <p:tgtEl>
                                          <p:spTgt spid="15"/>
                                        </p:tgtEl>
                                      </p:cBhvr>
                                    </p:animEffect>
                                  </p:childTnLst>
                                  <p:subTnLst>
                                    <p:audio>
                                      <p:cMediaNode>
                                        <p:cTn display="0" masterRel="sameClick">
                                          <p:stCondLst>
                                            <p:cond evt="begin" delay="0">
                                              <p:tn val="40"/>
                                            </p:cond>
                                          </p:stCondLst>
                                          <p:endCondLst>
                                            <p:cond evt="onStopAudio" delay="0">
                                              <p:tgtEl>
                                                <p:sldTgt/>
                                              </p:tgtEl>
                                            </p:cond>
                                          </p:endCondLst>
                                        </p:cTn>
                                        <p:tgtEl>
                                          <p:sndTgt r:embed="rId3" name="breeze.wav"/>
                                        </p:tgtEl>
                                      </p:cMediaNode>
                                    </p:audio>
                                  </p:sub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wipe(left)">
                                      <p:cBhvr>
                                        <p:cTn id="47" dur="500"/>
                                        <p:tgtEl>
                                          <p:spTgt spid="16"/>
                                        </p:tgtEl>
                                      </p:cBhvr>
                                    </p:animEffect>
                                  </p:childTnLst>
                                  <p:subTnLst>
                                    <p:audio>
                                      <p:cMediaNode>
                                        <p:cTn display="0" masterRel="sameClick">
                                          <p:stCondLst>
                                            <p:cond evt="begin" delay="0">
                                              <p:tn val="45"/>
                                            </p:cond>
                                          </p:stCondLst>
                                          <p:endCondLst>
                                            <p:cond evt="onStopAudio" delay="0">
                                              <p:tgtEl>
                                                <p:sldTgt/>
                                              </p:tgtEl>
                                            </p:cond>
                                          </p:endCondLst>
                                        </p:cTn>
                                        <p:tgtEl>
                                          <p:sndTgt r:embed="rId3" name="breez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15362" name="图片 2" descr="11"/>
          <p:cNvPicPr>
            <a:picLocks noChangeAspect="1"/>
          </p:cNvPicPr>
          <p:nvPr/>
        </p:nvPicPr>
        <p:blipFill>
          <a:blip r:embed="rId1"/>
          <a:srcRect t="22115"/>
          <a:stretch>
            <a:fillRect/>
          </a:stretch>
        </p:blipFill>
        <p:spPr>
          <a:xfrm>
            <a:off x="120650" y="2057400"/>
            <a:ext cx="8902700" cy="4665663"/>
          </a:xfrm>
          <a:prstGeom prst="rect">
            <a:avLst/>
          </a:prstGeom>
          <a:noFill/>
          <a:ln w="9525">
            <a:noFill/>
          </a:ln>
        </p:spPr>
      </p:pic>
      <p:grpSp>
        <p:nvGrpSpPr>
          <p:cNvPr id="15363" name="组合 38"/>
          <p:cNvGrpSpPr/>
          <p:nvPr/>
        </p:nvGrpSpPr>
        <p:grpSpPr>
          <a:xfrm>
            <a:off x="3078163" y="1565275"/>
            <a:ext cx="2541587" cy="2538413"/>
            <a:chOff x="299400" y="609600"/>
            <a:chExt cx="2542863" cy="2539048"/>
          </a:xfrm>
        </p:grpSpPr>
        <p:cxnSp>
          <p:nvCxnSpPr>
            <p:cNvPr id="15370" name="直接连接符 4"/>
            <p:cNvCxnSpPr/>
            <p:nvPr/>
          </p:nvCxnSpPr>
          <p:spPr>
            <a:xfrm>
              <a:off x="321636" y="1876742"/>
              <a:ext cx="2520627" cy="1588"/>
            </a:xfrm>
            <a:prstGeom prst="line">
              <a:avLst/>
            </a:prstGeom>
            <a:ln w="15875" cap="flat" cmpd="sng">
              <a:solidFill>
                <a:srgbClr val="2E75B6"/>
              </a:solidFill>
              <a:prstDash val="lgDash"/>
              <a:headEnd type="none" w="med" len="med"/>
              <a:tailEnd type="none" w="med" len="med"/>
            </a:ln>
          </p:spPr>
        </p:cxnSp>
        <p:cxnSp>
          <p:nvCxnSpPr>
            <p:cNvPr id="15371" name="直接连接符 5"/>
            <p:cNvCxnSpPr/>
            <p:nvPr/>
          </p:nvCxnSpPr>
          <p:spPr>
            <a:xfrm rot="5400000">
              <a:off x="288596" y="1868799"/>
              <a:ext cx="2519993" cy="1588"/>
            </a:xfrm>
            <a:prstGeom prst="line">
              <a:avLst/>
            </a:prstGeom>
            <a:ln w="15875" cap="flat" cmpd="sng">
              <a:solidFill>
                <a:srgbClr val="2E75B6"/>
              </a:solidFill>
              <a:prstDash val="lgDash"/>
              <a:headEnd type="none" w="med" len="med"/>
              <a:tailEnd type="none" w="med" len="med"/>
            </a:ln>
          </p:spPr>
        </p:cxnSp>
        <p:sp>
          <p:nvSpPr>
            <p:cNvPr id="7" name="矩形 6"/>
            <p:cNvSpPr/>
            <p:nvPr/>
          </p:nvSpPr>
          <p:spPr bwMode="auto">
            <a:xfrm>
              <a:off x="299400" y="628655"/>
              <a:ext cx="2520627" cy="2519993"/>
            </a:xfrm>
            <a:prstGeom prst="rect">
              <a:avLst/>
            </a:prstGeom>
            <a:noFill/>
            <a:ln w="25400" cap="flat" cmpd="sng" algn="ctr">
              <a:solidFill>
                <a:schemeClr val="accent1">
                  <a:lumMod val="75000"/>
                </a:schemeClr>
              </a:solidFill>
              <a:prstDash val="solid"/>
              <a:round/>
              <a:headEnd type="none" w="med" len="med"/>
              <a:tailEnd type="none" w="med" len="med"/>
            </a:ln>
            <a:effectLst/>
          </p:spPr>
          <p:txBody>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 name="Freeform 6"/>
          <p:cNvSpPr/>
          <p:nvPr/>
        </p:nvSpPr>
        <p:spPr>
          <a:xfrm>
            <a:off x="3552825" y="1647825"/>
            <a:ext cx="752475" cy="579438"/>
          </a:xfrm>
          <a:custGeom>
            <a:avLst/>
            <a:gdLst>
              <a:gd name="txL" fmla="*/ 0 w 1183"/>
              <a:gd name="txT" fmla="*/ 0 h 912"/>
              <a:gd name="txR" fmla="*/ 1183 w 1183"/>
              <a:gd name="txB" fmla="*/ 912 h 912"/>
            </a:gdLst>
            <a:ahLst/>
            <a:cxnLst>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1183" h="912">
                <a:moveTo>
                  <a:pt x="94" y="912"/>
                </a:moveTo>
                <a:lnTo>
                  <a:pt x="0" y="806"/>
                </a:lnTo>
                <a:lnTo>
                  <a:pt x="54" y="766"/>
                </a:lnTo>
                <a:lnTo>
                  <a:pt x="120" y="727"/>
                </a:lnTo>
                <a:lnTo>
                  <a:pt x="173" y="687"/>
                </a:lnTo>
                <a:lnTo>
                  <a:pt x="226" y="647"/>
                </a:lnTo>
                <a:lnTo>
                  <a:pt x="266" y="621"/>
                </a:lnTo>
                <a:lnTo>
                  <a:pt x="319" y="581"/>
                </a:lnTo>
                <a:lnTo>
                  <a:pt x="359" y="555"/>
                </a:lnTo>
                <a:lnTo>
                  <a:pt x="399" y="528"/>
                </a:lnTo>
                <a:lnTo>
                  <a:pt x="439" y="489"/>
                </a:lnTo>
                <a:lnTo>
                  <a:pt x="479" y="462"/>
                </a:lnTo>
                <a:lnTo>
                  <a:pt x="519" y="436"/>
                </a:lnTo>
                <a:lnTo>
                  <a:pt x="545" y="409"/>
                </a:lnTo>
                <a:lnTo>
                  <a:pt x="572" y="396"/>
                </a:lnTo>
                <a:lnTo>
                  <a:pt x="599" y="370"/>
                </a:lnTo>
                <a:lnTo>
                  <a:pt x="612" y="343"/>
                </a:lnTo>
                <a:lnTo>
                  <a:pt x="625" y="330"/>
                </a:lnTo>
                <a:lnTo>
                  <a:pt x="665" y="290"/>
                </a:lnTo>
                <a:lnTo>
                  <a:pt x="692" y="264"/>
                </a:lnTo>
                <a:lnTo>
                  <a:pt x="705" y="238"/>
                </a:lnTo>
                <a:lnTo>
                  <a:pt x="718" y="211"/>
                </a:lnTo>
                <a:lnTo>
                  <a:pt x="718" y="185"/>
                </a:lnTo>
                <a:lnTo>
                  <a:pt x="731" y="172"/>
                </a:lnTo>
                <a:lnTo>
                  <a:pt x="718" y="145"/>
                </a:lnTo>
                <a:lnTo>
                  <a:pt x="718" y="132"/>
                </a:lnTo>
                <a:lnTo>
                  <a:pt x="692" y="105"/>
                </a:lnTo>
                <a:lnTo>
                  <a:pt x="692" y="79"/>
                </a:lnTo>
                <a:lnTo>
                  <a:pt x="692" y="53"/>
                </a:lnTo>
                <a:lnTo>
                  <a:pt x="692" y="39"/>
                </a:lnTo>
                <a:lnTo>
                  <a:pt x="718" y="13"/>
                </a:lnTo>
                <a:lnTo>
                  <a:pt x="731" y="0"/>
                </a:lnTo>
                <a:lnTo>
                  <a:pt x="771" y="0"/>
                </a:lnTo>
                <a:lnTo>
                  <a:pt x="811" y="0"/>
                </a:lnTo>
                <a:lnTo>
                  <a:pt x="864" y="13"/>
                </a:lnTo>
                <a:lnTo>
                  <a:pt x="917" y="26"/>
                </a:lnTo>
                <a:lnTo>
                  <a:pt x="984" y="53"/>
                </a:lnTo>
                <a:lnTo>
                  <a:pt x="1050" y="92"/>
                </a:lnTo>
                <a:lnTo>
                  <a:pt x="1077" y="105"/>
                </a:lnTo>
                <a:lnTo>
                  <a:pt x="1104" y="119"/>
                </a:lnTo>
                <a:lnTo>
                  <a:pt x="1130" y="145"/>
                </a:lnTo>
                <a:lnTo>
                  <a:pt x="1143" y="158"/>
                </a:lnTo>
                <a:lnTo>
                  <a:pt x="1157" y="185"/>
                </a:lnTo>
                <a:lnTo>
                  <a:pt x="1170" y="198"/>
                </a:lnTo>
                <a:lnTo>
                  <a:pt x="1183" y="224"/>
                </a:lnTo>
                <a:lnTo>
                  <a:pt x="1183" y="238"/>
                </a:lnTo>
                <a:lnTo>
                  <a:pt x="1170" y="264"/>
                </a:lnTo>
                <a:lnTo>
                  <a:pt x="1170" y="277"/>
                </a:lnTo>
                <a:lnTo>
                  <a:pt x="1143" y="304"/>
                </a:lnTo>
                <a:lnTo>
                  <a:pt x="1117" y="343"/>
                </a:lnTo>
                <a:lnTo>
                  <a:pt x="1077" y="370"/>
                </a:lnTo>
                <a:lnTo>
                  <a:pt x="1024" y="409"/>
                </a:lnTo>
                <a:lnTo>
                  <a:pt x="971" y="462"/>
                </a:lnTo>
                <a:lnTo>
                  <a:pt x="904" y="502"/>
                </a:lnTo>
                <a:lnTo>
                  <a:pt x="824" y="555"/>
                </a:lnTo>
                <a:lnTo>
                  <a:pt x="745" y="594"/>
                </a:lnTo>
                <a:lnTo>
                  <a:pt x="652" y="647"/>
                </a:lnTo>
                <a:lnTo>
                  <a:pt x="559" y="700"/>
                </a:lnTo>
                <a:lnTo>
                  <a:pt x="452" y="753"/>
                </a:lnTo>
                <a:lnTo>
                  <a:pt x="346" y="806"/>
                </a:lnTo>
                <a:lnTo>
                  <a:pt x="213" y="859"/>
                </a:lnTo>
                <a:lnTo>
                  <a:pt x="94" y="912"/>
                </a:lnTo>
              </a:path>
            </a:pathLst>
          </a:custGeom>
          <a:solidFill>
            <a:srgbClr val="FF0000">
              <a:alpha val="100000"/>
            </a:srgbClr>
          </a:solidFill>
          <a:ln w="0" cap="flat" cmpd="sng">
            <a:solidFill>
              <a:srgbClr val="000000">
                <a:alpha val="100000"/>
              </a:srgbClr>
            </a:solidFill>
            <a:prstDash val="solid"/>
            <a:round/>
            <a:headEnd type="none" w="med" len="med"/>
            <a:tailEnd type="none" w="med" len="med"/>
          </a:ln>
        </p:spPr>
        <p:txBody>
          <a:bodyPr/>
          <a:p>
            <a:endParaRPr lang="zh-CN" altLang="en-US"/>
          </a:p>
        </p:txBody>
      </p:sp>
      <p:sp>
        <p:nvSpPr>
          <p:cNvPr id="9" name="Freeform 7"/>
          <p:cNvSpPr/>
          <p:nvPr/>
        </p:nvSpPr>
        <p:spPr>
          <a:xfrm>
            <a:off x="3402013" y="2084388"/>
            <a:ext cx="893762" cy="1243012"/>
          </a:xfrm>
          <a:custGeom>
            <a:avLst/>
            <a:gdLst>
              <a:gd name="txL" fmla="*/ 0 w 1409"/>
              <a:gd name="txT" fmla="*/ 0 h 1956"/>
              <a:gd name="txR" fmla="*/ 1409 w 1409"/>
              <a:gd name="txB" fmla="*/ 1956 h 1956"/>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1409" h="1956">
                <a:moveTo>
                  <a:pt x="957" y="1414"/>
                </a:moveTo>
                <a:lnTo>
                  <a:pt x="904" y="1453"/>
                </a:lnTo>
                <a:lnTo>
                  <a:pt x="851" y="1480"/>
                </a:lnTo>
                <a:lnTo>
                  <a:pt x="798" y="1520"/>
                </a:lnTo>
                <a:lnTo>
                  <a:pt x="744" y="1559"/>
                </a:lnTo>
                <a:lnTo>
                  <a:pt x="705" y="1586"/>
                </a:lnTo>
                <a:lnTo>
                  <a:pt x="665" y="1612"/>
                </a:lnTo>
                <a:lnTo>
                  <a:pt x="625" y="1652"/>
                </a:lnTo>
                <a:lnTo>
                  <a:pt x="585" y="1678"/>
                </a:lnTo>
                <a:lnTo>
                  <a:pt x="558" y="1705"/>
                </a:lnTo>
                <a:lnTo>
                  <a:pt x="532" y="1718"/>
                </a:lnTo>
                <a:lnTo>
                  <a:pt x="505" y="1744"/>
                </a:lnTo>
                <a:lnTo>
                  <a:pt x="479" y="1771"/>
                </a:lnTo>
                <a:lnTo>
                  <a:pt x="465" y="1784"/>
                </a:lnTo>
                <a:lnTo>
                  <a:pt x="439" y="1797"/>
                </a:lnTo>
                <a:lnTo>
                  <a:pt x="426" y="1823"/>
                </a:lnTo>
                <a:lnTo>
                  <a:pt x="412" y="1837"/>
                </a:lnTo>
                <a:lnTo>
                  <a:pt x="399" y="1850"/>
                </a:lnTo>
                <a:lnTo>
                  <a:pt x="386" y="1876"/>
                </a:lnTo>
                <a:lnTo>
                  <a:pt x="359" y="1903"/>
                </a:lnTo>
                <a:lnTo>
                  <a:pt x="346" y="1916"/>
                </a:lnTo>
                <a:lnTo>
                  <a:pt x="333" y="1929"/>
                </a:lnTo>
                <a:lnTo>
                  <a:pt x="306" y="1942"/>
                </a:lnTo>
                <a:lnTo>
                  <a:pt x="293" y="1942"/>
                </a:lnTo>
                <a:lnTo>
                  <a:pt x="279" y="1956"/>
                </a:lnTo>
                <a:lnTo>
                  <a:pt x="266" y="1956"/>
                </a:lnTo>
                <a:lnTo>
                  <a:pt x="239" y="1956"/>
                </a:lnTo>
                <a:lnTo>
                  <a:pt x="226" y="1942"/>
                </a:lnTo>
                <a:lnTo>
                  <a:pt x="213" y="1929"/>
                </a:lnTo>
                <a:lnTo>
                  <a:pt x="186" y="1916"/>
                </a:lnTo>
                <a:lnTo>
                  <a:pt x="173" y="1903"/>
                </a:lnTo>
                <a:lnTo>
                  <a:pt x="160" y="1876"/>
                </a:lnTo>
                <a:lnTo>
                  <a:pt x="133" y="1850"/>
                </a:lnTo>
                <a:lnTo>
                  <a:pt x="107" y="1797"/>
                </a:lnTo>
                <a:lnTo>
                  <a:pt x="80" y="1744"/>
                </a:lnTo>
                <a:lnTo>
                  <a:pt x="67" y="1705"/>
                </a:lnTo>
                <a:lnTo>
                  <a:pt x="67" y="1665"/>
                </a:lnTo>
                <a:lnTo>
                  <a:pt x="67" y="1638"/>
                </a:lnTo>
                <a:lnTo>
                  <a:pt x="80" y="1599"/>
                </a:lnTo>
                <a:lnTo>
                  <a:pt x="107" y="1559"/>
                </a:lnTo>
                <a:lnTo>
                  <a:pt x="133" y="1520"/>
                </a:lnTo>
                <a:lnTo>
                  <a:pt x="146" y="1506"/>
                </a:lnTo>
                <a:lnTo>
                  <a:pt x="146" y="1493"/>
                </a:lnTo>
                <a:lnTo>
                  <a:pt x="160" y="1467"/>
                </a:lnTo>
                <a:lnTo>
                  <a:pt x="160" y="1440"/>
                </a:lnTo>
                <a:lnTo>
                  <a:pt x="173" y="1414"/>
                </a:lnTo>
                <a:lnTo>
                  <a:pt x="173" y="1387"/>
                </a:lnTo>
                <a:lnTo>
                  <a:pt x="173" y="1348"/>
                </a:lnTo>
                <a:lnTo>
                  <a:pt x="173" y="1308"/>
                </a:lnTo>
                <a:lnTo>
                  <a:pt x="173" y="1268"/>
                </a:lnTo>
                <a:lnTo>
                  <a:pt x="186" y="1216"/>
                </a:lnTo>
                <a:lnTo>
                  <a:pt x="173" y="1163"/>
                </a:lnTo>
                <a:lnTo>
                  <a:pt x="173" y="1110"/>
                </a:lnTo>
                <a:lnTo>
                  <a:pt x="173" y="1057"/>
                </a:lnTo>
                <a:lnTo>
                  <a:pt x="173" y="991"/>
                </a:lnTo>
                <a:lnTo>
                  <a:pt x="173" y="925"/>
                </a:lnTo>
                <a:lnTo>
                  <a:pt x="160" y="859"/>
                </a:lnTo>
                <a:lnTo>
                  <a:pt x="160" y="793"/>
                </a:lnTo>
                <a:lnTo>
                  <a:pt x="160" y="727"/>
                </a:lnTo>
                <a:lnTo>
                  <a:pt x="146" y="661"/>
                </a:lnTo>
                <a:lnTo>
                  <a:pt x="146" y="608"/>
                </a:lnTo>
                <a:lnTo>
                  <a:pt x="133" y="555"/>
                </a:lnTo>
                <a:lnTo>
                  <a:pt x="133" y="502"/>
                </a:lnTo>
                <a:lnTo>
                  <a:pt x="133" y="462"/>
                </a:lnTo>
                <a:lnTo>
                  <a:pt x="120" y="410"/>
                </a:lnTo>
                <a:lnTo>
                  <a:pt x="120" y="383"/>
                </a:lnTo>
                <a:lnTo>
                  <a:pt x="107" y="343"/>
                </a:lnTo>
                <a:lnTo>
                  <a:pt x="107" y="317"/>
                </a:lnTo>
                <a:lnTo>
                  <a:pt x="93" y="277"/>
                </a:lnTo>
                <a:lnTo>
                  <a:pt x="93" y="264"/>
                </a:lnTo>
                <a:lnTo>
                  <a:pt x="80" y="238"/>
                </a:lnTo>
                <a:lnTo>
                  <a:pt x="80" y="225"/>
                </a:lnTo>
                <a:lnTo>
                  <a:pt x="67" y="211"/>
                </a:lnTo>
                <a:lnTo>
                  <a:pt x="40" y="172"/>
                </a:lnTo>
                <a:lnTo>
                  <a:pt x="14" y="145"/>
                </a:lnTo>
                <a:lnTo>
                  <a:pt x="14" y="106"/>
                </a:lnTo>
                <a:lnTo>
                  <a:pt x="0" y="66"/>
                </a:lnTo>
                <a:lnTo>
                  <a:pt x="14" y="53"/>
                </a:lnTo>
                <a:lnTo>
                  <a:pt x="14" y="40"/>
                </a:lnTo>
                <a:lnTo>
                  <a:pt x="27" y="26"/>
                </a:lnTo>
                <a:lnTo>
                  <a:pt x="53" y="13"/>
                </a:lnTo>
                <a:lnTo>
                  <a:pt x="80" y="13"/>
                </a:lnTo>
                <a:lnTo>
                  <a:pt x="107" y="0"/>
                </a:lnTo>
                <a:lnTo>
                  <a:pt x="146" y="0"/>
                </a:lnTo>
                <a:lnTo>
                  <a:pt x="186" y="13"/>
                </a:lnTo>
                <a:lnTo>
                  <a:pt x="239" y="13"/>
                </a:lnTo>
                <a:lnTo>
                  <a:pt x="266" y="26"/>
                </a:lnTo>
                <a:lnTo>
                  <a:pt x="306" y="26"/>
                </a:lnTo>
                <a:lnTo>
                  <a:pt x="333" y="26"/>
                </a:lnTo>
                <a:lnTo>
                  <a:pt x="359" y="40"/>
                </a:lnTo>
                <a:lnTo>
                  <a:pt x="372" y="53"/>
                </a:lnTo>
                <a:lnTo>
                  <a:pt x="386" y="53"/>
                </a:lnTo>
                <a:lnTo>
                  <a:pt x="399" y="66"/>
                </a:lnTo>
                <a:lnTo>
                  <a:pt x="399" y="79"/>
                </a:lnTo>
                <a:lnTo>
                  <a:pt x="412" y="92"/>
                </a:lnTo>
                <a:lnTo>
                  <a:pt x="412" y="119"/>
                </a:lnTo>
                <a:lnTo>
                  <a:pt x="412" y="158"/>
                </a:lnTo>
                <a:lnTo>
                  <a:pt x="426" y="211"/>
                </a:lnTo>
                <a:lnTo>
                  <a:pt x="426" y="264"/>
                </a:lnTo>
                <a:lnTo>
                  <a:pt x="426" y="317"/>
                </a:lnTo>
                <a:lnTo>
                  <a:pt x="426" y="396"/>
                </a:lnTo>
                <a:lnTo>
                  <a:pt x="439" y="462"/>
                </a:lnTo>
                <a:lnTo>
                  <a:pt x="439" y="528"/>
                </a:lnTo>
                <a:lnTo>
                  <a:pt x="439" y="595"/>
                </a:lnTo>
                <a:lnTo>
                  <a:pt x="439" y="661"/>
                </a:lnTo>
                <a:lnTo>
                  <a:pt x="439" y="713"/>
                </a:lnTo>
                <a:lnTo>
                  <a:pt x="439" y="780"/>
                </a:lnTo>
                <a:lnTo>
                  <a:pt x="439" y="832"/>
                </a:lnTo>
                <a:lnTo>
                  <a:pt x="439" y="872"/>
                </a:lnTo>
                <a:lnTo>
                  <a:pt x="452" y="965"/>
                </a:lnTo>
                <a:lnTo>
                  <a:pt x="452" y="1057"/>
                </a:lnTo>
                <a:lnTo>
                  <a:pt x="465" y="1136"/>
                </a:lnTo>
                <a:lnTo>
                  <a:pt x="465" y="1216"/>
                </a:lnTo>
                <a:lnTo>
                  <a:pt x="465" y="1255"/>
                </a:lnTo>
                <a:lnTo>
                  <a:pt x="479" y="1282"/>
                </a:lnTo>
                <a:lnTo>
                  <a:pt x="479" y="1308"/>
                </a:lnTo>
                <a:lnTo>
                  <a:pt x="479" y="1335"/>
                </a:lnTo>
                <a:lnTo>
                  <a:pt x="479" y="1348"/>
                </a:lnTo>
                <a:lnTo>
                  <a:pt x="492" y="1361"/>
                </a:lnTo>
                <a:lnTo>
                  <a:pt x="492" y="1374"/>
                </a:lnTo>
                <a:lnTo>
                  <a:pt x="505" y="1374"/>
                </a:lnTo>
                <a:lnTo>
                  <a:pt x="519" y="1361"/>
                </a:lnTo>
                <a:lnTo>
                  <a:pt x="532" y="1361"/>
                </a:lnTo>
                <a:lnTo>
                  <a:pt x="558" y="1348"/>
                </a:lnTo>
                <a:lnTo>
                  <a:pt x="585" y="1335"/>
                </a:lnTo>
                <a:lnTo>
                  <a:pt x="612" y="1321"/>
                </a:lnTo>
                <a:lnTo>
                  <a:pt x="638" y="1308"/>
                </a:lnTo>
                <a:lnTo>
                  <a:pt x="665" y="1295"/>
                </a:lnTo>
                <a:lnTo>
                  <a:pt x="705" y="1282"/>
                </a:lnTo>
                <a:lnTo>
                  <a:pt x="744" y="1255"/>
                </a:lnTo>
                <a:lnTo>
                  <a:pt x="784" y="1242"/>
                </a:lnTo>
                <a:lnTo>
                  <a:pt x="838" y="1216"/>
                </a:lnTo>
                <a:lnTo>
                  <a:pt x="891" y="1189"/>
                </a:lnTo>
                <a:lnTo>
                  <a:pt x="944" y="1163"/>
                </a:lnTo>
                <a:lnTo>
                  <a:pt x="997" y="1136"/>
                </a:lnTo>
                <a:lnTo>
                  <a:pt x="1050" y="1110"/>
                </a:lnTo>
                <a:lnTo>
                  <a:pt x="1090" y="1083"/>
                </a:lnTo>
                <a:lnTo>
                  <a:pt x="1143" y="1070"/>
                </a:lnTo>
                <a:lnTo>
                  <a:pt x="1183" y="1057"/>
                </a:lnTo>
                <a:lnTo>
                  <a:pt x="1223" y="1031"/>
                </a:lnTo>
                <a:lnTo>
                  <a:pt x="1249" y="1017"/>
                </a:lnTo>
                <a:lnTo>
                  <a:pt x="1289" y="1017"/>
                </a:lnTo>
                <a:lnTo>
                  <a:pt x="1316" y="1004"/>
                </a:lnTo>
                <a:lnTo>
                  <a:pt x="1329" y="1004"/>
                </a:lnTo>
                <a:lnTo>
                  <a:pt x="1356" y="991"/>
                </a:lnTo>
                <a:lnTo>
                  <a:pt x="1369" y="991"/>
                </a:lnTo>
                <a:lnTo>
                  <a:pt x="1382" y="991"/>
                </a:lnTo>
                <a:lnTo>
                  <a:pt x="1396" y="1004"/>
                </a:lnTo>
                <a:lnTo>
                  <a:pt x="1409" y="1004"/>
                </a:lnTo>
                <a:lnTo>
                  <a:pt x="1409" y="1017"/>
                </a:lnTo>
                <a:lnTo>
                  <a:pt x="1409" y="1031"/>
                </a:lnTo>
                <a:lnTo>
                  <a:pt x="1409" y="1044"/>
                </a:lnTo>
                <a:lnTo>
                  <a:pt x="1396" y="1070"/>
                </a:lnTo>
                <a:lnTo>
                  <a:pt x="1382" y="1083"/>
                </a:lnTo>
                <a:lnTo>
                  <a:pt x="1356" y="1110"/>
                </a:lnTo>
                <a:lnTo>
                  <a:pt x="1343" y="1123"/>
                </a:lnTo>
                <a:lnTo>
                  <a:pt x="1316" y="1150"/>
                </a:lnTo>
                <a:lnTo>
                  <a:pt x="1276" y="1176"/>
                </a:lnTo>
                <a:lnTo>
                  <a:pt x="1249" y="1202"/>
                </a:lnTo>
                <a:lnTo>
                  <a:pt x="1210" y="1229"/>
                </a:lnTo>
                <a:lnTo>
                  <a:pt x="1170" y="1268"/>
                </a:lnTo>
                <a:lnTo>
                  <a:pt x="1117" y="1295"/>
                </a:lnTo>
                <a:lnTo>
                  <a:pt x="1077" y="1335"/>
                </a:lnTo>
                <a:lnTo>
                  <a:pt x="1024" y="1374"/>
                </a:lnTo>
                <a:lnTo>
                  <a:pt x="957" y="1414"/>
                </a:lnTo>
              </a:path>
            </a:pathLst>
          </a:custGeom>
          <a:solidFill>
            <a:srgbClr val="FF0000">
              <a:alpha val="100000"/>
            </a:srgbClr>
          </a:solidFill>
          <a:ln w="0" cap="flat" cmpd="sng">
            <a:solidFill>
              <a:srgbClr val="000000">
                <a:alpha val="100000"/>
              </a:srgbClr>
            </a:solidFill>
            <a:prstDash val="solid"/>
            <a:round/>
            <a:headEnd type="none" w="med" len="med"/>
            <a:tailEnd type="none" w="med" len="med"/>
          </a:ln>
        </p:spPr>
        <p:txBody>
          <a:bodyPr/>
          <a:p>
            <a:endParaRPr lang="zh-CN" altLang="en-US"/>
          </a:p>
        </p:txBody>
      </p:sp>
      <p:sp>
        <p:nvSpPr>
          <p:cNvPr id="10" name="Freeform 8"/>
          <p:cNvSpPr/>
          <p:nvPr/>
        </p:nvSpPr>
        <p:spPr>
          <a:xfrm>
            <a:off x="3570288" y="2327275"/>
            <a:ext cx="623887" cy="252413"/>
          </a:xfrm>
          <a:custGeom>
            <a:avLst/>
            <a:gdLst>
              <a:gd name="txL" fmla="*/ 0 w 983"/>
              <a:gd name="txT" fmla="*/ 0 h 397"/>
              <a:gd name="txR" fmla="*/ 983 w 983"/>
              <a:gd name="txB" fmla="*/ 397 h 397"/>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0"/>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983" h="397">
                <a:moveTo>
                  <a:pt x="930" y="212"/>
                </a:moveTo>
                <a:lnTo>
                  <a:pt x="904" y="212"/>
                </a:lnTo>
                <a:lnTo>
                  <a:pt x="877" y="225"/>
                </a:lnTo>
                <a:lnTo>
                  <a:pt x="851" y="238"/>
                </a:lnTo>
                <a:lnTo>
                  <a:pt x="811" y="251"/>
                </a:lnTo>
                <a:lnTo>
                  <a:pt x="771" y="264"/>
                </a:lnTo>
                <a:lnTo>
                  <a:pt x="704" y="278"/>
                </a:lnTo>
                <a:lnTo>
                  <a:pt x="651" y="291"/>
                </a:lnTo>
                <a:lnTo>
                  <a:pt x="585" y="317"/>
                </a:lnTo>
                <a:lnTo>
                  <a:pt x="505" y="330"/>
                </a:lnTo>
                <a:lnTo>
                  <a:pt x="439" y="344"/>
                </a:lnTo>
                <a:lnTo>
                  <a:pt x="359" y="357"/>
                </a:lnTo>
                <a:lnTo>
                  <a:pt x="292" y="370"/>
                </a:lnTo>
                <a:lnTo>
                  <a:pt x="213" y="383"/>
                </a:lnTo>
                <a:lnTo>
                  <a:pt x="146" y="383"/>
                </a:lnTo>
                <a:lnTo>
                  <a:pt x="67" y="397"/>
                </a:lnTo>
                <a:lnTo>
                  <a:pt x="0" y="397"/>
                </a:lnTo>
                <a:lnTo>
                  <a:pt x="0" y="198"/>
                </a:lnTo>
                <a:lnTo>
                  <a:pt x="53" y="185"/>
                </a:lnTo>
                <a:lnTo>
                  <a:pt x="106" y="185"/>
                </a:lnTo>
                <a:lnTo>
                  <a:pt x="160" y="172"/>
                </a:lnTo>
                <a:lnTo>
                  <a:pt x="213" y="172"/>
                </a:lnTo>
                <a:lnTo>
                  <a:pt x="266" y="145"/>
                </a:lnTo>
                <a:lnTo>
                  <a:pt x="319" y="132"/>
                </a:lnTo>
                <a:lnTo>
                  <a:pt x="385" y="119"/>
                </a:lnTo>
                <a:lnTo>
                  <a:pt x="439" y="93"/>
                </a:lnTo>
                <a:lnTo>
                  <a:pt x="505" y="66"/>
                </a:lnTo>
                <a:lnTo>
                  <a:pt x="558" y="53"/>
                </a:lnTo>
                <a:lnTo>
                  <a:pt x="598" y="27"/>
                </a:lnTo>
                <a:lnTo>
                  <a:pt x="651" y="13"/>
                </a:lnTo>
                <a:lnTo>
                  <a:pt x="678" y="13"/>
                </a:lnTo>
                <a:lnTo>
                  <a:pt x="718" y="0"/>
                </a:lnTo>
                <a:lnTo>
                  <a:pt x="744" y="0"/>
                </a:lnTo>
                <a:lnTo>
                  <a:pt x="758" y="0"/>
                </a:lnTo>
                <a:lnTo>
                  <a:pt x="797" y="0"/>
                </a:lnTo>
                <a:lnTo>
                  <a:pt x="824" y="0"/>
                </a:lnTo>
                <a:lnTo>
                  <a:pt x="864" y="13"/>
                </a:lnTo>
                <a:lnTo>
                  <a:pt x="904" y="27"/>
                </a:lnTo>
                <a:lnTo>
                  <a:pt x="930" y="27"/>
                </a:lnTo>
                <a:lnTo>
                  <a:pt x="944" y="40"/>
                </a:lnTo>
                <a:lnTo>
                  <a:pt x="957" y="53"/>
                </a:lnTo>
                <a:lnTo>
                  <a:pt x="970" y="66"/>
                </a:lnTo>
                <a:lnTo>
                  <a:pt x="970" y="79"/>
                </a:lnTo>
                <a:lnTo>
                  <a:pt x="983" y="79"/>
                </a:lnTo>
                <a:lnTo>
                  <a:pt x="983" y="106"/>
                </a:lnTo>
                <a:lnTo>
                  <a:pt x="983" y="119"/>
                </a:lnTo>
                <a:lnTo>
                  <a:pt x="983" y="145"/>
                </a:lnTo>
                <a:lnTo>
                  <a:pt x="970" y="172"/>
                </a:lnTo>
                <a:lnTo>
                  <a:pt x="957" y="198"/>
                </a:lnTo>
                <a:lnTo>
                  <a:pt x="930" y="212"/>
                </a:lnTo>
              </a:path>
            </a:pathLst>
          </a:custGeom>
          <a:solidFill>
            <a:srgbClr val="FF0000">
              <a:alpha val="100000"/>
            </a:srgbClr>
          </a:solidFill>
          <a:ln w="0" cap="flat" cmpd="sng">
            <a:solidFill>
              <a:srgbClr val="000000">
                <a:alpha val="100000"/>
              </a:srgbClr>
            </a:solidFill>
            <a:prstDash val="solid"/>
            <a:round/>
            <a:headEnd type="none" w="med" len="med"/>
            <a:tailEnd type="none" w="med" len="med"/>
          </a:ln>
        </p:spPr>
        <p:txBody>
          <a:bodyPr/>
          <a:p>
            <a:endParaRPr lang="zh-CN" altLang="en-US"/>
          </a:p>
        </p:txBody>
      </p:sp>
      <p:sp>
        <p:nvSpPr>
          <p:cNvPr id="11" name="Freeform 9"/>
          <p:cNvSpPr/>
          <p:nvPr/>
        </p:nvSpPr>
        <p:spPr>
          <a:xfrm>
            <a:off x="4389438" y="2101850"/>
            <a:ext cx="244475" cy="1895475"/>
          </a:xfrm>
          <a:custGeom>
            <a:avLst/>
            <a:gdLst>
              <a:gd name="txL" fmla="*/ 0 w 386"/>
              <a:gd name="txT" fmla="*/ 0 h 2987"/>
              <a:gd name="txR" fmla="*/ 386 w 386"/>
              <a:gd name="txB" fmla="*/ 2987 h 2987"/>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386" h="2987">
                <a:moveTo>
                  <a:pt x="386" y="2035"/>
                </a:moveTo>
                <a:lnTo>
                  <a:pt x="372" y="2141"/>
                </a:lnTo>
                <a:lnTo>
                  <a:pt x="372" y="2234"/>
                </a:lnTo>
                <a:lnTo>
                  <a:pt x="372" y="2326"/>
                </a:lnTo>
                <a:lnTo>
                  <a:pt x="359" y="2419"/>
                </a:lnTo>
                <a:lnTo>
                  <a:pt x="359" y="2498"/>
                </a:lnTo>
                <a:lnTo>
                  <a:pt x="359" y="2577"/>
                </a:lnTo>
                <a:lnTo>
                  <a:pt x="346" y="2656"/>
                </a:lnTo>
                <a:lnTo>
                  <a:pt x="332" y="2722"/>
                </a:lnTo>
                <a:lnTo>
                  <a:pt x="332" y="2789"/>
                </a:lnTo>
                <a:lnTo>
                  <a:pt x="319" y="2841"/>
                </a:lnTo>
                <a:lnTo>
                  <a:pt x="306" y="2881"/>
                </a:lnTo>
                <a:lnTo>
                  <a:pt x="293" y="2921"/>
                </a:lnTo>
                <a:lnTo>
                  <a:pt x="279" y="2947"/>
                </a:lnTo>
                <a:lnTo>
                  <a:pt x="266" y="2974"/>
                </a:lnTo>
                <a:lnTo>
                  <a:pt x="253" y="2974"/>
                </a:lnTo>
                <a:lnTo>
                  <a:pt x="239" y="2987"/>
                </a:lnTo>
                <a:lnTo>
                  <a:pt x="226" y="2974"/>
                </a:lnTo>
                <a:lnTo>
                  <a:pt x="213" y="2974"/>
                </a:lnTo>
                <a:lnTo>
                  <a:pt x="186" y="2947"/>
                </a:lnTo>
                <a:lnTo>
                  <a:pt x="173" y="2921"/>
                </a:lnTo>
                <a:lnTo>
                  <a:pt x="160" y="2894"/>
                </a:lnTo>
                <a:lnTo>
                  <a:pt x="146" y="2855"/>
                </a:lnTo>
                <a:lnTo>
                  <a:pt x="133" y="2802"/>
                </a:lnTo>
                <a:lnTo>
                  <a:pt x="120" y="2749"/>
                </a:lnTo>
                <a:lnTo>
                  <a:pt x="120" y="2722"/>
                </a:lnTo>
                <a:lnTo>
                  <a:pt x="106" y="2683"/>
                </a:lnTo>
                <a:lnTo>
                  <a:pt x="106" y="2656"/>
                </a:lnTo>
                <a:lnTo>
                  <a:pt x="106" y="2617"/>
                </a:lnTo>
                <a:lnTo>
                  <a:pt x="93" y="2577"/>
                </a:lnTo>
                <a:lnTo>
                  <a:pt x="93" y="2524"/>
                </a:lnTo>
                <a:lnTo>
                  <a:pt x="93" y="2485"/>
                </a:lnTo>
                <a:lnTo>
                  <a:pt x="80" y="2432"/>
                </a:lnTo>
                <a:lnTo>
                  <a:pt x="80" y="2379"/>
                </a:lnTo>
                <a:lnTo>
                  <a:pt x="80" y="2313"/>
                </a:lnTo>
                <a:lnTo>
                  <a:pt x="80" y="2260"/>
                </a:lnTo>
                <a:lnTo>
                  <a:pt x="80" y="2194"/>
                </a:lnTo>
                <a:lnTo>
                  <a:pt x="80" y="2128"/>
                </a:lnTo>
                <a:lnTo>
                  <a:pt x="80" y="2062"/>
                </a:lnTo>
                <a:lnTo>
                  <a:pt x="80" y="1996"/>
                </a:lnTo>
                <a:lnTo>
                  <a:pt x="80" y="1916"/>
                </a:lnTo>
                <a:lnTo>
                  <a:pt x="80" y="1771"/>
                </a:lnTo>
                <a:lnTo>
                  <a:pt x="80" y="1639"/>
                </a:lnTo>
                <a:lnTo>
                  <a:pt x="80" y="1507"/>
                </a:lnTo>
                <a:lnTo>
                  <a:pt x="80" y="1388"/>
                </a:lnTo>
                <a:lnTo>
                  <a:pt x="80" y="1282"/>
                </a:lnTo>
                <a:lnTo>
                  <a:pt x="80" y="1176"/>
                </a:lnTo>
                <a:lnTo>
                  <a:pt x="80" y="1084"/>
                </a:lnTo>
                <a:lnTo>
                  <a:pt x="80" y="1005"/>
                </a:lnTo>
                <a:lnTo>
                  <a:pt x="80" y="925"/>
                </a:lnTo>
                <a:lnTo>
                  <a:pt x="80" y="846"/>
                </a:lnTo>
                <a:lnTo>
                  <a:pt x="67" y="780"/>
                </a:lnTo>
                <a:lnTo>
                  <a:pt x="67" y="714"/>
                </a:lnTo>
                <a:lnTo>
                  <a:pt x="67" y="635"/>
                </a:lnTo>
                <a:lnTo>
                  <a:pt x="67" y="582"/>
                </a:lnTo>
                <a:lnTo>
                  <a:pt x="67" y="516"/>
                </a:lnTo>
                <a:lnTo>
                  <a:pt x="53" y="463"/>
                </a:lnTo>
                <a:lnTo>
                  <a:pt x="53" y="410"/>
                </a:lnTo>
                <a:lnTo>
                  <a:pt x="53" y="357"/>
                </a:lnTo>
                <a:lnTo>
                  <a:pt x="40" y="317"/>
                </a:lnTo>
                <a:lnTo>
                  <a:pt x="40" y="278"/>
                </a:lnTo>
                <a:lnTo>
                  <a:pt x="40" y="238"/>
                </a:lnTo>
                <a:lnTo>
                  <a:pt x="27" y="212"/>
                </a:lnTo>
                <a:lnTo>
                  <a:pt x="27" y="185"/>
                </a:lnTo>
                <a:lnTo>
                  <a:pt x="13" y="159"/>
                </a:lnTo>
                <a:lnTo>
                  <a:pt x="0" y="119"/>
                </a:lnTo>
                <a:lnTo>
                  <a:pt x="0" y="80"/>
                </a:lnTo>
                <a:lnTo>
                  <a:pt x="13" y="53"/>
                </a:lnTo>
                <a:lnTo>
                  <a:pt x="27" y="27"/>
                </a:lnTo>
                <a:lnTo>
                  <a:pt x="40" y="14"/>
                </a:lnTo>
                <a:lnTo>
                  <a:pt x="67" y="0"/>
                </a:lnTo>
                <a:lnTo>
                  <a:pt x="93" y="0"/>
                </a:lnTo>
                <a:lnTo>
                  <a:pt x="133" y="0"/>
                </a:lnTo>
                <a:lnTo>
                  <a:pt x="186" y="14"/>
                </a:lnTo>
                <a:lnTo>
                  <a:pt x="239" y="27"/>
                </a:lnTo>
                <a:lnTo>
                  <a:pt x="306" y="40"/>
                </a:lnTo>
                <a:lnTo>
                  <a:pt x="386" y="66"/>
                </a:lnTo>
                <a:lnTo>
                  <a:pt x="386" y="265"/>
                </a:lnTo>
                <a:lnTo>
                  <a:pt x="386" y="436"/>
                </a:lnTo>
                <a:lnTo>
                  <a:pt x="386" y="608"/>
                </a:lnTo>
                <a:lnTo>
                  <a:pt x="386" y="767"/>
                </a:lnTo>
                <a:lnTo>
                  <a:pt x="386" y="925"/>
                </a:lnTo>
                <a:lnTo>
                  <a:pt x="386" y="1071"/>
                </a:lnTo>
                <a:lnTo>
                  <a:pt x="386" y="1203"/>
                </a:lnTo>
                <a:lnTo>
                  <a:pt x="386" y="1335"/>
                </a:lnTo>
                <a:lnTo>
                  <a:pt x="386" y="1454"/>
                </a:lnTo>
                <a:lnTo>
                  <a:pt x="386" y="1560"/>
                </a:lnTo>
                <a:lnTo>
                  <a:pt x="386" y="1665"/>
                </a:lnTo>
                <a:lnTo>
                  <a:pt x="386" y="1758"/>
                </a:lnTo>
                <a:lnTo>
                  <a:pt x="386" y="1837"/>
                </a:lnTo>
                <a:lnTo>
                  <a:pt x="386" y="1916"/>
                </a:lnTo>
                <a:lnTo>
                  <a:pt x="386" y="1982"/>
                </a:lnTo>
                <a:lnTo>
                  <a:pt x="386" y="2035"/>
                </a:lnTo>
              </a:path>
            </a:pathLst>
          </a:custGeom>
          <a:solidFill>
            <a:srgbClr val="FF0000">
              <a:alpha val="100000"/>
            </a:srgbClr>
          </a:solidFill>
          <a:ln w="0" cap="flat" cmpd="sng">
            <a:solidFill>
              <a:srgbClr val="000000">
                <a:alpha val="100000"/>
              </a:srgbClr>
            </a:solidFill>
            <a:prstDash val="solid"/>
            <a:round/>
            <a:headEnd type="none" w="med" len="med"/>
            <a:tailEnd type="none" w="med" len="med"/>
          </a:ln>
        </p:spPr>
        <p:txBody>
          <a:bodyPr/>
          <a:p>
            <a:endParaRPr lang="zh-CN" altLang="en-US"/>
          </a:p>
        </p:txBody>
      </p:sp>
      <p:sp>
        <p:nvSpPr>
          <p:cNvPr id="12" name="Freeform 10"/>
          <p:cNvSpPr/>
          <p:nvPr/>
        </p:nvSpPr>
        <p:spPr>
          <a:xfrm>
            <a:off x="4532313" y="2017713"/>
            <a:ext cx="862012" cy="1082675"/>
          </a:xfrm>
          <a:custGeom>
            <a:avLst/>
            <a:gdLst>
              <a:gd name="txL" fmla="*/ 0 w 1356"/>
              <a:gd name="txT" fmla="*/ 0 h 1705"/>
              <a:gd name="txR" fmla="*/ 1356 w 1356"/>
              <a:gd name="txB" fmla="*/ 1705 h 1705"/>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1356" h="1705">
                <a:moveTo>
                  <a:pt x="890" y="1586"/>
                </a:moveTo>
                <a:lnTo>
                  <a:pt x="864" y="1612"/>
                </a:lnTo>
                <a:lnTo>
                  <a:pt x="824" y="1639"/>
                </a:lnTo>
                <a:lnTo>
                  <a:pt x="797" y="1665"/>
                </a:lnTo>
                <a:lnTo>
                  <a:pt x="771" y="1678"/>
                </a:lnTo>
                <a:lnTo>
                  <a:pt x="744" y="1692"/>
                </a:lnTo>
                <a:lnTo>
                  <a:pt x="718" y="1705"/>
                </a:lnTo>
                <a:lnTo>
                  <a:pt x="704" y="1705"/>
                </a:lnTo>
                <a:lnTo>
                  <a:pt x="678" y="1705"/>
                </a:lnTo>
                <a:lnTo>
                  <a:pt x="651" y="1705"/>
                </a:lnTo>
                <a:lnTo>
                  <a:pt x="638" y="1705"/>
                </a:lnTo>
                <a:lnTo>
                  <a:pt x="625" y="1692"/>
                </a:lnTo>
                <a:lnTo>
                  <a:pt x="611" y="1678"/>
                </a:lnTo>
                <a:lnTo>
                  <a:pt x="598" y="1665"/>
                </a:lnTo>
                <a:lnTo>
                  <a:pt x="585" y="1639"/>
                </a:lnTo>
                <a:lnTo>
                  <a:pt x="585" y="1612"/>
                </a:lnTo>
                <a:lnTo>
                  <a:pt x="585" y="1586"/>
                </a:lnTo>
                <a:lnTo>
                  <a:pt x="585" y="1559"/>
                </a:lnTo>
                <a:lnTo>
                  <a:pt x="572" y="1533"/>
                </a:lnTo>
                <a:lnTo>
                  <a:pt x="558" y="1507"/>
                </a:lnTo>
                <a:lnTo>
                  <a:pt x="545" y="1480"/>
                </a:lnTo>
                <a:lnTo>
                  <a:pt x="532" y="1454"/>
                </a:lnTo>
                <a:lnTo>
                  <a:pt x="505" y="1427"/>
                </a:lnTo>
                <a:lnTo>
                  <a:pt x="465" y="1401"/>
                </a:lnTo>
                <a:lnTo>
                  <a:pt x="425" y="1374"/>
                </a:lnTo>
                <a:lnTo>
                  <a:pt x="399" y="1348"/>
                </a:lnTo>
                <a:lnTo>
                  <a:pt x="359" y="1322"/>
                </a:lnTo>
                <a:lnTo>
                  <a:pt x="346" y="1308"/>
                </a:lnTo>
                <a:lnTo>
                  <a:pt x="319" y="1282"/>
                </a:lnTo>
                <a:lnTo>
                  <a:pt x="306" y="1269"/>
                </a:lnTo>
                <a:lnTo>
                  <a:pt x="292" y="1242"/>
                </a:lnTo>
                <a:lnTo>
                  <a:pt x="292" y="1229"/>
                </a:lnTo>
                <a:lnTo>
                  <a:pt x="292" y="1216"/>
                </a:lnTo>
                <a:lnTo>
                  <a:pt x="292" y="1203"/>
                </a:lnTo>
                <a:lnTo>
                  <a:pt x="306" y="1189"/>
                </a:lnTo>
                <a:lnTo>
                  <a:pt x="319" y="1176"/>
                </a:lnTo>
                <a:lnTo>
                  <a:pt x="332" y="1176"/>
                </a:lnTo>
                <a:lnTo>
                  <a:pt x="359" y="1176"/>
                </a:lnTo>
                <a:lnTo>
                  <a:pt x="385" y="1176"/>
                </a:lnTo>
                <a:lnTo>
                  <a:pt x="425" y="1176"/>
                </a:lnTo>
                <a:lnTo>
                  <a:pt x="465" y="1176"/>
                </a:lnTo>
                <a:lnTo>
                  <a:pt x="492" y="1176"/>
                </a:lnTo>
                <a:lnTo>
                  <a:pt x="532" y="1189"/>
                </a:lnTo>
                <a:lnTo>
                  <a:pt x="558" y="1189"/>
                </a:lnTo>
                <a:lnTo>
                  <a:pt x="585" y="1203"/>
                </a:lnTo>
                <a:lnTo>
                  <a:pt x="611" y="1203"/>
                </a:lnTo>
                <a:lnTo>
                  <a:pt x="625" y="1203"/>
                </a:lnTo>
                <a:lnTo>
                  <a:pt x="638" y="1203"/>
                </a:lnTo>
                <a:lnTo>
                  <a:pt x="651" y="1203"/>
                </a:lnTo>
                <a:lnTo>
                  <a:pt x="678" y="1203"/>
                </a:lnTo>
                <a:lnTo>
                  <a:pt x="691" y="1203"/>
                </a:lnTo>
                <a:lnTo>
                  <a:pt x="704" y="1203"/>
                </a:lnTo>
                <a:lnTo>
                  <a:pt x="731" y="1189"/>
                </a:lnTo>
                <a:lnTo>
                  <a:pt x="731" y="1176"/>
                </a:lnTo>
                <a:lnTo>
                  <a:pt x="744" y="1163"/>
                </a:lnTo>
                <a:lnTo>
                  <a:pt x="758" y="1150"/>
                </a:lnTo>
                <a:lnTo>
                  <a:pt x="758" y="1123"/>
                </a:lnTo>
                <a:lnTo>
                  <a:pt x="771" y="1097"/>
                </a:lnTo>
                <a:lnTo>
                  <a:pt x="784" y="1057"/>
                </a:lnTo>
                <a:lnTo>
                  <a:pt x="797" y="1031"/>
                </a:lnTo>
                <a:lnTo>
                  <a:pt x="811" y="991"/>
                </a:lnTo>
                <a:lnTo>
                  <a:pt x="837" y="899"/>
                </a:lnTo>
                <a:lnTo>
                  <a:pt x="851" y="806"/>
                </a:lnTo>
                <a:lnTo>
                  <a:pt x="877" y="701"/>
                </a:lnTo>
                <a:lnTo>
                  <a:pt x="877" y="595"/>
                </a:lnTo>
                <a:lnTo>
                  <a:pt x="890" y="542"/>
                </a:lnTo>
                <a:lnTo>
                  <a:pt x="890" y="502"/>
                </a:lnTo>
                <a:lnTo>
                  <a:pt x="890" y="463"/>
                </a:lnTo>
                <a:lnTo>
                  <a:pt x="890" y="423"/>
                </a:lnTo>
                <a:lnTo>
                  <a:pt x="890" y="397"/>
                </a:lnTo>
                <a:lnTo>
                  <a:pt x="890" y="370"/>
                </a:lnTo>
                <a:lnTo>
                  <a:pt x="890" y="357"/>
                </a:lnTo>
                <a:lnTo>
                  <a:pt x="890" y="344"/>
                </a:lnTo>
                <a:lnTo>
                  <a:pt x="877" y="344"/>
                </a:lnTo>
                <a:lnTo>
                  <a:pt x="864" y="331"/>
                </a:lnTo>
                <a:lnTo>
                  <a:pt x="851" y="331"/>
                </a:lnTo>
                <a:lnTo>
                  <a:pt x="837" y="331"/>
                </a:lnTo>
                <a:lnTo>
                  <a:pt x="824" y="317"/>
                </a:lnTo>
                <a:lnTo>
                  <a:pt x="811" y="317"/>
                </a:lnTo>
                <a:lnTo>
                  <a:pt x="784" y="317"/>
                </a:lnTo>
                <a:lnTo>
                  <a:pt x="758" y="317"/>
                </a:lnTo>
                <a:lnTo>
                  <a:pt x="744" y="317"/>
                </a:lnTo>
                <a:lnTo>
                  <a:pt x="731" y="317"/>
                </a:lnTo>
                <a:lnTo>
                  <a:pt x="704" y="317"/>
                </a:lnTo>
                <a:lnTo>
                  <a:pt x="678" y="331"/>
                </a:lnTo>
                <a:lnTo>
                  <a:pt x="638" y="331"/>
                </a:lnTo>
                <a:lnTo>
                  <a:pt x="611" y="331"/>
                </a:lnTo>
                <a:lnTo>
                  <a:pt x="572" y="344"/>
                </a:lnTo>
                <a:lnTo>
                  <a:pt x="518" y="344"/>
                </a:lnTo>
                <a:lnTo>
                  <a:pt x="478" y="357"/>
                </a:lnTo>
                <a:lnTo>
                  <a:pt x="412" y="357"/>
                </a:lnTo>
                <a:lnTo>
                  <a:pt x="359" y="370"/>
                </a:lnTo>
                <a:lnTo>
                  <a:pt x="292" y="383"/>
                </a:lnTo>
                <a:lnTo>
                  <a:pt x="226" y="397"/>
                </a:lnTo>
                <a:lnTo>
                  <a:pt x="160" y="410"/>
                </a:lnTo>
                <a:lnTo>
                  <a:pt x="80" y="423"/>
                </a:lnTo>
                <a:lnTo>
                  <a:pt x="0" y="436"/>
                </a:lnTo>
                <a:lnTo>
                  <a:pt x="0" y="198"/>
                </a:lnTo>
                <a:lnTo>
                  <a:pt x="146" y="185"/>
                </a:lnTo>
                <a:lnTo>
                  <a:pt x="279" y="172"/>
                </a:lnTo>
                <a:lnTo>
                  <a:pt x="412" y="146"/>
                </a:lnTo>
                <a:lnTo>
                  <a:pt x="532" y="132"/>
                </a:lnTo>
                <a:lnTo>
                  <a:pt x="598" y="106"/>
                </a:lnTo>
                <a:lnTo>
                  <a:pt x="651" y="106"/>
                </a:lnTo>
                <a:lnTo>
                  <a:pt x="704" y="93"/>
                </a:lnTo>
                <a:lnTo>
                  <a:pt x="744" y="79"/>
                </a:lnTo>
                <a:lnTo>
                  <a:pt x="771" y="66"/>
                </a:lnTo>
                <a:lnTo>
                  <a:pt x="797" y="53"/>
                </a:lnTo>
                <a:lnTo>
                  <a:pt x="824" y="40"/>
                </a:lnTo>
                <a:lnTo>
                  <a:pt x="837" y="27"/>
                </a:lnTo>
                <a:lnTo>
                  <a:pt x="864" y="13"/>
                </a:lnTo>
                <a:lnTo>
                  <a:pt x="890" y="0"/>
                </a:lnTo>
                <a:lnTo>
                  <a:pt x="917" y="0"/>
                </a:lnTo>
                <a:lnTo>
                  <a:pt x="944" y="0"/>
                </a:lnTo>
                <a:lnTo>
                  <a:pt x="970" y="13"/>
                </a:lnTo>
                <a:lnTo>
                  <a:pt x="997" y="27"/>
                </a:lnTo>
                <a:lnTo>
                  <a:pt x="1037" y="40"/>
                </a:lnTo>
                <a:lnTo>
                  <a:pt x="1090" y="66"/>
                </a:lnTo>
                <a:lnTo>
                  <a:pt x="1130" y="106"/>
                </a:lnTo>
                <a:lnTo>
                  <a:pt x="1170" y="132"/>
                </a:lnTo>
                <a:lnTo>
                  <a:pt x="1223" y="172"/>
                </a:lnTo>
                <a:lnTo>
                  <a:pt x="1263" y="212"/>
                </a:lnTo>
                <a:lnTo>
                  <a:pt x="1289" y="238"/>
                </a:lnTo>
                <a:lnTo>
                  <a:pt x="1302" y="264"/>
                </a:lnTo>
                <a:lnTo>
                  <a:pt x="1316" y="278"/>
                </a:lnTo>
                <a:lnTo>
                  <a:pt x="1329" y="304"/>
                </a:lnTo>
                <a:lnTo>
                  <a:pt x="1342" y="317"/>
                </a:lnTo>
                <a:lnTo>
                  <a:pt x="1356" y="331"/>
                </a:lnTo>
                <a:lnTo>
                  <a:pt x="1356" y="357"/>
                </a:lnTo>
                <a:lnTo>
                  <a:pt x="1356" y="370"/>
                </a:lnTo>
                <a:lnTo>
                  <a:pt x="1356" y="397"/>
                </a:lnTo>
                <a:lnTo>
                  <a:pt x="1342" y="410"/>
                </a:lnTo>
                <a:lnTo>
                  <a:pt x="1329" y="436"/>
                </a:lnTo>
                <a:lnTo>
                  <a:pt x="1302" y="449"/>
                </a:lnTo>
                <a:lnTo>
                  <a:pt x="1302" y="463"/>
                </a:lnTo>
                <a:lnTo>
                  <a:pt x="1289" y="476"/>
                </a:lnTo>
                <a:lnTo>
                  <a:pt x="1276" y="502"/>
                </a:lnTo>
                <a:lnTo>
                  <a:pt x="1263" y="542"/>
                </a:lnTo>
                <a:lnTo>
                  <a:pt x="1249" y="582"/>
                </a:lnTo>
                <a:lnTo>
                  <a:pt x="1249" y="634"/>
                </a:lnTo>
                <a:lnTo>
                  <a:pt x="1236" y="687"/>
                </a:lnTo>
                <a:lnTo>
                  <a:pt x="1223" y="753"/>
                </a:lnTo>
                <a:lnTo>
                  <a:pt x="1196" y="886"/>
                </a:lnTo>
                <a:lnTo>
                  <a:pt x="1170" y="1018"/>
                </a:lnTo>
                <a:lnTo>
                  <a:pt x="1143" y="1137"/>
                </a:lnTo>
                <a:lnTo>
                  <a:pt x="1103" y="1256"/>
                </a:lnTo>
                <a:lnTo>
                  <a:pt x="1077" y="1295"/>
                </a:lnTo>
                <a:lnTo>
                  <a:pt x="1050" y="1348"/>
                </a:lnTo>
                <a:lnTo>
                  <a:pt x="1023" y="1401"/>
                </a:lnTo>
                <a:lnTo>
                  <a:pt x="997" y="1441"/>
                </a:lnTo>
                <a:lnTo>
                  <a:pt x="984" y="1480"/>
                </a:lnTo>
                <a:lnTo>
                  <a:pt x="944" y="1520"/>
                </a:lnTo>
                <a:lnTo>
                  <a:pt x="917" y="1546"/>
                </a:lnTo>
                <a:lnTo>
                  <a:pt x="890" y="1586"/>
                </a:lnTo>
              </a:path>
            </a:pathLst>
          </a:custGeom>
          <a:solidFill>
            <a:srgbClr val="FF0000">
              <a:alpha val="100000"/>
            </a:srgbClr>
          </a:solidFill>
          <a:ln w="0" cap="flat" cmpd="sng">
            <a:solidFill>
              <a:srgbClr val="000000">
                <a:alpha val="100000"/>
              </a:srgbClr>
            </a:solidFill>
            <a:prstDash val="solid"/>
            <a:round/>
            <a:headEnd type="none" w="med" len="med"/>
            <a:tailEnd type="none" w="med" len="med"/>
          </a:ln>
        </p:spPr>
        <p:txBody>
          <a:bodyPr/>
          <a:p>
            <a:endParaRPr lang="zh-CN" altLang="en-US"/>
          </a:p>
        </p:txBody>
      </p:sp>
      <p:pic>
        <p:nvPicPr>
          <p:cNvPr id="15369" name="Picture 12"/>
          <p:cNvPicPr>
            <a:picLocks noChangeAspect="1"/>
          </p:cNvPicPr>
          <p:nvPr/>
        </p:nvPicPr>
        <p:blipFill>
          <a:blip r:embed="rId2"/>
          <a:stretch>
            <a:fillRect/>
          </a:stretch>
        </p:blipFill>
        <p:spPr>
          <a:xfrm>
            <a:off x="323850" y="4514850"/>
            <a:ext cx="8494713" cy="177165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subTnLst>
                                    <p:audio>
                                      <p:cMediaNode>
                                        <p:cTn display="0" masterRel="sameClick">
                                          <p:stCondLst>
                                            <p:cond evt="begin" delay="0">
                                              <p:tn val="5"/>
                                            </p:cond>
                                          </p:stCondLst>
                                          <p:endCondLst>
                                            <p:cond evt="onStopAudio" delay="0">
                                              <p:tgtEl>
                                                <p:sldTgt/>
                                              </p:tgtEl>
                                            </p:cond>
                                          </p:endCondLst>
                                        </p:cTn>
                                        <p:tgtEl>
                                          <p:sndTgt r:embed="rId3" name="breeze.wav"/>
                                        </p:tgtEl>
                                      </p:cMediaNode>
                                    </p:audio>
                                  </p:sub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up)">
                                      <p:cBhvr>
                                        <p:cTn id="12" dur="500"/>
                                        <p:tgtEl>
                                          <p:spTgt spid="9"/>
                                        </p:tgtEl>
                                      </p:cBhvr>
                                    </p:animEffect>
                                  </p:childTnLst>
                                  <p:subTnLst>
                                    <p:audio>
                                      <p:cMediaNode>
                                        <p:cTn display="0" masterRel="sameClick">
                                          <p:stCondLst>
                                            <p:cond evt="begin" delay="0">
                                              <p:tn val="10"/>
                                            </p:cond>
                                          </p:stCondLst>
                                          <p:endCondLst>
                                            <p:cond evt="onStopAudio" delay="0">
                                              <p:tgtEl>
                                                <p:sldTgt/>
                                              </p:tgtEl>
                                            </p:cond>
                                          </p:endCondLst>
                                        </p:cTn>
                                        <p:tgtEl>
                                          <p:sndTgt r:embed="rId3" name="breeze.wav"/>
                                        </p:tgtEl>
                                      </p:cMediaNode>
                                    </p:audio>
                                  </p:sub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subTnLst>
                                    <p:audio>
                                      <p:cMediaNode>
                                        <p:cTn display="0" masterRel="sameClick">
                                          <p:stCondLst>
                                            <p:cond evt="begin" delay="0">
                                              <p:tn val="15"/>
                                            </p:cond>
                                          </p:stCondLst>
                                          <p:endCondLst>
                                            <p:cond evt="onStopAudio" delay="0">
                                              <p:tgtEl>
                                                <p:sldTgt/>
                                              </p:tgtEl>
                                            </p:cond>
                                          </p:endCondLst>
                                        </p:cTn>
                                        <p:tgtEl>
                                          <p:sndTgt r:embed="rId3" name="breeze.wav"/>
                                        </p:tgtEl>
                                      </p:cMediaNode>
                                    </p:audio>
                                  </p:sub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up)">
                                      <p:cBhvr>
                                        <p:cTn id="22" dur="500"/>
                                        <p:tgtEl>
                                          <p:spTgt spid="12"/>
                                        </p:tgtEl>
                                      </p:cBhvr>
                                    </p:animEffect>
                                  </p:childTnLst>
                                  <p:subTnLst>
                                    <p:audio>
                                      <p:cMediaNode>
                                        <p:cTn display="0" masterRel="sameClick">
                                          <p:stCondLst>
                                            <p:cond evt="begin" delay="0">
                                              <p:tn val="20"/>
                                            </p:cond>
                                          </p:stCondLst>
                                          <p:endCondLst>
                                            <p:cond evt="onStopAudio" delay="0">
                                              <p:tgtEl>
                                                <p:sldTgt/>
                                              </p:tgtEl>
                                            </p:cond>
                                          </p:endCondLst>
                                        </p:cTn>
                                        <p:tgtEl>
                                          <p:sndTgt r:embed="rId3" name="breeze.wav"/>
                                        </p:tgtEl>
                                      </p:cMediaNode>
                                    </p:audio>
                                  </p:sub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up)">
                                      <p:cBhvr>
                                        <p:cTn id="27" dur="500"/>
                                        <p:tgtEl>
                                          <p:spTgt spid="11"/>
                                        </p:tgtEl>
                                      </p:cBhvr>
                                    </p:animEffect>
                                  </p:childTnLst>
                                  <p:subTnLst>
                                    <p:audio>
                                      <p:cMediaNode>
                                        <p:cTn display="0" masterRel="sameClick">
                                          <p:stCondLst>
                                            <p:cond evt="begin" delay="0">
                                              <p:tn val="25"/>
                                            </p:cond>
                                          </p:stCondLst>
                                          <p:endCondLst>
                                            <p:cond evt="onStopAudio" delay="0">
                                              <p:tgtEl>
                                                <p:sldTgt/>
                                              </p:tgtEl>
                                            </p:cond>
                                          </p:endCondLst>
                                        </p:cTn>
                                        <p:tgtEl>
                                          <p:sndTgt r:embed="rId3" name="breez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16386" name="图片 2" descr="11"/>
          <p:cNvPicPr>
            <a:picLocks noChangeAspect="1"/>
          </p:cNvPicPr>
          <p:nvPr/>
        </p:nvPicPr>
        <p:blipFill>
          <a:blip r:embed="rId1"/>
          <a:srcRect t="22115"/>
          <a:stretch>
            <a:fillRect/>
          </a:stretch>
        </p:blipFill>
        <p:spPr>
          <a:xfrm>
            <a:off x="120650" y="2057400"/>
            <a:ext cx="8902700" cy="4665663"/>
          </a:xfrm>
          <a:prstGeom prst="rect">
            <a:avLst/>
          </a:prstGeom>
          <a:noFill/>
          <a:ln w="9525">
            <a:noFill/>
          </a:ln>
        </p:spPr>
      </p:pic>
      <p:grpSp>
        <p:nvGrpSpPr>
          <p:cNvPr id="16387" name="组合 38"/>
          <p:cNvGrpSpPr/>
          <p:nvPr/>
        </p:nvGrpSpPr>
        <p:grpSpPr>
          <a:xfrm>
            <a:off x="2895600" y="1604963"/>
            <a:ext cx="2541588" cy="2538412"/>
            <a:chOff x="299400" y="609600"/>
            <a:chExt cx="2542863" cy="2539048"/>
          </a:xfrm>
        </p:grpSpPr>
        <p:cxnSp>
          <p:nvCxnSpPr>
            <p:cNvPr id="16400" name="直接连接符 3"/>
            <p:cNvCxnSpPr/>
            <p:nvPr/>
          </p:nvCxnSpPr>
          <p:spPr>
            <a:xfrm>
              <a:off x="321636" y="1876742"/>
              <a:ext cx="2520627" cy="1588"/>
            </a:xfrm>
            <a:prstGeom prst="line">
              <a:avLst/>
            </a:prstGeom>
            <a:ln w="15875" cap="flat" cmpd="sng">
              <a:solidFill>
                <a:srgbClr val="72BFC5"/>
              </a:solidFill>
              <a:prstDash val="lgDash"/>
              <a:headEnd type="none" w="med" len="med"/>
              <a:tailEnd type="none" w="med" len="med"/>
            </a:ln>
          </p:spPr>
        </p:cxnSp>
        <p:cxnSp>
          <p:nvCxnSpPr>
            <p:cNvPr id="16401" name="直接连接符 4"/>
            <p:cNvCxnSpPr/>
            <p:nvPr/>
          </p:nvCxnSpPr>
          <p:spPr>
            <a:xfrm rot="5400000">
              <a:off x="288595" y="1868798"/>
              <a:ext cx="2519993" cy="1588"/>
            </a:xfrm>
            <a:prstGeom prst="line">
              <a:avLst/>
            </a:prstGeom>
            <a:ln w="15875" cap="flat" cmpd="sng">
              <a:solidFill>
                <a:srgbClr val="72BFC5"/>
              </a:solidFill>
              <a:prstDash val="lgDash"/>
              <a:headEnd type="none" w="med" len="med"/>
              <a:tailEnd type="none" w="med" len="med"/>
            </a:ln>
          </p:spPr>
        </p:cxnSp>
        <p:sp>
          <p:nvSpPr>
            <p:cNvPr id="7" name="矩形 6"/>
            <p:cNvSpPr/>
            <p:nvPr/>
          </p:nvSpPr>
          <p:spPr bwMode="auto">
            <a:xfrm>
              <a:off x="299400" y="628655"/>
              <a:ext cx="2520627" cy="2519993"/>
            </a:xfrm>
            <a:prstGeom prst="rect">
              <a:avLst/>
            </a:prstGeom>
            <a:noFill/>
            <a:ln w="25400" cap="flat" cmpd="sng" algn="ctr">
              <a:solidFill>
                <a:schemeClr val="accent1">
                  <a:lumMod val="75000"/>
                </a:schemeClr>
              </a:solidFill>
              <a:prstDash val="solid"/>
              <a:round/>
              <a:headEnd type="none" w="med" len="med"/>
              <a:tailEnd type="none" w="med" len="med"/>
            </a:ln>
            <a:effec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 name="Freeform 6"/>
          <p:cNvSpPr/>
          <p:nvPr/>
        </p:nvSpPr>
        <p:spPr>
          <a:xfrm>
            <a:off x="3338513" y="1735138"/>
            <a:ext cx="431800" cy="2138362"/>
          </a:xfrm>
          <a:custGeom>
            <a:avLst/>
            <a:gdLst>
              <a:gd name="txL" fmla="*/ 0 w 681"/>
              <a:gd name="txT" fmla="*/ 0 h 3367"/>
              <a:gd name="txR" fmla="*/ 681 w 681"/>
              <a:gd name="txB" fmla="*/ 3367 h 3367"/>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681" h="3367">
                <a:moveTo>
                  <a:pt x="567" y="3101"/>
                </a:moveTo>
                <a:lnTo>
                  <a:pt x="553" y="3154"/>
                </a:lnTo>
                <a:lnTo>
                  <a:pt x="525" y="3207"/>
                </a:lnTo>
                <a:lnTo>
                  <a:pt x="496" y="3260"/>
                </a:lnTo>
                <a:lnTo>
                  <a:pt x="468" y="3296"/>
                </a:lnTo>
                <a:lnTo>
                  <a:pt x="454" y="3314"/>
                </a:lnTo>
                <a:lnTo>
                  <a:pt x="440" y="3331"/>
                </a:lnTo>
                <a:lnTo>
                  <a:pt x="426" y="3349"/>
                </a:lnTo>
                <a:lnTo>
                  <a:pt x="411" y="3349"/>
                </a:lnTo>
                <a:lnTo>
                  <a:pt x="397" y="3367"/>
                </a:lnTo>
                <a:lnTo>
                  <a:pt x="383" y="3367"/>
                </a:lnTo>
                <a:lnTo>
                  <a:pt x="369" y="3367"/>
                </a:lnTo>
                <a:lnTo>
                  <a:pt x="355" y="3367"/>
                </a:lnTo>
                <a:lnTo>
                  <a:pt x="341" y="3367"/>
                </a:lnTo>
                <a:lnTo>
                  <a:pt x="341" y="3349"/>
                </a:lnTo>
                <a:lnTo>
                  <a:pt x="326" y="3331"/>
                </a:lnTo>
                <a:lnTo>
                  <a:pt x="312" y="3331"/>
                </a:lnTo>
                <a:lnTo>
                  <a:pt x="312" y="3314"/>
                </a:lnTo>
                <a:lnTo>
                  <a:pt x="312" y="3278"/>
                </a:lnTo>
                <a:lnTo>
                  <a:pt x="312" y="3260"/>
                </a:lnTo>
                <a:lnTo>
                  <a:pt x="298" y="3225"/>
                </a:lnTo>
                <a:lnTo>
                  <a:pt x="298" y="3207"/>
                </a:lnTo>
                <a:lnTo>
                  <a:pt x="298" y="3172"/>
                </a:lnTo>
                <a:lnTo>
                  <a:pt x="284" y="3136"/>
                </a:lnTo>
                <a:lnTo>
                  <a:pt x="270" y="3119"/>
                </a:lnTo>
                <a:lnTo>
                  <a:pt x="241" y="3083"/>
                </a:lnTo>
                <a:lnTo>
                  <a:pt x="213" y="3048"/>
                </a:lnTo>
                <a:lnTo>
                  <a:pt x="185" y="3012"/>
                </a:lnTo>
                <a:lnTo>
                  <a:pt x="142" y="2977"/>
                </a:lnTo>
                <a:lnTo>
                  <a:pt x="114" y="2959"/>
                </a:lnTo>
                <a:lnTo>
                  <a:pt x="85" y="2924"/>
                </a:lnTo>
                <a:lnTo>
                  <a:pt x="57" y="2906"/>
                </a:lnTo>
                <a:lnTo>
                  <a:pt x="29" y="2871"/>
                </a:lnTo>
                <a:lnTo>
                  <a:pt x="15" y="2853"/>
                </a:lnTo>
                <a:lnTo>
                  <a:pt x="0" y="2835"/>
                </a:lnTo>
                <a:lnTo>
                  <a:pt x="15" y="2835"/>
                </a:lnTo>
                <a:lnTo>
                  <a:pt x="15" y="2817"/>
                </a:lnTo>
                <a:lnTo>
                  <a:pt x="29" y="2817"/>
                </a:lnTo>
                <a:lnTo>
                  <a:pt x="43" y="2817"/>
                </a:lnTo>
                <a:lnTo>
                  <a:pt x="57" y="2817"/>
                </a:lnTo>
                <a:lnTo>
                  <a:pt x="85" y="2817"/>
                </a:lnTo>
                <a:lnTo>
                  <a:pt x="114" y="2835"/>
                </a:lnTo>
                <a:lnTo>
                  <a:pt x="142" y="2835"/>
                </a:lnTo>
                <a:lnTo>
                  <a:pt x="185" y="2853"/>
                </a:lnTo>
                <a:lnTo>
                  <a:pt x="213" y="2853"/>
                </a:lnTo>
                <a:lnTo>
                  <a:pt x="255" y="2871"/>
                </a:lnTo>
                <a:lnTo>
                  <a:pt x="284" y="2871"/>
                </a:lnTo>
                <a:lnTo>
                  <a:pt x="298" y="2888"/>
                </a:lnTo>
                <a:lnTo>
                  <a:pt x="326" y="2888"/>
                </a:lnTo>
                <a:lnTo>
                  <a:pt x="341" y="2888"/>
                </a:lnTo>
                <a:lnTo>
                  <a:pt x="355" y="2888"/>
                </a:lnTo>
                <a:lnTo>
                  <a:pt x="369" y="2888"/>
                </a:lnTo>
                <a:lnTo>
                  <a:pt x="383" y="2871"/>
                </a:lnTo>
                <a:lnTo>
                  <a:pt x="397" y="2853"/>
                </a:lnTo>
                <a:lnTo>
                  <a:pt x="397" y="2835"/>
                </a:lnTo>
                <a:lnTo>
                  <a:pt x="397" y="2800"/>
                </a:lnTo>
                <a:lnTo>
                  <a:pt x="411" y="2782"/>
                </a:lnTo>
                <a:lnTo>
                  <a:pt x="411" y="2747"/>
                </a:lnTo>
                <a:lnTo>
                  <a:pt x="426" y="2711"/>
                </a:lnTo>
                <a:lnTo>
                  <a:pt x="426" y="2693"/>
                </a:lnTo>
                <a:lnTo>
                  <a:pt x="426" y="2658"/>
                </a:lnTo>
                <a:lnTo>
                  <a:pt x="426" y="2622"/>
                </a:lnTo>
                <a:lnTo>
                  <a:pt x="426" y="2569"/>
                </a:lnTo>
                <a:lnTo>
                  <a:pt x="440" y="2516"/>
                </a:lnTo>
                <a:lnTo>
                  <a:pt x="440" y="2445"/>
                </a:lnTo>
                <a:lnTo>
                  <a:pt x="440" y="2374"/>
                </a:lnTo>
                <a:lnTo>
                  <a:pt x="440" y="2303"/>
                </a:lnTo>
                <a:lnTo>
                  <a:pt x="440" y="2215"/>
                </a:lnTo>
                <a:lnTo>
                  <a:pt x="440" y="2109"/>
                </a:lnTo>
                <a:lnTo>
                  <a:pt x="440" y="2002"/>
                </a:lnTo>
                <a:lnTo>
                  <a:pt x="440" y="1896"/>
                </a:lnTo>
                <a:lnTo>
                  <a:pt x="440" y="1772"/>
                </a:lnTo>
                <a:lnTo>
                  <a:pt x="440" y="1648"/>
                </a:lnTo>
                <a:lnTo>
                  <a:pt x="440" y="1506"/>
                </a:lnTo>
                <a:lnTo>
                  <a:pt x="440" y="1364"/>
                </a:lnTo>
                <a:lnTo>
                  <a:pt x="440" y="1222"/>
                </a:lnTo>
                <a:lnTo>
                  <a:pt x="440" y="1081"/>
                </a:lnTo>
                <a:lnTo>
                  <a:pt x="440" y="957"/>
                </a:lnTo>
                <a:lnTo>
                  <a:pt x="440" y="833"/>
                </a:lnTo>
                <a:lnTo>
                  <a:pt x="440" y="726"/>
                </a:lnTo>
                <a:lnTo>
                  <a:pt x="440" y="620"/>
                </a:lnTo>
                <a:lnTo>
                  <a:pt x="440" y="531"/>
                </a:lnTo>
                <a:lnTo>
                  <a:pt x="426" y="460"/>
                </a:lnTo>
                <a:lnTo>
                  <a:pt x="426" y="389"/>
                </a:lnTo>
                <a:lnTo>
                  <a:pt x="426" y="319"/>
                </a:lnTo>
                <a:lnTo>
                  <a:pt x="411" y="265"/>
                </a:lnTo>
                <a:lnTo>
                  <a:pt x="411" y="212"/>
                </a:lnTo>
                <a:lnTo>
                  <a:pt x="411" y="177"/>
                </a:lnTo>
                <a:lnTo>
                  <a:pt x="397" y="159"/>
                </a:lnTo>
                <a:lnTo>
                  <a:pt x="397" y="141"/>
                </a:lnTo>
                <a:lnTo>
                  <a:pt x="383" y="124"/>
                </a:lnTo>
                <a:lnTo>
                  <a:pt x="355" y="106"/>
                </a:lnTo>
                <a:lnTo>
                  <a:pt x="341" y="88"/>
                </a:lnTo>
                <a:lnTo>
                  <a:pt x="326" y="53"/>
                </a:lnTo>
                <a:lnTo>
                  <a:pt x="326" y="35"/>
                </a:lnTo>
                <a:lnTo>
                  <a:pt x="326" y="17"/>
                </a:lnTo>
                <a:lnTo>
                  <a:pt x="341" y="0"/>
                </a:lnTo>
                <a:lnTo>
                  <a:pt x="369" y="0"/>
                </a:lnTo>
                <a:lnTo>
                  <a:pt x="383" y="0"/>
                </a:lnTo>
                <a:lnTo>
                  <a:pt x="411" y="17"/>
                </a:lnTo>
                <a:lnTo>
                  <a:pt x="440" y="17"/>
                </a:lnTo>
                <a:lnTo>
                  <a:pt x="482" y="35"/>
                </a:lnTo>
                <a:lnTo>
                  <a:pt x="525" y="53"/>
                </a:lnTo>
                <a:lnTo>
                  <a:pt x="553" y="53"/>
                </a:lnTo>
                <a:lnTo>
                  <a:pt x="581" y="70"/>
                </a:lnTo>
                <a:lnTo>
                  <a:pt x="610" y="88"/>
                </a:lnTo>
                <a:lnTo>
                  <a:pt x="638" y="106"/>
                </a:lnTo>
                <a:lnTo>
                  <a:pt x="652" y="106"/>
                </a:lnTo>
                <a:lnTo>
                  <a:pt x="667" y="124"/>
                </a:lnTo>
                <a:lnTo>
                  <a:pt x="667" y="141"/>
                </a:lnTo>
                <a:lnTo>
                  <a:pt x="681" y="159"/>
                </a:lnTo>
                <a:lnTo>
                  <a:pt x="681" y="195"/>
                </a:lnTo>
                <a:lnTo>
                  <a:pt x="681" y="230"/>
                </a:lnTo>
                <a:lnTo>
                  <a:pt x="667" y="265"/>
                </a:lnTo>
                <a:lnTo>
                  <a:pt x="652" y="283"/>
                </a:lnTo>
                <a:lnTo>
                  <a:pt x="652" y="319"/>
                </a:lnTo>
                <a:lnTo>
                  <a:pt x="638" y="354"/>
                </a:lnTo>
                <a:lnTo>
                  <a:pt x="638" y="407"/>
                </a:lnTo>
                <a:lnTo>
                  <a:pt x="624" y="443"/>
                </a:lnTo>
                <a:lnTo>
                  <a:pt x="624" y="514"/>
                </a:lnTo>
                <a:lnTo>
                  <a:pt x="624" y="584"/>
                </a:lnTo>
                <a:lnTo>
                  <a:pt x="610" y="655"/>
                </a:lnTo>
                <a:lnTo>
                  <a:pt x="610" y="708"/>
                </a:lnTo>
                <a:lnTo>
                  <a:pt x="610" y="744"/>
                </a:lnTo>
                <a:lnTo>
                  <a:pt x="610" y="797"/>
                </a:lnTo>
                <a:lnTo>
                  <a:pt x="610" y="850"/>
                </a:lnTo>
                <a:lnTo>
                  <a:pt x="610" y="921"/>
                </a:lnTo>
                <a:lnTo>
                  <a:pt x="610" y="992"/>
                </a:lnTo>
                <a:lnTo>
                  <a:pt x="610" y="1063"/>
                </a:lnTo>
                <a:lnTo>
                  <a:pt x="610" y="1152"/>
                </a:lnTo>
                <a:lnTo>
                  <a:pt x="610" y="1222"/>
                </a:lnTo>
                <a:lnTo>
                  <a:pt x="610" y="1311"/>
                </a:lnTo>
                <a:lnTo>
                  <a:pt x="610" y="1417"/>
                </a:lnTo>
                <a:lnTo>
                  <a:pt x="610" y="1524"/>
                </a:lnTo>
                <a:lnTo>
                  <a:pt x="610" y="1630"/>
                </a:lnTo>
                <a:lnTo>
                  <a:pt x="610" y="1736"/>
                </a:lnTo>
                <a:lnTo>
                  <a:pt x="610" y="1843"/>
                </a:lnTo>
                <a:lnTo>
                  <a:pt x="610" y="1967"/>
                </a:lnTo>
                <a:lnTo>
                  <a:pt x="610" y="2091"/>
                </a:lnTo>
                <a:lnTo>
                  <a:pt x="610" y="2197"/>
                </a:lnTo>
                <a:lnTo>
                  <a:pt x="610" y="2303"/>
                </a:lnTo>
                <a:lnTo>
                  <a:pt x="610" y="2410"/>
                </a:lnTo>
                <a:lnTo>
                  <a:pt x="610" y="2498"/>
                </a:lnTo>
                <a:lnTo>
                  <a:pt x="610" y="2587"/>
                </a:lnTo>
                <a:lnTo>
                  <a:pt x="610" y="2676"/>
                </a:lnTo>
                <a:lnTo>
                  <a:pt x="610" y="2747"/>
                </a:lnTo>
                <a:lnTo>
                  <a:pt x="596" y="2817"/>
                </a:lnTo>
                <a:lnTo>
                  <a:pt x="596" y="2871"/>
                </a:lnTo>
                <a:lnTo>
                  <a:pt x="596" y="2924"/>
                </a:lnTo>
                <a:lnTo>
                  <a:pt x="596" y="2977"/>
                </a:lnTo>
                <a:lnTo>
                  <a:pt x="581" y="3012"/>
                </a:lnTo>
                <a:lnTo>
                  <a:pt x="581" y="3048"/>
                </a:lnTo>
                <a:lnTo>
                  <a:pt x="581" y="3066"/>
                </a:lnTo>
                <a:lnTo>
                  <a:pt x="567" y="3101"/>
                </a:lnTo>
              </a:path>
            </a:pathLst>
          </a:custGeom>
          <a:solidFill>
            <a:srgbClr val="FF0000">
              <a:alpha val="100000"/>
            </a:srgbClr>
          </a:solidFill>
          <a:ln w="0" cap="flat" cmpd="sng">
            <a:solidFill>
              <a:srgbClr val="000000">
                <a:alpha val="100000"/>
              </a:srgbClr>
            </a:solidFill>
            <a:prstDash val="solid"/>
            <a:round/>
            <a:headEnd type="none" w="med" len="med"/>
            <a:tailEnd type="none" w="med" len="med"/>
          </a:ln>
        </p:spPr>
        <p:txBody>
          <a:bodyPr/>
          <a:p>
            <a:endParaRPr lang="zh-CN" altLang="en-US"/>
          </a:p>
        </p:txBody>
      </p:sp>
      <p:sp>
        <p:nvSpPr>
          <p:cNvPr id="9" name="Freeform 7"/>
          <p:cNvSpPr/>
          <p:nvPr/>
        </p:nvSpPr>
        <p:spPr>
          <a:xfrm>
            <a:off x="4184650" y="2005013"/>
            <a:ext cx="233363" cy="1835150"/>
          </a:xfrm>
          <a:custGeom>
            <a:avLst/>
            <a:gdLst>
              <a:gd name="txL" fmla="*/ 0 w 368"/>
              <a:gd name="txT" fmla="*/ 0 h 2889"/>
              <a:gd name="txR" fmla="*/ 368 w 368"/>
              <a:gd name="txB" fmla="*/ 2889 h 2889"/>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0"/>
              </a:cxn>
              <a:cxn ang="0">
                <a:pos x="2147483647" y="2147483647"/>
              </a:cxn>
              <a:cxn ang="0">
                <a:pos x="2147483647" y="2147483647"/>
              </a:cxn>
            </a:cxnLst>
            <a:rect l="txL" t="txT" r="txR" b="txB"/>
            <a:pathLst>
              <a:path w="368" h="2889">
                <a:moveTo>
                  <a:pt x="269" y="71"/>
                </a:moveTo>
                <a:lnTo>
                  <a:pt x="297" y="89"/>
                </a:lnTo>
                <a:lnTo>
                  <a:pt x="312" y="106"/>
                </a:lnTo>
                <a:lnTo>
                  <a:pt x="326" y="124"/>
                </a:lnTo>
                <a:lnTo>
                  <a:pt x="340" y="124"/>
                </a:lnTo>
                <a:lnTo>
                  <a:pt x="354" y="142"/>
                </a:lnTo>
                <a:lnTo>
                  <a:pt x="368" y="159"/>
                </a:lnTo>
                <a:lnTo>
                  <a:pt x="368" y="177"/>
                </a:lnTo>
                <a:lnTo>
                  <a:pt x="368" y="195"/>
                </a:lnTo>
                <a:lnTo>
                  <a:pt x="368" y="230"/>
                </a:lnTo>
                <a:lnTo>
                  <a:pt x="368" y="248"/>
                </a:lnTo>
                <a:lnTo>
                  <a:pt x="340" y="266"/>
                </a:lnTo>
                <a:lnTo>
                  <a:pt x="340" y="283"/>
                </a:lnTo>
                <a:lnTo>
                  <a:pt x="340" y="301"/>
                </a:lnTo>
                <a:lnTo>
                  <a:pt x="326" y="319"/>
                </a:lnTo>
                <a:lnTo>
                  <a:pt x="326" y="337"/>
                </a:lnTo>
                <a:lnTo>
                  <a:pt x="326" y="354"/>
                </a:lnTo>
                <a:lnTo>
                  <a:pt x="326" y="390"/>
                </a:lnTo>
                <a:lnTo>
                  <a:pt x="326" y="408"/>
                </a:lnTo>
                <a:lnTo>
                  <a:pt x="326" y="443"/>
                </a:lnTo>
                <a:lnTo>
                  <a:pt x="326" y="478"/>
                </a:lnTo>
                <a:lnTo>
                  <a:pt x="312" y="514"/>
                </a:lnTo>
                <a:lnTo>
                  <a:pt x="312" y="549"/>
                </a:lnTo>
                <a:lnTo>
                  <a:pt x="312" y="585"/>
                </a:lnTo>
                <a:lnTo>
                  <a:pt x="312" y="638"/>
                </a:lnTo>
                <a:lnTo>
                  <a:pt x="312" y="673"/>
                </a:lnTo>
                <a:lnTo>
                  <a:pt x="312" y="727"/>
                </a:lnTo>
                <a:lnTo>
                  <a:pt x="312" y="780"/>
                </a:lnTo>
                <a:lnTo>
                  <a:pt x="312" y="833"/>
                </a:lnTo>
                <a:lnTo>
                  <a:pt x="312" y="886"/>
                </a:lnTo>
                <a:lnTo>
                  <a:pt x="312" y="939"/>
                </a:lnTo>
                <a:lnTo>
                  <a:pt x="312" y="1010"/>
                </a:lnTo>
                <a:lnTo>
                  <a:pt x="312" y="1063"/>
                </a:lnTo>
                <a:lnTo>
                  <a:pt x="312" y="1134"/>
                </a:lnTo>
                <a:lnTo>
                  <a:pt x="312" y="1205"/>
                </a:lnTo>
                <a:lnTo>
                  <a:pt x="312" y="1276"/>
                </a:lnTo>
                <a:lnTo>
                  <a:pt x="312" y="1347"/>
                </a:lnTo>
                <a:lnTo>
                  <a:pt x="312" y="1418"/>
                </a:lnTo>
                <a:lnTo>
                  <a:pt x="312" y="1489"/>
                </a:lnTo>
                <a:lnTo>
                  <a:pt x="297" y="1577"/>
                </a:lnTo>
                <a:lnTo>
                  <a:pt x="297" y="1648"/>
                </a:lnTo>
                <a:lnTo>
                  <a:pt x="297" y="1737"/>
                </a:lnTo>
                <a:lnTo>
                  <a:pt x="297" y="1825"/>
                </a:lnTo>
                <a:lnTo>
                  <a:pt x="297" y="1896"/>
                </a:lnTo>
                <a:lnTo>
                  <a:pt x="297" y="1985"/>
                </a:lnTo>
                <a:lnTo>
                  <a:pt x="297" y="2056"/>
                </a:lnTo>
                <a:lnTo>
                  <a:pt x="283" y="2127"/>
                </a:lnTo>
                <a:lnTo>
                  <a:pt x="283" y="2197"/>
                </a:lnTo>
                <a:lnTo>
                  <a:pt x="283" y="2251"/>
                </a:lnTo>
                <a:lnTo>
                  <a:pt x="283" y="2322"/>
                </a:lnTo>
                <a:lnTo>
                  <a:pt x="283" y="2375"/>
                </a:lnTo>
                <a:lnTo>
                  <a:pt x="269" y="2428"/>
                </a:lnTo>
                <a:lnTo>
                  <a:pt x="269" y="2463"/>
                </a:lnTo>
                <a:lnTo>
                  <a:pt x="269" y="2516"/>
                </a:lnTo>
                <a:lnTo>
                  <a:pt x="269" y="2552"/>
                </a:lnTo>
                <a:lnTo>
                  <a:pt x="255" y="2587"/>
                </a:lnTo>
                <a:lnTo>
                  <a:pt x="255" y="2623"/>
                </a:lnTo>
                <a:lnTo>
                  <a:pt x="255" y="2658"/>
                </a:lnTo>
                <a:lnTo>
                  <a:pt x="241" y="2711"/>
                </a:lnTo>
                <a:lnTo>
                  <a:pt x="241" y="2765"/>
                </a:lnTo>
                <a:lnTo>
                  <a:pt x="227" y="2800"/>
                </a:lnTo>
                <a:lnTo>
                  <a:pt x="227" y="2835"/>
                </a:lnTo>
                <a:lnTo>
                  <a:pt x="212" y="2853"/>
                </a:lnTo>
                <a:lnTo>
                  <a:pt x="212" y="2871"/>
                </a:lnTo>
                <a:lnTo>
                  <a:pt x="198" y="2889"/>
                </a:lnTo>
                <a:lnTo>
                  <a:pt x="184" y="2889"/>
                </a:lnTo>
                <a:lnTo>
                  <a:pt x="170" y="2889"/>
                </a:lnTo>
                <a:lnTo>
                  <a:pt x="170" y="2871"/>
                </a:lnTo>
                <a:lnTo>
                  <a:pt x="156" y="2853"/>
                </a:lnTo>
                <a:lnTo>
                  <a:pt x="141" y="2835"/>
                </a:lnTo>
                <a:lnTo>
                  <a:pt x="127" y="2818"/>
                </a:lnTo>
                <a:lnTo>
                  <a:pt x="113" y="2782"/>
                </a:lnTo>
                <a:lnTo>
                  <a:pt x="99" y="2747"/>
                </a:lnTo>
                <a:lnTo>
                  <a:pt x="99" y="2711"/>
                </a:lnTo>
                <a:lnTo>
                  <a:pt x="85" y="2676"/>
                </a:lnTo>
                <a:lnTo>
                  <a:pt x="71" y="2641"/>
                </a:lnTo>
                <a:lnTo>
                  <a:pt x="71" y="2623"/>
                </a:lnTo>
                <a:lnTo>
                  <a:pt x="71" y="2587"/>
                </a:lnTo>
                <a:lnTo>
                  <a:pt x="71" y="2570"/>
                </a:lnTo>
                <a:lnTo>
                  <a:pt x="71" y="2552"/>
                </a:lnTo>
                <a:lnTo>
                  <a:pt x="71" y="2534"/>
                </a:lnTo>
                <a:lnTo>
                  <a:pt x="71" y="2499"/>
                </a:lnTo>
                <a:lnTo>
                  <a:pt x="71" y="2481"/>
                </a:lnTo>
                <a:lnTo>
                  <a:pt x="85" y="2446"/>
                </a:lnTo>
                <a:lnTo>
                  <a:pt x="85" y="2392"/>
                </a:lnTo>
                <a:lnTo>
                  <a:pt x="99" y="2339"/>
                </a:lnTo>
                <a:lnTo>
                  <a:pt x="99" y="2268"/>
                </a:lnTo>
                <a:lnTo>
                  <a:pt x="113" y="2215"/>
                </a:lnTo>
                <a:lnTo>
                  <a:pt x="127" y="2127"/>
                </a:lnTo>
                <a:lnTo>
                  <a:pt x="127" y="2038"/>
                </a:lnTo>
                <a:lnTo>
                  <a:pt x="141" y="1949"/>
                </a:lnTo>
                <a:lnTo>
                  <a:pt x="141" y="1843"/>
                </a:lnTo>
                <a:lnTo>
                  <a:pt x="156" y="1737"/>
                </a:lnTo>
                <a:lnTo>
                  <a:pt x="156" y="1613"/>
                </a:lnTo>
                <a:lnTo>
                  <a:pt x="156" y="1489"/>
                </a:lnTo>
                <a:lnTo>
                  <a:pt x="156" y="1347"/>
                </a:lnTo>
                <a:lnTo>
                  <a:pt x="156" y="1205"/>
                </a:lnTo>
                <a:lnTo>
                  <a:pt x="156" y="1134"/>
                </a:lnTo>
                <a:lnTo>
                  <a:pt x="156" y="1063"/>
                </a:lnTo>
                <a:lnTo>
                  <a:pt x="156" y="992"/>
                </a:lnTo>
                <a:lnTo>
                  <a:pt x="156" y="921"/>
                </a:lnTo>
                <a:lnTo>
                  <a:pt x="156" y="868"/>
                </a:lnTo>
                <a:lnTo>
                  <a:pt x="156" y="797"/>
                </a:lnTo>
                <a:lnTo>
                  <a:pt x="156" y="744"/>
                </a:lnTo>
                <a:lnTo>
                  <a:pt x="156" y="691"/>
                </a:lnTo>
                <a:lnTo>
                  <a:pt x="156" y="656"/>
                </a:lnTo>
                <a:lnTo>
                  <a:pt x="156" y="602"/>
                </a:lnTo>
                <a:lnTo>
                  <a:pt x="156" y="567"/>
                </a:lnTo>
                <a:lnTo>
                  <a:pt x="141" y="514"/>
                </a:lnTo>
                <a:lnTo>
                  <a:pt x="141" y="478"/>
                </a:lnTo>
                <a:lnTo>
                  <a:pt x="141" y="443"/>
                </a:lnTo>
                <a:lnTo>
                  <a:pt x="141" y="425"/>
                </a:lnTo>
                <a:lnTo>
                  <a:pt x="141" y="390"/>
                </a:lnTo>
                <a:lnTo>
                  <a:pt x="127" y="337"/>
                </a:lnTo>
                <a:lnTo>
                  <a:pt x="127" y="301"/>
                </a:lnTo>
                <a:lnTo>
                  <a:pt x="113" y="248"/>
                </a:lnTo>
                <a:lnTo>
                  <a:pt x="99" y="213"/>
                </a:lnTo>
                <a:lnTo>
                  <a:pt x="99" y="195"/>
                </a:lnTo>
                <a:lnTo>
                  <a:pt x="85" y="159"/>
                </a:lnTo>
                <a:lnTo>
                  <a:pt x="71" y="142"/>
                </a:lnTo>
                <a:lnTo>
                  <a:pt x="56" y="124"/>
                </a:lnTo>
                <a:lnTo>
                  <a:pt x="42" y="106"/>
                </a:lnTo>
                <a:lnTo>
                  <a:pt x="28" y="89"/>
                </a:lnTo>
                <a:lnTo>
                  <a:pt x="14" y="89"/>
                </a:lnTo>
                <a:lnTo>
                  <a:pt x="14" y="71"/>
                </a:lnTo>
                <a:lnTo>
                  <a:pt x="0" y="53"/>
                </a:lnTo>
                <a:lnTo>
                  <a:pt x="0" y="35"/>
                </a:lnTo>
                <a:lnTo>
                  <a:pt x="14" y="18"/>
                </a:lnTo>
                <a:lnTo>
                  <a:pt x="28" y="0"/>
                </a:lnTo>
                <a:lnTo>
                  <a:pt x="56" y="0"/>
                </a:lnTo>
                <a:lnTo>
                  <a:pt x="99" y="0"/>
                </a:lnTo>
                <a:lnTo>
                  <a:pt x="141" y="18"/>
                </a:lnTo>
                <a:lnTo>
                  <a:pt x="184" y="35"/>
                </a:lnTo>
                <a:lnTo>
                  <a:pt x="227" y="53"/>
                </a:lnTo>
                <a:lnTo>
                  <a:pt x="269" y="71"/>
                </a:lnTo>
              </a:path>
            </a:pathLst>
          </a:custGeom>
          <a:solidFill>
            <a:srgbClr val="FF0000">
              <a:alpha val="100000"/>
            </a:srgbClr>
          </a:solidFill>
          <a:ln w="0" cap="flat" cmpd="sng">
            <a:solidFill>
              <a:srgbClr val="000000">
                <a:alpha val="100000"/>
              </a:srgbClr>
            </a:solidFill>
            <a:prstDash val="solid"/>
            <a:round/>
            <a:headEnd type="none" w="med" len="med"/>
            <a:tailEnd type="none" w="med" len="med"/>
          </a:ln>
        </p:spPr>
        <p:txBody>
          <a:bodyPr/>
          <a:p>
            <a:endParaRPr lang="zh-CN" altLang="en-US"/>
          </a:p>
        </p:txBody>
      </p:sp>
      <p:sp>
        <p:nvSpPr>
          <p:cNvPr id="10" name="Freeform 8"/>
          <p:cNvSpPr/>
          <p:nvPr/>
        </p:nvSpPr>
        <p:spPr>
          <a:xfrm>
            <a:off x="4572000" y="1724025"/>
            <a:ext cx="233363" cy="2317750"/>
          </a:xfrm>
          <a:custGeom>
            <a:avLst/>
            <a:gdLst>
              <a:gd name="txL" fmla="*/ 0 w 369"/>
              <a:gd name="txT" fmla="*/ 0 h 3651"/>
              <a:gd name="txR" fmla="*/ 369 w 369"/>
              <a:gd name="txB" fmla="*/ 3651 h 3651"/>
            </a:gdLst>
            <a:ahLst/>
            <a:cxnLst>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Lst>
            <a:rect l="txL" t="txT" r="txR" b="txB"/>
            <a:pathLst>
              <a:path w="369" h="3651">
                <a:moveTo>
                  <a:pt x="14" y="18"/>
                </a:moveTo>
                <a:lnTo>
                  <a:pt x="29" y="0"/>
                </a:lnTo>
                <a:lnTo>
                  <a:pt x="43" y="0"/>
                </a:lnTo>
                <a:lnTo>
                  <a:pt x="57" y="0"/>
                </a:lnTo>
                <a:lnTo>
                  <a:pt x="71" y="0"/>
                </a:lnTo>
                <a:lnTo>
                  <a:pt x="99" y="0"/>
                </a:lnTo>
                <a:lnTo>
                  <a:pt x="128" y="18"/>
                </a:lnTo>
                <a:lnTo>
                  <a:pt x="156" y="18"/>
                </a:lnTo>
                <a:lnTo>
                  <a:pt x="184" y="35"/>
                </a:lnTo>
                <a:lnTo>
                  <a:pt x="213" y="53"/>
                </a:lnTo>
                <a:lnTo>
                  <a:pt x="241" y="71"/>
                </a:lnTo>
                <a:lnTo>
                  <a:pt x="270" y="71"/>
                </a:lnTo>
                <a:lnTo>
                  <a:pt x="298" y="88"/>
                </a:lnTo>
                <a:lnTo>
                  <a:pt x="312" y="106"/>
                </a:lnTo>
                <a:lnTo>
                  <a:pt x="326" y="106"/>
                </a:lnTo>
                <a:lnTo>
                  <a:pt x="340" y="124"/>
                </a:lnTo>
                <a:lnTo>
                  <a:pt x="355" y="142"/>
                </a:lnTo>
                <a:lnTo>
                  <a:pt x="355" y="159"/>
                </a:lnTo>
                <a:lnTo>
                  <a:pt x="369" y="177"/>
                </a:lnTo>
                <a:lnTo>
                  <a:pt x="355" y="213"/>
                </a:lnTo>
                <a:lnTo>
                  <a:pt x="355" y="230"/>
                </a:lnTo>
                <a:lnTo>
                  <a:pt x="340" y="248"/>
                </a:lnTo>
                <a:lnTo>
                  <a:pt x="340" y="266"/>
                </a:lnTo>
                <a:lnTo>
                  <a:pt x="326" y="301"/>
                </a:lnTo>
                <a:lnTo>
                  <a:pt x="326" y="337"/>
                </a:lnTo>
                <a:lnTo>
                  <a:pt x="312" y="390"/>
                </a:lnTo>
                <a:lnTo>
                  <a:pt x="312" y="443"/>
                </a:lnTo>
                <a:lnTo>
                  <a:pt x="298" y="496"/>
                </a:lnTo>
                <a:lnTo>
                  <a:pt x="298" y="567"/>
                </a:lnTo>
                <a:lnTo>
                  <a:pt x="298" y="620"/>
                </a:lnTo>
                <a:lnTo>
                  <a:pt x="298" y="656"/>
                </a:lnTo>
                <a:lnTo>
                  <a:pt x="298" y="726"/>
                </a:lnTo>
                <a:lnTo>
                  <a:pt x="298" y="780"/>
                </a:lnTo>
                <a:lnTo>
                  <a:pt x="298" y="851"/>
                </a:lnTo>
                <a:lnTo>
                  <a:pt x="298" y="921"/>
                </a:lnTo>
                <a:lnTo>
                  <a:pt x="298" y="1010"/>
                </a:lnTo>
                <a:lnTo>
                  <a:pt x="298" y="1116"/>
                </a:lnTo>
                <a:lnTo>
                  <a:pt x="298" y="1205"/>
                </a:lnTo>
                <a:lnTo>
                  <a:pt x="298" y="1311"/>
                </a:lnTo>
                <a:lnTo>
                  <a:pt x="298" y="1435"/>
                </a:lnTo>
                <a:lnTo>
                  <a:pt x="298" y="1559"/>
                </a:lnTo>
                <a:lnTo>
                  <a:pt x="298" y="1683"/>
                </a:lnTo>
                <a:lnTo>
                  <a:pt x="298" y="1825"/>
                </a:lnTo>
                <a:lnTo>
                  <a:pt x="312" y="1967"/>
                </a:lnTo>
                <a:lnTo>
                  <a:pt x="312" y="2127"/>
                </a:lnTo>
                <a:lnTo>
                  <a:pt x="312" y="2268"/>
                </a:lnTo>
                <a:lnTo>
                  <a:pt x="312" y="2410"/>
                </a:lnTo>
                <a:lnTo>
                  <a:pt x="312" y="2552"/>
                </a:lnTo>
                <a:lnTo>
                  <a:pt x="312" y="2676"/>
                </a:lnTo>
                <a:lnTo>
                  <a:pt x="312" y="2800"/>
                </a:lnTo>
                <a:lnTo>
                  <a:pt x="312" y="2906"/>
                </a:lnTo>
                <a:lnTo>
                  <a:pt x="312" y="2995"/>
                </a:lnTo>
                <a:lnTo>
                  <a:pt x="312" y="3084"/>
                </a:lnTo>
                <a:lnTo>
                  <a:pt x="312" y="3172"/>
                </a:lnTo>
                <a:lnTo>
                  <a:pt x="312" y="3243"/>
                </a:lnTo>
                <a:lnTo>
                  <a:pt x="312" y="3314"/>
                </a:lnTo>
                <a:lnTo>
                  <a:pt x="312" y="3367"/>
                </a:lnTo>
                <a:lnTo>
                  <a:pt x="312" y="3420"/>
                </a:lnTo>
                <a:lnTo>
                  <a:pt x="312" y="3456"/>
                </a:lnTo>
                <a:lnTo>
                  <a:pt x="298" y="3491"/>
                </a:lnTo>
                <a:lnTo>
                  <a:pt x="298" y="3509"/>
                </a:lnTo>
                <a:lnTo>
                  <a:pt x="298" y="3544"/>
                </a:lnTo>
                <a:lnTo>
                  <a:pt x="284" y="3580"/>
                </a:lnTo>
                <a:lnTo>
                  <a:pt x="284" y="3597"/>
                </a:lnTo>
                <a:lnTo>
                  <a:pt x="270" y="3615"/>
                </a:lnTo>
                <a:lnTo>
                  <a:pt x="270" y="3633"/>
                </a:lnTo>
                <a:lnTo>
                  <a:pt x="255" y="3651"/>
                </a:lnTo>
                <a:lnTo>
                  <a:pt x="241" y="3651"/>
                </a:lnTo>
                <a:lnTo>
                  <a:pt x="227" y="3633"/>
                </a:lnTo>
                <a:lnTo>
                  <a:pt x="227" y="3615"/>
                </a:lnTo>
                <a:lnTo>
                  <a:pt x="213" y="3615"/>
                </a:lnTo>
                <a:lnTo>
                  <a:pt x="213" y="3597"/>
                </a:lnTo>
                <a:lnTo>
                  <a:pt x="199" y="3580"/>
                </a:lnTo>
                <a:lnTo>
                  <a:pt x="184" y="3544"/>
                </a:lnTo>
                <a:lnTo>
                  <a:pt x="170" y="3527"/>
                </a:lnTo>
                <a:lnTo>
                  <a:pt x="142" y="3473"/>
                </a:lnTo>
                <a:lnTo>
                  <a:pt x="128" y="3420"/>
                </a:lnTo>
                <a:lnTo>
                  <a:pt x="114" y="3385"/>
                </a:lnTo>
                <a:lnTo>
                  <a:pt x="114" y="3367"/>
                </a:lnTo>
                <a:lnTo>
                  <a:pt x="114" y="3349"/>
                </a:lnTo>
                <a:lnTo>
                  <a:pt x="114" y="3314"/>
                </a:lnTo>
                <a:lnTo>
                  <a:pt x="114" y="3278"/>
                </a:lnTo>
                <a:lnTo>
                  <a:pt x="114" y="3243"/>
                </a:lnTo>
                <a:lnTo>
                  <a:pt x="114" y="3190"/>
                </a:lnTo>
                <a:lnTo>
                  <a:pt x="128" y="3119"/>
                </a:lnTo>
                <a:lnTo>
                  <a:pt x="128" y="3048"/>
                </a:lnTo>
                <a:lnTo>
                  <a:pt x="128" y="2977"/>
                </a:lnTo>
                <a:lnTo>
                  <a:pt x="128" y="2942"/>
                </a:lnTo>
                <a:lnTo>
                  <a:pt x="128" y="2889"/>
                </a:lnTo>
                <a:lnTo>
                  <a:pt x="128" y="2835"/>
                </a:lnTo>
                <a:lnTo>
                  <a:pt x="142" y="2782"/>
                </a:lnTo>
                <a:lnTo>
                  <a:pt x="142" y="2711"/>
                </a:lnTo>
                <a:lnTo>
                  <a:pt x="142" y="2658"/>
                </a:lnTo>
                <a:lnTo>
                  <a:pt x="142" y="2587"/>
                </a:lnTo>
                <a:lnTo>
                  <a:pt x="142" y="2516"/>
                </a:lnTo>
                <a:lnTo>
                  <a:pt x="142" y="2446"/>
                </a:lnTo>
                <a:lnTo>
                  <a:pt x="142" y="2357"/>
                </a:lnTo>
                <a:lnTo>
                  <a:pt x="142" y="2268"/>
                </a:lnTo>
                <a:lnTo>
                  <a:pt x="142" y="2180"/>
                </a:lnTo>
                <a:lnTo>
                  <a:pt x="142" y="2091"/>
                </a:lnTo>
                <a:lnTo>
                  <a:pt x="142" y="2002"/>
                </a:lnTo>
                <a:lnTo>
                  <a:pt x="142" y="1896"/>
                </a:lnTo>
                <a:lnTo>
                  <a:pt x="142" y="1790"/>
                </a:lnTo>
                <a:lnTo>
                  <a:pt x="142" y="1683"/>
                </a:lnTo>
                <a:lnTo>
                  <a:pt x="142" y="1577"/>
                </a:lnTo>
                <a:lnTo>
                  <a:pt x="142" y="1489"/>
                </a:lnTo>
                <a:lnTo>
                  <a:pt x="142" y="1400"/>
                </a:lnTo>
                <a:lnTo>
                  <a:pt x="142" y="1294"/>
                </a:lnTo>
                <a:lnTo>
                  <a:pt x="142" y="1205"/>
                </a:lnTo>
                <a:lnTo>
                  <a:pt x="142" y="1134"/>
                </a:lnTo>
                <a:lnTo>
                  <a:pt x="142" y="1045"/>
                </a:lnTo>
                <a:lnTo>
                  <a:pt x="142" y="975"/>
                </a:lnTo>
                <a:lnTo>
                  <a:pt x="142" y="904"/>
                </a:lnTo>
                <a:lnTo>
                  <a:pt x="142" y="833"/>
                </a:lnTo>
                <a:lnTo>
                  <a:pt x="142" y="762"/>
                </a:lnTo>
                <a:lnTo>
                  <a:pt x="128" y="709"/>
                </a:lnTo>
                <a:lnTo>
                  <a:pt x="128" y="656"/>
                </a:lnTo>
                <a:lnTo>
                  <a:pt x="128" y="602"/>
                </a:lnTo>
                <a:lnTo>
                  <a:pt x="128" y="549"/>
                </a:lnTo>
                <a:lnTo>
                  <a:pt x="128" y="496"/>
                </a:lnTo>
                <a:lnTo>
                  <a:pt x="128" y="443"/>
                </a:lnTo>
                <a:lnTo>
                  <a:pt x="128" y="407"/>
                </a:lnTo>
                <a:lnTo>
                  <a:pt x="114" y="372"/>
                </a:lnTo>
                <a:lnTo>
                  <a:pt x="114" y="337"/>
                </a:lnTo>
                <a:lnTo>
                  <a:pt x="114" y="301"/>
                </a:lnTo>
                <a:lnTo>
                  <a:pt x="99" y="266"/>
                </a:lnTo>
                <a:lnTo>
                  <a:pt x="99" y="230"/>
                </a:lnTo>
                <a:lnTo>
                  <a:pt x="99" y="213"/>
                </a:lnTo>
                <a:lnTo>
                  <a:pt x="85" y="195"/>
                </a:lnTo>
                <a:lnTo>
                  <a:pt x="85" y="159"/>
                </a:lnTo>
                <a:lnTo>
                  <a:pt x="71" y="142"/>
                </a:lnTo>
                <a:lnTo>
                  <a:pt x="71" y="124"/>
                </a:lnTo>
                <a:lnTo>
                  <a:pt x="57" y="124"/>
                </a:lnTo>
                <a:lnTo>
                  <a:pt x="57" y="106"/>
                </a:lnTo>
                <a:lnTo>
                  <a:pt x="43" y="106"/>
                </a:lnTo>
                <a:lnTo>
                  <a:pt x="29" y="88"/>
                </a:lnTo>
                <a:lnTo>
                  <a:pt x="14" y="71"/>
                </a:lnTo>
                <a:lnTo>
                  <a:pt x="0" y="53"/>
                </a:lnTo>
                <a:lnTo>
                  <a:pt x="0" y="35"/>
                </a:lnTo>
                <a:lnTo>
                  <a:pt x="0" y="18"/>
                </a:lnTo>
                <a:lnTo>
                  <a:pt x="14" y="18"/>
                </a:lnTo>
              </a:path>
            </a:pathLst>
          </a:custGeom>
          <a:solidFill>
            <a:srgbClr val="FF0000">
              <a:alpha val="100000"/>
            </a:srgbClr>
          </a:solidFill>
          <a:ln w="0" cap="flat" cmpd="sng">
            <a:solidFill>
              <a:srgbClr val="000000">
                <a:alpha val="100000"/>
              </a:srgbClr>
            </a:solidFill>
            <a:prstDash val="solid"/>
            <a:round/>
            <a:headEnd type="none" w="med" len="med"/>
            <a:tailEnd type="none" w="med" len="med"/>
          </a:ln>
        </p:spPr>
        <p:txBody>
          <a:bodyPr/>
          <a:p>
            <a:endParaRPr lang="zh-CN" altLang="en-US"/>
          </a:p>
        </p:txBody>
      </p:sp>
      <p:sp>
        <p:nvSpPr>
          <p:cNvPr id="11" name="Freeform 9"/>
          <p:cNvSpPr/>
          <p:nvPr/>
        </p:nvSpPr>
        <p:spPr>
          <a:xfrm>
            <a:off x="4733925" y="2252663"/>
            <a:ext cx="503238" cy="179387"/>
          </a:xfrm>
          <a:custGeom>
            <a:avLst/>
            <a:gdLst>
              <a:gd name="txL" fmla="*/ 0 w 794"/>
              <a:gd name="txT" fmla="*/ 0 h 283"/>
              <a:gd name="txR" fmla="*/ 794 w 794"/>
              <a:gd name="txB" fmla="*/ 283 h 283"/>
            </a:gdLst>
            <a:ahLst/>
            <a:cxnLst>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0"/>
              </a:cxn>
              <a:cxn ang="0">
                <a:pos x="2147483647" y="0"/>
              </a:cxn>
              <a:cxn ang="0">
                <a:pos x="2147483647" y="0"/>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794" h="283">
                <a:moveTo>
                  <a:pt x="341" y="71"/>
                </a:moveTo>
                <a:lnTo>
                  <a:pt x="383" y="53"/>
                </a:lnTo>
                <a:lnTo>
                  <a:pt x="426" y="35"/>
                </a:lnTo>
                <a:lnTo>
                  <a:pt x="468" y="18"/>
                </a:lnTo>
                <a:lnTo>
                  <a:pt x="511" y="18"/>
                </a:lnTo>
                <a:lnTo>
                  <a:pt x="539" y="0"/>
                </a:lnTo>
                <a:lnTo>
                  <a:pt x="567" y="0"/>
                </a:lnTo>
                <a:lnTo>
                  <a:pt x="596" y="0"/>
                </a:lnTo>
                <a:lnTo>
                  <a:pt x="610" y="0"/>
                </a:lnTo>
                <a:lnTo>
                  <a:pt x="638" y="0"/>
                </a:lnTo>
                <a:lnTo>
                  <a:pt x="667" y="0"/>
                </a:lnTo>
                <a:lnTo>
                  <a:pt x="709" y="0"/>
                </a:lnTo>
                <a:lnTo>
                  <a:pt x="737" y="18"/>
                </a:lnTo>
                <a:lnTo>
                  <a:pt x="766" y="35"/>
                </a:lnTo>
                <a:lnTo>
                  <a:pt x="780" y="53"/>
                </a:lnTo>
                <a:lnTo>
                  <a:pt x="794" y="71"/>
                </a:lnTo>
                <a:lnTo>
                  <a:pt x="794" y="106"/>
                </a:lnTo>
                <a:lnTo>
                  <a:pt x="794" y="124"/>
                </a:lnTo>
                <a:lnTo>
                  <a:pt x="780" y="124"/>
                </a:lnTo>
                <a:lnTo>
                  <a:pt x="766" y="142"/>
                </a:lnTo>
                <a:lnTo>
                  <a:pt x="752" y="142"/>
                </a:lnTo>
                <a:lnTo>
                  <a:pt x="737" y="159"/>
                </a:lnTo>
                <a:lnTo>
                  <a:pt x="709" y="159"/>
                </a:lnTo>
                <a:lnTo>
                  <a:pt x="695" y="177"/>
                </a:lnTo>
                <a:lnTo>
                  <a:pt x="667" y="177"/>
                </a:lnTo>
                <a:lnTo>
                  <a:pt x="638" y="177"/>
                </a:lnTo>
                <a:lnTo>
                  <a:pt x="610" y="195"/>
                </a:lnTo>
                <a:lnTo>
                  <a:pt x="581" y="195"/>
                </a:lnTo>
                <a:lnTo>
                  <a:pt x="539" y="212"/>
                </a:lnTo>
                <a:lnTo>
                  <a:pt x="496" y="212"/>
                </a:lnTo>
                <a:lnTo>
                  <a:pt x="454" y="230"/>
                </a:lnTo>
                <a:lnTo>
                  <a:pt x="383" y="248"/>
                </a:lnTo>
                <a:lnTo>
                  <a:pt x="312" y="248"/>
                </a:lnTo>
                <a:lnTo>
                  <a:pt x="241" y="266"/>
                </a:lnTo>
                <a:lnTo>
                  <a:pt x="170" y="266"/>
                </a:lnTo>
                <a:lnTo>
                  <a:pt x="128" y="283"/>
                </a:lnTo>
                <a:lnTo>
                  <a:pt x="71" y="283"/>
                </a:lnTo>
                <a:lnTo>
                  <a:pt x="29" y="283"/>
                </a:lnTo>
                <a:lnTo>
                  <a:pt x="0" y="283"/>
                </a:lnTo>
                <a:lnTo>
                  <a:pt x="0" y="159"/>
                </a:lnTo>
                <a:lnTo>
                  <a:pt x="29" y="159"/>
                </a:lnTo>
                <a:lnTo>
                  <a:pt x="71" y="159"/>
                </a:lnTo>
                <a:lnTo>
                  <a:pt x="100" y="142"/>
                </a:lnTo>
                <a:lnTo>
                  <a:pt x="142" y="142"/>
                </a:lnTo>
                <a:lnTo>
                  <a:pt x="185" y="124"/>
                </a:lnTo>
                <a:lnTo>
                  <a:pt x="241" y="106"/>
                </a:lnTo>
                <a:lnTo>
                  <a:pt x="284" y="88"/>
                </a:lnTo>
                <a:lnTo>
                  <a:pt x="341" y="71"/>
                </a:lnTo>
              </a:path>
            </a:pathLst>
          </a:custGeom>
          <a:solidFill>
            <a:srgbClr val="FF0000">
              <a:alpha val="100000"/>
            </a:srgbClr>
          </a:solidFill>
          <a:ln w="0" cap="flat" cmpd="sng">
            <a:solidFill>
              <a:srgbClr val="000000">
                <a:alpha val="100000"/>
              </a:srgbClr>
            </a:solidFill>
            <a:prstDash val="solid"/>
            <a:round/>
            <a:headEnd type="none" w="med" len="med"/>
            <a:tailEnd type="none" w="med" len="med"/>
          </a:ln>
        </p:spPr>
        <p:txBody>
          <a:bodyPr/>
          <a:p>
            <a:endParaRPr lang="zh-CN" altLang="en-US"/>
          </a:p>
        </p:txBody>
      </p:sp>
      <p:sp>
        <p:nvSpPr>
          <p:cNvPr id="12" name="Freeform 10"/>
          <p:cNvSpPr/>
          <p:nvPr/>
        </p:nvSpPr>
        <p:spPr>
          <a:xfrm>
            <a:off x="4733925" y="2657475"/>
            <a:ext cx="477838" cy="169863"/>
          </a:xfrm>
          <a:custGeom>
            <a:avLst/>
            <a:gdLst>
              <a:gd name="txL" fmla="*/ 0 w 752"/>
              <a:gd name="txT" fmla="*/ 0 h 266"/>
              <a:gd name="txR" fmla="*/ 752 w 752"/>
              <a:gd name="txB" fmla="*/ 266 h 266"/>
            </a:gdLst>
            <a:ahLst/>
            <a:cxnLst>
              <a:cxn ang="0">
                <a:pos x="0"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Lst>
            <a:rect l="txL" t="txT" r="txR" b="txB"/>
            <a:pathLst>
              <a:path w="752" h="266">
                <a:moveTo>
                  <a:pt x="0" y="266"/>
                </a:moveTo>
                <a:lnTo>
                  <a:pt x="0" y="124"/>
                </a:lnTo>
                <a:lnTo>
                  <a:pt x="15" y="124"/>
                </a:lnTo>
                <a:lnTo>
                  <a:pt x="43" y="124"/>
                </a:lnTo>
                <a:lnTo>
                  <a:pt x="71" y="124"/>
                </a:lnTo>
                <a:lnTo>
                  <a:pt x="114" y="124"/>
                </a:lnTo>
                <a:lnTo>
                  <a:pt x="156" y="106"/>
                </a:lnTo>
                <a:lnTo>
                  <a:pt x="185" y="106"/>
                </a:lnTo>
                <a:lnTo>
                  <a:pt x="241" y="88"/>
                </a:lnTo>
                <a:lnTo>
                  <a:pt x="284" y="71"/>
                </a:lnTo>
                <a:lnTo>
                  <a:pt x="341" y="53"/>
                </a:lnTo>
                <a:lnTo>
                  <a:pt x="383" y="35"/>
                </a:lnTo>
                <a:lnTo>
                  <a:pt x="426" y="35"/>
                </a:lnTo>
                <a:lnTo>
                  <a:pt x="454" y="18"/>
                </a:lnTo>
                <a:lnTo>
                  <a:pt x="482" y="18"/>
                </a:lnTo>
                <a:lnTo>
                  <a:pt x="511" y="18"/>
                </a:lnTo>
                <a:lnTo>
                  <a:pt x="539" y="18"/>
                </a:lnTo>
                <a:lnTo>
                  <a:pt x="553" y="0"/>
                </a:lnTo>
                <a:lnTo>
                  <a:pt x="567" y="18"/>
                </a:lnTo>
                <a:lnTo>
                  <a:pt x="596" y="18"/>
                </a:lnTo>
                <a:lnTo>
                  <a:pt x="638" y="35"/>
                </a:lnTo>
                <a:lnTo>
                  <a:pt x="667" y="53"/>
                </a:lnTo>
                <a:lnTo>
                  <a:pt x="695" y="71"/>
                </a:lnTo>
                <a:lnTo>
                  <a:pt x="709" y="71"/>
                </a:lnTo>
                <a:lnTo>
                  <a:pt x="723" y="88"/>
                </a:lnTo>
                <a:lnTo>
                  <a:pt x="737" y="106"/>
                </a:lnTo>
                <a:lnTo>
                  <a:pt x="752" y="124"/>
                </a:lnTo>
                <a:lnTo>
                  <a:pt x="752" y="142"/>
                </a:lnTo>
                <a:lnTo>
                  <a:pt x="737" y="159"/>
                </a:lnTo>
                <a:lnTo>
                  <a:pt x="723" y="159"/>
                </a:lnTo>
                <a:lnTo>
                  <a:pt x="709" y="159"/>
                </a:lnTo>
                <a:lnTo>
                  <a:pt x="681" y="177"/>
                </a:lnTo>
                <a:lnTo>
                  <a:pt x="638" y="177"/>
                </a:lnTo>
                <a:lnTo>
                  <a:pt x="610" y="177"/>
                </a:lnTo>
                <a:lnTo>
                  <a:pt x="567" y="195"/>
                </a:lnTo>
                <a:lnTo>
                  <a:pt x="511" y="195"/>
                </a:lnTo>
                <a:lnTo>
                  <a:pt x="454" y="212"/>
                </a:lnTo>
                <a:lnTo>
                  <a:pt x="397" y="212"/>
                </a:lnTo>
                <a:lnTo>
                  <a:pt x="326" y="230"/>
                </a:lnTo>
                <a:lnTo>
                  <a:pt x="255" y="248"/>
                </a:lnTo>
                <a:lnTo>
                  <a:pt x="170" y="248"/>
                </a:lnTo>
                <a:lnTo>
                  <a:pt x="85" y="266"/>
                </a:lnTo>
                <a:lnTo>
                  <a:pt x="0" y="266"/>
                </a:lnTo>
              </a:path>
            </a:pathLst>
          </a:custGeom>
          <a:solidFill>
            <a:srgbClr val="FF0000">
              <a:alpha val="100000"/>
            </a:srgbClr>
          </a:solidFill>
          <a:ln w="0" cap="flat" cmpd="sng">
            <a:solidFill>
              <a:srgbClr val="000000">
                <a:alpha val="100000"/>
              </a:srgbClr>
            </a:solidFill>
            <a:prstDash val="solid"/>
            <a:round/>
            <a:headEnd type="none" w="med" len="med"/>
            <a:tailEnd type="none" w="med" len="med"/>
          </a:ln>
        </p:spPr>
        <p:txBody>
          <a:bodyPr/>
          <a:p>
            <a:endParaRPr lang="zh-CN" altLang="en-US"/>
          </a:p>
        </p:txBody>
      </p:sp>
      <p:sp>
        <p:nvSpPr>
          <p:cNvPr id="13" name="Freeform 11"/>
          <p:cNvSpPr/>
          <p:nvPr/>
        </p:nvSpPr>
        <p:spPr>
          <a:xfrm>
            <a:off x="4733925" y="3028950"/>
            <a:ext cx="611188" cy="168275"/>
          </a:xfrm>
          <a:custGeom>
            <a:avLst/>
            <a:gdLst>
              <a:gd name="txL" fmla="*/ 0 w 964"/>
              <a:gd name="txT" fmla="*/ 0 h 265"/>
              <a:gd name="txR" fmla="*/ 964 w 964"/>
              <a:gd name="txB" fmla="*/ 265 h 265"/>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0"/>
              </a:cxn>
              <a:cxn ang="0">
                <a:pos x="2147483647" y="0"/>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964" h="265">
                <a:moveTo>
                  <a:pt x="964" y="71"/>
                </a:moveTo>
                <a:lnTo>
                  <a:pt x="964" y="88"/>
                </a:lnTo>
                <a:lnTo>
                  <a:pt x="964" y="106"/>
                </a:lnTo>
                <a:lnTo>
                  <a:pt x="950" y="124"/>
                </a:lnTo>
                <a:lnTo>
                  <a:pt x="936" y="141"/>
                </a:lnTo>
                <a:lnTo>
                  <a:pt x="907" y="159"/>
                </a:lnTo>
                <a:lnTo>
                  <a:pt x="865" y="177"/>
                </a:lnTo>
                <a:lnTo>
                  <a:pt x="822" y="195"/>
                </a:lnTo>
                <a:lnTo>
                  <a:pt x="780" y="212"/>
                </a:lnTo>
                <a:lnTo>
                  <a:pt x="737" y="212"/>
                </a:lnTo>
                <a:lnTo>
                  <a:pt x="709" y="212"/>
                </a:lnTo>
                <a:lnTo>
                  <a:pt x="681" y="230"/>
                </a:lnTo>
                <a:lnTo>
                  <a:pt x="638" y="230"/>
                </a:lnTo>
                <a:lnTo>
                  <a:pt x="596" y="230"/>
                </a:lnTo>
                <a:lnTo>
                  <a:pt x="553" y="248"/>
                </a:lnTo>
                <a:lnTo>
                  <a:pt x="511" y="248"/>
                </a:lnTo>
                <a:lnTo>
                  <a:pt x="468" y="248"/>
                </a:lnTo>
                <a:lnTo>
                  <a:pt x="411" y="248"/>
                </a:lnTo>
                <a:lnTo>
                  <a:pt x="369" y="265"/>
                </a:lnTo>
                <a:lnTo>
                  <a:pt x="312" y="265"/>
                </a:lnTo>
                <a:lnTo>
                  <a:pt x="255" y="265"/>
                </a:lnTo>
                <a:lnTo>
                  <a:pt x="199" y="265"/>
                </a:lnTo>
                <a:lnTo>
                  <a:pt x="128" y="265"/>
                </a:lnTo>
                <a:lnTo>
                  <a:pt x="71" y="265"/>
                </a:lnTo>
                <a:lnTo>
                  <a:pt x="0" y="265"/>
                </a:lnTo>
                <a:lnTo>
                  <a:pt x="0" y="177"/>
                </a:lnTo>
                <a:lnTo>
                  <a:pt x="85" y="159"/>
                </a:lnTo>
                <a:lnTo>
                  <a:pt x="156" y="124"/>
                </a:lnTo>
                <a:lnTo>
                  <a:pt x="227" y="124"/>
                </a:lnTo>
                <a:lnTo>
                  <a:pt x="298" y="106"/>
                </a:lnTo>
                <a:lnTo>
                  <a:pt x="369" y="88"/>
                </a:lnTo>
                <a:lnTo>
                  <a:pt x="426" y="71"/>
                </a:lnTo>
                <a:lnTo>
                  <a:pt x="482" y="53"/>
                </a:lnTo>
                <a:lnTo>
                  <a:pt x="539" y="35"/>
                </a:lnTo>
                <a:lnTo>
                  <a:pt x="581" y="35"/>
                </a:lnTo>
                <a:lnTo>
                  <a:pt x="624" y="17"/>
                </a:lnTo>
                <a:lnTo>
                  <a:pt x="667" y="17"/>
                </a:lnTo>
                <a:lnTo>
                  <a:pt x="695" y="17"/>
                </a:lnTo>
                <a:lnTo>
                  <a:pt x="737" y="0"/>
                </a:lnTo>
                <a:lnTo>
                  <a:pt x="752" y="0"/>
                </a:lnTo>
                <a:lnTo>
                  <a:pt x="780" y="0"/>
                </a:lnTo>
                <a:lnTo>
                  <a:pt x="794" y="0"/>
                </a:lnTo>
                <a:lnTo>
                  <a:pt x="822" y="0"/>
                </a:lnTo>
                <a:lnTo>
                  <a:pt x="851" y="0"/>
                </a:lnTo>
                <a:lnTo>
                  <a:pt x="879" y="17"/>
                </a:lnTo>
                <a:lnTo>
                  <a:pt x="893" y="17"/>
                </a:lnTo>
                <a:lnTo>
                  <a:pt x="922" y="35"/>
                </a:lnTo>
                <a:lnTo>
                  <a:pt x="936" y="35"/>
                </a:lnTo>
                <a:lnTo>
                  <a:pt x="950" y="53"/>
                </a:lnTo>
                <a:lnTo>
                  <a:pt x="964" y="71"/>
                </a:lnTo>
              </a:path>
            </a:pathLst>
          </a:custGeom>
          <a:solidFill>
            <a:srgbClr val="FF0000">
              <a:alpha val="100000"/>
            </a:srgbClr>
          </a:solidFill>
          <a:ln w="0" cap="flat" cmpd="sng">
            <a:solidFill>
              <a:srgbClr val="000000">
                <a:alpha val="100000"/>
              </a:srgbClr>
            </a:solidFill>
            <a:prstDash val="solid"/>
            <a:round/>
            <a:headEnd type="none" w="med" len="med"/>
            <a:tailEnd type="none" w="med" len="med"/>
          </a:ln>
        </p:spPr>
        <p:txBody>
          <a:bodyPr/>
          <a:p>
            <a:endParaRPr lang="zh-CN" altLang="en-US"/>
          </a:p>
        </p:txBody>
      </p:sp>
      <p:sp>
        <p:nvSpPr>
          <p:cNvPr id="14" name="Freeform 12"/>
          <p:cNvSpPr/>
          <p:nvPr/>
        </p:nvSpPr>
        <p:spPr>
          <a:xfrm>
            <a:off x="3941763" y="2455863"/>
            <a:ext cx="360362" cy="133350"/>
          </a:xfrm>
          <a:custGeom>
            <a:avLst/>
            <a:gdLst>
              <a:gd name="txL" fmla="*/ 0 w 567"/>
              <a:gd name="txT" fmla="*/ 0 h 212"/>
              <a:gd name="txR" fmla="*/ 567 w 567"/>
              <a:gd name="txB" fmla="*/ 212 h 212"/>
            </a:gdLst>
            <a:ahLst/>
            <a:cxnLst>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Lst>
            <a:rect l="txL" t="txT" r="txR" b="txB"/>
            <a:pathLst>
              <a:path w="567" h="212">
                <a:moveTo>
                  <a:pt x="0" y="124"/>
                </a:moveTo>
                <a:lnTo>
                  <a:pt x="99" y="88"/>
                </a:lnTo>
                <a:lnTo>
                  <a:pt x="184" y="71"/>
                </a:lnTo>
                <a:lnTo>
                  <a:pt x="269" y="53"/>
                </a:lnTo>
                <a:lnTo>
                  <a:pt x="354" y="35"/>
                </a:lnTo>
                <a:lnTo>
                  <a:pt x="425" y="18"/>
                </a:lnTo>
                <a:lnTo>
                  <a:pt x="482" y="0"/>
                </a:lnTo>
                <a:lnTo>
                  <a:pt x="524" y="0"/>
                </a:lnTo>
                <a:lnTo>
                  <a:pt x="567" y="0"/>
                </a:lnTo>
                <a:lnTo>
                  <a:pt x="567" y="142"/>
                </a:lnTo>
                <a:lnTo>
                  <a:pt x="524" y="142"/>
                </a:lnTo>
                <a:lnTo>
                  <a:pt x="482" y="159"/>
                </a:lnTo>
                <a:lnTo>
                  <a:pt x="454" y="159"/>
                </a:lnTo>
                <a:lnTo>
                  <a:pt x="411" y="177"/>
                </a:lnTo>
                <a:lnTo>
                  <a:pt x="369" y="177"/>
                </a:lnTo>
                <a:lnTo>
                  <a:pt x="340" y="195"/>
                </a:lnTo>
                <a:lnTo>
                  <a:pt x="312" y="195"/>
                </a:lnTo>
                <a:lnTo>
                  <a:pt x="283" y="195"/>
                </a:lnTo>
                <a:lnTo>
                  <a:pt x="255" y="212"/>
                </a:lnTo>
                <a:lnTo>
                  <a:pt x="241" y="212"/>
                </a:lnTo>
                <a:lnTo>
                  <a:pt x="213" y="212"/>
                </a:lnTo>
                <a:lnTo>
                  <a:pt x="198" y="212"/>
                </a:lnTo>
                <a:lnTo>
                  <a:pt x="184" y="212"/>
                </a:lnTo>
                <a:lnTo>
                  <a:pt x="170" y="212"/>
                </a:lnTo>
                <a:lnTo>
                  <a:pt x="156" y="212"/>
                </a:lnTo>
                <a:lnTo>
                  <a:pt x="128" y="212"/>
                </a:lnTo>
                <a:lnTo>
                  <a:pt x="113" y="212"/>
                </a:lnTo>
                <a:lnTo>
                  <a:pt x="99" y="195"/>
                </a:lnTo>
                <a:lnTo>
                  <a:pt x="71" y="177"/>
                </a:lnTo>
                <a:lnTo>
                  <a:pt x="57" y="159"/>
                </a:lnTo>
                <a:lnTo>
                  <a:pt x="28" y="142"/>
                </a:lnTo>
                <a:lnTo>
                  <a:pt x="0" y="124"/>
                </a:lnTo>
              </a:path>
            </a:pathLst>
          </a:custGeom>
          <a:solidFill>
            <a:srgbClr val="FF0000">
              <a:alpha val="100000"/>
            </a:srgbClr>
          </a:solidFill>
          <a:ln w="0" cap="flat" cmpd="sng">
            <a:solidFill>
              <a:srgbClr val="000000">
                <a:alpha val="100000"/>
              </a:srgbClr>
            </a:solidFill>
            <a:prstDash val="solid"/>
            <a:round/>
            <a:headEnd type="none" w="med" len="med"/>
            <a:tailEnd type="none" w="med" len="med"/>
          </a:ln>
        </p:spPr>
        <p:txBody>
          <a:bodyPr/>
          <a:p>
            <a:endParaRPr lang="zh-CN" altLang="en-US"/>
          </a:p>
        </p:txBody>
      </p:sp>
      <p:sp>
        <p:nvSpPr>
          <p:cNvPr id="15" name="Freeform 13"/>
          <p:cNvSpPr/>
          <p:nvPr/>
        </p:nvSpPr>
        <p:spPr>
          <a:xfrm>
            <a:off x="3941763" y="2781300"/>
            <a:ext cx="377825" cy="134938"/>
          </a:xfrm>
          <a:custGeom>
            <a:avLst/>
            <a:gdLst>
              <a:gd name="txL" fmla="*/ 0 w 595"/>
              <a:gd name="txT" fmla="*/ 0 h 212"/>
              <a:gd name="txR" fmla="*/ 595 w 595"/>
              <a:gd name="txB" fmla="*/ 212 h 212"/>
            </a:gdLst>
            <a:ahLst/>
            <a:cxnLst>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Lst>
            <a:rect l="txL" t="txT" r="txR" b="txB"/>
            <a:pathLst>
              <a:path w="595" h="212">
                <a:moveTo>
                  <a:pt x="0" y="106"/>
                </a:moveTo>
                <a:lnTo>
                  <a:pt x="85" y="88"/>
                </a:lnTo>
                <a:lnTo>
                  <a:pt x="170" y="71"/>
                </a:lnTo>
                <a:lnTo>
                  <a:pt x="255" y="35"/>
                </a:lnTo>
                <a:lnTo>
                  <a:pt x="326" y="35"/>
                </a:lnTo>
                <a:lnTo>
                  <a:pt x="397" y="17"/>
                </a:lnTo>
                <a:lnTo>
                  <a:pt x="468" y="0"/>
                </a:lnTo>
                <a:lnTo>
                  <a:pt x="524" y="0"/>
                </a:lnTo>
                <a:lnTo>
                  <a:pt x="567" y="0"/>
                </a:lnTo>
                <a:lnTo>
                  <a:pt x="595" y="142"/>
                </a:lnTo>
                <a:lnTo>
                  <a:pt x="439" y="177"/>
                </a:lnTo>
                <a:lnTo>
                  <a:pt x="283" y="195"/>
                </a:lnTo>
                <a:lnTo>
                  <a:pt x="255" y="195"/>
                </a:lnTo>
                <a:lnTo>
                  <a:pt x="213" y="212"/>
                </a:lnTo>
                <a:lnTo>
                  <a:pt x="184" y="212"/>
                </a:lnTo>
                <a:lnTo>
                  <a:pt x="156" y="212"/>
                </a:lnTo>
                <a:lnTo>
                  <a:pt x="142" y="212"/>
                </a:lnTo>
                <a:lnTo>
                  <a:pt x="113" y="212"/>
                </a:lnTo>
                <a:lnTo>
                  <a:pt x="99" y="212"/>
                </a:lnTo>
                <a:lnTo>
                  <a:pt x="85" y="195"/>
                </a:lnTo>
                <a:lnTo>
                  <a:pt x="71" y="195"/>
                </a:lnTo>
                <a:lnTo>
                  <a:pt x="43" y="177"/>
                </a:lnTo>
                <a:lnTo>
                  <a:pt x="14" y="142"/>
                </a:lnTo>
                <a:lnTo>
                  <a:pt x="0" y="106"/>
                </a:lnTo>
              </a:path>
            </a:pathLst>
          </a:custGeom>
          <a:solidFill>
            <a:srgbClr val="FF0000">
              <a:alpha val="100000"/>
            </a:srgbClr>
          </a:solidFill>
          <a:ln w="0" cap="flat" cmpd="sng">
            <a:solidFill>
              <a:srgbClr val="000000">
                <a:alpha val="100000"/>
              </a:srgbClr>
            </a:solidFill>
            <a:prstDash val="solid"/>
            <a:round/>
            <a:headEnd type="none" w="med" len="med"/>
            <a:tailEnd type="none" w="med" len="med"/>
          </a:ln>
        </p:spPr>
        <p:txBody>
          <a:bodyPr/>
          <a:p>
            <a:endParaRPr lang="zh-CN" altLang="en-US"/>
          </a:p>
        </p:txBody>
      </p:sp>
      <p:sp>
        <p:nvSpPr>
          <p:cNvPr id="16" name="Freeform 14"/>
          <p:cNvSpPr/>
          <p:nvPr/>
        </p:nvSpPr>
        <p:spPr>
          <a:xfrm>
            <a:off x="3860800" y="3119438"/>
            <a:ext cx="441325" cy="168275"/>
          </a:xfrm>
          <a:custGeom>
            <a:avLst/>
            <a:gdLst>
              <a:gd name="txL" fmla="*/ 0 w 695"/>
              <a:gd name="txT" fmla="*/ 0 h 266"/>
              <a:gd name="txR" fmla="*/ 695 w 695"/>
              <a:gd name="txB" fmla="*/ 266 h 266"/>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695" h="266">
                <a:moveTo>
                  <a:pt x="397" y="195"/>
                </a:moveTo>
                <a:lnTo>
                  <a:pt x="355" y="213"/>
                </a:lnTo>
                <a:lnTo>
                  <a:pt x="312" y="231"/>
                </a:lnTo>
                <a:lnTo>
                  <a:pt x="284" y="231"/>
                </a:lnTo>
                <a:lnTo>
                  <a:pt x="241" y="249"/>
                </a:lnTo>
                <a:lnTo>
                  <a:pt x="213" y="249"/>
                </a:lnTo>
                <a:lnTo>
                  <a:pt x="199" y="266"/>
                </a:lnTo>
                <a:lnTo>
                  <a:pt x="171" y="266"/>
                </a:lnTo>
                <a:lnTo>
                  <a:pt x="142" y="266"/>
                </a:lnTo>
                <a:lnTo>
                  <a:pt x="114" y="249"/>
                </a:lnTo>
                <a:lnTo>
                  <a:pt x="85" y="249"/>
                </a:lnTo>
                <a:lnTo>
                  <a:pt x="57" y="231"/>
                </a:lnTo>
                <a:lnTo>
                  <a:pt x="29" y="213"/>
                </a:lnTo>
                <a:lnTo>
                  <a:pt x="15" y="213"/>
                </a:lnTo>
                <a:lnTo>
                  <a:pt x="0" y="195"/>
                </a:lnTo>
                <a:lnTo>
                  <a:pt x="0" y="178"/>
                </a:lnTo>
                <a:lnTo>
                  <a:pt x="15" y="160"/>
                </a:lnTo>
                <a:lnTo>
                  <a:pt x="29" y="160"/>
                </a:lnTo>
                <a:lnTo>
                  <a:pt x="57" y="142"/>
                </a:lnTo>
                <a:lnTo>
                  <a:pt x="85" y="124"/>
                </a:lnTo>
                <a:lnTo>
                  <a:pt x="128" y="107"/>
                </a:lnTo>
                <a:lnTo>
                  <a:pt x="171" y="89"/>
                </a:lnTo>
                <a:lnTo>
                  <a:pt x="227" y="71"/>
                </a:lnTo>
                <a:lnTo>
                  <a:pt x="284" y="54"/>
                </a:lnTo>
                <a:lnTo>
                  <a:pt x="341" y="36"/>
                </a:lnTo>
                <a:lnTo>
                  <a:pt x="397" y="36"/>
                </a:lnTo>
                <a:lnTo>
                  <a:pt x="454" y="18"/>
                </a:lnTo>
                <a:lnTo>
                  <a:pt x="511" y="18"/>
                </a:lnTo>
                <a:lnTo>
                  <a:pt x="582" y="0"/>
                </a:lnTo>
                <a:lnTo>
                  <a:pt x="638" y="0"/>
                </a:lnTo>
                <a:lnTo>
                  <a:pt x="695" y="0"/>
                </a:lnTo>
                <a:lnTo>
                  <a:pt x="695" y="124"/>
                </a:lnTo>
                <a:lnTo>
                  <a:pt x="681" y="124"/>
                </a:lnTo>
                <a:lnTo>
                  <a:pt x="652" y="124"/>
                </a:lnTo>
                <a:lnTo>
                  <a:pt x="610" y="142"/>
                </a:lnTo>
                <a:lnTo>
                  <a:pt x="582" y="142"/>
                </a:lnTo>
                <a:lnTo>
                  <a:pt x="539" y="160"/>
                </a:lnTo>
                <a:lnTo>
                  <a:pt x="497" y="160"/>
                </a:lnTo>
                <a:lnTo>
                  <a:pt x="454" y="178"/>
                </a:lnTo>
                <a:lnTo>
                  <a:pt x="397" y="195"/>
                </a:lnTo>
              </a:path>
            </a:pathLst>
          </a:custGeom>
          <a:solidFill>
            <a:srgbClr val="FF0000">
              <a:alpha val="100000"/>
            </a:srgbClr>
          </a:solidFill>
          <a:ln w="0" cap="flat" cmpd="sng">
            <a:solidFill>
              <a:srgbClr val="000000">
                <a:alpha val="100000"/>
              </a:srgbClr>
            </a:solidFill>
            <a:prstDash val="solid"/>
            <a:round/>
            <a:headEnd type="none" w="med" len="med"/>
            <a:tailEnd type="none" w="med" len="med"/>
          </a:ln>
        </p:spPr>
        <p:txBody>
          <a:bodyPr/>
          <a:p>
            <a:endParaRPr lang="zh-CN" altLang="en-US"/>
          </a:p>
        </p:txBody>
      </p:sp>
      <p:sp>
        <p:nvSpPr>
          <p:cNvPr id="17" name="Freeform 15"/>
          <p:cNvSpPr/>
          <p:nvPr/>
        </p:nvSpPr>
        <p:spPr>
          <a:xfrm>
            <a:off x="3176588" y="2354263"/>
            <a:ext cx="774700" cy="247650"/>
          </a:xfrm>
          <a:custGeom>
            <a:avLst/>
            <a:gdLst>
              <a:gd name="txL" fmla="*/ 0 w 1219"/>
              <a:gd name="txT" fmla="*/ 0 h 390"/>
              <a:gd name="txR" fmla="*/ 1219 w 1219"/>
              <a:gd name="txB" fmla="*/ 390 h 390"/>
            </a:gdLst>
            <a:ahLst/>
            <a:cxnLst>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Lst>
            <a:rect l="txL" t="txT" r="txR" b="txB"/>
            <a:pathLst>
              <a:path w="1219" h="390">
                <a:moveTo>
                  <a:pt x="0" y="302"/>
                </a:moveTo>
                <a:lnTo>
                  <a:pt x="114" y="266"/>
                </a:lnTo>
                <a:lnTo>
                  <a:pt x="227" y="231"/>
                </a:lnTo>
                <a:lnTo>
                  <a:pt x="340" y="195"/>
                </a:lnTo>
                <a:lnTo>
                  <a:pt x="440" y="178"/>
                </a:lnTo>
                <a:lnTo>
                  <a:pt x="539" y="142"/>
                </a:lnTo>
                <a:lnTo>
                  <a:pt x="624" y="124"/>
                </a:lnTo>
                <a:lnTo>
                  <a:pt x="695" y="107"/>
                </a:lnTo>
                <a:lnTo>
                  <a:pt x="766" y="71"/>
                </a:lnTo>
                <a:lnTo>
                  <a:pt x="836" y="53"/>
                </a:lnTo>
                <a:lnTo>
                  <a:pt x="893" y="53"/>
                </a:lnTo>
                <a:lnTo>
                  <a:pt x="936" y="36"/>
                </a:lnTo>
                <a:lnTo>
                  <a:pt x="978" y="18"/>
                </a:lnTo>
                <a:lnTo>
                  <a:pt x="1021" y="18"/>
                </a:lnTo>
                <a:lnTo>
                  <a:pt x="1049" y="0"/>
                </a:lnTo>
                <a:lnTo>
                  <a:pt x="1063" y="0"/>
                </a:lnTo>
                <a:lnTo>
                  <a:pt x="1077" y="0"/>
                </a:lnTo>
                <a:lnTo>
                  <a:pt x="1120" y="0"/>
                </a:lnTo>
                <a:lnTo>
                  <a:pt x="1162" y="18"/>
                </a:lnTo>
                <a:lnTo>
                  <a:pt x="1191" y="18"/>
                </a:lnTo>
                <a:lnTo>
                  <a:pt x="1205" y="36"/>
                </a:lnTo>
                <a:lnTo>
                  <a:pt x="1219" y="53"/>
                </a:lnTo>
                <a:lnTo>
                  <a:pt x="1219" y="71"/>
                </a:lnTo>
                <a:lnTo>
                  <a:pt x="1219" y="89"/>
                </a:lnTo>
                <a:lnTo>
                  <a:pt x="1205" y="107"/>
                </a:lnTo>
                <a:lnTo>
                  <a:pt x="1191" y="107"/>
                </a:lnTo>
                <a:lnTo>
                  <a:pt x="1162" y="124"/>
                </a:lnTo>
                <a:lnTo>
                  <a:pt x="1148" y="142"/>
                </a:lnTo>
                <a:lnTo>
                  <a:pt x="1120" y="160"/>
                </a:lnTo>
                <a:lnTo>
                  <a:pt x="1077" y="178"/>
                </a:lnTo>
                <a:lnTo>
                  <a:pt x="1021" y="195"/>
                </a:lnTo>
                <a:lnTo>
                  <a:pt x="964" y="213"/>
                </a:lnTo>
                <a:lnTo>
                  <a:pt x="907" y="231"/>
                </a:lnTo>
                <a:lnTo>
                  <a:pt x="822" y="248"/>
                </a:lnTo>
                <a:lnTo>
                  <a:pt x="737" y="284"/>
                </a:lnTo>
                <a:lnTo>
                  <a:pt x="652" y="302"/>
                </a:lnTo>
                <a:lnTo>
                  <a:pt x="596" y="319"/>
                </a:lnTo>
                <a:lnTo>
                  <a:pt x="553" y="319"/>
                </a:lnTo>
                <a:lnTo>
                  <a:pt x="510" y="337"/>
                </a:lnTo>
                <a:lnTo>
                  <a:pt x="468" y="337"/>
                </a:lnTo>
                <a:lnTo>
                  <a:pt x="425" y="355"/>
                </a:lnTo>
                <a:lnTo>
                  <a:pt x="397" y="355"/>
                </a:lnTo>
                <a:lnTo>
                  <a:pt x="369" y="372"/>
                </a:lnTo>
                <a:lnTo>
                  <a:pt x="340" y="372"/>
                </a:lnTo>
                <a:lnTo>
                  <a:pt x="312" y="372"/>
                </a:lnTo>
                <a:lnTo>
                  <a:pt x="284" y="372"/>
                </a:lnTo>
                <a:lnTo>
                  <a:pt x="270" y="390"/>
                </a:lnTo>
                <a:lnTo>
                  <a:pt x="255" y="390"/>
                </a:lnTo>
                <a:lnTo>
                  <a:pt x="241" y="390"/>
                </a:lnTo>
                <a:lnTo>
                  <a:pt x="227" y="390"/>
                </a:lnTo>
                <a:lnTo>
                  <a:pt x="213" y="390"/>
                </a:lnTo>
                <a:lnTo>
                  <a:pt x="199" y="390"/>
                </a:lnTo>
                <a:lnTo>
                  <a:pt x="184" y="390"/>
                </a:lnTo>
                <a:lnTo>
                  <a:pt x="156" y="372"/>
                </a:lnTo>
                <a:lnTo>
                  <a:pt x="142" y="372"/>
                </a:lnTo>
                <a:lnTo>
                  <a:pt x="114" y="355"/>
                </a:lnTo>
                <a:lnTo>
                  <a:pt x="71" y="337"/>
                </a:lnTo>
                <a:lnTo>
                  <a:pt x="43" y="319"/>
                </a:lnTo>
                <a:lnTo>
                  <a:pt x="0" y="302"/>
                </a:lnTo>
              </a:path>
            </a:pathLst>
          </a:custGeom>
          <a:solidFill>
            <a:srgbClr val="FF0000">
              <a:alpha val="100000"/>
            </a:srgbClr>
          </a:solidFill>
          <a:ln w="0" cap="flat" cmpd="sng">
            <a:solidFill>
              <a:srgbClr val="000000">
                <a:alpha val="100000"/>
              </a:srgbClr>
            </a:solidFill>
            <a:prstDash val="solid"/>
            <a:round/>
            <a:headEnd type="none" w="med" len="med"/>
            <a:tailEnd type="none" w="med" len="med"/>
          </a:ln>
        </p:spPr>
        <p:txBody>
          <a:bodyPr/>
          <a:p>
            <a:endParaRPr lang="zh-CN" altLang="en-US"/>
          </a:p>
        </p:txBody>
      </p:sp>
      <p:sp>
        <p:nvSpPr>
          <p:cNvPr id="18" name="Freeform 16"/>
          <p:cNvSpPr/>
          <p:nvPr/>
        </p:nvSpPr>
        <p:spPr>
          <a:xfrm>
            <a:off x="2960688" y="2703513"/>
            <a:ext cx="927100" cy="674687"/>
          </a:xfrm>
          <a:custGeom>
            <a:avLst/>
            <a:gdLst>
              <a:gd name="txL" fmla="*/ 0 w 1460"/>
              <a:gd name="txT" fmla="*/ 0 h 1063"/>
              <a:gd name="txR" fmla="*/ 1460 w 1460"/>
              <a:gd name="txB" fmla="*/ 1063 h 1063"/>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1460" h="1063">
                <a:moveTo>
                  <a:pt x="865" y="390"/>
                </a:moveTo>
                <a:lnTo>
                  <a:pt x="936" y="336"/>
                </a:lnTo>
                <a:lnTo>
                  <a:pt x="992" y="283"/>
                </a:lnTo>
                <a:lnTo>
                  <a:pt x="1049" y="248"/>
                </a:lnTo>
                <a:lnTo>
                  <a:pt x="1120" y="195"/>
                </a:lnTo>
                <a:lnTo>
                  <a:pt x="1162" y="159"/>
                </a:lnTo>
                <a:lnTo>
                  <a:pt x="1219" y="141"/>
                </a:lnTo>
                <a:lnTo>
                  <a:pt x="1262" y="106"/>
                </a:lnTo>
                <a:lnTo>
                  <a:pt x="1304" y="88"/>
                </a:lnTo>
                <a:lnTo>
                  <a:pt x="1332" y="53"/>
                </a:lnTo>
                <a:lnTo>
                  <a:pt x="1361" y="35"/>
                </a:lnTo>
                <a:lnTo>
                  <a:pt x="1389" y="17"/>
                </a:lnTo>
                <a:lnTo>
                  <a:pt x="1417" y="17"/>
                </a:lnTo>
                <a:lnTo>
                  <a:pt x="1432" y="0"/>
                </a:lnTo>
                <a:lnTo>
                  <a:pt x="1446" y="0"/>
                </a:lnTo>
                <a:lnTo>
                  <a:pt x="1460" y="0"/>
                </a:lnTo>
                <a:lnTo>
                  <a:pt x="1460" y="17"/>
                </a:lnTo>
                <a:lnTo>
                  <a:pt x="1460" y="35"/>
                </a:lnTo>
                <a:lnTo>
                  <a:pt x="1446" y="53"/>
                </a:lnTo>
                <a:lnTo>
                  <a:pt x="1417" y="88"/>
                </a:lnTo>
                <a:lnTo>
                  <a:pt x="1389" y="124"/>
                </a:lnTo>
                <a:lnTo>
                  <a:pt x="1347" y="177"/>
                </a:lnTo>
                <a:lnTo>
                  <a:pt x="1290" y="230"/>
                </a:lnTo>
                <a:lnTo>
                  <a:pt x="1233" y="283"/>
                </a:lnTo>
                <a:lnTo>
                  <a:pt x="1091" y="425"/>
                </a:lnTo>
                <a:lnTo>
                  <a:pt x="950" y="549"/>
                </a:lnTo>
                <a:lnTo>
                  <a:pt x="808" y="673"/>
                </a:lnTo>
                <a:lnTo>
                  <a:pt x="652" y="815"/>
                </a:lnTo>
                <a:lnTo>
                  <a:pt x="581" y="868"/>
                </a:lnTo>
                <a:lnTo>
                  <a:pt x="510" y="921"/>
                </a:lnTo>
                <a:lnTo>
                  <a:pt x="454" y="974"/>
                </a:lnTo>
                <a:lnTo>
                  <a:pt x="397" y="1010"/>
                </a:lnTo>
                <a:lnTo>
                  <a:pt x="354" y="1045"/>
                </a:lnTo>
                <a:lnTo>
                  <a:pt x="326" y="1063"/>
                </a:lnTo>
                <a:lnTo>
                  <a:pt x="298" y="1063"/>
                </a:lnTo>
                <a:lnTo>
                  <a:pt x="269" y="1063"/>
                </a:lnTo>
                <a:lnTo>
                  <a:pt x="255" y="1063"/>
                </a:lnTo>
                <a:lnTo>
                  <a:pt x="241" y="1063"/>
                </a:lnTo>
                <a:lnTo>
                  <a:pt x="227" y="1045"/>
                </a:lnTo>
                <a:lnTo>
                  <a:pt x="198" y="1045"/>
                </a:lnTo>
                <a:lnTo>
                  <a:pt x="184" y="1028"/>
                </a:lnTo>
                <a:lnTo>
                  <a:pt x="156" y="1010"/>
                </a:lnTo>
                <a:lnTo>
                  <a:pt x="128" y="992"/>
                </a:lnTo>
                <a:lnTo>
                  <a:pt x="99" y="974"/>
                </a:lnTo>
                <a:lnTo>
                  <a:pt x="85" y="939"/>
                </a:lnTo>
                <a:lnTo>
                  <a:pt x="57" y="921"/>
                </a:lnTo>
                <a:lnTo>
                  <a:pt x="43" y="904"/>
                </a:lnTo>
                <a:lnTo>
                  <a:pt x="28" y="886"/>
                </a:lnTo>
                <a:lnTo>
                  <a:pt x="14" y="868"/>
                </a:lnTo>
                <a:lnTo>
                  <a:pt x="0" y="850"/>
                </a:lnTo>
                <a:lnTo>
                  <a:pt x="0" y="833"/>
                </a:lnTo>
                <a:lnTo>
                  <a:pt x="14" y="815"/>
                </a:lnTo>
                <a:lnTo>
                  <a:pt x="28" y="815"/>
                </a:lnTo>
                <a:lnTo>
                  <a:pt x="43" y="797"/>
                </a:lnTo>
                <a:lnTo>
                  <a:pt x="57" y="797"/>
                </a:lnTo>
                <a:lnTo>
                  <a:pt x="71" y="797"/>
                </a:lnTo>
                <a:lnTo>
                  <a:pt x="99" y="797"/>
                </a:lnTo>
                <a:lnTo>
                  <a:pt x="142" y="815"/>
                </a:lnTo>
                <a:lnTo>
                  <a:pt x="170" y="815"/>
                </a:lnTo>
                <a:lnTo>
                  <a:pt x="198" y="815"/>
                </a:lnTo>
                <a:lnTo>
                  <a:pt x="241" y="797"/>
                </a:lnTo>
                <a:lnTo>
                  <a:pt x="255" y="797"/>
                </a:lnTo>
                <a:lnTo>
                  <a:pt x="269" y="779"/>
                </a:lnTo>
                <a:lnTo>
                  <a:pt x="298" y="779"/>
                </a:lnTo>
                <a:lnTo>
                  <a:pt x="326" y="762"/>
                </a:lnTo>
                <a:lnTo>
                  <a:pt x="354" y="744"/>
                </a:lnTo>
                <a:lnTo>
                  <a:pt x="383" y="726"/>
                </a:lnTo>
                <a:lnTo>
                  <a:pt x="425" y="691"/>
                </a:lnTo>
                <a:lnTo>
                  <a:pt x="454" y="673"/>
                </a:lnTo>
                <a:lnTo>
                  <a:pt x="510" y="638"/>
                </a:lnTo>
                <a:lnTo>
                  <a:pt x="553" y="602"/>
                </a:lnTo>
                <a:lnTo>
                  <a:pt x="610" y="567"/>
                </a:lnTo>
                <a:lnTo>
                  <a:pt x="666" y="531"/>
                </a:lnTo>
                <a:lnTo>
                  <a:pt x="723" y="478"/>
                </a:lnTo>
                <a:lnTo>
                  <a:pt x="794" y="425"/>
                </a:lnTo>
                <a:lnTo>
                  <a:pt x="865" y="390"/>
                </a:lnTo>
              </a:path>
            </a:pathLst>
          </a:custGeom>
          <a:solidFill>
            <a:srgbClr val="FF0000">
              <a:alpha val="100000"/>
            </a:srgbClr>
          </a:solidFill>
          <a:ln w="0" cap="flat" cmpd="sng">
            <a:solidFill>
              <a:srgbClr val="000000">
                <a:alpha val="100000"/>
              </a:srgbClr>
            </a:solidFill>
            <a:prstDash val="solid"/>
            <a:round/>
            <a:headEnd type="none" w="med" len="med"/>
            <a:tailEnd type="none" w="med" len="med"/>
          </a:ln>
        </p:spPr>
        <p:txBody>
          <a:bodyPr/>
          <a:p>
            <a:endParaRPr lang="zh-CN" altLang="en-US"/>
          </a:p>
        </p:txBody>
      </p:sp>
      <p:pic>
        <p:nvPicPr>
          <p:cNvPr id="16399" name="Picture 18"/>
          <p:cNvPicPr>
            <a:picLocks noChangeAspect="1"/>
          </p:cNvPicPr>
          <p:nvPr/>
        </p:nvPicPr>
        <p:blipFill>
          <a:blip r:embed="rId2"/>
          <a:stretch>
            <a:fillRect/>
          </a:stretch>
        </p:blipFill>
        <p:spPr>
          <a:xfrm>
            <a:off x="350838" y="4432300"/>
            <a:ext cx="8523287" cy="173355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subTnLst>
                                    <p:audio>
                                      <p:cMediaNode>
                                        <p:cTn display="0" masterRel="sameClick">
                                          <p:stCondLst>
                                            <p:cond evt="begin" delay="0">
                                              <p:tn val="5"/>
                                            </p:cond>
                                          </p:stCondLst>
                                          <p:endCondLst>
                                            <p:cond evt="onStopAudio" delay="0">
                                              <p:tgtEl>
                                                <p:sldTgt/>
                                              </p:tgtEl>
                                            </p:cond>
                                          </p:endCondLst>
                                        </p:cTn>
                                        <p:tgtEl>
                                          <p:sndTgt r:embed="rId3" name="breeze.wav"/>
                                        </p:tgtEl>
                                      </p:cMediaNode>
                                    </p:audio>
                                  </p:sub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up)">
                                      <p:cBhvr>
                                        <p:cTn id="12" dur="500"/>
                                        <p:tgtEl>
                                          <p:spTgt spid="8"/>
                                        </p:tgtEl>
                                      </p:cBhvr>
                                    </p:animEffect>
                                  </p:childTnLst>
                                  <p:subTnLst>
                                    <p:audio>
                                      <p:cMediaNode>
                                        <p:cTn display="0" masterRel="sameClick">
                                          <p:stCondLst>
                                            <p:cond evt="begin" delay="0">
                                              <p:tn val="10"/>
                                            </p:cond>
                                          </p:stCondLst>
                                          <p:endCondLst>
                                            <p:cond evt="onStopAudio" delay="0">
                                              <p:tgtEl>
                                                <p:sldTgt/>
                                              </p:tgtEl>
                                            </p:cond>
                                          </p:endCondLst>
                                        </p:cTn>
                                        <p:tgtEl>
                                          <p:sndTgt r:embed="rId3" name="breeze.wav"/>
                                        </p:tgtEl>
                                      </p:cMediaNode>
                                    </p:audio>
                                  </p:sub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ipe(left)">
                                      <p:cBhvr>
                                        <p:cTn id="17" dur="500"/>
                                        <p:tgtEl>
                                          <p:spTgt spid="18"/>
                                        </p:tgtEl>
                                      </p:cBhvr>
                                    </p:animEffect>
                                  </p:childTnLst>
                                  <p:subTnLst>
                                    <p:audio>
                                      <p:cMediaNode>
                                        <p:cTn display="0" masterRel="sameClick">
                                          <p:stCondLst>
                                            <p:cond evt="begin" delay="0">
                                              <p:tn val="15"/>
                                            </p:cond>
                                          </p:stCondLst>
                                          <p:endCondLst>
                                            <p:cond evt="onStopAudio" delay="0">
                                              <p:tgtEl>
                                                <p:sldTgt/>
                                              </p:tgtEl>
                                            </p:cond>
                                          </p:endCondLst>
                                        </p:cTn>
                                        <p:tgtEl>
                                          <p:sndTgt r:embed="rId3" name="breeze.wav"/>
                                        </p:tgtEl>
                                      </p:cMediaNode>
                                    </p:audio>
                                  </p:sub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up)">
                                      <p:cBhvr>
                                        <p:cTn id="22" dur="500"/>
                                        <p:tgtEl>
                                          <p:spTgt spid="9"/>
                                        </p:tgtEl>
                                      </p:cBhvr>
                                    </p:animEffect>
                                  </p:childTnLst>
                                  <p:subTnLst>
                                    <p:audio>
                                      <p:cMediaNode>
                                        <p:cTn display="0" masterRel="sameClick">
                                          <p:stCondLst>
                                            <p:cond evt="begin" delay="0">
                                              <p:tn val="20"/>
                                            </p:cond>
                                          </p:stCondLst>
                                          <p:endCondLst>
                                            <p:cond evt="onStopAudio" delay="0">
                                              <p:tgtEl>
                                                <p:sldTgt/>
                                              </p:tgtEl>
                                            </p:cond>
                                          </p:endCondLst>
                                        </p:cTn>
                                        <p:tgtEl>
                                          <p:sndTgt r:embed="rId3" name="breeze.wav"/>
                                        </p:tgtEl>
                                      </p:cMediaNode>
                                    </p:audio>
                                  </p:sub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left)">
                                      <p:cBhvr>
                                        <p:cTn id="27" dur="500"/>
                                        <p:tgtEl>
                                          <p:spTgt spid="14"/>
                                        </p:tgtEl>
                                      </p:cBhvr>
                                    </p:animEffect>
                                  </p:childTnLst>
                                  <p:subTnLst>
                                    <p:audio>
                                      <p:cMediaNode>
                                        <p:cTn display="0" masterRel="sameClick">
                                          <p:stCondLst>
                                            <p:cond evt="begin" delay="0">
                                              <p:tn val="25"/>
                                            </p:cond>
                                          </p:stCondLst>
                                          <p:endCondLst>
                                            <p:cond evt="onStopAudio" delay="0">
                                              <p:tgtEl>
                                                <p:sldTgt/>
                                              </p:tgtEl>
                                            </p:cond>
                                          </p:endCondLst>
                                        </p:cTn>
                                        <p:tgtEl>
                                          <p:sndTgt r:embed="rId3" name="breeze.wav"/>
                                        </p:tgtEl>
                                      </p:cMediaNode>
                                    </p:audio>
                                  </p:sub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ipe(left)">
                                      <p:cBhvr>
                                        <p:cTn id="32" dur="500"/>
                                        <p:tgtEl>
                                          <p:spTgt spid="15"/>
                                        </p:tgtEl>
                                      </p:cBhvr>
                                    </p:animEffect>
                                  </p:childTnLst>
                                  <p:subTnLst>
                                    <p:audio>
                                      <p:cMediaNode>
                                        <p:cTn display="0" masterRel="sameClick">
                                          <p:stCondLst>
                                            <p:cond evt="begin" delay="0">
                                              <p:tn val="30"/>
                                            </p:cond>
                                          </p:stCondLst>
                                          <p:endCondLst>
                                            <p:cond evt="onStopAudio" delay="0">
                                              <p:tgtEl>
                                                <p:sldTgt/>
                                              </p:tgtEl>
                                            </p:cond>
                                          </p:endCondLst>
                                        </p:cTn>
                                        <p:tgtEl>
                                          <p:sndTgt r:embed="rId3" name="breeze.wav"/>
                                        </p:tgtEl>
                                      </p:cMediaNode>
                                    </p:audio>
                                  </p:sub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wipe(left)">
                                      <p:cBhvr>
                                        <p:cTn id="37" dur="500"/>
                                        <p:tgtEl>
                                          <p:spTgt spid="16"/>
                                        </p:tgtEl>
                                      </p:cBhvr>
                                    </p:animEffect>
                                  </p:childTnLst>
                                  <p:subTnLst>
                                    <p:audio>
                                      <p:cMediaNode>
                                        <p:cTn display="0" masterRel="sameClick">
                                          <p:stCondLst>
                                            <p:cond evt="begin" delay="0">
                                              <p:tn val="35"/>
                                            </p:cond>
                                          </p:stCondLst>
                                          <p:endCondLst>
                                            <p:cond evt="onStopAudio" delay="0">
                                              <p:tgtEl>
                                                <p:sldTgt/>
                                              </p:tgtEl>
                                            </p:cond>
                                          </p:endCondLst>
                                        </p:cTn>
                                        <p:tgtEl>
                                          <p:sndTgt r:embed="rId3" name="breeze.wav"/>
                                        </p:tgtEl>
                                      </p:cMediaNode>
                                    </p:audio>
                                  </p:subTnLst>
                                </p:cTn>
                              </p:par>
                            </p:childTnLst>
                          </p:cTn>
                        </p:par>
                      </p:childTnLst>
                    </p:cTn>
                  </p:par>
                  <p:par>
                    <p:cTn id="38" fill="hold">
                      <p:stCondLst>
                        <p:cond delay="indefinite"/>
                      </p:stCondLst>
                      <p:childTnLst>
                        <p:par>
                          <p:cTn id="39" fill="hold">
                            <p:stCondLst>
                              <p:cond delay="0"/>
                            </p:stCondLst>
                            <p:childTnLst>
                              <p:par>
                                <p:cTn id="40" presetID="22" presetClass="entr" presetSubtype="1" fill="hold"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wipe(up)">
                                      <p:cBhvr>
                                        <p:cTn id="42" dur="500"/>
                                        <p:tgtEl>
                                          <p:spTgt spid="10"/>
                                        </p:tgtEl>
                                      </p:cBhvr>
                                    </p:animEffect>
                                  </p:childTnLst>
                                  <p:subTnLst>
                                    <p:audio>
                                      <p:cMediaNode>
                                        <p:cTn display="0" masterRel="sameClick">
                                          <p:stCondLst>
                                            <p:cond evt="begin" delay="0">
                                              <p:tn val="40"/>
                                            </p:cond>
                                          </p:stCondLst>
                                          <p:endCondLst>
                                            <p:cond evt="onStopAudio" delay="0">
                                              <p:tgtEl>
                                                <p:sldTgt/>
                                              </p:tgtEl>
                                            </p:cond>
                                          </p:endCondLst>
                                        </p:cTn>
                                        <p:tgtEl>
                                          <p:sndTgt r:embed="rId3" name="breeze.wav"/>
                                        </p:tgtEl>
                                      </p:cMediaNode>
                                    </p:audio>
                                  </p:sub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wipe(left)">
                                      <p:cBhvr>
                                        <p:cTn id="47" dur="500"/>
                                        <p:tgtEl>
                                          <p:spTgt spid="11"/>
                                        </p:tgtEl>
                                      </p:cBhvr>
                                    </p:animEffect>
                                  </p:childTnLst>
                                  <p:subTnLst>
                                    <p:audio>
                                      <p:cMediaNode>
                                        <p:cTn display="0" masterRel="sameClick">
                                          <p:stCondLst>
                                            <p:cond evt="begin" delay="0">
                                              <p:tn val="45"/>
                                            </p:cond>
                                          </p:stCondLst>
                                          <p:endCondLst>
                                            <p:cond evt="onStopAudio" delay="0">
                                              <p:tgtEl>
                                                <p:sldTgt/>
                                              </p:tgtEl>
                                            </p:cond>
                                          </p:endCondLst>
                                        </p:cTn>
                                        <p:tgtEl>
                                          <p:sndTgt r:embed="rId3" name="breeze.wav"/>
                                        </p:tgtEl>
                                      </p:cMediaNode>
                                    </p:audio>
                                  </p:sub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wipe(left)">
                                      <p:cBhvr>
                                        <p:cTn id="52" dur="500"/>
                                        <p:tgtEl>
                                          <p:spTgt spid="12"/>
                                        </p:tgtEl>
                                      </p:cBhvr>
                                    </p:animEffect>
                                  </p:childTnLst>
                                  <p:subTnLst>
                                    <p:audio>
                                      <p:cMediaNode>
                                        <p:cTn display="0" masterRel="sameClick">
                                          <p:stCondLst>
                                            <p:cond evt="begin" delay="0">
                                              <p:tn val="50"/>
                                            </p:cond>
                                          </p:stCondLst>
                                          <p:endCondLst>
                                            <p:cond evt="onStopAudio" delay="0">
                                              <p:tgtEl>
                                                <p:sldTgt/>
                                              </p:tgtEl>
                                            </p:cond>
                                          </p:endCondLst>
                                        </p:cTn>
                                        <p:tgtEl>
                                          <p:sndTgt r:embed="rId3" name="breeze.wav"/>
                                        </p:tgtEl>
                                      </p:cMediaNode>
                                    </p:audio>
                                  </p:sub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wipe(left)">
                                      <p:cBhvr>
                                        <p:cTn id="57" dur="500"/>
                                        <p:tgtEl>
                                          <p:spTgt spid="13"/>
                                        </p:tgtEl>
                                      </p:cBhvr>
                                    </p:animEffect>
                                  </p:childTnLst>
                                  <p:subTnLst>
                                    <p:audio>
                                      <p:cMediaNode>
                                        <p:cTn display="0" masterRel="sameClick">
                                          <p:stCondLst>
                                            <p:cond evt="begin" delay="0">
                                              <p:tn val="55"/>
                                            </p:cond>
                                          </p:stCondLst>
                                          <p:endCondLst>
                                            <p:cond evt="onStopAudio" delay="0">
                                              <p:tgtEl>
                                                <p:sldTgt/>
                                              </p:tgtEl>
                                            </p:cond>
                                          </p:endCondLst>
                                        </p:cTn>
                                        <p:tgtEl>
                                          <p:sndTgt r:embed="rId3" name="breez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17410" name="图片 2" descr="11"/>
          <p:cNvPicPr>
            <a:picLocks noChangeAspect="1"/>
          </p:cNvPicPr>
          <p:nvPr/>
        </p:nvPicPr>
        <p:blipFill>
          <a:blip r:embed="rId1"/>
          <a:srcRect t="22115"/>
          <a:stretch>
            <a:fillRect/>
          </a:stretch>
        </p:blipFill>
        <p:spPr>
          <a:xfrm>
            <a:off x="120650" y="2057400"/>
            <a:ext cx="8902700" cy="4665663"/>
          </a:xfrm>
          <a:prstGeom prst="rect">
            <a:avLst/>
          </a:prstGeom>
          <a:noFill/>
          <a:ln w="9525">
            <a:noFill/>
          </a:ln>
        </p:spPr>
      </p:pic>
      <p:grpSp>
        <p:nvGrpSpPr>
          <p:cNvPr id="17411" name="组合 38"/>
          <p:cNvGrpSpPr/>
          <p:nvPr/>
        </p:nvGrpSpPr>
        <p:grpSpPr>
          <a:xfrm>
            <a:off x="2957513" y="1584325"/>
            <a:ext cx="2541587" cy="2538413"/>
            <a:chOff x="299400" y="609600"/>
            <a:chExt cx="2542863" cy="2539048"/>
          </a:xfrm>
        </p:grpSpPr>
        <p:cxnSp>
          <p:nvCxnSpPr>
            <p:cNvPr id="17419" name="直接连接符 4"/>
            <p:cNvCxnSpPr/>
            <p:nvPr/>
          </p:nvCxnSpPr>
          <p:spPr>
            <a:xfrm>
              <a:off x="321636" y="1876742"/>
              <a:ext cx="2520627" cy="1588"/>
            </a:xfrm>
            <a:prstGeom prst="line">
              <a:avLst/>
            </a:prstGeom>
            <a:ln w="15875" cap="flat" cmpd="sng">
              <a:solidFill>
                <a:srgbClr val="2E75B6"/>
              </a:solidFill>
              <a:prstDash val="lgDash"/>
              <a:headEnd type="none" w="med" len="med"/>
              <a:tailEnd type="none" w="med" len="med"/>
            </a:ln>
          </p:spPr>
        </p:cxnSp>
        <p:cxnSp>
          <p:nvCxnSpPr>
            <p:cNvPr id="17420" name="直接连接符 5"/>
            <p:cNvCxnSpPr/>
            <p:nvPr/>
          </p:nvCxnSpPr>
          <p:spPr>
            <a:xfrm rot="5400000">
              <a:off x="288596" y="1868799"/>
              <a:ext cx="2519993" cy="1588"/>
            </a:xfrm>
            <a:prstGeom prst="line">
              <a:avLst/>
            </a:prstGeom>
            <a:ln w="15875" cap="flat" cmpd="sng">
              <a:solidFill>
                <a:srgbClr val="2E75B6"/>
              </a:solidFill>
              <a:prstDash val="lgDash"/>
              <a:headEnd type="none" w="med" len="med"/>
              <a:tailEnd type="none" w="med" len="med"/>
            </a:ln>
          </p:spPr>
        </p:cxnSp>
        <p:sp>
          <p:nvSpPr>
            <p:cNvPr id="7" name="矩形 6"/>
            <p:cNvSpPr/>
            <p:nvPr/>
          </p:nvSpPr>
          <p:spPr bwMode="auto">
            <a:xfrm>
              <a:off x="299400" y="628655"/>
              <a:ext cx="2520627" cy="2519993"/>
            </a:xfrm>
            <a:prstGeom prst="rect">
              <a:avLst/>
            </a:prstGeom>
            <a:noFill/>
            <a:ln w="25400" cap="flat" cmpd="sng" algn="ctr">
              <a:solidFill>
                <a:schemeClr val="accent1">
                  <a:lumMod val="75000"/>
                </a:schemeClr>
              </a:solidFill>
              <a:prstDash val="solid"/>
              <a:round/>
              <a:headEnd type="none" w="med" len="med"/>
              <a:tailEnd type="none" w="med" len="med"/>
            </a:ln>
            <a:effectLst/>
          </p:spPr>
          <p:txBody>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 name="Freeform 6"/>
          <p:cNvSpPr/>
          <p:nvPr/>
        </p:nvSpPr>
        <p:spPr>
          <a:xfrm>
            <a:off x="3267075" y="1955800"/>
            <a:ext cx="1036638" cy="301625"/>
          </a:xfrm>
          <a:custGeom>
            <a:avLst/>
            <a:gdLst>
              <a:gd name="txL" fmla="*/ 0 w 1634"/>
              <a:gd name="txT" fmla="*/ 0 h 475"/>
              <a:gd name="txR" fmla="*/ 1634 w 1634"/>
              <a:gd name="txB" fmla="*/ 475 h 475"/>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2147483647"/>
              </a:cxn>
            </a:cxnLst>
            <a:rect l="txL" t="txT" r="txR" b="txB"/>
            <a:pathLst>
              <a:path w="1634" h="475">
                <a:moveTo>
                  <a:pt x="1475" y="13"/>
                </a:moveTo>
                <a:lnTo>
                  <a:pt x="1515" y="26"/>
                </a:lnTo>
                <a:lnTo>
                  <a:pt x="1541" y="52"/>
                </a:lnTo>
                <a:lnTo>
                  <a:pt x="1568" y="66"/>
                </a:lnTo>
                <a:lnTo>
                  <a:pt x="1594" y="79"/>
                </a:lnTo>
                <a:lnTo>
                  <a:pt x="1608" y="92"/>
                </a:lnTo>
                <a:lnTo>
                  <a:pt x="1621" y="105"/>
                </a:lnTo>
                <a:lnTo>
                  <a:pt x="1621" y="132"/>
                </a:lnTo>
                <a:lnTo>
                  <a:pt x="1634" y="145"/>
                </a:lnTo>
                <a:lnTo>
                  <a:pt x="1621" y="158"/>
                </a:lnTo>
                <a:lnTo>
                  <a:pt x="1621" y="171"/>
                </a:lnTo>
                <a:lnTo>
                  <a:pt x="1608" y="171"/>
                </a:lnTo>
                <a:lnTo>
                  <a:pt x="1594" y="185"/>
                </a:lnTo>
                <a:lnTo>
                  <a:pt x="1568" y="198"/>
                </a:lnTo>
                <a:lnTo>
                  <a:pt x="1541" y="211"/>
                </a:lnTo>
                <a:lnTo>
                  <a:pt x="1515" y="224"/>
                </a:lnTo>
                <a:lnTo>
                  <a:pt x="1475" y="237"/>
                </a:lnTo>
                <a:lnTo>
                  <a:pt x="1435" y="251"/>
                </a:lnTo>
                <a:lnTo>
                  <a:pt x="1382" y="264"/>
                </a:lnTo>
                <a:lnTo>
                  <a:pt x="1329" y="277"/>
                </a:lnTo>
                <a:lnTo>
                  <a:pt x="1276" y="290"/>
                </a:lnTo>
                <a:lnTo>
                  <a:pt x="1209" y="304"/>
                </a:lnTo>
                <a:lnTo>
                  <a:pt x="1143" y="317"/>
                </a:lnTo>
                <a:lnTo>
                  <a:pt x="1076" y="330"/>
                </a:lnTo>
                <a:lnTo>
                  <a:pt x="996" y="343"/>
                </a:lnTo>
                <a:lnTo>
                  <a:pt x="917" y="356"/>
                </a:lnTo>
                <a:lnTo>
                  <a:pt x="850" y="383"/>
                </a:lnTo>
                <a:lnTo>
                  <a:pt x="784" y="396"/>
                </a:lnTo>
                <a:lnTo>
                  <a:pt x="717" y="409"/>
                </a:lnTo>
                <a:lnTo>
                  <a:pt x="651" y="409"/>
                </a:lnTo>
                <a:lnTo>
                  <a:pt x="598" y="422"/>
                </a:lnTo>
                <a:lnTo>
                  <a:pt x="545" y="436"/>
                </a:lnTo>
                <a:lnTo>
                  <a:pt x="491" y="436"/>
                </a:lnTo>
                <a:lnTo>
                  <a:pt x="452" y="449"/>
                </a:lnTo>
                <a:lnTo>
                  <a:pt x="412" y="462"/>
                </a:lnTo>
                <a:lnTo>
                  <a:pt x="372" y="462"/>
                </a:lnTo>
                <a:lnTo>
                  <a:pt x="345" y="462"/>
                </a:lnTo>
                <a:lnTo>
                  <a:pt x="319" y="475"/>
                </a:lnTo>
                <a:lnTo>
                  <a:pt x="292" y="475"/>
                </a:lnTo>
                <a:lnTo>
                  <a:pt x="279" y="475"/>
                </a:lnTo>
                <a:lnTo>
                  <a:pt x="252" y="475"/>
                </a:lnTo>
                <a:lnTo>
                  <a:pt x="212" y="475"/>
                </a:lnTo>
                <a:lnTo>
                  <a:pt x="159" y="462"/>
                </a:lnTo>
                <a:lnTo>
                  <a:pt x="119" y="449"/>
                </a:lnTo>
                <a:lnTo>
                  <a:pt x="79" y="436"/>
                </a:lnTo>
                <a:lnTo>
                  <a:pt x="40" y="409"/>
                </a:lnTo>
                <a:lnTo>
                  <a:pt x="13" y="396"/>
                </a:lnTo>
                <a:lnTo>
                  <a:pt x="0" y="370"/>
                </a:lnTo>
                <a:lnTo>
                  <a:pt x="0" y="343"/>
                </a:lnTo>
                <a:lnTo>
                  <a:pt x="0" y="330"/>
                </a:lnTo>
                <a:lnTo>
                  <a:pt x="0" y="317"/>
                </a:lnTo>
                <a:lnTo>
                  <a:pt x="13" y="317"/>
                </a:lnTo>
                <a:lnTo>
                  <a:pt x="26" y="304"/>
                </a:lnTo>
                <a:lnTo>
                  <a:pt x="40" y="290"/>
                </a:lnTo>
                <a:lnTo>
                  <a:pt x="66" y="290"/>
                </a:lnTo>
                <a:lnTo>
                  <a:pt x="93" y="277"/>
                </a:lnTo>
                <a:lnTo>
                  <a:pt x="119" y="277"/>
                </a:lnTo>
                <a:lnTo>
                  <a:pt x="133" y="277"/>
                </a:lnTo>
                <a:lnTo>
                  <a:pt x="146" y="264"/>
                </a:lnTo>
                <a:lnTo>
                  <a:pt x="172" y="264"/>
                </a:lnTo>
                <a:lnTo>
                  <a:pt x="199" y="264"/>
                </a:lnTo>
                <a:lnTo>
                  <a:pt x="226" y="251"/>
                </a:lnTo>
                <a:lnTo>
                  <a:pt x="266" y="251"/>
                </a:lnTo>
                <a:lnTo>
                  <a:pt x="292" y="237"/>
                </a:lnTo>
                <a:lnTo>
                  <a:pt x="345" y="224"/>
                </a:lnTo>
                <a:lnTo>
                  <a:pt x="385" y="211"/>
                </a:lnTo>
                <a:lnTo>
                  <a:pt x="425" y="198"/>
                </a:lnTo>
                <a:lnTo>
                  <a:pt x="478" y="185"/>
                </a:lnTo>
                <a:lnTo>
                  <a:pt x="531" y="171"/>
                </a:lnTo>
                <a:lnTo>
                  <a:pt x="584" y="158"/>
                </a:lnTo>
                <a:lnTo>
                  <a:pt x="638" y="145"/>
                </a:lnTo>
                <a:lnTo>
                  <a:pt x="704" y="132"/>
                </a:lnTo>
                <a:lnTo>
                  <a:pt x="771" y="105"/>
                </a:lnTo>
                <a:lnTo>
                  <a:pt x="837" y="92"/>
                </a:lnTo>
                <a:lnTo>
                  <a:pt x="903" y="79"/>
                </a:lnTo>
                <a:lnTo>
                  <a:pt x="957" y="66"/>
                </a:lnTo>
                <a:lnTo>
                  <a:pt x="1023" y="52"/>
                </a:lnTo>
                <a:lnTo>
                  <a:pt x="1076" y="39"/>
                </a:lnTo>
                <a:lnTo>
                  <a:pt x="1129" y="26"/>
                </a:lnTo>
                <a:lnTo>
                  <a:pt x="1169" y="26"/>
                </a:lnTo>
                <a:lnTo>
                  <a:pt x="1222" y="13"/>
                </a:lnTo>
                <a:lnTo>
                  <a:pt x="1262" y="13"/>
                </a:lnTo>
                <a:lnTo>
                  <a:pt x="1302" y="0"/>
                </a:lnTo>
                <a:lnTo>
                  <a:pt x="1342" y="0"/>
                </a:lnTo>
                <a:lnTo>
                  <a:pt x="1369" y="0"/>
                </a:lnTo>
                <a:lnTo>
                  <a:pt x="1395" y="0"/>
                </a:lnTo>
                <a:lnTo>
                  <a:pt x="1422" y="13"/>
                </a:lnTo>
                <a:lnTo>
                  <a:pt x="1448" y="13"/>
                </a:lnTo>
                <a:lnTo>
                  <a:pt x="1475" y="13"/>
                </a:lnTo>
              </a:path>
            </a:pathLst>
          </a:custGeom>
          <a:solidFill>
            <a:srgbClr val="FF0000">
              <a:alpha val="100000"/>
            </a:srgbClr>
          </a:solidFill>
          <a:ln w="0" cap="flat" cmpd="sng">
            <a:solidFill>
              <a:srgbClr val="000000">
                <a:alpha val="100000"/>
              </a:srgbClr>
            </a:solidFill>
            <a:prstDash val="solid"/>
            <a:round/>
            <a:headEnd type="none" w="med" len="med"/>
            <a:tailEnd type="none" w="med" len="med"/>
          </a:ln>
        </p:spPr>
        <p:txBody>
          <a:bodyPr/>
          <a:p>
            <a:endParaRPr lang="zh-CN" altLang="en-US"/>
          </a:p>
        </p:txBody>
      </p:sp>
      <p:sp>
        <p:nvSpPr>
          <p:cNvPr id="9" name="Freeform 7"/>
          <p:cNvSpPr/>
          <p:nvPr/>
        </p:nvSpPr>
        <p:spPr>
          <a:xfrm>
            <a:off x="4364038" y="2257425"/>
            <a:ext cx="227012" cy="1008063"/>
          </a:xfrm>
          <a:custGeom>
            <a:avLst/>
            <a:gdLst>
              <a:gd name="txL" fmla="*/ 0 w 359"/>
              <a:gd name="txT" fmla="*/ 0 h 1586"/>
              <a:gd name="txR" fmla="*/ 359 w 359"/>
              <a:gd name="txB" fmla="*/ 1586 h 1586"/>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359" h="1586">
                <a:moveTo>
                  <a:pt x="279" y="912"/>
                </a:moveTo>
                <a:lnTo>
                  <a:pt x="279" y="965"/>
                </a:lnTo>
                <a:lnTo>
                  <a:pt x="279" y="1031"/>
                </a:lnTo>
                <a:lnTo>
                  <a:pt x="279" y="1084"/>
                </a:lnTo>
                <a:lnTo>
                  <a:pt x="266" y="1124"/>
                </a:lnTo>
                <a:lnTo>
                  <a:pt x="266" y="1176"/>
                </a:lnTo>
                <a:lnTo>
                  <a:pt x="266" y="1216"/>
                </a:lnTo>
                <a:lnTo>
                  <a:pt x="266" y="1256"/>
                </a:lnTo>
                <a:lnTo>
                  <a:pt x="266" y="1295"/>
                </a:lnTo>
                <a:lnTo>
                  <a:pt x="266" y="1322"/>
                </a:lnTo>
                <a:lnTo>
                  <a:pt x="266" y="1361"/>
                </a:lnTo>
                <a:lnTo>
                  <a:pt x="266" y="1388"/>
                </a:lnTo>
                <a:lnTo>
                  <a:pt x="266" y="1414"/>
                </a:lnTo>
                <a:lnTo>
                  <a:pt x="253" y="1441"/>
                </a:lnTo>
                <a:lnTo>
                  <a:pt x="253" y="1454"/>
                </a:lnTo>
                <a:lnTo>
                  <a:pt x="253" y="1480"/>
                </a:lnTo>
                <a:lnTo>
                  <a:pt x="253" y="1494"/>
                </a:lnTo>
                <a:lnTo>
                  <a:pt x="240" y="1507"/>
                </a:lnTo>
                <a:lnTo>
                  <a:pt x="240" y="1533"/>
                </a:lnTo>
                <a:lnTo>
                  <a:pt x="226" y="1546"/>
                </a:lnTo>
                <a:lnTo>
                  <a:pt x="226" y="1560"/>
                </a:lnTo>
                <a:lnTo>
                  <a:pt x="213" y="1573"/>
                </a:lnTo>
                <a:lnTo>
                  <a:pt x="200" y="1586"/>
                </a:lnTo>
                <a:lnTo>
                  <a:pt x="186" y="1586"/>
                </a:lnTo>
                <a:lnTo>
                  <a:pt x="173" y="1586"/>
                </a:lnTo>
                <a:lnTo>
                  <a:pt x="160" y="1586"/>
                </a:lnTo>
                <a:lnTo>
                  <a:pt x="147" y="1586"/>
                </a:lnTo>
                <a:lnTo>
                  <a:pt x="120" y="1573"/>
                </a:lnTo>
                <a:lnTo>
                  <a:pt x="107" y="1546"/>
                </a:lnTo>
                <a:lnTo>
                  <a:pt x="93" y="1533"/>
                </a:lnTo>
                <a:lnTo>
                  <a:pt x="80" y="1494"/>
                </a:lnTo>
                <a:lnTo>
                  <a:pt x="67" y="1467"/>
                </a:lnTo>
                <a:lnTo>
                  <a:pt x="54" y="1427"/>
                </a:lnTo>
                <a:lnTo>
                  <a:pt x="40" y="1388"/>
                </a:lnTo>
                <a:lnTo>
                  <a:pt x="27" y="1348"/>
                </a:lnTo>
                <a:lnTo>
                  <a:pt x="14" y="1309"/>
                </a:lnTo>
                <a:lnTo>
                  <a:pt x="14" y="1269"/>
                </a:lnTo>
                <a:lnTo>
                  <a:pt x="0" y="1242"/>
                </a:lnTo>
                <a:lnTo>
                  <a:pt x="0" y="1203"/>
                </a:lnTo>
                <a:lnTo>
                  <a:pt x="14" y="1176"/>
                </a:lnTo>
                <a:lnTo>
                  <a:pt x="14" y="1150"/>
                </a:lnTo>
                <a:lnTo>
                  <a:pt x="14" y="1110"/>
                </a:lnTo>
                <a:lnTo>
                  <a:pt x="27" y="1071"/>
                </a:lnTo>
                <a:lnTo>
                  <a:pt x="27" y="1018"/>
                </a:lnTo>
                <a:lnTo>
                  <a:pt x="40" y="965"/>
                </a:lnTo>
                <a:lnTo>
                  <a:pt x="40" y="899"/>
                </a:lnTo>
                <a:lnTo>
                  <a:pt x="40" y="820"/>
                </a:lnTo>
                <a:lnTo>
                  <a:pt x="40" y="740"/>
                </a:lnTo>
                <a:lnTo>
                  <a:pt x="54" y="648"/>
                </a:lnTo>
                <a:lnTo>
                  <a:pt x="54" y="555"/>
                </a:lnTo>
                <a:lnTo>
                  <a:pt x="54" y="476"/>
                </a:lnTo>
                <a:lnTo>
                  <a:pt x="54" y="397"/>
                </a:lnTo>
                <a:lnTo>
                  <a:pt x="54" y="331"/>
                </a:lnTo>
                <a:lnTo>
                  <a:pt x="40" y="278"/>
                </a:lnTo>
                <a:lnTo>
                  <a:pt x="40" y="225"/>
                </a:lnTo>
                <a:lnTo>
                  <a:pt x="27" y="185"/>
                </a:lnTo>
                <a:lnTo>
                  <a:pt x="14" y="146"/>
                </a:lnTo>
                <a:lnTo>
                  <a:pt x="14" y="119"/>
                </a:lnTo>
                <a:lnTo>
                  <a:pt x="0" y="93"/>
                </a:lnTo>
                <a:lnTo>
                  <a:pt x="0" y="66"/>
                </a:lnTo>
                <a:lnTo>
                  <a:pt x="0" y="53"/>
                </a:lnTo>
                <a:lnTo>
                  <a:pt x="14" y="40"/>
                </a:lnTo>
                <a:lnTo>
                  <a:pt x="14" y="27"/>
                </a:lnTo>
                <a:lnTo>
                  <a:pt x="27" y="14"/>
                </a:lnTo>
                <a:lnTo>
                  <a:pt x="40" y="14"/>
                </a:lnTo>
                <a:lnTo>
                  <a:pt x="67" y="0"/>
                </a:lnTo>
                <a:lnTo>
                  <a:pt x="80" y="14"/>
                </a:lnTo>
                <a:lnTo>
                  <a:pt x="107" y="14"/>
                </a:lnTo>
                <a:lnTo>
                  <a:pt x="133" y="14"/>
                </a:lnTo>
                <a:lnTo>
                  <a:pt x="147" y="27"/>
                </a:lnTo>
                <a:lnTo>
                  <a:pt x="173" y="40"/>
                </a:lnTo>
                <a:lnTo>
                  <a:pt x="200" y="66"/>
                </a:lnTo>
                <a:lnTo>
                  <a:pt x="226" y="80"/>
                </a:lnTo>
                <a:lnTo>
                  <a:pt x="253" y="106"/>
                </a:lnTo>
                <a:lnTo>
                  <a:pt x="279" y="119"/>
                </a:lnTo>
                <a:lnTo>
                  <a:pt x="306" y="146"/>
                </a:lnTo>
                <a:lnTo>
                  <a:pt x="319" y="159"/>
                </a:lnTo>
                <a:lnTo>
                  <a:pt x="333" y="172"/>
                </a:lnTo>
                <a:lnTo>
                  <a:pt x="346" y="185"/>
                </a:lnTo>
                <a:lnTo>
                  <a:pt x="346" y="199"/>
                </a:lnTo>
                <a:lnTo>
                  <a:pt x="346" y="225"/>
                </a:lnTo>
                <a:lnTo>
                  <a:pt x="359" y="251"/>
                </a:lnTo>
                <a:lnTo>
                  <a:pt x="346" y="278"/>
                </a:lnTo>
                <a:lnTo>
                  <a:pt x="346" y="317"/>
                </a:lnTo>
                <a:lnTo>
                  <a:pt x="319" y="357"/>
                </a:lnTo>
                <a:lnTo>
                  <a:pt x="319" y="370"/>
                </a:lnTo>
                <a:lnTo>
                  <a:pt x="319" y="384"/>
                </a:lnTo>
                <a:lnTo>
                  <a:pt x="306" y="397"/>
                </a:lnTo>
                <a:lnTo>
                  <a:pt x="306" y="423"/>
                </a:lnTo>
                <a:lnTo>
                  <a:pt x="306" y="450"/>
                </a:lnTo>
                <a:lnTo>
                  <a:pt x="293" y="476"/>
                </a:lnTo>
                <a:lnTo>
                  <a:pt x="293" y="502"/>
                </a:lnTo>
                <a:lnTo>
                  <a:pt x="293" y="542"/>
                </a:lnTo>
                <a:lnTo>
                  <a:pt x="293" y="582"/>
                </a:lnTo>
                <a:lnTo>
                  <a:pt x="293" y="621"/>
                </a:lnTo>
                <a:lnTo>
                  <a:pt x="279" y="661"/>
                </a:lnTo>
                <a:lnTo>
                  <a:pt x="279" y="701"/>
                </a:lnTo>
                <a:lnTo>
                  <a:pt x="279" y="754"/>
                </a:lnTo>
                <a:lnTo>
                  <a:pt x="279" y="806"/>
                </a:lnTo>
                <a:lnTo>
                  <a:pt x="279" y="859"/>
                </a:lnTo>
                <a:lnTo>
                  <a:pt x="279" y="912"/>
                </a:lnTo>
              </a:path>
            </a:pathLst>
          </a:custGeom>
          <a:solidFill>
            <a:srgbClr val="FF0000">
              <a:alpha val="100000"/>
            </a:srgbClr>
          </a:solidFill>
          <a:ln w="0" cap="flat" cmpd="sng">
            <a:solidFill>
              <a:srgbClr val="000000">
                <a:alpha val="100000"/>
              </a:srgbClr>
            </a:solidFill>
            <a:prstDash val="solid"/>
            <a:round/>
            <a:headEnd type="none" w="med" len="med"/>
            <a:tailEnd type="none" w="med" len="med"/>
          </a:ln>
        </p:spPr>
        <p:txBody>
          <a:bodyPr/>
          <a:p>
            <a:endParaRPr lang="zh-CN" altLang="en-US"/>
          </a:p>
        </p:txBody>
      </p:sp>
      <p:sp>
        <p:nvSpPr>
          <p:cNvPr id="10" name="Freeform 8"/>
          <p:cNvSpPr/>
          <p:nvPr/>
        </p:nvSpPr>
        <p:spPr>
          <a:xfrm>
            <a:off x="4557713" y="1746250"/>
            <a:ext cx="506412" cy="2206625"/>
          </a:xfrm>
          <a:custGeom>
            <a:avLst/>
            <a:gdLst>
              <a:gd name="txL" fmla="*/ 0 w 797"/>
              <a:gd name="txT" fmla="*/ 0 h 3476"/>
              <a:gd name="txR" fmla="*/ 797 w 797"/>
              <a:gd name="txB" fmla="*/ 3476 h 3476"/>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797" h="3476">
                <a:moveTo>
                  <a:pt x="665" y="3370"/>
                </a:moveTo>
                <a:lnTo>
                  <a:pt x="638" y="3396"/>
                </a:lnTo>
                <a:lnTo>
                  <a:pt x="611" y="3410"/>
                </a:lnTo>
                <a:lnTo>
                  <a:pt x="598" y="3436"/>
                </a:lnTo>
                <a:lnTo>
                  <a:pt x="571" y="3449"/>
                </a:lnTo>
                <a:lnTo>
                  <a:pt x="558" y="3462"/>
                </a:lnTo>
                <a:lnTo>
                  <a:pt x="532" y="3476"/>
                </a:lnTo>
                <a:lnTo>
                  <a:pt x="518" y="3476"/>
                </a:lnTo>
                <a:lnTo>
                  <a:pt x="505" y="3476"/>
                </a:lnTo>
                <a:lnTo>
                  <a:pt x="478" y="3476"/>
                </a:lnTo>
                <a:lnTo>
                  <a:pt x="465" y="3476"/>
                </a:lnTo>
                <a:lnTo>
                  <a:pt x="452" y="3462"/>
                </a:lnTo>
                <a:lnTo>
                  <a:pt x="439" y="3449"/>
                </a:lnTo>
                <a:lnTo>
                  <a:pt x="425" y="3423"/>
                </a:lnTo>
                <a:lnTo>
                  <a:pt x="412" y="3396"/>
                </a:lnTo>
                <a:lnTo>
                  <a:pt x="399" y="3370"/>
                </a:lnTo>
                <a:lnTo>
                  <a:pt x="399" y="3343"/>
                </a:lnTo>
                <a:lnTo>
                  <a:pt x="385" y="3304"/>
                </a:lnTo>
                <a:lnTo>
                  <a:pt x="372" y="3264"/>
                </a:lnTo>
                <a:lnTo>
                  <a:pt x="346" y="3225"/>
                </a:lnTo>
                <a:lnTo>
                  <a:pt x="319" y="3198"/>
                </a:lnTo>
                <a:lnTo>
                  <a:pt x="292" y="3158"/>
                </a:lnTo>
                <a:lnTo>
                  <a:pt x="253" y="3132"/>
                </a:lnTo>
                <a:lnTo>
                  <a:pt x="226" y="3092"/>
                </a:lnTo>
                <a:lnTo>
                  <a:pt x="173" y="3066"/>
                </a:lnTo>
                <a:lnTo>
                  <a:pt x="133" y="3040"/>
                </a:lnTo>
                <a:lnTo>
                  <a:pt x="93" y="3000"/>
                </a:lnTo>
                <a:lnTo>
                  <a:pt x="66" y="2973"/>
                </a:lnTo>
                <a:lnTo>
                  <a:pt x="40" y="2960"/>
                </a:lnTo>
                <a:lnTo>
                  <a:pt x="27" y="2934"/>
                </a:lnTo>
                <a:lnTo>
                  <a:pt x="13" y="2907"/>
                </a:lnTo>
                <a:lnTo>
                  <a:pt x="0" y="2894"/>
                </a:lnTo>
                <a:lnTo>
                  <a:pt x="0" y="2881"/>
                </a:lnTo>
                <a:lnTo>
                  <a:pt x="13" y="2868"/>
                </a:lnTo>
                <a:lnTo>
                  <a:pt x="27" y="2855"/>
                </a:lnTo>
                <a:lnTo>
                  <a:pt x="40" y="2855"/>
                </a:lnTo>
                <a:lnTo>
                  <a:pt x="66" y="2855"/>
                </a:lnTo>
                <a:lnTo>
                  <a:pt x="93" y="2855"/>
                </a:lnTo>
                <a:lnTo>
                  <a:pt x="133" y="2855"/>
                </a:lnTo>
                <a:lnTo>
                  <a:pt x="186" y="2855"/>
                </a:lnTo>
                <a:lnTo>
                  <a:pt x="226" y="2868"/>
                </a:lnTo>
                <a:lnTo>
                  <a:pt x="279" y="2881"/>
                </a:lnTo>
                <a:lnTo>
                  <a:pt x="332" y="2894"/>
                </a:lnTo>
                <a:lnTo>
                  <a:pt x="359" y="2907"/>
                </a:lnTo>
                <a:lnTo>
                  <a:pt x="399" y="2907"/>
                </a:lnTo>
                <a:lnTo>
                  <a:pt x="425" y="2907"/>
                </a:lnTo>
                <a:lnTo>
                  <a:pt x="452" y="2907"/>
                </a:lnTo>
                <a:lnTo>
                  <a:pt x="465" y="2907"/>
                </a:lnTo>
                <a:lnTo>
                  <a:pt x="478" y="2894"/>
                </a:lnTo>
                <a:lnTo>
                  <a:pt x="478" y="2881"/>
                </a:lnTo>
                <a:lnTo>
                  <a:pt x="478" y="2868"/>
                </a:lnTo>
                <a:lnTo>
                  <a:pt x="478" y="2841"/>
                </a:lnTo>
                <a:lnTo>
                  <a:pt x="478" y="2815"/>
                </a:lnTo>
                <a:lnTo>
                  <a:pt x="478" y="2775"/>
                </a:lnTo>
                <a:lnTo>
                  <a:pt x="492" y="2736"/>
                </a:lnTo>
                <a:lnTo>
                  <a:pt x="492" y="2683"/>
                </a:lnTo>
                <a:lnTo>
                  <a:pt x="492" y="2630"/>
                </a:lnTo>
                <a:lnTo>
                  <a:pt x="492" y="2577"/>
                </a:lnTo>
                <a:lnTo>
                  <a:pt x="492" y="2511"/>
                </a:lnTo>
                <a:lnTo>
                  <a:pt x="492" y="2432"/>
                </a:lnTo>
                <a:lnTo>
                  <a:pt x="492" y="2352"/>
                </a:lnTo>
                <a:lnTo>
                  <a:pt x="492" y="2273"/>
                </a:lnTo>
                <a:lnTo>
                  <a:pt x="492" y="2181"/>
                </a:lnTo>
                <a:lnTo>
                  <a:pt x="492" y="2088"/>
                </a:lnTo>
                <a:lnTo>
                  <a:pt x="492" y="1903"/>
                </a:lnTo>
                <a:lnTo>
                  <a:pt x="492" y="1718"/>
                </a:lnTo>
                <a:lnTo>
                  <a:pt x="492" y="1533"/>
                </a:lnTo>
                <a:lnTo>
                  <a:pt x="492" y="1361"/>
                </a:lnTo>
                <a:lnTo>
                  <a:pt x="478" y="1203"/>
                </a:lnTo>
                <a:lnTo>
                  <a:pt x="478" y="1044"/>
                </a:lnTo>
                <a:lnTo>
                  <a:pt x="465" y="899"/>
                </a:lnTo>
                <a:lnTo>
                  <a:pt x="452" y="753"/>
                </a:lnTo>
                <a:lnTo>
                  <a:pt x="452" y="687"/>
                </a:lnTo>
                <a:lnTo>
                  <a:pt x="452" y="621"/>
                </a:lnTo>
                <a:lnTo>
                  <a:pt x="439" y="568"/>
                </a:lnTo>
                <a:lnTo>
                  <a:pt x="439" y="516"/>
                </a:lnTo>
                <a:lnTo>
                  <a:pt x="439" y="463"/>
                </a:lnTo>
                <a:lnTo>
                  <a:pt x="425" y="423"/>
                </a:lnTo>
                <a:lnTo>
                  <a:pt x="425" y="370"/>
                </a:lnTo>
                <a:lnTo>
                  <a:pt x="412" y="331"/>
                </a:lnTo>
                <a:lnTo>
                  <a:pt x="412" y="304"/>
                </a:lnTo>
                <a:lnTo>
                  <a:pt x="399" y="278"/>
                </a:lnTo>
                <a:lnTo>
                  <a:pt x="399" y="251"/>
                </a:lnTo>
                <a:lnTo>
                  <a:pt x="385" y="225"/>
                </a:lnTo>
                <a:lnTo>
                  <a:pt x="385" y="212"/>
                </a:lnTo>
                <a:lnTo>
                  <a:pt x="385" y="198"/>
                </a:lnTo>
                <a:lnTo>
                  <a:pt x="372" y="185"/>
                </a:lnTo>
                <a:lnTo>
                  <a:pt x="359" y="172"/>
                </a:lnTo>
                <a:lnTo>
                  <a:pt x="346" y="159"/>
                </a:lnTo>
                <a:lnTo>
                  <a:pt x="332" y="132"/>
                </a:lnTo>
                <a:lnTo>
                  <a:pt x="319" y="106"/>
                </a:lnTo>
                <a:lnTo>
                  <a:pt x="306" y="66"/>
                </a:lnTo>
                <a:lnTo>
                  <a:pt x="306" y="53"/>
                </a:lnTo>
                <a:lnTo>
                  <a:pt x="319" y="40"/>
                </a:lnTo>
                <a:lnTo>
                  <a:pt x="319" y="27"/>
                </a:lnTo>
                <a:lnTo>
                  <a:pt x="332" y="13"/>
                </a:lnTo>
                <a:lnTo>
                  <a:pt x="346" y="0"/>
                </a:lnTo>
                <a:lnTo>
                  <a:pt x="359" y="0"/>
                </a:lnTo>
                <a:lnTo>
                  <a:pt x="385" y="0"/>
                </a:lnTo>
                <a:lnTo>
                  <a:pt x="412" y="0"/>
                </a:lnTo>
                <a:lnTo>
                  <a:pt x="452" y="13"/>
                </a:lnTo>
                <a:lnTo>
                  <a:pt x="518" y="27"/>
                </a:lnTo>
                <a:lnTo>
                  <a:pt x="571" y="53"/>
                </a:lnTo>
                <a:lnTo>
                  <a:pt x="651" y="80"/>
                </a:lnTo>
                <a:lnTo>
                  <a:pt x="678" y="93"/>
                </a:lnTo>
                <a:lnTo>
                  <a:pt x="704" y="106"/>
                </a:lnTo>
                <a:lnTo>
                  <a:pt x="731" y="132"/>
                </a:lnTo>
                <a:lnTo>
                  <a:pt x="758" y="146"/>
                </a:lnTo>
                <a:lnTo>
                  <a:pt x="771" y="159"/>
                </a:lnTo>
                <a:lnTo>
                  <a:pt x="784" y="172"/>
                </a:lnTo>
                <a:lnTo>
                  <a:pt x="784" y="185"/>
                </a:lnTo>
                <a:lnTo>
                  <a:pt x="797" y="198"/>
                </a:lnTo>
                <a:lnTo>
                  <a:pt x="784" y="225"/>
                </a:lnTo>
                <a:lnTo>
                  <a:pt x="784" y="251"/>
                </a:lnTo>
                <a:lnTo>
                  <a:pt x="771" y="278"/>
                </a:lnTo>
                <a:lnTo>
                  <a:pt x="758" y="317"/>
                </a:lnTo>
                <a:lnTo>
                  <a:pt x="758" y="331"/>
                </a:lnTo>
                <a:lnTo>
                  <a:pt x="744" y="357"/>
                </a:lnTo>
                <a:lnTo>
                  <a:pt x="744" y="397"/>
                </a:lnTo>
                <a:lnTo>
                  <a:pt x="731" y="436"/>
                </a:lnTo>
                <a:lnTo>
                  <a:pt x="731" y="489"/>
                </a:lnTo>
                <a:lnTo>
                  <a:pt x="731" y="555"/>
                </a:lnTo>
                <a:lnTo>
                  <a:pt x="731" y="621"/>
                </a:lnTo>
                <a:lnTo>
                  <a:pt x="731" y="701"/>
                </a:lnTo>
                <a:lnTo>
                  <a:pt x="731" y="740"/>
                </a:lnTo>
                <a:lnTo>
                  <a:pt x="731" y="793"/>
                </a:lnTo>
                <a:lnTo>
                  <a:pt x="731" y="846"/>
                </a:lnTo>
                <a:lnTo>
                  <a:pt x="731" y="899"/>
                </a:lnTo>
                <a:lnTo>
                  <a:pt x="731" y="952"/>
                </a:lnTo>
                <a:lnTo>
                  <a:pt x="731" y="1018"/>
                </a:lnTo>
                <a:lnTo>
                  <a:pt x="731" y="1084"/>
                </a:lnTo>
                <a:lnTo>
                  <a:pt x="731" y="1150"/>
                </a:lnTo>
                <a:lnTo>
                  <a:pt x="744" y="1216"/>
                </a:lnTo>
                <a:lnTo>
                  <a:pt x="744" y="1295"/>
                </a:lnTo>
                <a:lnTo>
                  <a:pt x="744" y="1375"/>
                </a:lnTo>
                <a:lnTo>
                  <a:pt x="744" y="1467"/>
                </a:lnTo>
                <a:lnTo>
                  <a:pt x="758" y="1546"/>
                </a:lnTo>
                <a:lnTo>
                  <a:pt x="758" y="1639"/>
                </a:lnTo>
                <a:lnTo>
                  <a:pt x="758" y="1731"/>
                </a:lnTo>
                <a:lnTo>
                  <a:pt x="758" y="1837"/>
                </a:lnTo>
                <a:lnTo>
                  <a:pt x="758" y="1930"/>
                </a:lnTo>
                <a:lnTo>
                  <a:pt x="771" y="2035"/>
                </a:lnTo>
                <a:lnTo>
                  <a:pt x="771" y="2128"/>
                </a:lnTo>
                <a:lnTo>
                  <a:pt x="771" y="2207"/>
                </a:lnTo>
                <a:lnTo>
                  <a:pt x="771" y="2300"/>
                </a:lnTo>
                <a:lnTo>
                  <a:pt x="771" y="2379"/>
                </a:lnTo>
                <a:lnTo>
                  <a:pt x="784" y="2445"/>
                </a:lnTo>
                <a:lnTo>
                  <a:pt x="784" y="2524"/>
                </a:lnTo>
                <a:lnTo>
                  <a:pt x="784" y="2590"/>
                </a:lnTo>
                <a:lnTo>
                  <a:pt x="784" y="2643"/>
                </a:lnTo>
                <a:lnTo>
                  <a:pt x="784" y="2709"/>
                </a:lnTo>
                <a:lnTo>
                  <a:pt x="771" y="2762"/>
                </a:lnTo>
                <a:lnTo>
                  <a:pt x="771" y="2815"/>
                </a:lnTo>
                <a:lnTo>
                  <a:pt x="771" y="2868"/>
                </a:lnTo>
                <a:lnTo>
                  <a:pt x="771" y="2907"/>
                </a:lnTo>
                <a:lnTo>
                  <a:pt x="771" y="2947"/>
                </a:lnTo>
                <a:lnTo>
                  <a:pt x="758" y="3013"/>
                </a:lnTo>
                <a:lnTo>
                  <a:pt x="758" y="3079"/>
                </a:lnTo>
                <a:lnTo>
                  <a:pt x="744" y="3145"/>
                </a:lnTo>
                <a:lnTo>
                  <a:pt x="731" y="3198"/>
                </a:lnTo>
                <a:lnTo>
                  <a:pt x="718" y="3251"/>
                </a:lnTo>
                <a:lnTo>
                  <a:pt x="704" y="3291"/>
                </a:lnTo>
                <a:lnTo>
                  <a:pt x="678" y="3330"/>
                </a:lnTo>
                <a:lnTo>
                  <a:pt x="665" y="3370"/>
                </a:lnTo>
              </a:path>
            </a:pathLst>
          </a:custGeom>
          <a:solidFill>
            <a:srgbClr val="FF0000">
              <a:alpha val="100000"/>
            </a:srgbClr>
          </a:solidFill>
          <a:ln w="0" cap="flat" cmpd="sng">
            <a:solidFill>
              <a:srgbClr val="000000">
                <a:alpha val="100000"/>
              </a:srgbClr>
            </a:solidFill>
            <a:prstDash val="solid"/>
            <a:round/>
            <a:headEnd type="none" w="med" len="med"/>
            <a:tailEnd type="none" w="med" len="med"/>
          </a:ln>
        </p:spPr>
        <p:txBody>
          <a:bodyPr/>
          <a:p>
            <a:endParaRPr lang="zh-CN" altLang="en-US"/>
          </a:p>
        </p:txBody>
      </p:sp>
      <p:sp>
        <p:nvSpPr>
          <p:cNvPr id="11" name="Freeform 9"/>
          <p:cNvSpPr/>
          <p:nvPr/>
        </p:nvSpPr>
        <p:spPr>
          <a:xfrm>
            <a:off x="3157538" y="2484438"/>
            <a:ext cx="1020762" cy="1317625"/>
          </a:xfrm>
          <a:custGeom>
            <a:avLst/>
            <a:gdLst>
              <a:gd name="txL" fmla="*/ 0 w 1608"/>
              <a:gd name="txT" fmla="*/ 0 h 2075"/>
              <a:gd name="txR" fmla="*/ 1608 w 1608"/>
              <a:gd name="txB" fmla="*/ 2075 h 2075"/>
            </a:gdLst>
            <a:ahLst/>
            <a:cxnLst>
              <a:cxn ang="0">
                <a:pos x="2147483647" y="2147483647"/>
              </a:cxn>
              <a:cxn ang="0">
                <a:pos x="2147483647" y="2147483647"/>
              </a:cxn>
              <a:cxn ang="0">
                <a:pos x="2147483647" y="2147483647"/>
              </a:cxn>
              <a:cxn ang="0">
                <a:pos x="2147483647" y="2147483647"/>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1608" h="2075">
                <a:moveTo>
                  <a:pt x="585" y="185"/>
                </a:moveTo>
                <a:lnTo>
                  <a:pt x="678" y="159"/>
                </a:lnTo>
                <a:lnTo>
                  <a:pt x="771" y="145"/>
                </a:lnTo>
                <a:lnTo>
                  <a:pt x="837" y="132"/>
                </a:lnTo>
                <a:lnTo>
                  <a:pt x="904" y="119"/>
                </a:lnTo>
                <a:lnTo>
                  <a:pt x="957" y="119"/>
                </a:lnTo>
                <a:lnTo>
                  <a:pt x="1010" y="106"/>
                </a:lnTo>
                <a:lnTo>
                  <a:pt x="1050" y="93"/>
                </a:lnTo>
                <a:lnTo>
                  <a:pt x="1076" y="93"/>
                </a:lnTo>
                <a:lnTo>
                  <a:pt x="1116" y="79"/>
                </a:lnTo>
                <a:lnTo>
                  <a:pt x="1156" y="66"/>
                </a:lnTo>
                <a:lnTo>
                  <a:pt x="1196" y="53"/>
                </a:lnTo>
                <a:lnTo>
                  <a:pt x="1209" y="27"/>
                </a:lnTo>
                <a:lnTo>
                  <a:pt x="1236" y="13"/>
                </a:lnTo>
                <a:lnTo>
                  <a:pt x="1262" y="0"/>
                </a:lnTo>
                <a:lnTo>
                  <a:pt x="1289" y="0"/>
                </a:lnTo>
                <a:lnTo>
                  <a:pt x="1316" y="0"/>
                </a:lnTo>
                <a:lnTo>
                  <a:pt x="1329" y="0"/>
                </a:lnTo>
                <a:lnTo>
                  <a:pt x="1355" y="13"/>
                </a:lnTo>
                <a:lnTo>
                  <a:pt x="1369" y="13"/>
                </a:lnTo>
                <a:lnTo>
                  <a:pt x="1395" y="27"/>
                </a:lnTo>
                <a:lnTo>
                  <a:pt x="1409" y="40"/>
                </a:lnTo>
                <a:lnTo>
                  <a:pt x="1435" y="66"/>
                </a:lnTo>
                <a:lnTo>
                  <a:pt x="1462" y="79"/>
                </a:lnTo>
                <a:lnTo>
                  <a:pt x="1488" y="106"/>
                </a:lnTo>
                <a:lnTo>
                  <a:pt x="1515" y="119"/>
                </a:lnTo>
                <a:lnTo>
                  <a:pt x="1542" y="145"/>
                </a:lnTo>
                <a:lnTo>
                  <a:pt x="1555" y="172"/>
                </a:lnTo>
                <a:lnTo>
                  <a:pt x="1568" y="185"/>
                </a:lnTo>
                <a:lnTo>
                  <a:pt x="1581" y="198"/>
                </a:lnTo>
                <a:lnTo>
                  <a:pt x="1595" y="212"/>
                </a:lnTo>
                <a:lnTo>
                  <a:pt x="1608" y="225"/>
                </a:lnTo>
                <a:lnTo>
                  <a:pt x="1608" y="251"/>
                </a:lnTo>
                <a:lnTo>
                  <a:pt x="1608" y="264"/>
                </a:lnTo>
                <a:lnTo>
                  <a:pt x="1595" y="291"/>
                </a:lnTo>
                <a:lnTo>
                  <a:pt x="1581" y="317"/>
                </a:lnTo>
                <a:lnTo>
                  <a:pt x="1555" y="330"/>
                </a:lnTo>
                <a:lnTo>
                  <a:pt x="1542" y="344"/>
                </a:lnTo>
                <a:lnTo>
                  <a:pt x="1528" y="357"/>
                </a:lnTo>
                <a:lnTo>
                  <a:pt x="1528" y="370"/>
                </a:lnTo>
                <a:lnTo>
                  <a:pt x="1515" y="397"/>
                </a:lnTo>
                <a:lnTo>
                  <a:pt x="1502" y="410"/>
                </a:lnTo>
                <a:lnTo>
                  <a:pt x="1488" y="436"/>
                </a:lnTo>
                <a:lnTo>
                  <a:pt x="1475" y="476"/>
                </a:lnTo>
                <a:lnTo>
                  <a:pt x="1462" y="502"/>
                </a:lnTo>
                <a:lnTo>
                  <a:pt x="1435" y="542"/>
                </a:lnTo>
                <a:lnTo>
                  <a:pt x="1422" y="582"/>
                </a:lnTo>
                <a:lnTo>
                  <a:pt x="1409" y="621"/>
                </a:lnTo>
                <a:lnTo>
                  <a:pt x="1382" y="674"/>
                </a:lnTo>
                <a:lnTo>
                  <a:pt x="1369" y="714"/>
                </a:lnTo>
                <a:lnTo>
                  <a:pt x="1342" y="767"/>
                </a:lnTo>
                <a:lnTo>
                  <a:pt x="1316" y="833"/>
                </a:lnTo>
                <a:lnTo>
                  <a:pt x="1276" y="938"/>
                </a:lnTo>
                <a:lnTo>
                  <a:pt x="1223" y="1044"/>
                </a:lnTo>
                <a:lnTo>
                  <a:pt x="1169" y="1150"/>
                </a:lnTo>
                <a:lnTo>
                  <a:pt x="1116" y="1255"/>
                </a:lnTo>
                <a:lnTo>
                  <a:pt x="1050" y="1335"/>
                </a:lnTo>
                <a:lnTo>
                  <a:pt x="983" y="1427"/>
                </a:lnTo>
                <a:lnTo>
                  <a:pt x="917" y="1507"/>
                </a:lnTo>
                <a:lnTo>
                  <a:pt x="850" y="1586"/>
                </a:lnTo>
                <a:lnTo>
                  <a:pt x="771" y="1652"/>
                </a:lnTo>
                <a:lnTo>
                  <a:pt x="704" y="1718"/>
                </a:lnTo>
                <a:lnTo>
                  <a:pt x="638" y="1771"/>
                </a:lnTo>
                <a:lnTo>
                  <a:pt x="571" y="1824"/>
                </a:lnTo>
                <a:lnTo>
                  <a:pt x="505" y="1877"/>
                </a:lnTo>
                <a:lnTo>
                  <a:pt x="439" y="1916"/>
                </a:lnTo>
                <a:lnTo>
                  <a:pt x="372" y="1956"/>
                </a:lnTo>
                <a:lnTo>
                  <a:pt x="306" y="1995"/>
                </a:lnTo>
                <a:lnTo>
                  <a:pt x="239" y="2022"/>
                </a:lnTo>
                <a:lnTo>
                  <a:pt x="186" y="2048"/>
                </a:lnTo>
                <a:lnTo>
                  <a:pt x="146" y="2062"/>
                </a:lnTo>
                <a:lnTo>
                  <a:pt x="106" y="2075"/>
                </a:lnTo>
                <a:lnTo>
                  <a:pt x="66" y="2075"/>
                </a:lnTo>
                <a:lnTo>
                  <a:pt x="40" y="2075"/>
                </a:lnTo>
                <a:lnTo>
                  <a:pt x="27" y="2075"/>
                </a:lnTo>
                <a:lnTo>
                  <a:pt x="13" y="2062"/>
                </a:lnTo>
                <a:lnTo>
                  <a:pt x="0" y="2048"/>
                </a:lnTo>
                <a:lnTo>
                  <a:pt x="0" y="2035"/>
                </a:lnTo>
                <a:lnTo>
                  <a:pt x="13" y="2022"/>
                </a:lnTo>
                <a:lnTo>
                  <a:pt x="27" y="1995"/>
                </a:lnTo>
                <a:lnTo>
                  <a:pt x="40" y="1969"/>
                </a:lnTo>
                <a:lnTo>
                  <a:pt x="66" y="1943"/>
                </a:lnTo>
                <a:lnTo>
                  <a:pt x="106" y="1916"/>
                </a:lnTo>
                <a:lnTo>
                  <a:pt x="146" y="1890"/>
                </a:lnTo>
                <a:lnTo>
                  <a:pt x="186" y="1863"/>
                </a:lnTo>
                <a:lnTo>
                  <a:pt x="239" y="1824"/>
                </a:lnTo>
                <a:lnTo>
                  <a:pt x="292" y="1771"/>
                </a:lnTo>
                <a:lnTo>
                  <a:pt x="345" y="1718"/>
                </a:lnTo>
                <a:lnTo>
                  <a:pt x="399" y="1665"/>
                </a:lnTo>
                <a:lnTo>
                  <a:pt x="465" y="1599"/>
                </a:lnTo>
                <a:lnTo>
                  <a:pt x="532" y="1533"/>
                </a:lnTo>
                <a:lnTo>
                  <a:pt x="611" y="1454"/>
                </a:lnTo>
                <a:lnTo>
                  <a:pt x="678" y="1374"/>
                </a:lnTo>
                <a:lnTo>
                  <a:pt x="744" y="1282"/>
                </a:lnTo>
                <a:lnTo>
                  <a:pt x="811" y="1203"/>
                </a:lnTo>
                <a:lnTo>
                  <a:pt x="877" y="1110"/>
                </a:lnTo>
                <a:lnTo>
                  <a:pt x="930" y="1018"/>
                </a:lnTo>
                <a:lnTo>
                  <a:pt x="970" y="912"/>
                </a:lnTo>
                <a:lnTo>
                  <a:pt x="1023" y="819"/>
                </a:lnTo>
                <a:lnTo>
                  <a:pt x="1050" y="714"/>
                </a:lnTo>
                <a:lnTo>
                  <a:pt x="1076" y="661"/>
                </a:lnTo>
                <a:lnTo>
                  <a:pt x="1090" y="621"/>
                </a:lnTo>
                <a:lnTo>
                  <a:pt x="1103" y="568"/>
                </a:lnTo>
                <a:lnTo>
                  <a:pt x="1116" y="529"/>
                </a:lnTo>
                <a:lnTo>
                  <a:pt x="1130" y="502"/>
                </a:lnTo>
                <a:lnTo>
                  <a:pt x="1143" y="463"/>
                </a:lnTo>
                <a:lnTo>
                  <a:pt x="1156" y="436"/>
                </a:lnTo>
                <a:lnTo>
                  <a:pt x="1156" y="410"/>
                </a:lnTo>
                <a:lnTo>
                  <a:pt x="1169" y="383"/>
                </a:lnTo>
                <a:lnTo>
                  <a:pt x="1169" y="357"/>
                </a:lnTo>
                <a:lnTo>
                  <a:pt x="1183" y="344"/>
                </a:lnTo>
                <a:lnTo>
                  <a:pt x="1183" y="317"/>
                </a:lnTo>
                <a:lnTo>
                  <a:pt x="1183" y="304"/>
                </a:lnTo>
                <a:lnTo>
                  <a:pt x="1196" y="304"/>
                </a:lnTo>
                <a:lnTo>
                  <a:pt x="1196" y="291"/>
                </a:lnTo>
                <a:lnTo>
                  <a:pt x="1183" y="291"/>
                </a:lnTo>
                <a:lnTo>
                  <a:pt x="1169" y="291"/>
                </a:lnTo>
                <a:lnTo>
                  <a:pt x="1156" y="291"/>
                </a:lnTo>
                <a:lnTo>
                  <a:pt x="1143" y="291"/>
                </a:lnTo>
                <a:lnTo>
                  <a:pt x="1116" y="304"/>
                </a:lnTo>
                <a:lnTo>
                  <a:pt x="1076" y="304"/>
                </a:lnTo>
                <a:lnTo>
                  <a:pt x="1050" y="317"/>
                </a:lnTo>
                <a:lnTo>
                  <a:pt x="1010" y="330"/>
                </a:lnTo>
                <a:lnTo>
                  <a:pt x="957" y="330"/>
                </a:lnTo>
                <a:lnTo>
                  <a:pt x="917" y="344"/>
                </a:lnTo>
                <a:lnTo>
                  <a:pt x="864" y="344"/>
                </a:lnTo>
                <a:lnTo>
                  <a:pt x="811" y="344"/>
                </a:lnTo>
                <a:lnTo>
                  <a:pt x="757" y="344"/>
                </a:lnTo>
                <a:lnTo>
                  <a:pt x="691" y="344"/>
                </a:lnTo>
                <a:lnTo>
                  <a:pt x="638" y="344"/>
                </a:lnTo>
                <a:lnTo>
                  <a:pt x="571" y="344"/>
                </a:lnTo>
                <a:lnTo>
                  <a:pt x="585" y="185"/>
                </a:lnTo>
              </a:path>
            </a:pathLst>
          </a:custGeom>
          <a:solidFill>
            <a:srgbClr val="FF0000">
              <a:alpha val="100000"/>
            </a:srgbClr>
          </a:solidFill>
          <a:ln w="0" cap="flat" cmpd="sng">
            <a:solidFill>
              <a:srgbClr val="000000">
                <a:alpha val="100000"/>
              </a:srgbClr>
            </a:solidFill>
            <a:prstDash val="solid"/>
            <a:round/>
            <a:headEnd type="none" w="med" len="med"/>
            <a:tailEnd type="none" w="med" len="med"/>
          </a:ln>
        </p:spPr>
        <p:txBody>
          <a:bodyPr/>
          <a:p>
            <a:endParaRPr lang="zh-CN" altLang="en-US"/>
          </a:p>
        </p:txBody>
      </p:sp>
      <p:sp>
        <p:nvSpPr>
          <p:cNvPr id="12" name="Freeform 10"/>
          <p:cNvSpPr/>
          <p:nvPr/>
        </p:nvSpPr>
        <p:spPr>
          <a:xfrm>
            <a:off x="3341688" y="2844800"/>
            <a:ext cx="363537" cy="344488"/>
          </a:xfrm>
          <a:custGeom>
            <a:avLst/>
            <a:gdLst>
              <a:gd name="txL" fmla="*/ 0 w 572"/>
              <a:gd name="txT" fmla="*/ 0 h 542"/>
              <a:gd name="txR" fmla="*/ 572 w 572"/>
              <a:gd name="txB" fmla="*/ 542 h 542"/>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572" h="542">
                <a:moveTo>
                  <a:pt x="426" y="119"/>
                </a:moveTo>
                <a:lnTo>
                  <a:pt x="452" y="146"/>
                </a:lnTo>
                <a:lnTo>
                  <a:pt x="492" y="172"/>
                </a:lnTo>
                <a:lnTo>
                  <a:pt x="519" y="199"/>
                </a:lnTo>
                <a:lnTo>
                  <a:pt x="532" y="238"/>
                </a:lnTo>
                <a:lnTo>
                  <a:pt x="545" y="278"/>
                </a:lnTo>
                <a:lnTo>
                  <a:pt x="558" y="304"/>
                </a:lnTo>
                <a:lnTo>
                  <a:pt x="572" y="344"/>
                </a:lnTo>
                <a:lnTo>
                  <a:pt x="572" y="384"/>
                </a:lnTo>
                <a:lnTo>
                  <a:pt x="558" y="423"/>
                </a:lnTo>
                <a:lnTo>
                  <a:pt x="558" y="450"/>
                </a:lnTo>
                <a:lnTo>
                  <a:pt x="545" y="476"/>
                </a:lnTo>
                <a:lnTo>
                  <a:pt x="545" y="502"/>
                </a:lnTo>
                <a:lnTo>
                  <a:pt x="532" y="516"/>
                </a:lnTo>
                <a:lnTo>
                  <a:pt x="519" y="529"/>
                </a:lnTo>
                <a:lnTo>
                  <a:pt x="505" y="542"/>
                </a:lnTo>
                <a:lnTo>
                  <a:pt x="492" y="542"/>
                </a:lnTo>
                <a:lnTo>
                  <a:pt x="479" y="542"/>
                </a:lnTo>
                <a:lnTo>
                  <a:pt x="452" y="529"/>
                </a:lnTo>
                <a:lnTo>
                  <a:pt x="426" y="529"/>
                </a:lnTo>
                <a:lnTo>
                  <a:pt x="412" y="516"/>
                </a:lnTo>
                <a:lnTo>
                  <a:pt x="386" y="489"/>
                </a:lnTo>
                <a:lnTo>
                  <a:pt x="359" y="476"/>
                </a:lnTo>
                <a:lnTo>
                  <a:pt x="319" y="450"/>
                </a:lnTo>
                <a:lnTo>
                  <a:pt x="293" y="423"/>
                </a:lnTo>
                <a:lnTo>
                  <a:pt x="266" y="384"/>
                </a:lnTo>
                <a:lnTo>
                  <a:pt x="226" y="344"/>
                </a:lnTo>
                <a:lnTo>
                  <a:pt x="186" y="304"/>
                </a:lnTo>
                <a:lnTo>
                  <a:pt x="160" y="251"/>
                </a:lnTo>
                <a:lnTo>
                  <a:pt x="120" y="199"/>
                </a:lnTo>
                <a:lnTo>
                  <a:pt x="80" y="146"/>
                </a:lnTo>
                <a:lnTo>
                  <a:pt x="40" y="80"/>
                </a:lnTo>
                <a:lnTo>
                  <a:pt x="0" y="0"/>
                </a:lnTo>
                <a:lnTo>
                  <a:pt x="67" y="0"/>
                </a:lnTo>
                <a:lnTo>
                  <a:pt x="133" y="14"/>
                </a:lnTo>
                <a:lnTo>
                  <a:pt x="186" y="14"/>
                </a:lnTo>
                <a:lnTo>
                  <a:pt x="240" y="27"/>
                </a:lnTo>
                <a:lnTo>
                  <a:pt x="293" y="53"/>
                </a:lnTo>
                <a:lnTo>
                  <a:pt x="346" y="66"/>
                </a:lnTo>
                <a:lnTo>
                  <a:pt x="386" y="93"/>
                </a:lnTo>
                <a:lnTo>
                  <a:pt x="426" y="119"/>
                </a:lnTo>
              </a:path>
            </a:pathLst>
          </a:custGeom>
          <a:solidFill>
            <a:srgbClr val="FF0000">
              <a:alpha val="100000"/>
            </a:srgbClr>
          </a:solidFill>
          <a:ln w="0" cap="flat" cmpd="sng">
            <a:solidFill>
              <a:srgbClr val="000000">
                <a:alpha val="100000"/>
              </a:srgbClr>
            </a:solidFill>
            <a:prstDash val="solid"/>
            <a:round/>
            <a:headEnd type="none" w="med" len="med"/>
            <a:tailEnd type="none" w="med" len="med"/>
          </a:ln>
        </p:spPr>
        <p:txBody>
          <a:bodyPr/>
          <a:p>
            <a:endParaRPr lang="zh-CN" altLang="en-US"/>
          </a:p>
        </p:txBody>
      </p:sp>
      <p:sp>
        <p:nvSpPr>
          <p:cNvPr id="13" name="Freeform 11"/>
          <p:cNvSpPr/>
          <p:nvPr/>
        </p:nvSpPr>
        <p:spPr>
          <a:xfrm>
            <a:off x="3157538" y="2149475"/>
            <a:ext cx="682625" cy="939800"/>
          </a:xfrm>
          <a:custGeom>
            <a:avLst/>
            <a:gdLst>
              <a:gd name="txL" fmla="*/ 0 w 1076"/>
              <a:gd name="txT" fmla="*/ 0 h 1480"/>
              <a:gd name="txR" fmla="*/ 1076 w 1076"/>
              <a:gd name="txB" fmla="*/ 1480 h 1480"/>
            </a:gdLst>
            <a:ahLst/>
            <a:cxnLst>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1076" h="1480">
                <a:moveTo>
                  <a:pt x="345" y="1268"/>
                </a:moveTo>
                <a:lnTo>
                  <a:pt x="279" y="1334"/>
                </a:lnTo>
                <a:lnTo>
                  <a:pt x="213" y="1374"/>
                </a:lnTo>
                <a:lnTo>
                  <a:pt x="159" y="1413"/>
                </a:lnTo>
                <a:lnTo>
                  <a:pt x="120" y="1440"/>
                </a:lnTo>
                <a:lnTo>
                  <a:pt x="80" y="1466"/>
                </a:lnTo>
                <a:lnTo>
                  <a:pt x="53" y="1480"/>
                </a:lnTo>
                <a:lnTo>
                  <a:pt x="27" y="1480"/>
                </a:lnTo>
                <a:lnTo>
                  <a:pt x="13" y="1480"/>
                </a:lnTo>
                <a:lnTo>
                  <a:pt x="0" y="1466"/>
                </a:lnTo>
                <a:lnTo>
                  <a:pt x="0" y="1440"/>
                </a:lnTo>
                <a:lnTo>
                  <a:pt x="13" y="1413"/>
                </a:lnTo>
                <a:lnTo>
                  <a:pt x="27" y="1387"/>
                </a:lnTo>
                <a:lnTo>
                  <a:pt x="53" y="1334"/>
                </a:lnTo>
                <a:lnTo>
                  <a:pt x="80" y="1295"/>
                </a:lnTo>
                <a:lnTo>
                  <a:pt x="120" y="1242"/>
                </a:lnTo>
                <a:lnTo>
                  <a:pt x="173" y="1176"/>
                </a:lnTo>
                <a:lnTo>
                  <a:pt x="226" y="1110"/>
                </a:lnTo>
                <a:lnTo>
                  <a:pt x="279" y="1030"/>
                </a:lnTo>
                <a:lnTo>
                  <a:pt x="332" y="964"/>
                </a:lnTo>
                <a:lnTo>
                  <a:pt x="385" y="885"/>
                </a:lnTo>
                <a:lnTo>
                  <a:pt x="425" y="806"/>
                </a:lnTo>
                <a:lnTo>
                  <a:pt x="478" y="726"/>
                </a:lnTo>
                <a:lnTo>
                  <a:pt x="518" y="647"/>
                </a:lnTo>
                <a:lnTo>
                  <a:pt x="571" y="568"/>
                </a:lnTo>
                <a:lnTo>
                  <a:pt x="611" y="475"/>
                </a:lnTo>
                <a:lnTo>
                  <a:pt x="638" y="409"/>
                </a:lnTo>
                <a:lnTo>
                  <a:pt x="664" y="343"/>
                </a:lnTo>
                <a:lnTo>
                  <a:pt x="691" y="290"/>
                </a:lnTo>
                <a:lnTo>
                  <a:pt x="704" y="237"/>
                </a:lnTo>
                <a:lnTo>
                  <a:pt x="718" y="198"/>
                </a:lnTo>
                <a:lnTo>
                  <a:pt x="718" y="158"/>
                </a:lnTo>
                <a:lnTo>
                  <a:pt x="704" y="145"/>
                </a:lnTo>
                <a:lnTo>
                  <a:pt x="704" y="118"/>
                </a:lnTo>
                <a:lnTo>
                  <a:pt x="691" y="105"/>
                </a:lnTo>
                <a:lnTo>
                  <a:pt x="691" y="79"/>
                </a:lnTo>
                <a:lnTo>
                  <a:pt x="691" y="66"/>
                </a:lnTo>
                <a:lnTo>
                  <a:pt x="704" y="52"/>
                </a:lnTo>
                <a:lnTo>
                  <a:pt x="704" y="39"/>
                </a:lnTo>
                <a:lnTo>
                  <a:pt x="718" y="26"/>
                </a:lnTo>
                <a:lnTo>
                  <a:pt x="731" y="13"/>
                </a:lnTo>
                <a:lnTo>
                  <a:pt x="744" y="0"/>
                </a:lnTo>
                <a:lnTo>
                  <a:pt x="757" y="0"/>
                </a:lnTo>
                <a:lnTo>
                  <a:pt x="771" y="0"/>
                </a:lnTo>
                <a:lnTo>
                  <a:pt x="797" y="0"/>
                </a:lnTo>
                <a:lnTo>
                  <a:pt x="824" y="13"/>
                </a:lnTo>
                <a:lnTo>
                  <a:pt x="864" y="26"/>
                </a:lnTo>
                <a:lnTo>
                  <a:pt x="890" y="52"/>
                </a:lnTo>
                <a:lnTo>
                  <a:pt x="930" y="66"/>
                </a:lnTo>
                <a:lnTo>
                  <a:pt x="970" y="92"/>
                </a:lnTo>
                <a:lnTo>
                  <a:pt x="997" y="118"/>
                </a:lnTo>
                <a:lnTo>
                  <a:pt x="1023" y="145"/>
                </a:lnTo>
                <a:lnTo>
                  <a:pt x="1037" y="158"/>
                </a:lnTo>
                <a:lnTo>
                  <a:pt x="1063" y="185"/>
                </a:lnTo>
                <a:lnTo>
                  <a:pt x="1076" y="198"/>
                </a:lnTo>
                <a:lnTo>
                  <a:pt x="1076" y="224"/>
                </a:lnTo>
                <a:lnTo>
                  <a:pt x="1076" y="237"/>
                </a:lnTo>
                <a:lnTo>
                  <a:pt x="1076" y="264"/>
                </a:lnTo>
                <a:lnTo>
                  <a:pt x="1063" y="303"/>
                </a:lnTo>
                <a:lnTo>
                  <a:pt x="1050" y="330"/>
                </a:lnTo>
                <a:lnTo>
                  <a:pt x="1023" y="370"/>
                </a:lnTo>
                <a:lnTo>
                  <a:pt x="1010" y="383"/>
                </a:lnTo>
                <a:lnTo>
                  <a:pt x="983" y="409"/>
                </a:lnTo>
                <a:lnTo>
                  <a:pt x="970" y="449"/>
                </a:lnTo>
                <a:lnTo>
                  <a:pt x="944" y="488"/>
                </a:lnTo>
                <a:lnTo>
                  <a:pt x="904" y="541"/>
                </a:lnTo>
                <a:lnTo>
                  <a:pt x="877" y="594"/>
                </a:lnTo>
                <a:lnTo>
                  <a:pt x="837" y="660"/>
                </a:lnTo>
                <a:lnTo>
                  <a:pt x="797" y="726"/>
                </a:lnTo>
                <a:lnTo>
                  <a:pt x="757" y="806"/>
                </a:lnTo>
                <a:lnTo>
                  <a:pt x="704" y="872"/>
                </a:lnTo>
                <a:lnTo>
                  <a:pt x="651" y="951"/>
                </a:lnTo>
                <a:lnTo>
                  <a:pt x="598" y="1017"/>
                </a:lnTo>
                <a:lnTo>
                  <a:pt x="545" y="1083"/>
                </a:lnTo>
                <a:lnTo>
                  <a:pt x="478" y="1149"/>
                </a:lnTo>
                <a:lnTo>
                  <a:pt x="412" y="1215"/>
                </a:lnTo>
                <a:lnTo>
                  <a:pt x="345" y="1268"/>
                </a:lnTo>
              </a:path>
            </a:pathLst>
          </a:custGeom>
          <a:solidFill>
            <a:srgbClr val="FF0000">
              <a:alpha val="100000"/>
            </a:srgbClr>
          </a:solidFill>
          <a:ln w="0" cap="flat" cmpd="sng">
            <a:solidFill>
              <a:srgbClr val="000000">
                <a:alpha val="100000"/>
              </a:srgbClr>
            </a:solidFill>
            <a:prstDash val="solid"/>
            <a:round/>
            <a:headEnd type="none" w="med" len="med"/>
            <a:tailEnd type="none" w="med" len="med"/>
          </a:ln>
        </p:spPr>
        <p:txBody>
          <a:bodyPr/>
          <a:p>
            <a:endParaRPr lang="zh-CN" altLang="en-US"/>
          </a:p>
        </p:txBody>
      </p:sp>
      <p:pic>
        <p:nvPicPr>
          <p:cNvPr id="17418" name="Picture 13"/>
          <p:cNvPicPr>
            <a:picLocks noChangeAspect="1"/>
          </p:cNvPicPr>
          <p:nvPr/>
        </p:nvPicPr>
        <p:blipFill>
          <a:blip r:embed="rId2"/>
          <a:stretch>
            <a:fillRect/>
          </a:stretch>
        </p:blipFill>
        <p:spPr>
          <a:xfrm>
            <a:off x="312738" y="4548188"/>
            <a:ext cx="8475662" cy="174307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subTnLst>
                                    <p:audio>
                                      <p:cMediaNode>
                                        <p:cTn display="0" masterRel="sameClick">
                                          <p:stCondLst>
                                            <p:cond evt="begin" delay="0">
                                              <p:tn val="5"/>
                                            </p:cond>
                                          </p:stCondLst>
                                          <p:endCondLst>
                                            <p:cond evt="onStopAudio" delay="0">
                                              <p:tgtEl>
                                                <p:sldTgt/>
                                              </p:tgtEl>
                                            </p:cond>
                                          </p:endCondLst>
                                        </p:cTn>
                                        <p:tgtEl>
                                          <p:sndTgt r:embed="rId3" name="breeze.wav"/>
                                        </p:tgtEl>
                                      </p:cMediaNode>
                                    </p:audio>
                                  </p:sub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up)">
                                      <p:cBhvr>
                                        <p:cTn id="12" dur="500"/>
                                        <p:tgtEl>
                                          <p:spTgt spid="13"/>
                                        </p:tgtEl>
                                      </p:cBhvr>
                                    </p:animEffect>
                                  </p:childTnLst>
                                  <p:subTnLst>
                                    <p:audio>
                                      <p:cMediaNode>
                                        <p:cTn display="0" masterRel="sameClick">
                                          <p:stCondLst>
                                            <p:cond evt="begin" delay="0">
                                              <p:tn val="10"/>
                                            </p:cond>
                                          </p:stCondLst>
                                          <p:endCondLst>
                                            <p:cond evt="onStopAudio" delay="0">
                                              <p:tgtEl>
                                                <p:sldTgt/>
                                              </p:tgtEl>
                                            </p:cond>
                                          </p:endCondLst>
                                        </p:cTn>
                                        <p:tgtEl>
                                          <p:sndTgt r:embed="rId3" name="breeze.wav"/>
                                        </p:tgtEl>
                                      </p:cMediaNode>
                                    </p:audio>
                                  </p:sub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up)">
                                      <p:cBhvr>
                                        <p:cTn id="17" dur="500"/>
                                        <p:tgtEl>
                                          <p:spTgt spid="11"/>
                                        </p:tgtEl>
                                      </p:cBhvr>
                                    </p:animEffect>
                                  </p:childTnLst>
                                  <p:subTnLst>
                                    <p:audio>
                                      <p:cMediaNode>
                                        <p:cTn display="0" masterRel="sameClick">
                                          <p:stCondLst>
                                            <p:cond evt="begin" delay="0">
                                              <p:tn val="15"/>
                                            </p:cond>
                                          </p:stCondLst>
                                          <p:endCondLst>
                                            <p:cond evt="onStopAudio" delay="0">
                                              <p:tgtEl>
                                                <p:sldTgt/>
                                              </p:tgtEl>
                                            </p:cond>
                                          </p:endCondLst>
                                        </p:cTn>
                                        <p:tgtEl>
                                          <p:sndTgt r:embed="rId3" name="breeze.wav"/>
                                        </p:tgtEl>
                                      </p:cMediaNode>
                                    </p:audio>
                                  </p:sub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up)">
                                      <p:cBhvr>
                                        <p:cTn id="22" dur="500"/>
                                        <p:tgtEl>
                                          <p:spTgt spid="12"/>
                                        </p:tgtEl>
                                      </p:cBhvr>
                                    </p:animEffect>
                                  </p:childTnLst>
                                  <p:subTnLst>
                                    <p:audio>
                                      <p:cMediaNode>
                                        <p:cTn display="0" masterRel="sameClick">
                                          <p:stCondLst>
                                            <p:cond evt="begin" delay="0">
                                              <p:tn val="20"/>
                                            </p:cond>
                                          </p:stCondLst>
                                          <p:endCondLst>
                                            <p:cond evt="onStopAudio" delay="0">
                                              <p:tgtEl>
                                                <p:sldTgt/>
                                              </p:tgtEl>
                                            </p:cond>
                                          </p:endCondLst>
                                        </p:cTn>
                                        <p:tgtEl>
                                          <p:sndTgt r:embed="rId3" name="breeze.wav"/>
                                        </p:tgtEl>
                                      </p:cMediaNode>
                                    </p:audio>
                                  </p:sub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up)">
                                      <p:cBhvr>
                                        <p:cTn id="27" dur="500"/>
                                        <p:tgtEl>
                                          <p:spTgt spid="9"/>
                                        </p:tgtEl>
                                      </p:cBhvr>
                                    </p:animEffect>
                                  </p:childTnLst>
                                  <p:subTnLst>
                                    <p:audio>
                                      <p:cMediaNode>
                                        <p:cTn display="0" masterRel="sameClick">
                                          <p:stCondLst>
                                            <p:cond evt="begin" delay="0">
                                              <p:tn val="25"/>
                                            </p:cond>
                                          </p:stCondLst>
                                          <p:endCondLst>
                                            <p:cond evt="onStopAudio" delay="0">
                                              <p:tgtEl>
                                                <p:sldTgt/>
                                              </p:tgtEl>
                                            </p:cond>
                                          </p:endCondLst>
                                        </p:cTn>
                                        <p:tgtEl>
                                          <p:sndTgt r:embed="rId3" name="breeze.wav"/>
                                        </p:tgtEl>
                                      </p:cMediaNode>
                                    </p:audio>
                                  </p:subTnLst>
                                </p:cTn>
                              </p:par>
                            </p:childTnLst>
                          </p:cTn>
                        </p:par>
                      </p:childTnLst>
                    </p:cTn>
                  </p:par>
                  <p:par>
                    <p:cTn id="28" fill="hold">
                      <p:stCondLst>
                        <p:cond delay="indefinite"/>
                      </p:stCondLst>
                      <p:childTnLst>
                        <p:par>
                          <p:cTn id="29" fill="hold">
                            <p:stCondLst>
                              <p:cond delay="0"/>
                            </p:stCondLst>
                            <p:childTnLst>
                              <p:par>
                                <p:cTn id="30" presetID="22" presetClass="entr" presetSubtype="1" fill="hold"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up)">
                                      <p:cBhvr>
                                        <p:cTn id="32" dur="500"/>
                                        <p:tgtEl>
                                          <p:spTgt spid="10"/>
                                        </p:tgtEl>
                                      </p:cBhvr>
                                    </p:animEffect>
                                  </p:childTnLst>
                                  <p:subTnLst>
                                    <p:audio>
                                      <p:cMediaNode>
                                        <p:cTn display="0" masterRel="sameClick">
                                          <p:stCondLst>
                                            <p:cond evt="begin" delay="0">
                                              <p:tn val="30"/>
                                            </p:cond>
                                          </p:stCondLst>
                                          <p:endCondLst>
                                            <p:cond evt="onStopAudio" delay="0">
                                              <p:tgtEl>
                                                <p:sldTgt/>
                                              </p:tgtEl>
                                            </p:cond>
                                          </p:endCondLst>
                                        </p:cTn>
                                        <p:tgtEl>
                                          <p:sndTgt r:embed="rId3" name="breez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18434" name="图片 2" descr="11"/>
          <p:cNvPicPr>
            <a:picLocks noChangeAspect="1"/>
          </p:cNvPicPr>
          <p:nvPr/>
        </p:nvPicPr>
        <p:blipFill>
          <a:blip r:embed="rId1"/>
          <a:srcRect t="22115"/>
          <a:stretch>
            <a:fillRect/>
          </a:stretch>
        </p:blipFill>
        <p:spPr>
          <a:xfrm>
            <a:off x="120650" y="2057400"/>
            <a:ext cx="8902700" cy="4665663"/>
          </a:xfrm>
          <a:prstGeom prst="rect">
            <a:avLst/>
          </a:prstGeom>
          <a:noFill/>
          <a:ln w="9525">
            <a:noFill/>
          </a:ln>
        </p:spPr>
      </p:pic>
      <p:grpSp>
        <p:nvGrpSpPr>
          <p:cNvPr id="18435" name="组合 38"/>
          <p:cNvGrpSpPr/>
          <p:nvPr/>
        </p:nvGrpSpPr>
        <p:grpSpPr>
          <a:xfrm>
            <a:off x="3281363" y="1463675"/>
            <a:ext cx="2541587" cy="2538413"/>
            <a:chOff x="299400" y="609600"/>
            <a:chExt cx="2542863" cy="2539048"/>
          </a:xfrm>
        </p:grpSpPr>
        <p:cxnSp>
          <p:nvCxnSpPr>
            <p:cNvPr id="18445" name="直接连接符 4"/>
            <p:cNvCxnSpPr/>
            <p:nvPr/>
          </p:nvCxnSpPr>
          <p:spPr>
            <a:xfrm>
              <a:off x="321636" y="1876742"/>
              <a:ext cx="2520627" cy="1588"/>
            </a:xfrm>
            <a:prstGeom prst="line">
              <a:avLst/>
            </a:prstGeom>
            <a:ln w="15875" cap="flat" cmpd="sng">
              <a:solidFill>
                <a:srgbClr val="2E75B6"/>
              </a:solidFill>
              <a:prstDash val="lgDash"/>
              <a:headEnd type="none" w="med" len="med"/>
              <a:tailEnd type="none" w="med" len="med"/>
            </a:ln>
          </p:spPr>
        </p:cxnSp>
        <p:cxnSp>
          <p:nvCxnSpPr>
            <p:cNvPr id="18446" name="直接连接符 5"/>
            <p:cNvCxnSpPr/>
            <p:nvPr/>
          </p:nvCxnSpPr>
          <p:spPr>
            <a:xfrm rot="5400000">
              <a:off x="288596" y="1868799"/>
              <a:ext cx="2519993" cy="1588"/>
            </a:xfrm>
            <a:prstGeom prst="line">
              <a:avLst/>
            </a:prstGeom>
            <a:ln w="15875" cap="flat" cmpd="sng">
              <a:solidFill>
                <a:srgbClr val="2E75B6"/>
              </a:solidFill>
              <a:prstDash val="lgDash"/>
              <a:headEnd type="none" w="med" len="med"/>
              <a:tailEnd type="none" w="med" len="med"/>
            </a:ln>
          </p:spPr>
        </p:cxnSp>
        <p:sp>
          <p:nvSpPr>
            <p:cNvPr id="7" name="矩形 6"/>
            <p:cNvSpPr/>
            <p:nvPr/>
          </p:nvSpPr>
          <p:spPr bwMode="auto">
            <a:xfrm>
              <a:off x="299400" y="628655"/>
              <a:ext cx="2520627" cy="2519993"/>
            </a:xfrm>
            <a:prstGeom prst="rect">
              <a:avLst/>
            </a:prstGeom>
            <a:noFill/>
            <a:ln w="25400" cap="flat" cmpd="sng" algn="ctr">
              <a:solidFill>
                <a:schemeClr val="accent1">
                  <a:lumMod val="75000"/>
                </a:schemeClr>
              </a:solidFill>
              <a:prstDash val="solid"/>
              <a:round/>
              <a:headEnd type="none" w="med" len="med"/>
              <a:tailEnd type="none" w="med" len="med"/>
            </a:ln>
            <a:effectLst/>
          </p:spPr>
          <p:txBody>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 name="Freeform 15"/>
          <p:cNvSpPr/>
          <p:nvPr/>
        </p:nvSpPr>
        <p:spPr>
          <a:xfrm>
            <a:off x="4014788" y="2128838"/>
            <a:ext cx="919162" cy="1527175"/>
          </a:xfrm>
          <a:custGeom>
            <a:avLst/>
            <a:gdLst>
              <a:gd name="txL" fmla="*/ 0 w 1448"/>
              <a:gd name="txT" fmla="*/ 0 h 2405"/>
              <a:gd name="txR" fmla="*/ 1448 w 1448"/>
              <a:gd name="txB" fmla="*/ 2405 h 2405"/>
            </a:gdLst>
            <a:ahLst/>
            <a:cxnLst>
              <a:cxn ang="0">
                <a:pos x="2147483647" y="2147483647"/>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1448" h="2405">
                <a:moveTo>
                  <a:pt x="1116" y="27"/>
                </a:moveTo>
                <a:lnTo>
                  <a:pt x="1129" y="13"/>
                </a:lnTo>
                <a:lnTo>
                  <a:pt x="1143" y="13"/>
                </a:lnTo>
                <a:lnTo>
                  <a:pt x="1169" y="0"/>
                </a:lnTo>
                <a:lnTo>
                  <a:pt x="1183" y="0"/>
                </a:lnTo>
                <a:lnTo>
                  <a:pt x="1209" y="0"/>
                </a:lnTo>
                <a:lnTo>
                  <a:pt x="1249" y="13"/>
                </a:lnTo>
                <a:lnTo>
                  <a:pt x="1276" y="13"/>
                </a:lnTo>
                <a:lnTo>
                  <a:pt x="1302" y="27"/>
                </a:lnTo>
                <a:lnTo>
                  <a:pt x="1342" y="40"/>
                </a:lnTo>
                <a:lnTo>
                  <a:pt x="1369" y="53"/>
                </a:lnTo>
                <a:lnTo>
                  <a:pt x="1395" y="66"/>
                </a:lnTo>
                <a:lnTo>
                  <a:pt x="1408" y="80"/>
                </a:lnTo>
                <a:lnTo>
                  <a:pt x="1422" y="93"/>
                </a:lnTo>
                <a:lnTo>
                  <a:pt x="1435" y="106"/>
                </a:lnTo>
                <a:lnTo>
                  <a:pt x="1448" y="132"/>
                </a:lnTo>
                <a:lnTo>
                  <a:pt x="1448" y="146"/>
                </a:lnTo>
                <a:lnTo>
                  <a:pt x="1448" y="172"/>
                </a:lnTo>
                <a:lnTo>
                  <a:pt x="1448" y="198"/>
                </a:lnTo>
                <a:lnTo>
                  <a:pt x="1435" y="238"/>
                </a:lnTo>
                <a:lnTo>
                  <a:pt x="1435" y="291"/>
                </a:lnTo>
                <a:lnTo>
                  <a:pt x="1435" y="344"/>
                </a:lnTo>
                <a:lnTo>
                  <a:pt x="1422" y="397"/>
                </a:lnTo>
                <a:lnTo>
                  <a:pt x="1422" y="476"/>
                </a:lnTo>
                <a:lnTo>
                  <a:pt x="1408" y="542"/>
                </a:lnTo>
                <a:lnTo>
                  <a:pt x="1408" y="635"/>
                </a:lnTo>
                <a:lnTo>
                  <a:pt x="1395" y="714"/>
                </a:lnTo>
                <a:lnTo>
                  <a:pt x="1369" y="806"/>
                </a:lnTo>
                <a:lnTo>
                  <a:pt x="1355" y="886"/>
                </a:lnTo>
                <a:lnTo>
                  <a:pt x="1329" y="978"/>
                </a:lnTo>
                <a:lnTo>
                  <a:pt x="1302" y="1057"/>
                </a:lnTo>
                <a:lnTo>
                  <a:pt x="1276" y="1150"/>
                </a:lnTo>
                <a:lnTo>
                  <a:pt x="1236" y="1242"/>
                </a:lnTo>
                <a:lnTo>
                  <a:pt x="1209" y="1335"/>
                </a:lnTo>
                <a:lnTo>
                  <a:pt x="1169" y="1414"/>
                </a:lnTo>
                <a:lnTo>
                  <a:pt x="1129" y="1493"/>
                </a:lnTo>
                <a:lnTo>
                  <a:pt x="1090" y="1573"/>
                </a:lnTo>
                <a:lnTo>
                  <a:pt x="1036" y="1639"/>
                </a:lnTo>
                <a:lnTo>
                  <a:pt x="996" y="1705"/>
                </a:lnTo>
                <a:lnTo>
                  <a:pt x="943" y="1771"/>
                </a:lnTo>
                <a:lnTo>
                  <a:pt x="903" y="1837"/>
                </a:lnTo>
                <a:lnTo>
                  <a:pt x="850" y="1890"/>
                </a:lnTo>
                <a:lnTo>
                  <a:pt x="784" y="1943"/>
                </a:lnTo>
                <a:lnTo>
                  <a:pt x="731" y="1996"/>
                </a:lnTo>
                <a:lnTo>
                  <a:pt x="664" y="2048"/>
                </a:lnTo>
                <a:lnTo>
                  <a:pt x="598" y="2101"/>
                </a:lnTo>
                <a:lnTo>
                  <a:pt x="531" y="2154"/>
                </a:lnTo>
                <a:lnTo>
                  <a:pt x="452" y="2194"/>
                </a:lnTo>
                <a:lnTo>
                  <a:pt x="372" y="2247"/>
                </a:lnTo>
                <a:lnTo>
                  <a:pt x="292" y="2286"/>
                </a:lnTo>
                <a:lnTo>
                  <a:pt x="226" y="2326"/>
                </a:lnTo>
                <a:lnTo>
                  <a:pt x="173" y="2352"/>
                </a:lnTo>
                <a:lnTo>
                  <a:pt x="119" y="2379"/>
                </a:lnTo>
                <a:lnTo>
                  <a:pt x="80" y="2392"/>
                </a:lnTo>
                <a:lnTo>
                  <a:pt x="40" y="2405"/>
                </a:lnTo>
                <a:lnTo>
                  <a:pt x="13" y="2405"/>
                </a:lnTo>
                <a:lnTo>
                  <a:pt x="0" y="2392"/>
                </a:lnTo>
                <a:lnTo>
                  <a:pt x="0" y="2379"/>
                </a:lnTo>
                <a:lnTo>
                  <a:pt x="0" y="2366"/>
                </a:lnTo>
                <a:lnTo>
                  <a:pt x="0" y="2352"/>
                </a:lnTo>
                <a:lnTo>
                  <a:pt x="13" y="2339"/>
                </a:lnTo>
                <a:lnTo>
                  <a:pt x="26" y="2326"/>
                </a:lnTo>
                <a:lnTo>
                  <a:pt x="40" y="2313"/>
                </a:lnTo>
                <a:lnTo>
                  <a:pt x="53" y="2286"/>
                </a:lnTo>
                <a:lnTo>
                  <a:pt x="80" y="2273"/>
                </a:lnTo>
                <a:lnTo>
                  <a:pt x="106" y="2247"/>
                </a:lnTo>
                <a:lnTo>
                  <a:pt x="133" y="2220"/>
                </a:lnTo>
                <a:lnTo>
                  <a:pt x="159" y="2194"/>
                </a:lnTo>
                <a:lnTo>
                  <a:pt x="199" y="2167"/>
                </a:lnTo>
                <a:lnTo>
                  <a:pt x="226" y="2128"/>
                </a:lnTo>
                <a:lnTo>
                  <a:pt x="279" y="2101"/>
                </a:lnTo>
                <a:lnTo>
                  <a:pt x="319" y="2062"/>
                </a:lnTo>
                <a:lnTo>
                  <a:pt x="398" y="1996"/>
                </a:lnTo>
                <a:lnTo>
                  <a:pt x="491" y="1916"/>
                </a:lnTo>
                <a:lnTo>
                  <a:pt x="571" y="1837"/>
                </a:lnTo>
                <a:lnTo>
                  <a:pt x="638" y="1745"/>
                </a:lnTo>
                <a:lnTo>
                  <a:pt x="704" y="1665"/>
                </a:lnTo>
                <a:lnTo>
                  <a:pt x="771" y="1573"/>
                </a:lnTo>
                <a:lnTo>
                  <a:pt x="824" y="1480"/>
                </a:lnTo>
                <a:lnTo>
                  <a:pt x="877" y="1388"/>
                </a:lnTo>
                <a:lnTo>
                  <a:pt x="917" y="1282"/>
                </a:lnTo>
                <a:lnTo>
                  <a:pt x="970" y="1190"/>
                </a:lnTo>
                <a:lnTo>
                  <a:pt x="996" y="1084"/>
                </a:lnTo>
                <a:lnTo>
                  <a:pt x="1036" y="991"/>
                </a:lnTo>
                <a:lnTo>
                  <a:pt x="1063" y="899"/>
                </a:lnTo>
                <a:lnTo>
                  <a:pt x="1076" y="793"/>
                </a:lnTo>
                <a:lnTo>
                  <a:pt x="1103" y="701"/>
                </a:lnTo>
                <a:lnTo>
                  <a:pt x="1103" y="595"/>
                </a:lnTo>
                <a:lnTo>
                  <a:pt x="1116" y="555"/>
                </a:lnTo>
                <a:lnTo>
                  <a:pt x="1116" y="502"/>
                </a:lnTo>
                <a:lnTo>
                  <a:pt x="1116" y="463"/>
                </a:lnTo>
                <a:lnTo>
                  <a:pt x="1129" y="423"/>
                </a:lnTo>
                <a:lnTo>
                  <a:pt x="1129" y="383"/>
                </a:lnTo>
                <a:lnTo>
                  <a:pt x="1129" y="344"/>
                </a:lnTo>
                <a:lnTo>
                  <a:pt x="1129" y="317"/>
                </a:lnTo>
                <a:lnTo>
                  <a:pt x="1129" y="291"/>
                </a:lnTo>
                <a:lnTo>
                  <a:pt x="1129" y="265"/>
                </a:lnTo>
                <a:lnTo>
                  <a:pt x="1129" y="238"/>
                </a:lnTo>
                <a:lnTo>
                  <a:pt x="1129" y="212"/>
                </a:lnTo>
                <a:lnTo>
                  <a:pt x="1116" y="185"/>
                </a:lnTo>
                <a:lnTo>
                  <a:pt x="1116" y="172"/>
                </a:lnTo>
                <a:lnTo>
                  <a:pt x="1116" y="159"/>
                </a:lnTo>
                <a:lnTo>
                  <a:pt x="1103" y="146"/>
                </a:lnTo>
                <a:lnTo>
                  <a:pt x="1103" y="132"/>
                </a:lnTo>
                <a:lnTo>
                  <a:pt x="1090" y="119"/>
                </a:lnTo>
                <a:lnTo>
                  <a:pt x="1090" y="106"/>
                </a:lnTo>
                <a:lnTo>
                  <a:pt x="1076" y="80"/>
                </a:lnTo>
                <a:lnTo>
                  <a:pt x="1076" y="66"/>
                </a:lnTo>
                <a:lnTo>
                  <a:pt x="1090" y="53"/>
                </a:lnTo>
                <a:lnTo>
                  <a:pt x="1090" y="40"/>
                </a:lnTo>
                <a:lnTo>
                  <a:pt x="1103" y="27"/>
                </a:lnTo>
                <a:lnTo>
                  <a:pt x="1116" y="27"/>
                </a:lnTo>
              </a:path>
            </a:pathLst>
          </a:custGeom>
          <a:solidFill>
            <a:srgbClr val="FF0000">
              <a:alpha val="100000"/>
            </a:srgbClr>
          </a:solidFill>
          <a:ln w="0" cap="flat" cmpd="sng">
            <a:solidFill>
              <a:srgbClr val="000000">
                <a:alpha val="100000"/>
              </a:srgbClr>
            </a:solidFill>
            <a:prstDash val="solid"/>
            <a:round/>
            <a:headEnd type="none" w="med" len="med"/>
            <a:tailEnd type="none" w="med" len="med"/>
          </a:ln>
        </p:spPr>
        <p:txBody>
          <a:bodyPr/>
          <a:p>
            <a:endParaRPr lang="zh-CN" altLang="en-US"/>
          </a:p>
        </p:txBody>
      </p:sp>
      <p:sp>
        <p:nvSpPr>
          <p:cNvPr id="9" name="Freeform 16"/>
          <p:cNvSpPr/>
          <p:nvPr/>
        </p:nvSpPr>
        <p:spPr>
          <a:xfrm>
            <a:off x="4826000" y="2817813"/>
            <a:ext cx="952500" cy="863600"/>
          </a:xfrm>
          <a:custGeom>
            <a:avLst/>
            <a:gdLst>
              <a:gd name="txL" fmla="*/ 0 w 1501"/>
              <a:gd name="txT" fmla="*/ 0 h 1361"/>
              <a:gd name="txR" fmla="*/ 1501 w 1501"/>
              <a:gd name="txB" fmla="*/ 1361 h 1361"/>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0" y="2147483647"/>
              </a:cxn>
              <a:cxn ang="0">
                <a:pos x="0" y="2147483647"/>
              </a:cxn>
              <a:cxn ang="0">
                <a:pos x="0" y="2147483647"/>
              </a:cxn>
              <a:cxn ang="0">
                <a:pos x="0"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1501" h="1361">
                <a:moveTo>
                  <a:pt x="611" y="1361"/>
                </a:moveTo>
                <a:lnTo>
                  <a:pt x="531" y="1361"/>
                </a:lnTo>
                <a:lnTo>
                  <a:pt x="465" y="1361"/>
                </a:lnTo>
                <a:lnTo>
                  <a:pt x="398" y="1348"/>
                </a:lnTo>
                <a:lnTo>
                  <a:pt x="332" y="1334"/>
                </a:lnTo>
                <a:lnTo>
                  <a:pt x="279" y="1321"/>
                </a:lnTo>
                <a:lnTo>
                  <a:pt x="239" y="1308"/>
                </a:lnTo>
                <a:lnTo>
                  <a:pt x="199" y="1282"/>
                </a:lnTo>
                <a:lnTo>
                  <a:pt x="172" y="1255"/>
                </a:lnTo>
                <a:lnTo>
                  <a:pt x="146" y="1216"/>
                </a:lnTo>
                <a:lnTo>
                  <a:pt x="119" y="1189"/>
                </a:lnTo>
                <a:lnTo>
                  <a:pt x="93" y="1163"/>
                </a:lnTo>
                <a:lnTo>
                  <a:pt x="79" y="1123"/>
                </a:lnTo>
                <a:lnTo>
                  <a:pt x="66" y="1097"/>
                </a:lnTo>
                <a:lnTo>
                  <a:pt x="53" y="1070"/>
                </a:lnTo>
                <a:lnTo>
                  <a:pt x="39" y="1031"/>
                </a:lnTo>
                <a:lnTo>
                  <a:pt x="26" y="1004"/>
                </a:lnTo>
                <a:lnTo>
                  <a:pt x="26" y="991"/>
                </a:lnTo>
                <a:lnTo>
                  <a:pt x="26" y="964"/>
                </a:lnTo>
                <a:lnTo>
                  <a:pt x="13" y="951"/>
                </a:lnTo>
                <a:lnTo>
                  <a:pt x="13" y="925"/>
                </a:lnTo>
                <a:lnTo>
                  <a:pt x="13" y="898"/>
                </a:lnTo>
                <a:lnTo>
                  <a:pt x="13" y="859"/>
                </a:lnTo>
                <a:lnTo>
                  <a:pt x="0" y="832"/>
                </a:lnTo>
                <a:lnTo>
                  <a:pt x="0" y="793"/>
                </a:lnTo>
                <a:lnTo>
                  <a:pt x="0" y="766"/>
                </a:lnTo>
                <a:lnTo>
                  <a:pt x="0" y="727"/>
                </a:lnTo>
                <a:lnTo>
                  <a:pt x="0" y="687"/>
                </a:lnTo>
                <a:lnTo>
                  <a:pt x="0" y="634"/>
                </a:lnTo>
                <a:lnTo>
                  <a:pt x="0" y="594"/>
                </a:lnTo>
                <a:lnTo>
                  <a:pt x="0" y="542"/>
                </a:lnTo>
                <a:lnTo>
                  <a:pt x="0" y="489"/>
                </a:lnTo>
                <a:lnTo>
                  <a:pt x="0" y="436"/>
                </a:lnTo>
                <a:lnTo>
                  <a:pt x="0" y="383"/>
                </a:lnTo>
                <a:lnTo>
                  <a:pt x="0" y="330"/>
                </a:lnTo>
                <a:lnTo>
                  <a:pt x="0" y="291"/>
                </a:lnTo>
                <a:lnTo>
                  <a:pt x="0" y="251"/>
                </a:lnTo>
                <a:lnTo>
                  <a:pt x="0" y="211"/>
                </a:lnTo>
                <a:lnTo>
                  <a:pt x="0" y="172"/>
                </a:lnTo>
                <a:lnTo>
                  <a:pt x="13" y="145"/>
                </a:lnTo>
                <a:lnTo>
                  <a:pt x="13" y="119"/>
                </a:lnTo>
                <a:lnTo>
                  <a:pt x="13" y="92"/>
                </a:lnTo>
                <a:lnTo>
                  <a:pt x="26" y="66"/>
                </a:lnTo>
                <a:lnTo>
                  <a:pt x="26" y="53"/>
                </a:lnTo>
                <a:lnTo>
                  <a:pt x="26" y="26"/>
                </a:lnTo>
                <a:lnTo>
                  <a:pt x="39" y="13"/>
                </a:lnTo>
                <a:lnTo>
                  <a:pt x="53" y="0"/>
                </a:lnTo>
                <a:lnTo>
                  <a:pt x="66" y="0"/>
                </a:lnTo>
                <a:lnTo>
                  <a:pt x="79" y="0"/>
                </a:lnTo>
                <a:lnTo>
                  <a:pt x="93" y="13"/>
                </a:lnTo>
                <a:lnTo>
                  <a:pt x="119" y="13"/>
                </a:lnTo>
                <a:lnTo>
                  <a:pt x="132" y="26"/>
                </a:lnTo>
                <a:lnTo>
                  <a:pt x="159" y="39"/>
                </a:lnTo>
                <a:lnTo>
                  <a:pt x="172" y="53"/>
                </a:lnTo>
                <a:lnTo>
                  <a:pt x="199" y="66"/>
                </a:lnTo>
                <a:lnTo>
                  <a:pt x="225" y="79"/>
                </a:lnTo>
                <a:lnTo>
                  <a:pt x="252" y="106"/>
                </a:lnTo>
                <a:lnTo>
                  <a:pt x="265" y="132"/>
                </a:lnTo>
                <a:lnTo>
                  <a:pt x="279" y="158"/>
                </a:lnTo>
                <a:lnTo>
                  <a:pt x="292" y="185"/>
                </a:lnTo>
                <a:lnTo>
                  <a:pt x="292" y="211"/>
                </a:lnTo>
                <a:lnTo>
                  <a:pt x="292" y="238"/>
                </a:lnTo>
                <a:lnTo>
                  <a:pt x="292" y="277"/>
                </a:lnTo>
                <a:lnTo>
                  <a:pt x="279" y="317"/>
                </a:lnTo>
                <a:lnTo>
                  <a:pt x="279" y="357"/>
                </a:lnTo>
                <a:lnTo>
                  <a:pt x="265" y="396"/>
                </a:lnTo>
                <a:lnTo>
                  <a:pt x="265" y="436"/>
                </a:lnTo>
                <a:lnTo>
                  <a:pt x="252" y="476"/>
                </a:lnTo>
                <a:lnTo>
                  <a:pt x="252" y="528"/>
                </a:lnTo>
                <a:lnTo>
                  <a:pt x="252" y="581"/>
                </a:lnTo>
                <a:lnTo>
                  <a:pt x="252" y="634"/>
                </a:lnTo>
                <a:lnTo>
                  <a:pt x="239" y="687"/>
                </a:lnTo>
                <a:lnTo>
                  <a:pt x="252" y="753"/>
                </a:lnTo>
                <a:lnTo>
                  <a:pt x="252" y="793"/>
                </a:lnTo>
                <a:lnTo>
                  <a:pt x="252" y="846"/>
                </a:lnTo>
                <a:lnTo>
                  <a:pt x="265" y="885"/>
                </a:lnTo>
                <a:lnTo>
                  <a:pt x="279" y="925"/>
                </a:lnTo>
                <a:lnTo>
                  <a:pt x="292" y="951"/>
                </a:lnTo>
                <a:lnTo>
                  <a:pt x="319" y="978"/>
                </a:lnTo>
                <a:lnTo>
                  <a:pt x="332" y="991"/>
                </a:lnTo>
                <a:lnTo>
                  <a:pt x="385" y="1017"/>
                </a:lnTo>
                <a:lnTo>
                  <a:pt x="451" y="1044"/>
                </a:lnTo>
                <a:lnTo>
                  <a:pt x="505" y="1057"/>
                </a:lnTo>
                <a:lnTo>
                  <a:pt x="571" y="1057"/>
                </a:lnTo>
                <a:lnTo>
                  <a:pt x="651" y="1057"/>
                </a:lnTo>
                <a:lnTo>
                  <a:pt x="717" y="1057"/>
                </a:lnTo>
                <a:lnTo>
                  <a:pt x="797" y="1044"/>
                </a:lnTo>
                <a:lnTo>
                  <a:pt x="863" y="1031"/>
                </a:lnTo>
                <a:lnTo>
                  <a:pt x="930" y="1031"/>
                </a:lnTo>
                <a:lnTo>
                  <a:pt x="983" y="1004"/>
                </a:lnTo>
                <a:lnTo>
                  <a:pt x="1023" y="978"/>
                </a:lnTo>
                <a:lnTo>
                  <a:pt x="1076" y="951"/>
                </a:lnTo>
                <a:lnTo>
                  <a:pt x="1089" y="925"/>
                </a:lnTo>
                <a:lnTo>
                  <a:pt x="1103" y="898"/>
                </a:lnTo>
                <a:lnTo>
                  <a:pt x="1129" y="872"/>
                </a:lnTo>
                <a:lnTo>
                  <a:pt x="1142" y="832"/>
                </a:lnTo>
                <a:lnTo>
                  <a:pt x="1156" y="793"/>
                </a:lnTo>
                <a:lnTo>
                  <a:pt x="1169" y="753"/>
                </a:lnTo>
                <a:lnTo>
                  <a:pt x="1169" y="700"/>
                </a:lnTo>
                <a:lnTo>
                  <a:pt x="1182" y="634"/>
                </a:lnTo>
                <a:lnTo>
                  <a:pt x="1196" y="581"/>
                </a:lnTo>
                <a:lnTo>
                  <a:pt x="1209" y="528"/>
                </a:lnTo>
                <a:lnTo>
                  <a:pt x="1222" y="489"/>
                </a:lnTo>
                <a:lnTo>
                  <a:pt x="1236" y="449"/>
                </a:lnTo>
                <a:lnTo>
                  <a:pt x="1249" y="423"/>
                </a:lnTo>
                <a:lnTo>
                  <a:pt x="1262" y="396"/>
                </a:lnTo>
                <a:lnTo>
                  <a:pt x="1275" y="383"/>
                </a:lnTo>
                <a:lnTo>
                  <a:pt x="1289" y="383"/>
                </a:lnTo>
                <a:lnTo>
                  <a:pt x="1302" y="383"/>
                </a:lnTo>
                <a:lnTo>
                  <a:pt x="1329" y="383"/>
                </a:lnTo>
                <a:lnTo>
                  <a:pt x="1342" y="409"/>
                </a:lnTo>
                <a:lnTo>
                  <a:pt x="1342" y="436"/>
                </a:lnTo>
                <a:lnTo>
                  <a:pt x="1355" y="462"/>
                </a:lnTo>
                <a:lnTo>
                  <a:pt x="1368" y="502"/>
                </a:lnTo>
                <a:lnTo>
                  <a:pt x="1382" y="542"/>
                </a:lnTo>
                <a:lnTo>
                  <a:pt x="1395" y="594"/>
                </a:lnTo>
                <a:lnTo>
                  <a:pt x="1395" y="661"/>
                </a:lnTo>
                <a:lnTo>
                  <a:pt x="1408" y="713"/>
                </a:lnTo>
                <a:lnTo>
                  <a:pt x="1422" y="753"/>
                </a:lnTo>
                <a:lnTo>
                  <a:pt x="1435" y="806"/>
                </a:lnTo>
                <a:lnTo>
                  <a:pt x="1435" y="846"/>
                </a:lnTo>
                <a:lnTo>
                  <a:pt x="1448" y="898"/>
                </a:lnTo>
                <a:lnTo>
                  <a:pt x="1461" y="938"/>
                </a:lnTo>
                <a:lnTo>
                  <a:pt x="1475" y="978"/>
                </a:lnTo>
                <a:lnTo>
                  <a:pt x="1488" y="1004"/>
                </a:lnTo>
                <a:lnTo>
                  <a:pt x="1501" y="1044"/>
                </a:lnTo>
                <a:lnTo>
                  <a:pt x="1488" y="1070"/>
                </a:lnTo>
                <a:lnTo>
                  <a:pt x="1488" y="1097"/>
                </a:lnTo>
                <a:lnTo>
                  <a:pt x="1475" y="1123"/>
                </a:lnTo>
                <a:lnTo>
                  <a:pt x="1461" y="1149"/>
                </a:lnTo>
                <a:lnTo>
                  <a:pt x="1435" y="1176"/>
                </a:lnTo>
                <a:lnTo>
                  <a:pt x="1408" y="1189"/>
                </a:lnTo>
                <a:lnTo>
                  <a:pt x="1342" y="1229"/>
                </a:lnTo>
                <a:lnTo>
                  <a:pt x="1262" y="1268"/>
                </a:lnTo>
                <a:lnTo>
                  <a:pt x="1196" y="1295"/>
                </a:lnTo>
                <a:lnTo>
                  <a:pt x="1116" y="1321"/>
                </a:lnTo>
                <a:lnTo>
                  <a:pt x="1063" y="1334"/>
                </a:lnTo>
                <a:lnTo>
                  <a:pt x="1023" y="1334"/>
                </a:lnTo>
                <a:lnTo>
                  <a:pt x="970" y="1348"/>
                </a:lnTo>
                <a:lnTo>
                  <a:pt x="903" y="1361"/>
                </a:lnTo>
                <a:lnTo>
                  <a:pt x="837" y="1361"/>
                </a:lnTo>
                <a:lnTo>
                  <a:pt x="770" y="1361"/>
                </a:lnTo>
                <a:lnTo>
                  <a:pt x="691" y="1361"/>
                </a:lnTo>
                <a:lnTo>
                  <a:pt x="611" y="1361"/>
                </a:lnTo>
              </a:path>
            </a:pathLst>
          </a:custGeom>
          <a:solidFill>
            <a:srgbClr val="FF0000">
              <a:alpha val="100000"/>
            </a:srgbClr>
          </a:solidFill>
          <a:ln w="0" cap="flat" cmpd="sng">
            <a:solidFill>
              <a:srgbClr val="000000">
                <a:alpha val="100000"/>
              </a:srgbClr>
            </a:solidFill>
            <a:prstDash val="solid"/>
            <a:round/>
            <a:headEnd type="none" w="med" len="med"/>
            <a:tailEnd type="none" w="med" len="med"/>
          </a:ln>
        </p:spPr>
        <p:txBody>
          <a:bodyPr/>
          <a:p>
            <a:endParaRPr lang="zh-CN" altLang="en-US"/>
          </a:p>
        </p:txBody>
      </p:sp>
      <p:sp>
        <p:nvSpPr>
          <p:cNvPr id="10" name="Freeform 17"/>
          <p:cNvSpPr/>
          <p:nvPr/>
        </p:nvSpPr>
        <p:spPr>
          <a:xfrm>
            <a:off x="4378325" y="1878013"/>
            <a:ext cx="209550" cy="1023937"/>
          </a:xfrm>
          <a:custGeom>
            <a:avLst/>
            <a:gdLst>
              <a:gd name="txL" fmla="*/ 0 w 332"/>
              <a:gd name="txT" fmla="*/ 0 h 1612"/>
              <a:gd name="txR" fmla="*/ 332 w 332"/>
              <a:gd name="txB" fmla="*/ 1612 h 1612"/>
            </a:gdLst>
            <a:ahLst/>
            <a:cxnLst>
              <a:cxn ang="0">
                <a:pos x="2147483647" y="2147483647"/>
              </a:cxn>
              <a:cxn ang="0">
                <a:pos x="0" y="2147483647"/>
              </a:cxn>
              <a:cxn ang="0">
                <a:pos x="2147483647" y="2147483647"/>
              </a:cxn>
              <a:cxn ang="0">
                <a:pos x="2147483647" y="2147483647"/>
              </a:cxn>
              <a:cxn ang="0">
                <a:pos x="2147483647" y="0"/>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332" h="1612">
                <a:moveTo>
                  <a:pt x="27" y="224"/>
                </a:moveTo>
                <a:lnTo>
                  <a:pt x="14" y="185"/>
                </a:lnTo>
                <a:lnTo>
                  <a:pt x="0" y="158"/>
                </a:lnTo>
                <a:lnTo>
                  <a:pt x="0" y="119"/>
                </a:lnTo>
                <a:lnTo>
                  <a:pt x="0" y="92"/>
                </a:lnTo>
                <a:lnTo>
                  <a:pt x="14" y="66"/>
                </a:lnTo>
                <a:lnTo>
                  <a:pt x="27" y="39"/>
                </a:lnTo>
                <a:lnTo>
                  <a:pt x="40" y="13"/>
                </a:lnTo>
                <a:lnTo>
                  <a:pt x="67" y="0"/>
                </a:lnTo>
                <a:lnTo>
                  <a:pt x="80" y="0"/>
                </a:lnTo>
                <a:lnTo>
                  <a:pt x="107" y="0"/>
                </a:lnTo>
                <a:lnTo>
                  <a:pt x="133" y="0"/>
                </a:lnTo>
                <a:lnTo>
                  <a:pt x="160" y="0"/>
                </a:lnTo>
                <a:lnTo>
                  <a:pt x="200" y="0"/>
                </a:lnTo>
                <a:lnTo>
                  <a:pt x="239" y="13"/>
                </a:lnTo>
                <a:lnTo>
                  <a:pt x="279" y="13"/>
                </a:lnTo>
                <a:lnTo>
                  <a:pt x="332" y="26"/>
                </a:lnTo>
                <a:lnTo>
                  <a:pt x="332" y="145"/>
                </a:lnTo>
                <a:lnTo>
                  <a:pt x="332" y="251"/>
                </a:lnTo>
                <a:lnTo>
                  <a:pt x="332" y="357"/>
                </a:lnTo>
                <a:lnTo>
                  <a:pt x="332" y="462"/>
                </a:lnTo>
                <a:lnTo>
                  <a:pt x="332" y="555"/>
                </a:lnTo>
                <a:lnTo>
                  <a:pt x="332" y="647"/>
                </a:lnTo>
                <a:lnTo>
                  <a:pt x="332" y="740"/>
                </a:lnTo>
                <a:lnTo>
                  <a:pt x="332" y="819"/>
                </a:lnTo>
                <a:lnTo>
                  <a:pt x="332" y="898"/>
                </a:lnTo>
                <a:lnTo>
                  <a:pt x="332" y="964"/>
                </a:lnTo>
                <a:lnTo>
                  <a:pt x="332" y="1044"/>
                </a:lnTo>
                <a:lnTo>
                  <a:pt x="332" y="1097"/>
                </a:lnTo>
                <a:lnTo>
                  <a:pt x="332" y="1163"/>
                </a:lnTo>
                <a:lnTo>
                  <a:pt x="319" y="1216"/>
                </a:lnTo>
                <a:lnTo>
                  <a:pt x="319" y="1255"/>
                </a:lnTo>
                <a:lnTo>
                  <a:pt x="319" y="1295"/>
                </a:lnTo>
                <a:lnTo>
                  <a:pt x="319" y="1334"/>
                </a:lnTo>
                <a:lnTo>
                  <a:pt x="319" y="1374"/>
                </a:lnTo>
                <a:lnTo>
                  <a:pt x="306" y="1414"/>
                </a:lnTo>
                <a:lnTo>
                  <a:pt x="306" y="1440"/>
                </a:lnTo>
                <a:lnTo>
                  <a:pt x="306" y="1467"/>
                </a:lnTo>
                <a:lnTo>
                  <a:pt x="293" y="1493"/>
                </a:lnTo>
                <a:lnTo>
                  <a:pt x="293" y="1519"/>
                </a:lnTo>
                <a:lnTo>
                  <a:pt x="293" y="1546"/>
                </a:lnTo>
                <a:lnTo>
                  <a:pt x="279" y="1559"/>
                </a:lnTo>
                <a:lnTo>
                  <a:pt x="279" y="1572"/>
                </a:lnTo>
                <a:lnTo>
                  <a:pt x="266" y="1586"/>
                </a:lnTo>
                <a:lnTo>
                  <a:pt x="266" y="1599"/>
                </a:lnTo>
                <a:lnTo>
                  <a:pt x="253" y="1612"/>
                </a:lnTo>
                <a:lnTo>
                  <a:pt x="239" y="1612"/>
                </a:lnTo>
                <a:lnTo>
                  <a:pt x="226" y="1612"/>
                </a:lnTo>
                <a:lnTo>
                  <a:pt x="186" y="1612"/>
                </a:lnTo>
                <a:lnTo>
                  <a:pt x="160" y="1586"/>
                </a:lnTo>
                <a:lnTo>
                  <a:pt x="133" y="1559"/>
                </a:lnTo>
                <a:lnTo>
                  <a:pt x="107" y="1533"/>
                </a:lnTo>
                <a:lnTo>
                  <a:pt x="80" y="1506"/>
                </a:lnTo>
                <a:lnTo>
                  <a:pt x="67" y="1467"/>
                </a:lnTo>
                <a:lnTo>
                  <a:pt x="53" y="1440"/>
                </a:lnTo>
                <a:lnTo>
                  <a:pt x="53" y="1414"/>
                </a:lnTo>
                <a:lnTo>
                  <a:pt x="53" y="1401"/>
                </a:lnTo>
                <a:lnTo>
                  <a:pt x="40" y="1387"/>
                </a:lnTo>
                <a:lnTo>
                  <a:pt x="53" y="1361"/>
                </a:lnTo>
                <a:lnTo>
                  <a:pt x="53" y="1334"/>
                </a:lnTo>
                <a:lnTo>
                  <a:pt x="53" y="1308"/>
                </a:lnTo>
                <a:lnTo>
                  <a:pt x="53" y="1282"/>
                </a:lnTo>
                <a:lnTo>
                  <a:pt x="53" y="1242"/>
                </a:lnTo>
                <a:lnTo>
                  <a:pt x="67" y="1202"/>
                </a:lnTo>
                <a:lnTo>
                  <a:pt x="67" y="1163"/>
                </a:lnTo>
                <a:lnTo>
                  <a:pt x="67" y="1110"/>
                </a:lnTo>
                <a:lnTo>
                  <a:pt x="80" y="1057"/>
                </a:lnTo>
                <a:lnTo>
                  <a:pt x="80" y="991"/>
                </a:lnTo>
                <a:lnTo>
                  <a:pt x="80" y="925"/>
                </a:lnTo>
                <a:lnTo>
                  <a:pt x="80" y="846"/>
                </a:lnTo>
                <a:lnTo>
                  <a:pt x="80" y="766"/>
                </a:lnTo>
                <a:lnTo>
                  <a:pt x="80" y="674"/>
                </a:lnTo>
                <a:lnTo>
                  <a:pt x="80" y="581"/>
                </a:lnTo>
                <a:lnTo>
                  <a:pt x="67" y="502"/>
                </a:lnTo>
                <a:lnTo>
                  <a:pt x="67" y="436"/>
                </a:lnTo>
                <a:lnTo>
                  <a:pt x="67" y="370"/>
                </a:lnTo>
                <a:lnTo>
                  <a:pt x="53" y="317"/>
                </a:lnTo>
                <a:lnTo>
                  <a:pt x="53" y="277"/>
                </a:lnTo>
                <a:lnTo>
                  <a:pt x="40" y="251"/>
                </a:lnTo>
                <a:lnTo>
                  <a:pt x="27" y="224"/>
                </a:lnTo>
              </a:path>
            </a:pathLst>
          </a:custGeom>
          <a:solidFill>
            <a:srgbClr val="FF0000">
              <a:alpha val="100000"/>
            </a:srgbClr>
          </a:solidFill>
          <a:ln w="0" cap="flat" cmpd="sng">
            <a:solidFill>
              <a:srgbClr val="000000">
                <a:alpha val="100000"/>
              </a:srgbClr>
            </a:solidFill>
            <a:prstDash val="solid"/>
            <a:round/>
            <a:headEnd type="none" w="med" len="med"/>
            <a:tailEnd type="none" w="med" len="med"/>
          </a:ln>
        </p:spPr>
        <p:txBody>
          <a:bodyPr/>
          <a:p>
            <a:endParaRPr lang="zh-CN" altLang="en-US"/>
          </a:p>
        </p:txBody>
      </p:sp>
      <p:sp>
        <p:nvSpPr>
          <p:cNvPr id="11" name="Freeform 18"/>
          <p:cNvSpPr/>
          <p:nvPr/>
        </p:nvSpPr>
        <p:spPr>
          <a:xfrm>
            <a:off x="4479925" y="1776413"/>
            <a:ext cx="809625" cy="1217612"/>
          </a:xfrm>
          <a:custGeom>
            <a:avLst/>
            <a:gdLst>
              <a:gd name="txL" fmla="*/ 0 w 1276"/>
              <a:gd name="txT" fmla="*/ 0 h 1916"/>
              <a:gd name="txR" fmla="*/ 1276 w 1276"/>
              <a:gd name="txB" fmla="*/ 1916 h 1916"/>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Lst>
            <a:rect l="txL" t="txT" r="txR" b="txB"/>
            <a:pathLst>
              <a:path w="1276" h="1916">
                <a:moveTo>
                  <a:pt x="1276" y="212"/>
                </a:moveTo>
                <a:lnTo>
                  <a:pt x="1276" y="251"/>
                </a:lnTo>
                <a:lnTo>
                  <a:pt x="1276" y="278"/>
                </a:lnTo>
                <a:lnTo>
                  <a:pt x="1262" y="304"/>
                </a:lnTo>
                <a:lnTo>
                  <a:pt x="1249" y="331"/>
                </a:lnTo>
                <a:lnTo>
                  <a:pt x="1222" y="357"/>
                </a:lnTo>
                <a:lnTo>
                  <a:pt x="1209" y="383"/>
                </a:lnTo>
                <a:lnTo>
                  <a:pt x="1209" y="423"/>
                </a:lnTo>
                <a:lnTo>
                  <a:pt x="1209" y="463"/>
                </a:lnTo>
                <a:lnTo>
                  <a:pt x="1209" y="476"/>
                </a:lnTo>
                <a:lnTo>
                  <a:pt x="1209" y="489"/>
                </a:lnTo>
                <a:lnTo>
                  <a:pt x="1209" y="502"/>
                </a:lnTo>
                <a:lnTo>
                  <a:pt x="1209" y="529"/>
                </a:lnTo>
                <a:lnTo>
                  <a:pt x="1196" y="555"/>
                </a:lnTo>
                <a:lnTo>
                  <a:pt x="1196" y="582"/>
                </a:lnTo>
                <a:lnTo>
                  <a:pt x="1196" y="608"/>
                </a:lnTo>
                <a:lnTo>
                  <a:pt x="1196" y="648"/>
                </a:lnTo>
                <a:lnTo>
                  <a:pt x="1196" y="687"/>
                </a:lnTo>
                <a:lnTo>
                  <a:pt x="1196" y="727"/>
                </a:lnTo>
                <a:lnTo>
                  <a:pt x="1196" y="767"/>
                </a:lnTo>
                <a:lnTo>
                  <a:pt x="1196" y="820"/>
                </a:lnTo>
                <a:lnTo>
                  <a:pt x="1196" y="859"/>
                </a:lnTo>
                <a:lnTo>
                  <a:pt x="1196" y="912"/>
                </a:lnTo>
                <a:lnTo>
                  <a:pt x="1196" y="965"/>
                </a:lnTo>
                <a:lnTo>
                  <a:pt x="1196" y="1031"/>
                </a:lnTo>
                <a:lnTo>
                  <a:pt x="1196" y="1150"/>
                </a:lnTo>
                <a:lnTo>
                  <a:pt x="1196" y="1256"/>
                </a:lnTo>
                <a:lnTo>
                  <a:pt x="1182" y="1361"/>
                </a:lnTo>
                <a:lnTo>
                  <a:pt x="1182" y="1454"/>
                </a:lnTo>
                <a:lnTo>
                  <a:pt x="1169" y="1533"/>
                </a:lnTo>
                <a:lnTo>
                  <a:pt x="1156" y="1599"/>
                </a:lnTo>
                <a:lnTo>
                  <a:pt x="1143" y="1665"/>
                </a:lnTo>
                <a:lnTo>
                  <a:pt x="1143" y="1718"/>
                </a:lnTo>
                <a:lnTo>
                  <a:pt x="1129" y="1771"/>
                </a:lnTo>
                <a:lnTo>
                  <a:pt x="1116" y="1811"/>
                </a:lnTo>
                <a:lnTo>
                  <a:pt x="1103" y="1850"/>
                </a:lnTo>
                <a:lnTo>
                  <a:pt x="1089" y="1863"/>
                </a:lnTo>
                <a:lnTo>
                  <a:pt x="1063" y="1890"/>
                </a:lnTo>
                <a:lnTo>
                  <a:pt x="1050" y="1903"/>
                </a:lnTo>
                <a:lnTo>
                  <a:pt x="1036" y="1916"/>
                </a:lnTo>
                <a:lnTo>
                  <a:pt x="1023" y="1916"/>
                </a:lnTo>
                <a:lnTo>
                  <a:pt x="996" y="1916"/>
                </a:lnTo>
                <a:lnTo>
                  <a:pt x="983" y="1916"/>
                </a:lnTo>
                <a:lnTo>
                  <a:pt x="970" y="1903"/>
                </a:lnTo>
                <a:lnTo>
                  <a:pt x="957" y="1890"/>
                </a:lnTo>
                <a:lnTo>
                  <a:pt x="943" y="1877"/>
                </a:lnTo>
                <a:lnTo>
                  <a:pt x="930" y="1863"/>
                </a:lnTo>
                <a:lnTo>
                  <a:pt x="917" y="1850"/>
                </a:lnTo>
                <a:lnTo>
                  <a:pt x="903" y="1824"/>
                </a:lnTo>
                <a:lnTo>
                  <a:pt x="890" y="1771"/>
                </a:lnTo>
                <a:lnTo>
                  <a:pt x="877" y="1731"/>
                </a:lnTo>
                <a:lnTo>
                  <a:pt x="864" y="1692"/>
                </a:lnTo>
                <a:lnTo>
                  <a:pt x="864" y="1652"/>
                </a:lnTo>
                <a:lnTo>
                  <a:pt x="864" y="1639"/>
                </a:lnTo>
                <a:lnTo>
                  <a:pt x="864" y="1612"/>
                </a:lnTo>
                <a:lnTo>
                  <a:pt x="864" y="1586"/>
                </a:lnTo>
                <a:lnTo>
                  <a:pt x="864" y="1546"/>
                </a:lnTo>
                <a:lnTo>
                  <a:pt x="864" y="1520"/>
                </a:lnTo>
                <a:lnTo>
                  <a:pt x="877" y="1480"/>
                </a:lnTo>
                <a:lnTo>
                  <a:pt x="877" y="1427"/>
                </a:lnTo>
                <a:lnTo>
                  <a:pt x="890" y="1388"/>
                </a:lnTo>
                <a:lnTo>
                  <a:pt x="890" y="1335"/>
                </a:lnTo>
                <a:lnTo>
                  <a:pt x="890" y="1269"/>
                </a:lnTo>
                <a:lnTo>
                  <a:pt x="903" y="1203"/>
                </a:lnTo>
                <a:lnTo>
                  <a:pt x="903" y="1137"/>
                </a:lnTo>
                <a:lnTo>
                  <a:pt x="903" y="1057"/>
                </a:lnTo>
                <a:lnTo>
                  <a:pt x="903" y="965"/>
                </a:lnTo>
                <a:lnTo>
                  <a:pt x="903" y="872"/>
                </a:lnTo>
                <a:lnTo>
                  <a:pt x="903" y="767"/>
                </a:lnTo>
                <a:lnTo>
                  <a:pt x="903" y="714"/>
                </a:lnTo>
                <a:lnTo>
                  <a:pt x="903" y="674"/>
                </a:lnTo>
                <a:lnTo>
                  <a:pt x="903" y="621"/>
                </a:lnTo>
                <a:lnTo>
                  <a:pt x="903" y="582"/>
                </a:lnTo>
                <a:lnTo>
                  <a:pt x="903" y="542"/>
                </a:lnTo>
                <a:lnTo>
                  <a:pt x="903" y="502"/>
                </a:lnTo>
                <a:lnTo>
                  <a:pt x="903" y="476"/>
                </a:lnTo>
                <a:lnTo>
                  <a:pt x="890" y="450"/>
                </a:lnTo>
                <a:lnTo>
                  <a:pt x="890" y="423"/>
                </a:lnTo>
                <a:lnTo>
                  <a:pt x="890" y="397"/>
                </a:lnTo>
                <a:lnTo>
                  <a:pt x="890" y="370"/>
                </a:lnTo>
                <a:lnTo>
                  <a:pt x="877" y="357"/>
                </a:lnTo>
                <a:lnTo>
                  <a:pt x="877" y="331"/>
                </a:lnTo>
                <a:lnTo>
                  <a:pt x="864" y="317"/>
                </a:lnTo>
                <a:lnTo>
                  <a:pt x="864" y="304"/>
                </a:lnTo>
                <a:lnTo>
                  <a:pt x="850" y="291"/>
                </a:lnTo>
                <a:lnTo>
                  <a:pt x="824" y="278"/>
                </a:lnTo>
                <a:lnTo>
                  <a:pt x="797" y="278"/>
                </a:lnTo>
                <a:lnTo>
                  <a:pt x="757" y="278"/>
                </a:lnTo>
                <a:lnTo>
                  <a:pt x="717" y="278"/>
                </a:lnTo>
                <a:lnTo>
                  <a:pt x="664" y="278"/>
                </a:lnTo>
                <a:lnTo>
                  <a:pt x="611" y="291"/>
                </a:lnTo>
                <a:lnTo>
                  <a:pt x="558" y="304"/>
                </a:lnTo>
                <a:lnTo>
                  <a:pt x="425" y="317"/>
                </a:lnTo>
                <a:lnTo>
                  <a:pt x="292" y="344"/>
                </a:lnTo>
                <a:lnTo>
                  <a:pt x="146" y="357"/>
                </a:lnTo>
                <a:lnTo>
                  <a:pt x="0" y="370"/>
                </a:lnTo>
                <a:lnTo>
                  <a:pt x="0" y="172"/>
                </a:lnTo>
                <a:lnTo>
                  <a:pt x="40" y="172"/>
                </a:lnTo>
                <a:lnTo>
                  <a:pt x="79" y="172"/>
                </a:lnTo>
                <a:lnTo>
                  <a:pt x="119" y="172"/>
                </a:lnTo>
                <a:lnTo>
                  <a:pt x="172" y="159"/>
                </a:lnTo>
                <a:lnTo>
                  <a:pt x="239" y="146"/>
                </a:lnTo>
                <a:lnTo>
                  <a:pt x="305" y="146"/>
                </a:lnTo>
                <a:lnTo>
                  <a:pt x="385" y="132"/>
                </a:lnTo>
                <a:lnTo>
                  <a:pt x="465" y="119"/>
                </a:lnTo>
                <a:lnTo>
                  <a:pt x="545" y="93"/>
                </a:lnTo>
                <a:lnTo>
                  <a:pt x="624" y="80"/>
                </a:lnTo>
                <a:lnTo>
                  <a:pt x="677" y="66"/>
                </a:lnTo>
                <a:lnTo>
                  <a:pt x="731" y="66"/>
                </a:lnTo>
                <a:lnTo>
                  <a:pt x="784" y="53"/>
                </a:lnTo>
                <a:lnTo>
                  <a:pt x="810" y="40"/>
                </a:lnTo>
                <a:lnTo>
                  <a:pt x="837" y="27"/>
                </a:lnTo>
                <a:lnTo>
                  <a:pt x="864" y="27"/>
                </a:lnTo>
                <a:lnTo>
                  <a:pt x="890" y="13"/>
                </a:lnTo>
                <a:lnTo>
                  <a:pt x="903" y="0"/>
                </a:lnTo>
                <a:lnTo>
                  <a:pt x="943" y="0"/>
                </a:lnTo>
                <a:lnTo>
                  <a:pt x="970" y="0"/>
                </a:lnTo>
                <a:lnTo>
                  <a:pt x="996" y="13"/>
                </a:lnTo>
                <a:lnTo>
                  <a:pt x="1036" y="27"/>
                </a:lnTo>
                <a:lnTo>
                  <a:pt x="1089" y="53"/>
                </a:lnTo>
                <a:lnTo>
                  <a:pt x="1156" y="80"/>
                </a:lnTo>
                <a:lnTo>
                  <a:pt x="1182" y="106"/>
                </a:lnTo>
                <a:lnTo>
                  <a:pt x="1209" y="119"/>
                </a:lnTo>
                <a:lnTo>
                  <a:pt x="1236" y="146"/>
                </a:lnTo>
                <a:lnTo>
                  <a:pt x="1249" y="159"/>
                </a:lnTo>
                <a:lnTo>
                  <a:pt x="1262" y="172"/>
                </a:lnTo>
                <a:lnTo>
                  <a:pt x="1276" y="185"/>
                </a:lnTo>
                <a:lnTo>
                  <a:pt x="1276" y="198"/>
                </a:lnTo>
                <a:lnTo>
                  <a:pt x="1276" y="212"/>
                </a:lnTo>
              </a:path>
            </a:pathLst>
          </a:custGeom>
          <a:solidFill>
            <a:srgbClr val="FF0000">
              <a:alpha val="100000"/>
            </a:srgbClr>
          </a:solidFill>
          <a:ln w="0" cap="flat" cmpd="sng">
            <a:solidFill>
              <a:srgbClr val="000000">
                <a:alpha val="100000"/>
              </a:srgbClr>
            </a:solidFill>
            <a:prstDash val="solid"/>
            <a:round/>
            <a:headEnd type="none" w="med" len="med"/>
            <a:tailEnd type="none" w="med" len="med"/>
          </a:ln>
        </p:spPr>
        <p:txBody>
          <a:bodyPr/>
          <a:p>
            <a:endParaRPr lang="zh-CN" altLang="en-US"/>
          </a:p>
        </p:txBody>
      </p:sp>
      <p:sp>
        <p:nvSpPr>
          <p:cNvPr id="12" name="Freeform 19"/>
          <p:cNvSpPr/>
          <p:nvPr/>
        </p:nvSpPr>
        <p:spPr>
          <a:xfrm>
            <a:off x="3525838" y="2205038"/>
            <a:ext cx="784225" cy="252412"/>
          </a:xfrm>
          <a:custGeom>
            <a:avLst/>
            <a:gdLst>
              <a:gd name="txL" fmla="*/ 0 w 1236"/>
              <a:gd name="txT" fmla="*/ 0 h 397"/>
              <a:gd name="txR" fmla="*/ 1236 w 1236"/>
              <a:gd name="txB" fmla="*/ 397 h 397"/>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1236" h="397">
                <a:moveTo>
                  <a:pt x="1130" y="66"/>
                </a:moveTo>
                <a:lnTo>
                  <a:pt x="1156" y="66"/>
                </a:lnTo>
                <a:lnTo>
                  <a:pt x="1183" y="93"/>
                </a:lnTo>
                <a:lnTo>
                  <a:pt x="1196" y="93"/>
                </a:lnTo>
                <a:lnTo>
                  <a:pt x="1209" y="119"/>
                </a:lnTo>
                <a:lnTo>
                  <a:pt x="1223" y="119"/>
                </a:lnTo>
                <a:lnTo>
                  <a:pt x="1223" y="146"/>
                </a:lnTo>
                <a:lnTo>
                  <a:pt x="1236" y="146"/>
                </a:lnTo>
                <a:lnTo>
                  <a:pt x="1236" y="159"/>
                </a:lnTo>
                <a:lnTo>
                  <a:pt x="1236" y="172"/>
                </a:lnTo>
                <a:lnTo>
                  <a:pt x="1223" y="185"/>
                </a:lnTo>
                <a:lnTo>
                  <a:pt x="1209" y="198"/>
                </a:lnTo>
                <a:lnTo>
                  <a:pt x="1183" y="212"/>
                </a:lnTo>
                <a:lnTo>
                  <a:pt x="1156" y="225"/>
                </a:lnTo>
                <a:lnTo>
                  <a:pt x="1116" y="238"/>
                </a:lnTo>
                <a:lnTo>
                  <a:pt x="1076" y="251"/>
                </a:lnTo>
                <a:lnTo>
                  <a:pt x="1023" y="251"/>
                </a:lnTo>
                <a:lnTo>
                  <a:pt x="930" y="278"/>
                </a:lnTo>
                <a:lnTo>
                  <a:pt x="811" y="304"/>
                </a:lnTo>
                <a:lnTo>
                  <a:pt x="691" y="317"/>
                </a:lnTo>
                <a:lnTo>
                  <a:pt x="558" y="344"/>
                </a:lnTo>
                <a:lnTo>
                  <a:pt x="492" y="357"/>
                </a:lnTo>
                <a:lnTo>
                  <a:pt x="439" y="370"/>
                </a:lnTo>
                <a:lnTo>
                  <a:pt x="385" y="370"/>
                </a:lnTo>
                <a:lnTo>
                  <a:pt x="346" y="383"/>
                </a:lnTo>
                <a:lnTo>
                  <a:pt x="306" y="383"/>
                </a:lnTo>
                <a:lnTo>
                  <a:pt x="279" y="383"/>
                </a:lnTo>
                <a:lnTo>
                  <a:pt x="252" y="383"/>
                </a:lnTo>
                <a:lnTo>
                  <a:pt x="226" y="397"/>
                </a:lnTo>
                <a:lnTo>
                  <a:pt x="186" y="383"/>
                </a:lnTo>
                <a:lnTo>
                  <a:pt x="159" y="383"/>
                </a:lnTo>
                <a:lnTo>
                  <a:pt x="120" y="370"/>
                </a:lnTo>
                <a:lnTo>
                  <a:pt x="80" y="357"/>
                </a:lnTo>
                <a:lnTo>
                  <a:pt x="66" y="357"/>
                </a:lnTo>
                <a:lnTo>
                  <a:pt x="53" y="344"/>
                </a:lnTo>
                <a:lnTo>
                  <a:pt x="27" y="331"/>
                </a:lnTo>
                <a:lnTo>
                  <a:pt x="13" y="317"/>
                </a:lnTo>
                <a:lnTo>
                  <a:pt x="0" y="304"/>
                </a:lnTo>
                <a:lnTo>
                  <a:pt x="0" y="291"/>
                </a:lnTo>
                <a:lnTo>
                  <a:pt x="0" y="278"/>
                </a:lnTo>
                <a:lnTo>
                  <a:pt x="13" y="264"/>
                </a:lnTo>
                <a:lnTo>
                  <a:pt x="27" y="251"/>
                </a:lnTo>
                <a:lnTo>
                  <a:pt x="53" y="238"/>
                </a:lnTo>
                <a:lnTo>
                  <a:pt x="66" y="238"/>
                </a:lnTo>
                <a:lnTo>
                  <a:pt x="93" y="225"/>
                </a:lnTo>
                <a:lnTo>
                  <a:pt x="120" y="212"/>
                </a:lnTo>
                <a:lnTo>
                  <a:pt x="146" y="198"/>
                </a:lnTo>
                <a:lnTo>
                  <a:pt x="186" y="198"/>
                </a:lnTo>
                <a:lnTo>
                  <a:pt x="226" y="185"/>
                </a:lnTo>
                <a:lnTo>
                  <a:pt x="266" y="172"/>
                </a:lnTo>
                <a:lnTo>
                  <a:pt x="319" y="159"/>
                </a:lnTo>
                <a:lnTo>
                  <a:pt x="359" y="146"/>
                </a:lnTo>
                <a:lnTo>
                  <a:pt x="412" y="132"/>
                </a:lnTo>
                <a:lnTo>
                  <a:pt x="478" y="119"/>
                </a:lnTo>
                <a:lnTo>
                  <a:pt x="532" y="106"/>
                </a:lnTo>
                <a:lnTo>
                  <a:pt x="585" y="93"/>
                </a:lnTo>
                <a:lnTo>
                  <a:pt x="638" y="79"/>
                </a:lnTo>
                <a:lnTo>
                  <a:pt x="678" y="66"/>
                </a:lnTo>
                <a:lnTo>
                  <a:pt x="718" y="53"/>
                </a:lnTo>
                <a:lnTo>
                  <a:pt x="771" y="53"/>
                </a:lnTo>
                <a:lnTo>
                  <a:pt x="797" y="40"/>
                </a:lnTo>
                <a:lnTo>
                  <a:pt x="837" y="40"/>
                </a:lnTo>
                <a:lnTo>
                  <a:pt x="864" y="27"/>
                </a:lnTo>
                <a:lnTo>
                  <a:pt x="890" y="27"/>
                </a:lnTo>
                <a:lnTo>
                  <a:pt x="917" y="13"/>
                </a:lnTo>
                <a:lnTo>
                  <a:pt x="944" y="13"/>
                </a:lnTo>
                <a:lnTo>
                  <a:pt x="957" y="13"/>
                </a:lnTo>
                <a:lnTo>
                  <a:pt x="970" y="13"/>
                </a:lnTo>
                <a:lnTo>
                  <a:pt x="983" y="0"/>
                </a:lnTo>
                <a:lnTo>
                  <a:pt x="1010" y="13"/>
                </a:lnTo>
                <a:lnTo>
                  <a:pt x="1050" y="13"/>
                </a:lnTo>
                <a:lnTo>
                  <a:pt x="1090" y="40"/>
                </a:lnTo>
                <a:lnTo>
                  <a:pt x="1130" y="66"/>
                </a:lnTo>
              </a:path>
            </a:pathLst>
          </a:custGeom>
          <a:solidFill>
            <a:srgbClr val="FF0000">
              <a:alpha val="100000"/>
            </a:srgbClr>
          </a:solidFill>
          <a:ln w="0" cap="flat" cmpd="sng">
            <a:solidFill>
              <a:srgbClr val="000000">
                <a:alpha val="100000"/>
              </a:srgbClr>
            </a:solidFill>
            <a:prstDash val="solid"/>
            <a:round/>
            <a:headEnd type="none" w="med" len="med"/>
            <a:tailEnd type="none" w="med" len="med"/>
          </a:ln>
        </p:spPr>
        <p:txBody>
          <a:bodyPr/>
          <a:p>
            <a:endParaRPr lang="zh-CN" altLang="en-US"/>
          </a:p>
        </p:txBody>
      </p:sp>
      <p:sp>
        <p:nvSpPr>
          <p:cNvPr id="13" name="Freeform 20"/>
          <p:cNvSpPr/>
          <p:nvPr/>
        </p:nvSpPr>
        <p:spPr>
          <a:xfrm>
            <a:off x="3289300" y="2598738"/>
            <a:ext cx="1096963" cy="352425"/>
          </a:xfrm>
          <a:custGeom>
            <a:avLst/>
            <a:gdLst>
              <a:gd name="txL" fmla="*/ 0 w 1728"/>
              <a:gd name="txT" fmla="*/ 0 h 555"/>
              <a:gd name="txR" fmla="*/ 1728 w 1728"/>
              <a:gd name="txB" fmla="*/ 555 h 555"/>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0"/>
              </a:cxn>
              <a:cxn ang="0">
                <a:pos x="2147483647" y="2147483647"/>
              </a:cxn>
            </a:cxnLst>
            <a:rect l="txL" t="txT" r="txR" b="txB"/>
            <a:pathLst>
              <a:path w="1728" h="555">
                <a:moveTo>
                  <a:pt x="1648" y="40"/>
                </a:moveTo>
                <a:lnTo>
                  <a:pt x="1674" y="40"/>
                </a:lnTo>
                <a:lnTo>
                  <a:pt x="1688" y="53"/>
                </a:lnTo>
                <a:lnTo>
                  <a:pt x="1701" y="66"/>
                </a:lnTo>
                <a:lnTo>
                  <a:pt x="1714" y="80"/>
                </a:lnTo>
                <a:lnTo>
                  <a:pt x="1714" y="93"/>
                </a:lnTo>
                <a:lnTo>
                  <a:pt x="1728" y="106"/>
                </a:lnTo>
                <a:lnTo>
                  <a:pt x="1728" y="119"/>
                </a:lnTo>
                <a:lnTo>
                  <a:pt x="1728" y="146"/>
                </a:lnTo>
                <a:lnTo>
                  <a:pt x="1728" y="159"/>
                </a:lnTo>
                <a:lnTo>
                  <a:pt x="1714" y="159"/>
                </a:lnTo>
                <a:lnTo>
                  <a:pt x="1714" y="172"/>
                </a:lnTo>
                <a:lnTo>
                  <a:pt x="1701" y="185"/>
                </a:lnTo>
                <a:lnTo>
                  <a:pt x="1688" y="185"/>
                </a:lnTo>
                <a:lnTo>
                  <a:pt x="1674" y="198"/>
                </a:lnTo>
                <a:lnTo>
                  <a:pt x="1648" y="198"/>
                </a:lnTo>
                <a:lnTo>
                  <a:pt x="1634" y="212"/>
                </a:lnTo>
                <a:lnTo>
                  <a:pt x="1608" y="212"/>
                </a:lnTo>
                <a:lnTo>
                  <a:pt x="1581" y="225"/>
                </a:lnTo>
                <a:lnTo>
                  <a:pt x="1555" y="225"/>
                </a:lnTo>
                <a:lnTo>
                  <a:pt x="1528" y="238"/>
                </a:lnTo>
                <a:lnTo>
                  <a:pt x="1488" y="238"/>
                </a:lnTo>
                <a:lnTo>
                  <a:pt x="1462" y="238"/>
                </a:lnTo>
                <a:lnTo>
                  <a:pt x="1422" y="251"/>
                </a:lnTo>
                <a:lnTo>
                  <a:pt x="1342" y="265"/>
                </a:lnTo>
                <a:lnTo>
                  <a:pt x="1262" y="278"/>
                </a:lnTo>
                <a:lnTo>
                  <a:pt x="1183" y="291"/>
                </a:lnTo>
                <a:lnTo>
                  <a:pt x="1090" y="317"/>
                </a:lnTo>
                <a:lnTo>
                  <a:pt x="1010" y="331"/>
                </a:lnTo>
                <a:lnTo>
                  <a:pt x="917" y="357"/>
                </a:lnTo>
                <a:lnTo>
                  <a:pt x="824" y="383"/>
                </a:lnTo>
                <a:lnTo>
                  <a:pt x="731" y="423"/>
                </a:lnTo>
                <a:lnTo>
                  <a:pt x="638" y="450"/>
                </a:lnTo>
                <a:lnTo>
                  <a:pt x="558" y="476"/>
                </a:lnTo>
                <a:lnTo>
                  <a:pt x="478" y="502"/>
                </a:lnTo>
                <a:lnTo>
                  <a:pt x="412" y="516"/>
                </a:lnTo>
                <a:lnTo>
                  <a:pt x="359" y="529"/>
                </a:lnTo>
                <a:lnTo>
                  <a:pt x="319" y="542"/>
                </a:lnTo>
                <a:lnTo>
                  <a:pt x="279" y="542"/>
                </a:lnTo>
                <a:lnTo>
                  <a:pt x="252" y="555"/>
                </a:lnTo>
                <a:lnTo>
                  <a:pt x="226" y="555"/>
                </a:lnTo>
                <a:lnTo>
                  <a:pt x="199" y="542"/>
                </a:lnTo>
                <a:lnTo>
                  <a:pt x="173" y="542"/>
                </a:lnTo>
                <a:lnTo>
                  <a:pt x="159" y="529"/>
                </a:lnTo>
                <a:lnTo>
                  <a:pt x="133" y="516"/>
                </a:lnTo>
                <a:lnTo>
                  <a:pt x="119" y="502"/>
                </a:lnTo>
                <a:lnTo>
                  <a:pt x="93" y="489"/>
                </a:lnTo>
                <a:lnTo>
                  <a:pt x="80" y="463"/>
                </a:lnTo>
                <a:lnTo>
                  <a:pt x="53" y="423"/>
                </a:lnTo>
                <a:lnTo>
                  <a:pt x="26" y="397"/>
                </a:lnTo>
                <a:lnTo>
                  <a:pt x="13" y="370"/>
                </a:lnTo>
                <a:lnTo>
                  <a:pt x="0" y="344"/>
                </a:lnTo>
                <a:lnTo>
                  <a:pt x="13" y="331"/>
                </a:lnTo>
                <a:lnTo>
                  <a:pt x="26" y="317"/>
                </a:lnTo>
                <a:lnTo>
                  <a:pt x="40" y="317"/>
                </a:lnTo>
                <a:lnTo>
                  <a:pt x="53" y="304"/>
                </a:lnTo>
                <a:lnTo>
                  <a:pt x="66" y="304"/>
                </a:lnTo>
                <a:lnTo>
                  <a:pt x="93" y="304"/>
                </a:lnTo>
                <a:lnTo>
                  <a:pt x="119" y="304"/>
                </a:lnTo>
                <a:lnTo>
                  <a:pt x="146" y="304"/>
                </a:lnTo>
                <a:lnTo>
                  <a:pt x="159" y="304"/>
                </a:lnTo>
                <a:lnTo>
                  <a:pt x="186" y="291"/>
                </a:lnTo>
                <a:lnTo>
                  <a:pt x="213" y="291"/>
                </a:lnTo>
                <a:lnTo>
                  <a:pt x="239" y="291"/>
                </a:lnTo>
                <a:lnTo>
                  <a:pt x="266" y="278"/>
                </a:lnTo>
                <a:lnTo>
                  <a:pt x="306" y="278"/>
                </a:lnTo>
                <a:lnTo>
                  <a:pt x="345" y="265"/>
                </a:lnTo>
                <a:lnTo>
                  <a:pt x="399" y="251"/>
                </a:lnTo>
                <a:lnTo>
                  <a:pt x="438" y="238"/>
                </a:lnTo>
                <a:lnTo>
                  <a:pt x="492" y="225"/>
                </a:lnTo>
                <a:lnTo>
                  <a:pt x="545" y="212"/>
                </a:lnTo>
                <a:lnTo>
                  <a:pt x="598" y="198"/>
                </a:lnTo>
                <a:lnTo>
                  <a:pt x="664" y="185"/>
                </a:lnTo>
                <a:lnTo>
                  <a:pt x="731" y="172"/>
                </a:lnTo>
                <a:lnTo>
                  <a:pt x="797" y="146"/>
                </a:lnTo>
                <a:lnTo>
                  <a:pt x="864" y="132"/>
                </a:lnTo>
                <a:lnTo>
                  <a:pt x="917" y="106"/>
                </a:lnTo>
                <a:lnTo>
                  <a:pt x="983" y="93"/>
                </a:lnTo>
                <a:lnTo>
                  <a:pt x="1036" y="80"/>
                </a:lnTo>
                <a:lnTo>
                  <a:pt x="1090" y="66"/>
                </a:lnTo>
                <a:lnTo>
                  <a:pt x="1143" y="53"/>
                </a:lnTo>
                <a:lnTo>
                  <a:pt x="1196" y="40"/>
                </a:lnTo>
                <a:lnTo>
                  <a:pt x="1236" y="40"/>
                </a:lnTo>
                <a:lnTo>
                  <a:pt x="1276" y="27"/>
                </a:lnTo>
                <a:lnTo>
                  <a:pt x="1316" y="13"/>
                </a:lnTo>
                <a:lnTo>
                  <a:pt x="1342" y="13"/>
                </a:lnTo>
                <a:lnTo>
                  <a:pt x="1369" y="0"/>
                </a:lnTo>
                <a:lnTo>
                  <a:pt x="1395" y="0"/>
                </a:lnTo>
                <a:lnTo>
                  <a:pt x="1422" y="0"/>
                </a:lnTo>
                <a:lnTo>
                  <a:pt x="1448" y="0"/>
                </a:lnTo>
                <a:lnTo>
                  <a:pt x="1462" y="0"/>
                </a:lnTo>
                <a:lnTo>
                  <a:pt x="1515" y="0"/>
                </a:lnTo>
                <a:lnTo>
                  <a:pt x="1568" y="0"/>
                </a:lnTo>
                <a:lnTo>
                  <a:pt x="1608" y="13"/>
                </a:lnTo>
                <a:lnTo>
                  <a:pt x="1648" y="40"/>
                </a:lnTo>
              </a:path>
            </a:pathLst>
          </a:custGeom>
          <a:solidFill>
            <a:srgbClr val="FF0000">
              <a:alpha val="100000"/>
            </a:srgbClr>
          </a:solidFill>
          <a:ln w="0" cap="flat" cmpd="sng">
            <a:solidFill>
              <a:srgbClr val="000000">
                <a:alpha val="100000"/>
              </a:srgbClr>
            </a:solidFill>
            <a:prstDash val="solid"/>
            <a:round/>
            <a:headEnd type="none" w="med" len="med"/>
            <a:tailEnd type="none" w="med" len="med"/>
          </a:ln>
        </p:spPr>
        <p:txBody>
          <a:bodyPr/>
          <a:p>
            <a:endParaRPr lang="zh-CN" altLang="en-US"/>
          </a:p>
        </p:txBody>
      </p:sp>
      <p:sp>
        <p:nvSpPr>
          <p:cNvPr id="14" name="Freeform 21"/>
          <p:cNvSpPr/>
          <p:nvPr/>
        </p:nvSpPr>
        <p:spPr>
          <a:xfrm>
            <a:off x="3322638" y="1709738"/>
            <a:ext cx="725487" cy="1997075"/>
          </a:xfrm>
          <a:custGeom>
            <a:avLst/>
            <a:gdLst>
              <a:gd name="txL" fmla="*/ 0 w 1143"/>
              <a:gd name="txT" fmla="*/ 0 h 3145"/>
              <a:gd name="txR" fmla="*/ 1143 w 1143"/>
              <a:gd name="txB" fmla="*/ 3145 h 3145"/>
            </a:gdLst>
            <a:ahLst/>
            <a:cxnLst>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Lst>
            <a:rect l="txL" t="txT" r="txR" b="txB"/>
            <a:pathLst>
              <a:path w="1143" h="3145">
                <a:moveTo>
                  <a:pt x="0" y="3131"/>
                </a:moveTo>
                <a:lnTo>
                  <a:pt x="0" y="3105"/>
                </a:lnTo>
                <a:lnTo>
                  <a:pt x="0" y="3092"/>
                </a:lnTo>
                <a:lnTo>
                  <a:pt x="13" y="3065"/>
                </a:lnTo>
                <a:lnTo>
                  <a:pt x="27" y="3039"/>
                </a:lnTo>
                <a:lnTo>
                  <a:pt x="40" y="2999"/>
                </a:lnTo>
                <a:lnTo>
                  <a:pt x="66" y="2960"/>
                </a:lnTo>
                <a:lnTo>
                  <a:pt x="106" y="2920"/>
                </a:lnTo>
                <a:lnTo>
                  <a:pt x="146" y="2867"/>
                </a:lnTo>
                <a:lnTo>
                  <a:pt x="199" y="2827"/>
                </a:lnTo>
                <a:lnTo>
                  <a:pt x="239" y="2775"/>
                </a:lnTo>
                <a:lnTo>
                  <a:pt x="279" y="2722"/>
                </a:lnTo>
                <a:lnTo>
                  <a:pt x="332" y="2656"/>
                </a:lnTo>
                <a:lnTo>
                  <a:pt x="372" y="2590"/>
                </a:lnTo>
                <a:lnTo>
                  <a:pt x="412" y="2523"/>
                </a:lnTo>
                <a:lnTo>
                  <a:pt x="465" y="2457"/>
                </a:lnTo>
                <a:lnTo>
                  <a:pt x="505" y="2391"/>
                </a:lnTo>
                <a:lnTo>
                  <a:pt x="545" y="2312"/>
                </a:lnTo>
                <a:lnTo>
                  <a:pt x="585" y="2233"/>
                </a:lnTo>
                <a:lnTo>
                  <a:pt x="625" y="2153"/>
                </a:lnTo>
                <a:lnTo>
                  <a:pt x="651" y="2061"/>
                </a:lnTo>
                <a:lnTo>
                  <a:pt x="678" y="1968"/>
                </a:lnTo>
                <a:lnTo>
                  <a:pt x="718" y="1876"/>
                </a:lnTo>
                <a:lnTo>
                  <a:pt x="731" y="1770"/>
                </a:lnTo>
                <a:lnTo>
                  <a:pt x="758" y="1665"/>
                </a:lnTo>
                <a:lnTo>
                  <a:pt x="784" y="1559"/>
                </a:lnTo>
                <a:lnTo>
                  <a:pt x="797" y="1453"/>
                </a:lnTo>
                <a:lnTo>
                  <a:pt x="811" y="1347"/>
                </a:lnTo>
                <a:lnTo>
                  <a:pt x="824" y="1228"/>
                </a:lnTo>
                <a:lnTo>
                  <a:pt x="824" y="1110"/>
                </a:lnTo>
                <a:lnTo>
                  <a:pt x="824" y="991"/>
                </a:lnTo>
                <a:lnTo>
                  <a:pt x="824" y="872"/>
                </a:lnTo>
                <a:lnTo>
                  <a:pt x="824" y="753"/>
                </a:lnTo>
                <a:lnTo>
                  <a:pt x="824" y="687"/>
                </a:lnTo>
                <a:lnTo>
                  <a:pt x="824" y="634"/>
                </a:lnTo>
                <a:lnTo>
                  <a:pt x="824" y="581"/>
                </a:lnTo>
                <a:lnTo>
                  <a:pt x="824" y="528"/>
                </a:lnTo>
                <a:lnTo>
                  <a:pt x="811" y="488"/>
                </a:lnTo>
                <a:lnTo>
                  <a:pt x="811" y="436"/>
                </a:lnTo>
                <a:lnTo>
                  <a:pt x="811" y="396"/>
                </a:lnTo>
                <a:lnTo>
                  <a:pt x="797" y="356"/>
                </a:lnTo>
                <a:lnTo>
                  <a:pt x="797" y="330"/>
                </a:lnTo>
                <a:lnTo>
                  <a:pt x="797" y="290"/>
                </a:lnTo>
                <a:lnTo>
                  <a:pt x="784" y="264"/>
                </a:lnTo>
                <a:lnTo>
                  <a:pt x="784" y="237"/>
                </a:lnTo>
                <a:lnTo>
                  <a:pt x="771" y="224"/>
                </a:lnTo>
                <a:lnTo>
                  <a:pt x="771" y="198"/>
                </a:lnTo>
                <a:lnTo>
                  <a:pt x="758" y="185"/>
                </a:lnTo>
                <a:lnTo>
                  <a:pt x="744" y="171"/>
                </a:lnTo>
                <a:lnTo>
                  <a:pt x="744" y="145"/>
                </a:lnTo>
                <a:lnTo>
                  <a:pt x="731" y="132"/>
                </a:lnTo>
                <a:lnTo>
                  <a:pt x="718" y="105"/>
                </a:lnTo>
                <a:lnTo>
                  <a:pt x="718" y="92"/>
                </a:lnTo>
                <a:lnTo>
                  <a:pt x="718" y="79"/>
                </a:lnTo>
                <a:lnTo>
                  <a:pt x="718" y="52"/>
                </a:lnTo>
                <a:lnTo>
                  <a:pt x="731" y="39"/>
                </a:lnTo>
                <a:lnTo>
                  <a:pt x="744" y="26"/>
                </a:lnTo>
                <a:lnTo>
                  <a:pt x="758" y="13"/>
                </a:lnTo>
                <a:lnTo>
                  <a:pt x="771" y="13"/>
                </a:lnTo>
                <a:lnTo>
                  <a:pt x="797" y="0"/>
                </a:lnTo>
                <a:lnTo>
                  <a:pt x="824" y="0"/>
                </a:lnTo>
                <a:lnTo>
                  <a:pt x="851" y="0"/>
                </a:lnTo>
                <a:lnTo>
                  <a:pt x="877" y="13"/>
                </a:lnTo>
                <a:lnTo>
                  <a:pt x="917" y="26"/>
                </a:lnTo>
                <a:lnTo>
                  <a:pt x="957" y="39"/>
                </a:lnTo>
                <a:lnTo>
                  <a:pt x="997" y="52"/>
                </a:lnTo>
                <a:lnTo>
                  <a:pt x="1023" y="66"/>
                </a:lnTo>
                <a:lnTo>
                  <a:pt x="1050" y="79"/>
                </a:lnTo>
                <a:lnTo>
                  <a:pt x="1076" y="105"/>
                </a:lnTo>
                <a:lnTo>
                  <a:pt x="1103" y="118"/>
                </a:lnTo>
                <a:lnTo>
                  <a:pt x="1116" y="132"/>
                </a:lnTo>
                <a:lnTo>
                  <a:pt x="1130" y="132"/>
                </a:lnTo>
                <a:lnTo>
                  <a:pt x="1130" y="145"/>
                </a:lnTo>
                <a:lnTo>
                  <a:pt x="1143" y="171"/>
                </a:lnTo>
                <a:lnTo>
                  <a:pt x="1143" y="198"/>
                </a:lnTo>
                <a:lnTo>
                  <a:pt x="1143" y="237"/>
                </a:lnTo>
                <a:lnTo>
                  <a:pt x="1143" y="277"/>
                </a:lnTo>
                <a:lnTo>
                  <a:pt x="1130" y="303"/>
                </a:lnTo>
                <a:lnTo>
                  <a:pt x="1130" y="317"/>
                </a:lnTo>
                <a:lnTo>
                  <a:pt x="1130" y="343"/>
                </a:lnTo>
                <a:lnTo>
                  <a:pt x="1130" y="370"/>
                </a:lnTo>
                <a:lnTo>
                  <a:pt x="1130" y="396"/>
                </a:lnTo>
                <a:lnTo>
                  <a:pt x="1130" y="436"/>
                </a:lnTo>
                <a:lnTo>
                  <a:pt x="1130" y="475"/>
                </a:lnTo>
                <a:lnTo>
                  <a:pt x="1116" y="515"/>
                </a:lnTo>
                <a:lnTo>
                  <a:pt x="1116" y="568"/>
                </a:lnTo>
                <a:lnTo>
                  <a:pt x="1116" y="607"/>
                </a:lnTo>
                <a:lnTo>
                  <a:pt x="1116" y="660"/>
                </a:lnTo>
                <a:lnTo>
                  <a:pt x="1116" y="726"/>
                </a:lnTo>
                <a:lnTo>
                  <a:pt x="1116" y="792"/>
                </a:lnTo>
                <a:lnTo>
                  <a:pt x="1116" y="845"/>
                </a:lnTo>
                <a:lnTo>
                  <a:pt x="1116" y="925"/>
                </a:lnTo>
                <a:lnTo>
                  <a:pt x="1116" y="1057"/>
                </a:lnTo>
                <a:lnTo>
                  <a:pt x="1103" y="1189"/>
                </a:lnTo>
                <a:lnTo>
                  <a:pt x="1090" y="1321"/>
                </a:lnTo>
                <a:lnTo>
                  <a:pt x="1090" y="1440"/>
                </a:lnTo>
                <a:lnTo>
                  <a:pt x="1076" y="1559"/>
                </a:lnTo>
                <a:lnTo>
                  <a:pt x="1050" y="1665"/>
                </a:lnTo>
                <a:lnTo>
                  <a:pt x="1037" y="1770"/>
                </a:lnTo>
                <a:lnTo>
                  <a:pt x="1010" y="1863"/>
                </a:lnTo>
                <a:lnTo>
                  <a:pt x="983" y="1955"/>
                </a:lnTo>
                <a:lnTo>
                  <a:pt x="957" y="2048"/>
                </a:lnTo>
                <a:lnTo>
                  <a:pt x="930" y="2140"/>
                </a:lnTo>
                <a:lnTo>
                  <a:pt x="890" y="2233"/>
                </a:lnTo>
                <a:lnTo>
                  <a:pt x="851" y="2312"/>
                </a:lnTo>
                <a:lnTo>
                  <a:pt x="797" y="2405"/>
                </a:lnTo>
                <a:lnTo>
                  <a:pt x="758" y="2484"/>
                </a:lnTo>
                <a:lnTo>
                  <a:pt x="704" y="2563"/>
                </a:lnTo>
                <a:lnTo>
                  <a:pt x="651" y="2629"/>
                </a:lnTo>
                <a:lnTo>
                  <a:pt x="598" y="2708"/>
                </a:lnTo>
                <a:lnTo>
                  <a:pt x="545" y="2775"/>
                </a:lnTo>
                <a:lnTo>
                  <a:pt x="478" y="2827"/>
                </a:lnTo>
                <a:lnTo>
                  <a:pt x="425" y="2893"/>
                </a:lnTo>
                <a:lnTo>
                  <a:pt x="372" y="2946"/>
                </a:lnTo>
                <a:lnTo>
                  <a:pt x="319" y="2986"/>
                </a:lnTo>
                <a:lnTo>
                  <a:pt x="266" y="3026"/>
                </a:lnTo>
                <a:lnTo>
                  <a:pt x="213" y="3065"/>
                </a:lnTo>
                <a:lnTo>
                  <a:pt x="160" y="3092"/>
                </a:lnTo>
                <a:lnTo>
                  <a:pt x="120" y="3118"/>
                </a:lnTo>
                <a:lnTo>
                  <a:pt x="93" y="3131"/>
                </a:lnTo>
                <a:lnTo>
                  <a:pt x="66" y="3145"/>
                </a:lnTo>
                <a:lnTo>
                  <a:pt x="40" y="3145"/>
                </a:lnTo>
                <a:lnTo>
                  <a:pt x="13" y="3145"/>
                </a:lnTo>
                <a:lnTo>
                  <a:pt x="0" y="3131"/>
                </a:lnTo>
              </a:path>
            </a:pathLst>
          </a:custGeom>
          <a:solidFill>
            <a:srgbClr val="FF0000">
              <a:alpha val="100000"/>
            </a:srgbClr>
          </a:solidFill>
          <a:ln w="0" cap="flat" cmpd="sng">
            <a:solidFill>
              <a:srgbClr val="000000">
                <a:alpha val="100000"/>
              </a:srgbClr>
            </a:solidFill>
            <a:prstDash val="solid"/>
            <a:round/>
            <a:headEnd type="none" w="med" len="med"/>
            <a:tailEnd type="none" w="med" len="med"/>
          </a:ln>
        </p:spPr>
        <p:txBody>
          <a:bodyPr/>
          <a:p>
            <a:endParaRPr lang="zh-CN" altLang="en-US"/>
          </a:p>
        </p:txBody>
      </p:sp>
      <p:sp>
        <p:nvSpPr>
          <p:cNvPr id="15" name="Freeform 22"/>
          <p:cNvSpPr/>
          <p:nvPr/>
        </p:nvSpPr>
        <p:spPr>
          <a:xfrm>
            <a:off x="3854450" y="2943225"/>
            <a:ext cx="388938" cy="360363"/>
          </a:xfrm>
          <a:custGeom>
            <a:avLst/>
            <a:gdLst>
              <a:gd name="txL" fmla="*/ 0 w 612"/>
              <a:gd name="txT" fmla="*/ 0 h 568"/>
              <a:gd name="txR" fmla="*/ 612 w 612"/>
              <a:gd name="txB" fmla="*/ 568 h 568"/>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612" h="568">
                <a:moveTo>
                  <a:pt x="412" y="106"/>
                </a:moveTo>
                <a:lnTo>
                  <a:pt x="452" y="132"/>
                </a:lnTo>
                <a:lnTo>
                  <a:pt x="479" y="172"/>
                </a:lnTo>
                <a:lnTo>
                  <a:pt x="505" y="198"/>
                </a:lnTo>
                <a:lnTo>
                  <a:pt x="532" y="225"/>
                </a:lnTo>
                <a:lnTo>
                  <a:pt x="558" y="264"/>
                </a:lnTo>
                <a:lnTo>
                  <a:pt x="572" y="291"/>
                </a:lnTo>
                <a:lnTo>
                  <a:pt x="585" y="330"/>
                </a:lnTo>
                <a:lnTo>
                  <a:pt x="598" y="357"/>
                </a:lnTo>
                <a:lnTo>
                  <a:pt x="612" y="396"/>
                </a:lnTo>
                <a:lnTo>
                  <a:pt x="612" y="423"/>
                </a:lnTo>
                <a:lnTo>
                  <a:pt x="612" y="449"/>
                </a:lnTo>
                <a:lnTo>
                  <a:pt x="612" y="476"/>
                </a:lnTo>
                <a:lnTo>
                  <a:pt x="612" y="489"/>
                </a:lnTo>
                <a:lnTo>
                  <a:pt x="598" y="515"/>
                </a:lnTo>
                <a:lnTo>
                  <a:pt x="598" y="529"/>
                </a:lnTo>
                <a:lnTo>
                  <a:pt x="585" y="542"/>
                </a:lnTo>
                <a:lnTo>
                  <a:pt x="572" y="555"/>
                </a:lnTo>
                <a:lnTo>
                  <a:pt x="545" y="568"/>
                </a:lnTo>
                <a:lnTo>
                  <a:pt x="505" y="568"/>
                </a:lnTo>
                <a:lnTo>
                  <a:pt x="479" y="568"/>
                </a:lnTo>
                <a:lnTo>
                  <a:pt x="465" y="568"/>
                </a:lnTo>
                <a:lnTo>
                  <a:pt x="452" y="568"/>
                </a:lnTo>
                <a:lnTo>
                  <a:pt x="426" y="555"/>
                </a:lnTo>
                <a:lnTo>
                  <a:pt x="412" y="542"/>
                </a:lnTo>
                <a:lnTo>
                  <a:pt x="399" y="515"/>
                </a:lnTo>
                <a:lnTo>
                  <a:pt x="372" y="489"/>
                </a:lnTo>
                <a:lnTo>
                  <a:pt x="346" y="463"/>
                </a:lnTo>
                <a:lnTo>
                  <a:pt x="319" y="436"/>
                </a:lnTo>
                <a:lnTo>
                  <a:pt x="279" y="396"/>
                </a:lnTo>
                <a:lnTo>
                  <a:pt x="253" y="357"/>
                </a:lnTo>
                <a:lnTo>
                  <a:pt x="213" y="304"/>
                </a:lnTo>
                <a:lnTo>
                  <a:pt x="186" y="251"/>
                </a:lnTo>
                <a:lnTo>
                  <a:pt x="133" y="198"/>
                </a:lnTo>
                <a:lnTo>
                  <a:pt x="93" y="132"/>
                </a:lnTo>
                <a:lnTo>
                  <a:pt x="53" y="79"/>
                </a:lnTo>
                <a:lnTo>
                  <a:pt x="0" y="0"/>
                </a:lnTo>
                <a:lnTo>
                  <a:pt x="67" y="13"/>
                </a:lnTo>
                <a:lnTo>
                  <a:pt x="120" y="13"/>
                </a:lnTo>
                <a:lnTo>
                  <a:pt x="173" y="13"/>
                </a:lnTo>
                <a:lnTo>
                  <a:pt x="226" y="26"/>
                </a:lnTo>
                <a:lnTo>
                  <a:pt x="279" y="53"/>
                </a:lnTo>
                <a:lnTo>
                  <a:pt x="319" y="66"/>
                </a:lnTo>
                <a:lnTo>
                  <a:pt x="359" y="79"/>
                </a:lnTo>
                <a:lnTo>
                  <a:pt x="412" y="106"/>
                </a:lnTo>
              </a:path>
            </a:pathLst>
          </a:custGeom>
          <a:solidFill>
            <a:srgbClr val="FF0000">
              <a:alpha val="100000"/>
            </a:srgbClr>
          </a:solidFill>
          <a:ln w="0" cap="flat" cmpd="sng">
            <a:solidFill>
              <a:srgbClr val="000000">
                <a:alpha val="100000"/>
              </a:srgbClr>
            </a:solidFill>
            <a:prstDash val="solid"/>
            <a:round/>
            <a:headEnd type="none" w="med" len="med"/>
            <a:tailEnd type="none" w="med" len="med"/>
          </a:ln>
        </p:spPr>
        <p:txBody>
          <a:bodyPr/>
          <a:p>
            <a:endParaRPr lang="zh-CN" altLang="en-US"/>
          </a:p>
        </p:txBody>
      </p:sp>
      <p:pic>
        <p:nvPicPr>
          <p:cNvPr id="18444" name="Picture 16"/>
          <p:cNvPicPr>
            <a:picLocks noChangeAspect="1"/>
          </p:cNvPicPr>
          <p:nvPr/>
        </p:nvPicPr>
        <p:blipFill>
          <a:blip r:embed="rId2"/>
          <a:stretch>
            <a:fillRect/>
          </a:stretch>
        </p:blipFill>
        <p:spPr>
          <a:xfrm>
            <a:off x="303213" y="4462463"/>
            <a:ext cx="8494712" cy="17526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subTnLst>
                                    <p:audio>
                                      <p:cMediaNode>
                                        <p:cTn display="0" masterRel="sameClick">
                                          <p:stCondLst>
                                            <p:cond evt="begin" delay="0">
                                              <p:tn val="5"/>
                                            </p:cond>
                                          </p:stCondLst>
                                          <p:endCondLst>
                                            <p:cond evt="onStopAudio" delay="0">
                                              <p:tgtEl>
                                                <p:sldTgt/>
                                              </p:tgtEl>
                                            </p:cond>
                                          </p:endCondLst>
                                        </p:cTn>
                                        <p:tgtEl>
                                          <p:sndTgt r:embed="rId3" name="breeze.wav"/>
                                        </p:tgtEl>
                                      </p:cMediaNode>
                                    </p:audio>
                                  </p:sub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left)">
                                      <p:cBhvr>
                                        <p:cTn id="12" dur="500"/>
                                        <p:tgtEl>
                                          <p:spTgt spid="13"/>
                                        </p:tgtEl>
                                      </p:cBhvr>
                                    </p:animEffect>
                                  </p:childTnLst>
                                  <p:subTnLst>
                                    <p:audio>
                                      <p:cMediaNode>
                                        <p:cTn display="0" masterRel="sameClick">
                                          <p:stCondLst>
                                            <p:cond evt="begin" delay="0">
                                              <p:tn val="10"/>
                                            </p:cond>
                                          </p:stCondLst>
                                          <p:endCondLst>
                                            <p:cond evt="onStopAudio" delay="0">
                                              <p:tgtEl>
                                                <p:sldTgt/>
                                              </p:tgtEl>
                                            </p:cond>
                                          </p:endCondLst>
                                        </p:cTn>
                                        <p:tgtEl>
                                          <p:sndTgt r:embed="rId3" name="breeze.wav"/>
                                        </p:tgtEl>
                                      </p:cMediaNode>
                                    </p:audio>
                                  </p:sub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up)">
                                      <p:cBhvr>
                                        <p:cTn id="17" dur="500"/>
                                        <p:tgtEl>
                                          <p:spTgt spid="14"/>
                                        </p:tgtEl>
                                      </p:cBhvr>
                                    </p:animEffect>
                                  </p:childTnLst>
                                  <p:subTnLst>
                                    <p:audio>
                                      <p:cMediaNode>
                                        <p:cTn display="0" masterRel="sameClick">
                                          <p:stCondLst>
                                            <p:cond evt="begin" delay="0">
                                              <p:tn val="15"/>
                                            </p:cond>
                                          </p:stCondLst>
                                          <p:endCondLst>
                                            <p:cond evt="onStopAudio" delay="0">
                                              <p:tgtEl>
                                                <p:sldTgt/>
                                              </p:tgtEl>
                                            </p:cond>
                                          </p:endCondLst>
                                        </p:cTn>
                                        <p:tgtEl>
                                          <p:sndTgt r:embed="rId3" name="breeze.wav"/>
                                        </p:tgtEl>
                                      </p:cMediaNode>
                                    </p:audio>
                                  </p:sub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ipe(up)">
                                      <p:cBhvr>
                                        <p:cTn id="22" dur="500"/>
                                        <p:tgtEl>
                                          <p:spTgt spid="15"/>
                                        </p:tgtEl>
                                      </p:cBhvr>
                                    </p:animEffect>
                                  </p:childTnLst>
                                  <p:subTnLst>
                                    <p:audio>
                                      <p:cMediaNode>
                                        <p:cTn display="0" masterRel="sameClick">
                                          <p:stCondLst>
                                            <p:cond evt="begin" delay="0">
                                              <p:tn val="20"/>
                                            </p:cond>
                                          </p:stCondLst>
                                          <p:endCondLst>
                                            <p:cond evt="onStopAudio" delay="0">
                                              <p:tgtEl>
                                                <p:sldTgt/>
                                              </p:tgtEl>
                                            </p:cond>
                                          </p:endCondLst>
                                        </p:cTn>
                                        <p:tgtEl>
                                          <p:sndTgt r:embed="rId3" name="breeze.wav"/>
                                        </p:tgtEl>
                                      </p:cMediaNode>
                                    </p:audio>
                                  </p:sub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up)">
                                      <p:cBhvr>
                                        <p:cTn id="27" dur="500"/>
                                        <p:tgtEl>
                                          <p:spTgt spid="10"/>
                                        </p:tgtEl>
                                      </p:cBhvr>
                                    </p:animEffect>
                                  </p:childTnLst>
                                  <p:subTnLst>
                                    <p:audio>
                                      <p:cMediaNode>
                                        <p:cTn display="0" masterRel="sameClick">
                                          <p:stCondLst>
                                            <p:cond evt="begin" delay="0">
                                              <p:tn val="25"/>
                                            </p:cond>
                                          </p:stCondLst>
                                          <p:endCondLst>
                                            <p:cond evt="onStopAudio" delay="0">
                                              <p:tgtEl>
                                                <p:sldTgt/>
                                              </p:tgtEl>
                                            </p:cond>
                                          </p:endCondLst>
                                        </p:cTn>
                                        <p:tgtEl>
                                          <p:sndTgt r:embed="rId3" name="breeze.wav"/>
                                        </p:tgtEl>
                                      </p:cMediaNode>
                                    </p:audio>
                                  </p:subTnLst>
                                </p:cTn>
                              </p:par>
                            </p:childTnLst>
                          </p:cTn>
                        </p:par>
                      </p:childTnLst>
                    </p:cTn>
                  </p:par>
                  <p:par>
                    <p:cTn id="28" fill="hold">
                      <p:stCondLst>
                        <p:cond delay="indefinite"/>
                      </p:stCondLst>
                      <p:childTnLst>
                        <p:par>
                          <p:cTn id="29" fill="hold">
                            <p:stCondLst>
                              <p:cond delay="0"/>
                            </p:stCondLst>
                            <p:childTnLst>
                              <p:par>
                                <p:cTn id="30" presetID="22" presetClass="entr" presetSubtype="1" fill="hold"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up)">
                                      <p:cBhvr>
                                        <p:cTn id="32" dur="500"/>
                                        <p:tgtEl>
                                          <p:spTgt spid="11"/>
                                        </p:tgtEl>
                                      </p:cBhvr>
                                    </p:animEffect>
                                  </p:childTnLst>
                                  <p:subTnLst>
                                    <p:audio>
                                      <p:cMediaNode>
                                        <p:cTn display="0" masterRel="sameClick">
                                          <p:stCondLst>
                                            <p:cond evt="begin" delay="0">
                                              <p:tn val="30"/>
                                            </p:cond>
                                          </p:stCondLst>
                                          <p:endCondLst>
                                            <p:cond evt="onStopAudio" delay="0">
                                              <p:tgtEl>
                                                <p:sldTgt/>
                                              </p:tgtEl>
                                            </p:cond>
                                          </p:endCondLst>
                                        </p:cTn>
                                        <p:tgtEl>
                                          <p:sndTgt r:embed="rId3" name="breeze.wav"/>
                                        </p:tgtEl>
                                      </p:cMediaNode>
                                    </p:audio>
                                  </p:subTnLst>
                                </p:cTn>
                              </p:par>
                            </p:childTnLst>
                          </p:cTn>
                        </p:par>
                      </p:childTnLst>
                    </p:cTn>
                  </p:par>
                  <p:par>
                    <p:cTn id="33" fill="hold">
                      <p:stCondLst>
                        <p:cond delay="indefinite"/>
                      </p:stCondLst>
                      <p:childTnLst>
                        <p:par>
                          <p:cTn id="34" fill="hold">
                            <p:stCondLst>
                              <p:cond delay="0"/>
                            </p:stCondLst>
                            <p:childTnLst>
                              <p:par>
                                <p:cTn id="35" presetID="22" presetClass="entr" presetSubtype="1" fill="hold"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wipe(up)">
                                      <p:cBhvr>
                                        <p:cTn id="37" dur="500"/>
                                        <p:tgtEl>
                                          <p:spTgt spid="8"/>
                                        </p:tgtEl>
                                      </p:cBhvr>
                                    </p:animEffect>
                                  </p:childTnLst>
                                  <p:subTnLst>
                                    <p:audio>
                                      <p:cMediaNode>
                                        <p:cTn display="0" masterRel="sameClick">
                                          <p:stCondLst>
                                            <p:cond evt="begin" delay="0">
                                              <p:tn val="35"/>
                                            </p:cond>
                                          </p:stCondLst>
                                          <p:endCondLst>
                                            <p:cond evt="onStopAudio" delay="0">
                                              <p:tgtEl>
                                                <p:sldTgt/>
                                              </p:tgtEl>
                                            </p:cond>
                                          </p:endCondLst>
                                        </p:cTn>
                                        <p:tgtEl>
                                          <p:sndTgt r:embed="rId3" name="breeze.wav"/>
                                        </p:tgtEl>
                                      </p:cMediaNode>
                                    </p:audio>
                                  </p:sub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ipe(left)">
                                      <p:cBhvr>
                                        <p:cTn id="42" dur="500"/>
                                        <p:tgtEl>
                                          <p:spTgt spid="9"/>
                                        </p:tgtEl>
                                      </p:cBhvr>
                                    </p:animEffect>
                                  </p:childTnLst>
                                  <p:subTnLst>
                                    <p:audio>
                                      <p:cMediaNode>
                                        <p:cTn display="0" masterRel="sameClick">
                                          <p:stCondLst>
                                            <p:cond evt="begin" delay="0">
                                              <p:tn val="40"/>
                                            </p:cond>
                                          </p:stCondLst>
                                          <p:endCondLst>
                                            <p:cond evt="onStopAudio" delay="0">
                                              <p:tgtEl>
                                                <p:sldTgt/>
                                              </p:tgtEl>
                                            </p:cond>
                                          </p:endCondLst>
                                        </p:cTn>
                                        <p:tgtEl>
                                          <p:sndTgt r:embed="rId3" name="breez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19458" name="图片 2" descr="11"/>
          <p:cNvPicPr>
            <a:picLocks noChangeAspect="1"/>
          </p:cNvPicPr>
          <p:nvPr/>
        </p:nvPicPr>
        <p:blipFill>
          <a:blip r:embed="rId1"/>
          <a:srcRect t="22115"/>
          <a:stretch>
            <a:fillRect/>
          </a:stretch>
        </p:blipFill>
        <p:spPr>
          <a:xfrm>
            <a:off x="120650" y="2057400"/>
            <a:ext cx="8902700" cy="4665663"/>
          </a:xfrm>
          <a:prstGeom prst="rect">
            <a:avLst/>
          </a:prstGeom>
          <a:noFill/>
          <a:ln w="9525">
            <a:noFill/>
          </a:ln>
        </p:spPr>
      </p:pic>
      <p:grpSp>
        <p:nvGrpSpPr>
          <p:cNvPr id="19459" name="组合 38"/>
          <p:cNvGrpSpPr/>
          <p:nvPr/>
        </p:nvGrpSpPr>
        <p:grpSpPr>
          <a:xfrm>
            <a:off x="3119438" y="1503363"/>
            <a:ext cx="2541587" cy="2538412"/>
            <a:chOff x="299400" y="609600"/>
            <a:chExt cx="2542863" cy="2539048"/>
          </a:xfrm>
        </p:grpSpPr>
        <p:cxnSp>
          <p:nvCxnSpPr>
            <p:cNvPr id="19467" name="直接连接符 4"/>
            <p:cNvCxnSpPr/>
            <p:nvPr/>
          </p:nvCxnSpPr>
          <p:spPr>
            <a:xfrm>
              <a:off x="321636" y="1876742"/>
              <a:ext cx="2520627" cy="1587"/>
            </a:xfrm>
            <a:prstGeom prst="line">
              <a:avLst/>
            </a:prstGeom>
            <a:ln w="15875" cap="flat" cmpd="sng">
              <a:solidFill>
                <a:srgbClr val="2E75B6"/>
              </a:solidFill>
              <a:prstDash val="lgDash"/>
              <a:headEnd type="none" w="med" len="med"/>
              <a:tailEnd type="none" w="med" len="med"/>
            </a:ln>
          </p:spPr>
        </p:cxnSp>
        <p:cxnSp>
          <p:nvCxnSpPr>
            <p:cNvPr id="19468" name="直接连接符 5"/>
            <p:cNvCxnSpPr/>
            <p:nvPr/>
          </p:nvCxnSpPr>
          <p:spPr>
            <a:xfrm rot="5400000">
              <a:off x="288596" y="1868798"/>
              <a:ext cx="2519993" cy="1588"/>
            </a:xfrm>
            <a:prstGeom prst="line">
              <a:avLst/>
            </a:prstGeom>
            <a:ln w="15875" cap="flat" cmpd="sng">
              <a:solidFill>
                <a:srgbClr val="2E75B6"/>
              </a:solidFill>
              <a:prstDash val="lgDash"/>
              <a:headEnd type="none" w="med" len="med"/>
              <a:tailEnd type="none" w="med" len="med"/>
            </a:ln>
          </p:spPr>
        </p:cxnSp>
        <p:sp>
          <p:nvSpPr>
            <p:cNvPr id="7" name="矩形 6"/>
            <p:cNvSpPr/>
            <p:nvPr/>
          </p:nvSpPr>
          <p:spPr bwMode="auto">
            <a:xfrm>
              <a:off x="299400" y="628655"/>
              <a:ext cx="2520627" cy="2519993"/>
            </a:xfrm>
            <a:prstGeom prst="rect">
              <a:avLst/>
            </a:prstGeom>
            <a:noFill/>
            <a:ln w="25400" cap="flat" cmpd="sng" algn="ctr">
              <a:solidFill>
                <a:schemeClr val="accent1">
                  <a:lumMod val="75000"/>
                </a:schemeClr>
              </a:solidFill>
              <a:prstDash val="solid"/>
              <a:round/>
              <a:headEnd type="none" w="med" len="med"/>
              <a:tailEnd type="none" w="med" len="med"/>
            </a:ln>
            <a:effectLst/>
          </p:spPr>
          <p:txBody>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 name="Freeform 6"/>
          <p:cNvSpPr/>
          <p:nvPr/>
        </p:nvSpPr>
        <p:spPr>
          <a:xfrm>
            <a:off x="3511550" y="1905000"/>
            <a:ext cx="211138" cy="1241425"/>
          </a:xfrm>
          <a:custGeom>
            <a:avLst/>
            <a:gdLst>
              <a:gd name="txL" fmla="*/ 0 w 332"/>
              <a:gd name="txT" fmla="*/ 0 h 1956"/>
              <a:gd name="txR" fmla="*/ 332 w 332"/>
              <a:gd name="txB" fmla="*/ 1956 h 1956"/>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0"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0"/>
              </a:cxn>
              <a:cxn ang="0">
                <a:pos x="2147483647" y="2147483647"/>
              </a:cxn>
              <a:cxn ang="0">
                <a:pos x="2147483647" y="2147483647"/>
              </a:cxn>
            </a:cxnLst>
            <a:rect l="txL" t="txT" r="txR" b="txB"/>
            <a:pathLst>
              <a:path w="332" h="1956">
                <a:moveTo>
                  <a:pt x="332" y="67"/>
                </a:moveTo>
                <a:lnTo>
                  <a:pt x="332" y="212"/>
                </a:lnTo>
                <a:lnTo>
                  <a:pt x="332" y="357"/>
                </a:lnTo>
                <a:lnTo>
                  <a:pt x="332" y="489"/>
                </a:lnTo>
                <a:lnTo>
                  <a:pt x="332" y="622"/>
                </a:lnTo>
                <a:lnTo>
                  <a:pt x="332" y="740"/>
                </a:lnTo>
                <a:lnTo>
                  <a:pt x="332" y="859"/>
                </a:lnTo>
                <a:lnTo>
                  <a:pt x="332" y="965"/>
                </a:lnTo>
                <a:lnTo>
                  <a:pt x="332" y="1058"/>
                </a:lnTo>
                <a:lnTo>
                  <a:pt x="332" y="1163"/>
                </a:lnTo>
                <a:lnTo>
                  <a:pt x="319" y="1243"/>
                </a:lnTo>
                <a:lnTo>
                  <a:pt x="319" y="1322"/>
                </a:lnTo>
                <a:lnTo>
                  <a:pt x="319" y="1388"/>
                </a:lnTo>
                <a:lnTo>
                  <a:pt x="305" y="1454"/>
                </a:lnTo>
                <a:lnTo>
                  <a:pt x="305" y="1520"/>
                </a:lnTo>
                <a:lnTo>
                  <a:pt x="305" y="1573"/>
                </a:lnTo>
                <a:lnTo>
                  <a:pt x="305" y="1613"/>
                </a:lnTo>
                <a:lnTo>
                  <a:pt x="292" y="1652"/>
                </a:lnTo>
                <a:lnTo>
                  <a:pt x="292" y="1692"/>
                </a:lnTo>
                <a:lnTo>
                  <a:pt x="279" y="1732"/>
                </a:lnTo>
                <a:lnTo>
                  <a:pt x="279" y="1758"/>
                </a:lnTo>
                <a:lnTo>
                  <a:pt x="266" y="1784"/>
                </a:lnTo>
                <a:lnTo>
                  <a:pt x="266" y="1824"/>
                </a:lnTo>
                <a:lnTo>
                  <a:pt x="252" y="1837"/>
                </a:lnTo>
                <a:lnTo>
                  <a:pt x="252" y="1864"/>
                </a:lnTo>
                <a:lnTo>
                  <a:pt x="239" y="1890"/>
                </a:lnTo>
                <a:lnTo>
                  <a:pt x="239" y="1903"/>
                </a:lnTo>
                <a:lnTo>
                  <a:pt x="226" y="1917"/>
                </a:lnTo>
                <a:lnTo>
                  <a:pt x="226" y="1930"/>
                </a:lnTo>
                <a:lnTo>
                  <a:pt x="212" y="1943"/>
                </a:lnTo>
                <a:lnTo>
                  <a:pt x="199" y="1956"/>
                </a:lnTo>
                <a:lnTo>
                  <a:pt x="186" y="1956"/>
                </a:lnTo>
                <a:lnTo>
                  <a:pt x="173" y="1956"/>
                </a:lnTo>
                <a:lnTo>
                  <a:pt x="159" y="1956"/>
                </a:lnTo>
                <a:lnTo>
                  <a:pt x="133" y="1943"/>
                </a:lnTo>
                <a:lnTo>
                  <a:pt x="119" y="1930"/>
                </a:lnTo>
                <a:lnTo>
                  <a:pt x="106" y="1917"/>
                </a:lnTo>
                <a:lnTo>
                  <a:pt x="93" y="1890"/>
                </a:lnTo>
                <a:lnTo>
                  <a:pt x="80" y="1864"/>
                </a:lnTo>
                <a:lnTo>
                  <a:pt x="53" y="1824"/>
                </a:lnTo>
                <a:lnTo>
                  <a:pt x="40" y="1798"/>
                </a:lnTo>
                <a:lnTo>
                  <a:pt x="26" y="1771"/>
                </a:lnTo>
                <a:lnTo>
                  <a:pt x="26" y="1732"/>
                </a:lnTo>
                <a:lnTo>
                  <a:pt x="13" y="1718"/>
                </a:lnTo>
                <a:lnTo>
                  <a:pt x="0" y="1692"/>
                </a:lnTo>
                <a:lnTo>
                  <a:pt x="0" y="1665"/>
                </a:lnTo>
                <a:lnTo>
                  <a:pt x="0" y="1652"/>
                </a:lnTo>
                <a:lnTo>
                  <a:pt x="0" y="1639"/>
                </a:lnTo>
                <a:lnTo>
                  <a:pt x="0" y="1626"/>
                </a:lnTo>
                <a:lnTo>
                  <a:pt x="0" y="1599"/>
                </a:lnTo>
                <a:lnTo>
                  <a:pt x="0" y="1573"/>
                </a:lnTo>
                <a:lnTo>
                  <a:pt x="0" y="1533"/>
                </a:lnTo>
                <a:lnTo>
                  <a:pt x="13" y="1494"/>
                </a:lnTo>
                <a:lnTo>
                  <a:pt x="13" y="1441"/>
                </a:lnTo>
                <a:lnTo>
                  <a:pt x="26" y="1388"/>
                </a:lnTo>
                <a:lnTo>
                  <a:pt x="26" y="1322"/>
                </a:lnTo>
                <a:lnTo>
                  <a:pt x="40" y="1256"/>
                </a:lnTo>
                <a:lnTo>
                  <a:pt x="40" y="1190"/>
                </a:lnTo>
                <a:lnTo>
                  <a:pt x="53" y="1110"/>
                </a:lnTo>
                <a:lnTo>
                  <a:pt x="53" y="1031"/>
                </a:lnTo>
                <a:lnTo>
                  <a:pt x="53" y="952"/>
                </a:lnTo>
                <a:lnTo>
                  <a:pt x="53" y="859"/>
                </a:lnTo>
                <a:lnTo>
                  <a:pt x="66" y="767"/>
                </a:lnTo>
                <a:lnTo>
                  <a:pt x="66" y="674"/>
                </a:lnTo>
                <a:lnTo>
                  <a:pt x="66" y="582"/>
                </a:lnTo>
                <a:lnTo>
                  <a:pt x="66" y="489"/>
                </a:lnTo>
                <a:lnTo>
                  <a:pt x="66" y="423"/>
                </a:lnTo>
                <a:lnTo>
                  <a:pt x="53" y="357"/>
                </a:lnTo>
                <a:lnTo>
                  <a:pt x="53" y="291"/>
                </a:lnTo>
                <a:lnTo>
                  <a:pt x="53" y="238"/>
                </a:lnTo>
                <a:lnTo>
                  <a:pt x="40" y="199"/>
                </a:lnTo>
                <a:lnTo>
                  <a:pt x="26" y="159"/>
                </a:lnTo>
                <a:lnTo>
                  <a:pt x="13" y="133"/>
                </a:lnTo>
                <a:lnTo>
                  <a:pt x="13" y="106"/>
                </a:lnTo>
                <a:lnTo>
                  <a:pt x="13" y="80"/>
                </a:lnTo>
                <a:lnTo>
                  <a:pt x="13" y="67"/>
                </a:lnTo>
                <a:lnTo>
                  <a:pt x="13" y="40"/>
                </a:lnTo>
                <a:lnTo>
                  <a:pt x="26" y="27"/>
                </a:lnTo>
                <a:lnTo>
                  <a:pt x="40" y="14"/>
                </a:lnTo>
                <a:lnTo>
                  <a:pt x="53" y="0"/>
                </a:lnTo>
                <a:lnTo>
                  <a:pt x="80" y="0"/>
                </a:lnTo>
                <a:lnTo>
                  <a:pt x="106" y="0"/>
                </a:lnTo>
                <a:lnTo>
                  <a:pt x="133" y="0"/>
                </a:lnTo>
                <a:lnTo>
                  <a:pt x="159" y="0"/>
                </a:lnTo>
                <a:lnTo>
                  <a:pt x="199" y="14"/>
                </a:lnTo>
                <a:lnTo>
                  <a:pt x="239" y="27"/>
                </a:lnTo>
                <a:lnTo>
                  <a:pt x="292" y="40"/>
                </a:lnTo>
                <a:lnTo>
                  <a:pt x="332" y="67"/>
                </a:lnTo>
              </a:path>
            </a:pathLst>
          </a:custGeom>
          <a:solidFill>
            <a:srgbClr val="FF0000">
              <a:alpha val="100000"/>
            </a:srgbClr>
          </a:solidFill>
          <a:ln w="0" cap="flat" cmpd="sng">
            <a:solidFill>
              <a:srgbClr val="000000">
                <a:alpha val="100000"/>
              </a:srgbClr>
            </a:solidFill>
            <a:prstDash val="solid"/>
            <a:round/>
            <a:headEnd type="none" w="med" len="med"/>
            <a:tailEnd type="none" w="med" len="med"/>
          </a:ln>
        </p:spPr>
        <p:txBody>
          <a:bodyPr/>
          <a:p>
            <a:endParaRPr lang="zh-CN" altLang="en-US"/>
          </a:p>
        </p:txBody>
      </p:sp>
      <p:sp>
        <p:nvSpPr>
          <p:cNvPr id="9" name="Freeform 7"/>
          <p:cNvSpPr/>
          <p:nvPr/>
        </p:nvSpPr>
        <p:spPr>
          <a:xfrm>
            <a:off x="3578225" y="1830388"/>
            <a:ext cx="844550" cy="1323975"/>
          </a:xfrm>
          <a:custGeom>
            <a:avLst/>
            <a:gdLst>
              <a:gd name="txL" fmla="*/ 0 w 1329"/>
              <a:gd name="txT" fmla="*/ 0 h 2087"/>
              <a:gd name="txR" fmla="*/ 1329 w 1329"/>
              <a:gd name="txB" fmla="*/ 2087 h 2087"/>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Lst>
            <a:rect l="txL" t="txT" r="txR" b="txB"/>
            <a:pathLst>
              <a:path w="1329" h="2087">
                <a:moveTo>
                  <a:pt x="1183" y="92"/>
                </a:moveTo>
                <a:lnTo>
                  <a:pt x="1223" y="118"/>
                </a:lnTo>
                <a:lnTo>
                  <a:pt x="1249" y="132"/>
                </a:lnTo>
                <a:lnTo>
                  <a:pt x="1263" y="145"/>
                </a:lnTo>
                <a:lnTo>
                  <a:pt x="1289" y="171"/>
                </a:lnTo>
                <a:lnTo>
                  <a:pt x="1302" y="185"/>
                </a:lnTo>
                <a:lnTo>
                  <a:pt x="1316" y="198"/>
                </a:lnTo>
                <a:lnTo>
                  <a:pt x="1316" y="211"/>
                </a:lnTo>
                <a:lnTo>
                  <a:pt x="1329" y="224"/>
                </a:lnTo>
                <a:lnTo>
                  <a:pt x="1316" y="251"/>
                </a:lnTo>
                <a:lnTo>
                  <a:pt x="1316" y="290"/>
                </a:lnTo>
                <a:lnTo>
                  <a:pt x="1302" y="317"/>
                </a:lnTo>
                <a:lnTo>
                  <a:pt x="1276" y="356"/>
                </a:lnTo>
                <a:lnTo>
                  <a:pt x="1263" y="383"/>
                </a:lnTo>
                <a:lnTo>
                  <a:pt x="1263" y="396"/>
                </a:lnTo>
                <a:lnTo>
                  <a:pt x="1249" y="409"/>
                </a:lnTo>
                <a:lnTo>
                  <a:pt x="1249" y="436"/>
                </a:lnTo>
                <a:lnTo>
                  <a:pt x="1249" y="462"/>
                </a:lnTo>
                <a:lnTo>
                  <a:pt x="1249" y="502"/>
                </a:lnTo>
                <a:lnTo>
                  <a:pt x="1236" y="528"/>
                </a:lnTo>
                <a:lnTo>
                  <a:pt x="1236" y="568"/>
                </a:lnTo>
                <a:lnTo>
                  <a:pt x="1236" y="607"/>
                </a:lnTo>
                <a:lnTo>
                  <a:pt x="1236" y="660"/>
                </a:lnTo>
                <a:lnTo>
                  <a:pt x="1236" y="700"/>
                </a:lnTo>
                <a:lnTo>
                  <a:pt x="1236" y="753"/>
                </a:lnTo>
                <a:lnTo>
                  <a:pt x="1236" y="806"/>
                </a:lnTo>
                <a:lnTo>
                  <a:pt x="1223" y="858"/>
                </a:lnTo>
                <a:lnTo>
                  <a:pt x="1223" y="925"/>
                </a:lnTo>
                <a:lnTo>
                  <a:pt x="1223" y="1057"/>
                </a:lnTo>
                <a:lnTo>
                  <a:pt x="1223" y="1176"/>
                </a:lnTo>
                <a:lnTo>
                  <a:pt x="1223" y="1281"/>
                </a:lnTo>
                <a:lnTo>
                  <a:pt x="1223" y="1387"/>
                </a:lnTo>
                <a:lnTo>
                  <a:pt x="1209" y="1493"/>
                </a:lnTo>
                <a:lnTo>
                  <a:pt x="1196" y="1585"/>
                </a:lnTo>
                <a:lnTo>
                  <a:pt x="1196" y="1678"/>
                </a:lnTo>
                <a:lnTo>
                  <a:pt x="1183" y="1757"/>
                </a:lnTo>
                <a:lnTo>
                  <a:pt x="1170" y="1797"/>
                </a:lnTo>
                <a:lnTo>
                  <a:pt x="1170" y="1836"/>
                </a:lnTo>
                <a:lnTo>
                  <a:pt x="1156" y="1876"/>
                </a:lnTo>
                <a:lnTo>
                  <a:pt x="1156" y="1902"/>
                </a:lnTo>
                <a:lnTo>
                  <a:pt x="1143" y="1929"/>
                </a:lnTo>
                <a:lnTo>
                  <a:pt x="1143" y="1955"/>
                </a:lnTo>
                <a:lnTo>
                  <a:pt x="1130" y="1982"/>
                </a:lnTo>
                <a:lnTo>
                  <a:pt x="1130" y="2008"/>
                </a:lnTo>
                <a:lnTo>
                  <a:pt x="1116" y="2021"/>
                </a:lnTo>
                <a:lnTo>
                  <a:pt x="1116" y="2035"/>
                </a:lnTo>
                <a:lnTo>
                  <a:pt x="1103" y="2048"/>
                </a:lnTo>
                <a:lnTo>
                  <a:pt x="1103" y="2061"/>
                </a:lnTo>
                <a:lnTo>
                  <a:pt x="1090" y="2074"/>
                </a:lnTo>
                <a:lnTo>
                  <a:pt x="1077" y="2074"/>
                </a:lnTo>
                <a:lnTo>
                  <a:pt x="1077" y="2087"/>
                </a:lnTo>
                <a:lnTo>
                  <a:pt x="1063" y="2087"/>
                </a:lnTo>
                <a:lnTo>
                  <a:pt x="1037" y="2074"/>
                </a:lnTo>
                <a:lnTo>
                  <a:pt x="997" y="2061"/>
                </a:lnTo>
                <a:lnTo>
                  <a:pt x="970" y="2048"/>
                </a:lnTo>
                <a:lnTo>
                  <a:pt x="957" y="2008"/>
                </a:lnTo>
                <a:lnTo>
                  <a:pt x="930" y="1968"/>
                </a:lnTo>
                <a:lnTo>
                  <a:pt x="917" y="1929"/>
                </a:lnTo>
                <a:lnTo>
                  <a:pt x="904" y="1889"/>
                </a:lnTo>
                <a:lnTo>
                  <a:pt x="904" y="1850"/>
                </a:lnTo>
                <a:lnTo>
                  <a:pt x="904" y="1823"/>
                </a:lnTo>
                <a:lnTo>
                  <a:pt x="904" y="1797"/>
                </a:lnTo>
                <a:lnTo>
                  <a:pt x="904" y="1770"/>
                </a:lnTo>
                <a:lnTo>
                  <a:pt x="904" y="1717"/>
                </a:lnTo>
                <a:lnTo>
                  <a:pt x="904" y="1678"/>
                </a:lnTo>
                <a:lnTo>
                  <a:pt x="917" y="1625"/>
                </a:lnTo>
                <a:lnTo>
                  <a:pt x="917" y="1559"/>
                </a:lnTo>
                <a:lnTo>
                  <a:pt x="917" y="1506"/>
                </a:lnTo>
                <a:lnTo>
                  <a:pt x="917" y="1427"/>
                </a:lnTo>
                <a:lnTo>
                  <a:pt x="930" y="1347"/>
                </a:lnTo>
                <a:lnTo>
                  <a:pt x="930" y="1268"/>
                </a:lnTo>
                <a:lnTo>
                  <a:pt x="930" y="1189"/>
                </a:lnTo>
                <a:lnTo>
                  <a:pt x="930" y="1096"/>
                </a:lnTo>
                <a:lnTo>
                  <a:pt x="930" y="991"/>
                </a:lnTo>
                <a:lnTo>
                  <a:pt x="930" y="885"/>
                </a:lnTo>
                <a:lnTo>
                  <a:pt x="930" y="779"/>
                </a:lnTo>
                <a:lnTo>
                  <a:pt x="930" y="726"/>
                </a:lnTo>
                <a:lnTo>
                  <a:pt x="930" y="673"/>
                </a:lnTo>
                <a:lnTo>
                  <a:pt x="930" y="634"/>
                </a:lnTo>
                <a:lnTo>
                  <a:pt x="930" y="581"/>
                </a:lnTo>
                <a:lnTo>
                  <a:pt x="930" y="541"/>
                </a:lnTo>
                <a:lnTo>
                  <a:pt x="930" y="502"/>
                </a:lnTo>
                <a:lnTo>
                  <a:pt x="930" y="475"/>
                </a:lnTo>
                <a:lnTo>
                  <a:pt x="930" y="436"/>
                </a:lnTo>
                <a:lnTo>
                  <a:pt x="930" y="409"/>
                </a:lnTo>
                <a:lnTo>
                  <a:pt x="930" y="383"/>
                </a:lnTo>
                <a:lnTo>
                  <a:pt x="917" y="370"/>
                </a:lnTo>
                <a:lnTo>
                  <a:pt x="917" y="343"/>
                </a:lnTo>
                <a:lnTo>
                  <a:pt x="917" y="330"/>
                </a:lnTo>
                <a:lnTo>
                  <a:pt x="917" y="317"/>
                </a:lnTo>
                <a:lnTo>
                  <a:pt x="904" y="303"/>
                </a:lnTo>
                <a:lnTo>
                  <a:pt x="877" y="303"/>
                </a:lnTo>
                <a:lnTo>
                  <a:pt x="851" y="303"/>
                </a:lnTo>
                <a:lnTo>
                  <a:pt x="811" y="303"/>
                </a:lnTo>
                <a:lnTo>
                  <a:pt x="771" y="303"/>
                </a:lnTo>
                <a:lnTo>
                  <a:pt x="718" y="303"/>
                </a:lnTo>
                <a:lnTo>
                  <a:pt x="651" y="317"/>
                </a:lnTo>
                <a:lnTo>
                  <a:pt x="585" y="330"/>
                </a:lnTo>
                <a:lnTo>
                  <a:pt x="439" y="343"/>
                </a:lnTo>
                <a:lnTo>
                  <a:pt x="292" y="356"/>
                </a:lnTo>
                <a:lnTo>
                  <a:pt x="146" y="370"/>
                </a:lnTo>
                <a:lnTo>
                  <a:pt x="0" y="370"/>
                </a:lnTo>
                <a:lnTo>
                  <a:pt x="0" y="171"/>
                </a:lnTo>
                <a:lnTo>
                  <a:pt x="80" y="171"/>
                </a:lnTo>
                <a:lnTo>
                  <a:pt x="173" y="171"/>
                </a:lnTo>
                <a:lnTo>
                  <a:pt x="253" y="158"/>
                </a:lnTo>
                <a:lnTo>
                  <a:pt x="319" y="158"/>
                </a:lnTo>
                <a:lnTo>
                  <a:pt x="399" y="145"/>
                </a:lnTo>
                <a:lnTo>
                  <a:pt x="465" y="145"/>
                </a:lnTo>
                <a:lnTo>
                  <a:pt x="532" y="132"/>
                </a:lnTo>
                <a:lnTo>
                  <a:pt x="585" y="118"/>
                </a:lnTo>
                <a:lnTo>
                  <a:pt x="638" y="105"/>
                </a:lnTo>
                <a:lnTo>
                  <a:pt x="691" y="92"/>
                </a:lnTo>
                <a:lnTo>
                  <a:pt x="731" y="79"/>
                </a:lnTo>
                <a:lnTo>
                  <a:pt x="771" y="66"/>
                </a:lnTo>
                <a:lnTo>
                  <a:pt x="797" y="52"/>
                </a:lnTo>
                <a:lnTo>
                  <a:pt x="824" y="52"/>
                </a:lnTo>
                <a:lnTo>
                  <a:pt x="837" y="39"/>
                </a:lnTo>
                <a:lnTo>
                  <a:pt x="851" y="26"/>
                </a:lnTo>
                <a:lnTo>
                  <a:pt x="877" y="13"/>
                </a:lnTo>
                <a:lnTo>
                  <a:pt x="904" y="0"/>
                </a:lnTo>
                <a:lnTo>
                  <a:pt x="944" y="0"/>
                </a:lnTo>
                <a:lnTo>
                  <a:pt x="970" y="0"/>
                </a:lnTo>
                <a:lnTo>
                  <a:pt x="1010" y="13"/>
                </a:lnTo>
                <a:lnTo>
                  <a:pt x="1063" y="39"/>
                </a:lnTo>
                <a:lnTo>
                  <a:pt x="1116" y="66"/>
                </a:lnTo>
                <a:lnTo>
                  <a:pt x="1183" y="92"/>
                </a:lnTo>
              </a:path>
            </a:pathLst>
          </a:custGeom>
          <a:solidFill>
            <a:srgbClr val="FF0000">
              <a:alpha val="100000"/>
            </a:srgbClr>
          </a:solidFill>
          <a:ln w="0" cap="flat" cmpd="sng">
            <a:solidFill>
              <a:srgbClr val="000000">
                <a:alpha val="100000"/>
              </a:srgbClr>
            </a:solidFill>
            <a:prstDash val="solid"/>
            <a:round/>
            <a:headEnd type="none" w="med" len="med"/>
            <a:tailEnd type="none" w="med" len="med"/>
          </a:ln>
        </p:spPr>
        <p:txBody>
          <a:bodyPr/>
          <a:p>
            <a:endParaRPr lang="zh-CN" altLang="en-US"/>
          </a:p>
        </p:txBody>
      </p:sp>
      <p:sp>
        <p:nvSpPr>
          <p:cNvPr id="10" name="Freeform 8"/>
          <p:cNvSpPr/>
          <p:nvPr/>
        </p:nvSpPr>
        <p:spPr>
          <a:xfrm>
            <a:off x="3906838" y="3163888"/>
            <a:ext cx="431800" cy="477837"/>
          </a:xfrm>
          <a:custGeom>
            <a:avLst/>
            <a:gdLst>
              <a:gd name="txL" fmla="*/ 0 w 678"/>
              <a:gd name="txT" fmla="*/ 0 h 753"/>
              <a:gd name="txR" fmla="*/ 678 w 678"/>
              <a:gd name="txB" fmla="*/ 753 h 753"/>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0" y="2147483647"/>
              </a:cxn>
              <a:cxn ang="0">
                <a:pos x="2147483647" y="0"/>
              </a:cxn>
              <a:cxn ang="0">
                <a:pos x="2147483647" y="0"/>
              </a:cxn>
              <a:cxn ang="0">
                <a:pos x="2147483647" y="0"/>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678" h="753">
                <a:moveTo>
                  <a:pt x="652" y="647"/>
                </a:moveTo>
                <a:lnTo>
                  <a:pt x="638" y="660"/>
                </a:lnTo>
                <a:lnTo>
                  <a:pt x="625" y="687"/>
                </a:lnTo>
                <a:lnTo>
                  <a:pt x="612" y="700"/>
                </a:lnTo>
                <a:lnTo>
                  <a:pt x="612" y="726"/>
                </a:lnTo>
                <a:lnTo>
                  <a:pt x="598" y="740"/>
                </a:lnTo>
                <a:lnTo>
                  <a:pt x="585" y="740"/>
                </a:lnTo>
                <a:lnTo>
                  <a:pt x="572" y="753"/>
                </a:lnTo>
                <a:lnTo>
                  <a:pt x="559" y="753"/>
                </a:lnTo>
                <a:lnTo>
                  <a:pt x="545" y="753"/>
                </a:lnTo>
                <a:lnTo>
                  <a:pt x="532" y="753"/>
                </a:lnTo>
                <a:lnTo>
                  <a:pt x="532" y="740"/>
                </a:lnTo>
                <a:lnTo>
                  <a:pt x="519" y="740"/>
                </a:lnTo>
                <a:lnTo>
                  <a:pt x="505" y="726"/>
                </a:lnTo>
                <a:lnTo>
                  <a:pt x="479" y="713"/>
                </a:lnTo>
                <a:lnTo>
                  <a:pt x="466" y="700"/>
                </a:lnTo>
                <a:lnTo>
                  <a:pt x="452" y="674"/>
                </a:lnTo>
                <a:lnTo>
                  <a:pt x="426" y="647"/>
                </a:lnTo>
                <a:lnTo>
                  <a:pt x="412" y="634"/>
                </a:lnTo>
                <a:lnTo>
                  <a:pt x="386" y="594"/>
                </a:lnTo>
                <a:lnTo>
                  <a:pt x="359" y="568"/>
                </a:lnTo>
                <a:lnTo>
                  <a:pt x="333" y="541"/>
                </a:lnTo>
                <a:lnTo>
                  <a:pt x="306" y="502"/>
                </a:lnTo>
                <a:lnTo>
                  <a:pt x="279" y="462"/>
                </a:lnTo>
                <a:lnTo>
                  <a:pt x="240" y="422"/>
                </a:lnTo>
                <a:lnTo>
                  <a:pt x="186" y="343"/>
                </a:lnTo>
                <a:lnTo>
                  <a:pt x="133" y="264"/>
                </a:lnTo>
                <a:lnTo>
                  <a:pt x="93" y="198"/>
                </a:lnTo>
                <a:lnTo>
                  <a:pt x="54" y="145"/>
                </a:lnTo>
                <a:lnTo>
                  <a:pt x="27" y="105"/>
                </a:lnTo>
                <a:lnTo>
                  <a:pt x="14" y="66"/>
                </a:lnTo>
                <a:lnTo>
                  <a:pt x="0" y="39"/>
                </a:lnTo>
                <a:lnTo>
                  <a:pt x="0" y="26"/>
                </a:lnTo>
                <a:lnTo>
                  <a:pt x="0" y="13"/>
                </a:lnTo>
                <a:lnTo>
                  <a:pt x="14" y="0"/>
                </a:lnTo>
                <a:lnTo>
                  <a:pt x="40" y="0"/>
                </a:lnTo>
                <a:lnTo>
                  <a:pt x="54" y="0"/>
                </a:lnTo>
                <a:lnTo>
                  <a:pt x="80" y="0"/>
                </a:lnTo>
                <a:lnTo>
                  <a:pt x="120" y="0"/>
                </a:lnTo>
                <a:lnTo>
                  <a:pt x="160" y="13"/>
                </a:lnTo>
                <a:lnTo>
                  <a:pt x="200" y="26"/>
                </a:lnTo>
                <a:lnTo>
                  <a:pt x="293" y="52"/>
                </a:lnTo>
                <a:lnTo>
                  <a:pt x="372" y="92"/>
                </a:lnTo>
                <a:lnTo>
                  <a:pt x="452" y="145"/>
                </a:lnTo>
                <a:lnTo>
                  <a:pt x="519" y="211"/>
                </a:lnTo>
                <a:lnTo>
                  <a:pt x="545" y="237"/>
                </a:lnTo>
                <a:lnTo>
                  <a:pt x="572" y="277"/>
                </a:lnTo>
                <a:lnTo>
                  <a:pt x="598" y="304"/>
                </a:lnTo>
                <a:lnTo>
                  <a:pt x="625" y="330"/>
                </a:lnTo>
                <a:lnTo>
                  <a:pt x="638" y="356"/>
                </a:lnTo>
                <a:lnTo>
                  <a:pt x="652" y="383"/>
                </a:lnTo>
                <a:lnTo>
                  <a:pt x="665" y="409"/>
                </a:lnTo>
                <a:lnTo>
                  <a:pt x="678" y="436"/>
                </a:lnTo>
                <a:lnTo>
                  <a:pt x="678" y="489"/>
                </a:lnTo>
                <a:lnTo>
                  <a:pt x="678" y="541"/>
                </a:lnTo>
                <a:lnTo>
                  <a:pt x="665" y="594"/>
                </a:lnTo>
                <a:lnTo>
                  <a:pt x="652" y="647"/>
                </a:lnTo>
              </a:path>
            </a:pathLst>
          </a:custGeom>
          <a:solidFill>
            <a:srgbClr val="FF0000">
              <a:alpha val="100000"/>
            </a:srgbClr>
          </a:solidFill>
          <a:ln w="0" cap="flat" cmpd="sng">
            <a:solidFill>
              <a:srgbClr val="000000">
                <a:alpha val="100000"/>
              </a:srgbClr>
            </a:solidFill>
            <a:prstDash val="solid"/>
            <a:round/>
            <a:headEnd type="none" w="med" len="med"/>
            <a:tailEnd type="none" w="med" len="med"/>
          </a:ln>
        </p:spPr>
        <p:txBody>
          <a:bodyPr/>
          <a:p>
            <a:endParaRPr lang="zh-CN" altLang="en-US"/>
          </a:p>
        </p:txBody>
      </p:sp>
      <p:sp>
        <p:nvSpPr>
          <p:cNvPr id="11" name="Freeform 9"/>
          <p:cNvSpPr/>
          <p:nvPr/>
        </p:nvSpPr>
        <p:spPr>
          <a:xfrm>
            <a:off x="4565650" y="2190750"/>
            <a:ext cx="254000" cy="963613"/>
          </a:xfrm>
          <a:custGeom>
            <a:avLst/>
            <a:gdLst>
              <a:gd name="txL" fmla="*/ 0 w 399"/>
              <a:gd name="txT" fmla="*/ 0 h 1519"/>
              <a:gd name="txR" fmla="*/ 399 w 399"/>
              <a:gd name="txB" fmla="*/ 1519 h 1519"/>
            </a:gdLst>
            <a:ahLst/>
            <a:cxnLst>
              <a:cxn ang="0">
                <a:pos x="2147483647" y="2147483647"/>
              </a:cxn>
              <a:cxn ang="0">
                <a:pos x="0" y="2147483647"/>
              </a:cxn>
              <a:cxn ang="0">
                <a:pos x="0" y="2147483647"/>
              </a:cxn>
              <a:cxn ang="0">
                <a:pos x="0" y="2147483647"/>
              </a:cxn>
              <a:cxn ang="0">
                <a:pos x="2147483647" y="2147483647"/>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399" h="1519">
                <a:moveTo>
                  <a:pt x="27" y="145"/>
                </a:moveTo>
                <a:lnTo>
                  <a:pt x="13" y="132"/>
                </a:lnTo>
                <a:lnTo>
                  <a:pt x="13" y="119"/>
                </a:lnTo>
                <a:lnTo>
                  <a:pt x="0" y="105"/>
                </a:lnTo>
                <a:lnTo>
                  <a:pt x="0" y="92"/>
                </a:lnTo>
                <a:lnTo>
                  <a:pt x="0" y="79"/>
                </a:lnTo>
                <a:lnTo>
                  <a:pt x="0" y="66"/>
                </a:lnTo>
                <a:lnTo>
                  <a:pt x="0" y="39"/>
                </a:lnTo>
                <a:lnTo>
                  <a:pt x="13" y="26"/>
                </a:lnTo>
                <a:lnTo>
                  <a:pt x="27" y="13"/>
                </a:lnTo>
                <a:lnTo>
                  <a:pt x="40" y="13"/>
                </a:lnTo>
                <a:lnTo>
                  <a:pt x="53" y="0"/>
                </a:lnTo>
                <a:lnTo>
                  <a:pt x="80" y="0"/>
                </a:lnTo>
                <a:lnTo>
                  <a:pt x="93" y="0"/>
                </a:lnTo>
                <a:lnTo>
                  <a:pt x="133" y="0"/>
                </a:lnTo>
                <a:lnTo>
                  <a:pt x="159" y="13"/>
                </a:lnTo>
                <a:lnTo>
                  <a:pt x="199" y="13"/>
                </a:lnTo>
                <a:lnTo>
                  <a:pt x="239" y="26"/>
                </a:lnTo>
                <a:lnTo>
                  <a:pt x="266" y="39"/>
                </a:lnTo>
                <a:lnTo>
                  <a:pt x="292" y="53"/>
                </a:lnTo>
                <a:lnTo>
                  <a:pt x="319" y="66"/>
                </a:lnTo>
                <a:lnTo>
                  <a:pt x="345" y="79"/>
                </a:lnTo>
                <a:lnTo>
                  <a:pt x="359" y="92"/>
                </a:lnTo>
                <a:lnTo>
                  <a:pt x="372" y="105"/>
                </a:lnTo>
                <a:lnTo>
                  <a:pt x="385" y="119"/>
                </a:lnTo>
                <a:lnTo>
                  <a:pt x="399" y="145"/>
                </a:lnTo>
                <a:lnTo>
                  <a:pt x="399" y="185"/>
                </a:lnTo>
                <a:lnTo>
                  <a:pt x="399" y="224"/>
                </a:lnTo>
                <a:lnTo>
                  <a:pt x="385" y="277"/>
                </a:lnTo>
                <a:lnTo>
                  <a:pt x="385" y="304"/>
                </a:lnTo>
                <a:lnTo>
                  <a:pt x="372" y="330"/>
                </a:lnTo>
                <a:lnTo>
                  <a:pt x="372" y="370"/>
                </a:lnTo>
                <a:lnTo>
                  <a:pt x="372" y="409"/>
                </a:lnTo>
                <a:lnTo>
                  <a:pt x="372" y="462"/>
                </a:lnTo>
                <a:lnTo>
                  <a:pt x="372" y="515"/>
                </a:lnTo>
                <a:lnTo>
                  <a:pt x="372" y="568"/>
                </a:lnTo>
                <a:lnTo>
                  <a:pt x="359" y="621"/>
                </a:lnTo>
                <a:lnTo>
                  <a:pt x="359" y="687"/>
                </a:lnTo>
                <a:lnTo>
                  <a:pt x="359" y="753"/>
                </a:lnTo>
                <a:lnTo>
                  <a:pt x="359" y="819"/>
                </a:lnTo>
                <a:lnTo>
                  <a:pt x="345" y="885"/>
                </a:lnTo>
                <a:lnTo>
                  <a:pt x="345" y="964"/>
                </a:lnTo>
                <a:lnTo>
                  <a:pt x="332" y="1030"/>
                </a:lnTo>
                <a:lnTo>
                  <a:pt x="332" y="1110"/>
                </a:lnTo>
                <a:lnTo>
                  <a:pt x="319" y="1189"/>
                </a:lnTo>
                <a:lnTo>
                  <a:pt x="306" y="1229"/>
                </a:lnTo>
                <a:lnTo>
                  <a:pt x="306" y="1268"/>
                </a:lnTo>
                <a:lnTo>
                  <a:pt x="292" y="1308"/>
                </a:lnTo>
                <a:lnTo>
                  <a:pt x="292" y="1334"/>
                </a:lnTo>
                <a:lnTo>
                  <a:pt x="279" y="1361"/>
                </a:lnTo>
                <a:lnTo>
                  <a:pt x="279" y="1387"/>
                </a:lnTo>
                <a:lnTo>
                  <a:pt x="266" y="1414"/>
                </a:lnTo>
                <a:lnTo>
                  <a:pt x="266" y="1440"/>
                </a:lnTo>
                <a:lnTo>
                  <a:pt x="252" y="1453"/>
                </a:lnTo>
                <a:lnTo>
                  <a:pt x="239" y="1467"/>
                </a:lnTo>
                <a:lnTo>
                  <a:pt x="239" y="1480"/>
                </a:lnTo>
                <a:lnTo>
                  <a:pt x="226" y="1493"/>
                </a:lnTo>
                <a:lnTo>
                  <a:pt x="226" y="1506"/>
                </a:lnTo>
                <a:lnTo>
                  <a:pt x="213" y="1506"/>
                </a:lnTo>
                <a:lnTo>
                  <a:pt x="199" y="1519"/>
                </a:lnTo>
                <a:lnTo>
                  <a:pt x="173" y="1519"/>
                </a:lnTo>
                <a:lnTo>
                  <a:pt x="159" y="1506"/>
                </a:lnTo>
                <a:lnTo>
                  <a:pt x="146" y="1493"/>
                </a:lnTo>
                <a:lnTo>
                  <a:pt x="133" y="1480"/>
                </a:lnTo>
                <a:lnTo>
                  <a:pt x="120" y="1467"/>
                </a:lnTo>
                <a:lnTo>
                  <a:pt x="106" y="1440"/>
                </a:lnTo>
                <a:lnTo>
                  <a:pt x="93" y="1414"/>
                </a:lnTo>
                <a:lnTo>
                  <a:pt x="80" y="1374"/>
                </a:lnTo>
                <a:lnTo>
                  <a:pt x="66" y="1334"/>
                </a:lnTo>
                <a:lnTo>
                  <a:pt x="66" y="1295"/>
                </a:lnTo>
                <a:lnTo>
                  <a:pt x="66" y="1255"/>
                </a:lnTo>
                <a:lnTo>
                  <a:pt x="53" y="1202"/>
                </a:lnTo>
                <a:lnTo>
                  <a:pt x="53" y="1149"/>
                </a:lnTo>
                <a:lnTo>
                  <a:pt x="66" y="1097"/>
                </a:lnTo>
                <a:lnTo>
                  <a:pt x="66" y="1030"/>
                </a:lnTo>
                <a:lnTo>
                  <a:pt x="80" y="964"/>
                </a:lnTo>
                <a:lnTo>
                  <a:pt x="93" y="832"/>
                </a:lnTo>
                <a:lnTo>
                  <a:pt x="106" y="700"/>
                </a:lnTo>
                <a:lnTo>
                  <a:pt x="106" y="568"/>
                </a:lnTo>
                <a:lnTo>
                  <a:pt x="93" y="449"/>
                </a:lnTo>
                <a:lnTo>
                  <a:pt x="93" y="383"/>
                </a:lnTo>
                <a:lnTo>
                  <a:pt x="93" y="330"/>
                </a:lnTo>
                <a:lnTo>
                  <a:pt x="80" y="290"/>
                </a:lnTo>
                <a:lnTo>
                  <a:pt x="80" y="251"/>
                </a:lnTo>
                <a:lnTo>
                  <a:pt x="66" y="211"/>
                </a:lnTo>
                <a:lnTo>
                  <a:pt x="53" y="185"/>
                </a:lnTo>
                <a:lnTo>
                  <a:pt x="40" y="158"/>
                </a:lnTo>
                <a:lnTo>
                  <a:pt x="27" y="145"/>
                </a:lnTo>
              </a:path>
            </a:pathLst>
          </a:custGeom>
          <a:solidFill>
            <a:srgbClr val="FF0000">
              <a:alpha val="100000"/>
            </a:srgbClr>
          </a:solidFill>
          <a:ln w="0" cap="flat" cmpd="sng">
            <a:solidFill>
              <a:srgbClr val="000000">
                <a:alpha val="100000"/>
              </a:srgbClr>
            </a:solidFill>
            <a:prstDash val="solid"/>
            <a:round/>
            <a:headEnd type="none" w="med" len="med"/>
            <a:tailEnd type="none" w="med" len="med"/>
          </a:ln>
        </p:spPr>
        <p:txBody>
          <a:bodyPr/>
          <a:p>
            <a:endParaRPr lang="zh-CN" altLang="en-US"/>
          </a:p>
        </p:txBody>
      </p:sp>
      <p:sp>
        <p:nvSpPr>
          <p:cNvPr id="12" name="Freeform 10"/>
          <p:cNvSpPr/>
          <p:nvPr/>
        </p:nvSpPr>
        <p:spPr>
          <a:xfrm>
            <a:off x="4718050" y="1677988"/>
            <a:ext cx="496888" cy="2190750"/>
          </a:xfrm>
          <a:custGeom>
            <a:avLst/>
            <a:gdLst>
              <a:gd name="txL" fmla="*/ 0 w 784"/>
              <a:gd name="txT" fmla="*/ 0 h 3449"/>
              <a:gd name="txR" fmla="*/ 784 w 784"/>
              <a:gd name="txB" fmla="*/ 3449 h 3449"/>
            </a:gdLst>
            <a:ahLst/>
            <a:cxnLst>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784" h="3449">
                <a:moveTo>
                  <a:pt x="346" y="39"/>
                </a:moveTo>
                <a:lnTo>
                  <a:pt x="346" y="26"/>
                </a:lnTo>
                <a:lnTo>
                  <a:pt x="359" y="13"/>
                </a:lnTo>
                <a:lnTo>
                  <a:pt x="386" y="0"/>
                </a:lnTo>
                <a:lnTo>
                  <a:pt x="412" y="0"/>
                </a:lnTo>
                <a:lnTo>
                  <a:pt x="439" y="0"/>
                </a:lnTo>
                <a:lnTo>
                  <a:pt x="479" y="13"/>
                </a:lnTo>
                <a:lnTo>
                  <a:pt x="532" y="26"/>
                </a:lnTo>
                <a:lnTo>
                  <a:pt x="572" y="39"/>
                </a:lnTo>
                <a:lnTo>
                  <a:pt x="625" y="53"/>
                </a:lnTo>
                <a:lnTo>
                  <a:pt x="665" y="79"/>
                </a:lnTo>
                <a:lnTo>
                  <a:pt x="705" y="92"/>
                </a:lnTo>
                <a:lnTo>
                  <a:pt x="731" y="119"/>
                </a:lnTo>
                <a:lnTo>
                  <a:pt x="758" y="132"/>
                </a:lnTo>
                <a:lnTo>
                  <a:pt x="771" y="145"/>
                </a:lnTo>
                <a:lnTo>
                  <a:pt x="784" y="158"/>
                </a:lnTo>
                <a:lnTo>
                  <a:pt x="784" y="185"/>
                </a:lnTo>
                <a:lnTo>
                  <a:pt x="784" y="211"/>
                </a:lnTo>
                <a:lnTo>
                  <a:pt x="784" y="238"/>
                </a:lnTo>
                <a:lnTo>
                  <a:pt x="771" y="264"/>
                </a:lnTo>
                <a:lnTo>
                  <a:pt x="758" y="304"/>
                </a:lnTo>
                <a:lnTo>
                  <a:pt x="758" y="317"/>
                </a:lnTo>
                <a:lnTo>
                  <a:pt x="758" y="330"/>
                </a:lnTo>
                <a:lnTo>
                  <a:pt x="758" y="356"/>
                </a:lnTo>
                <a:lnTo>
                  <a:pt x="758" y="383"/>
                </a:lnTo>
                <a:lnTo>
                  <a:pt x="758" y="423"/>
                </a:lnTo>
                <a:lnTo>
                  <a:pt x="744" y="475"/>
                </a:lnTo>
                <a:lnTo>
                  <a:pt x="744" y="528"/>
                </a:lnTo>
                <a:lnTo>
                  <a:pt x="744" y="594"/>
                </a:lnTo>
                <a:lnTo>
                  <a:pt x="744" y="660"/>
                </a:lnTo>
                <a:lnTo>
                  <a:pt x="744" y="726"/>
                </a:lnTo>
                <a:lnTo>
                  <a:pt x="744" y="819"/>
                </a:lnTo>
                <a:lnTo>
                  <a:pt x="744" y="898"/>
                </a:lnTo>
                <a:lnTo>
                  <a:pt x="744" y="1004"/>
                </a:lnTo>
                <a:lnTo>
                  <a:pt x="758" y="1096"/>
                </a:lnTo>
                <a:lnTo>
                  <a:pt x="758" y="1215"/>
                </a:lnTo>
                <a:lnTo>
                  <a:pt x="758" y="1334"/>
                </a:lnTo>
                <a:lnTo>
                  <a:pt x="758" y="1453"/>
                </a:lnTo>
                <a:lnTo>
                  <a:pt x="758" y="1559"/>
                </a:lnTo>
                <a:lnTo>
                  <a:pt x="758" y="1665"/>
                </a:lnTo>
                <a:lnTo>
                  <a:pt x="758" y="1770"/>
                </a:lnTo>
                <a:lnTo>
                  <a:pt x="758" y="1876"/>
                </a:lnTo>
                <a:lnTo>
                  <a:pt x="758" y="1969"/>
                </a:lnTo>
                <a:lnTo>
                  <a:pt x="758" y="2048"/>
                </a:lnTo>
                <a:lnTo>
                  <a:pt x="758" y="2127"/>
                </a:lnTo>
                <a:lnTo>
                  <a:pt x="758" y="2206"/>
                </a:lnTo>
                <a:lnTo>
                  <a:pt x="758" y="2286"/>
                </a:lnTo>
                <a:lnTo>
                  <a:pt x="758" y="2352"/>
                </a:lnTo>
                <a:lnTo>
                  <a:pt x="758" y="2418"/>
                </a:lnTo>
                <a:lnTo>
                  <a:pt x="758" y="2471"/>
                </a:lnTo>
                <a:lnTo>
                  <a:pt x="758" y="2524"/>
                </a:lnTo>
                <a:lnTo>
                  <a:pt x="758" y="2563"/>
                </a:lnTo>
                <a:lnTo>
                  <a:pt x="758" y="2603"/>
                </a:lnTo>
                <a:lnTo>
                  <a:pt x="758" y="2682"/>
                </a:lnTo>
                <a:lnTo>
                  <a:pt x="758" y="2748"/>
                </a:lnTo>
                <a:lnTo>
                  <a:pt x="758" y="2814"/>
                </a:lnTo>
                <a:lnTo>
                  <a:pt x="758" y="2880"/>
                </a:lnTo>
                <a:lnTo>
                  <a:pt x="744" y="2933"/>
                </a:lnTo>
                <a:lnTo>
                  <a:pt x="744" y="2986"/>
                </a:lnTo>
                <a:lnTo>
                  <a:pt x="744" y="3039"/>
                </a:lnTo>
                <a:lnTo>
                  <a:pt x="731" y="3079"/>
                </a:lnTo>
                <a:lnTo>
                  <a:pt x="731" y="3158"/>
                </a:lnTo>
                <a:lnTo>
                  <a:pt x="705" y="3237"/>
                </a:lnTo>
                <a:lnTo>
                  <a:pt x="678" y="3290"/>
                </a:lnTo>
                <a:lnTo>
                  <a:pt x="638" y="3356"/>
                </a:lnTo>
                <a:lnTo>
                  <a:pt x="612" y="3369"/>
                </a:lnTo>
                <a:lnTo>
                  <a:pt x="585" y="3396"/>
                </a:lnTo>
                <a:lnTo>
                  <a:pt x="572" y="3409"/>
                </a:lnTo>
                <a:lnTo>
                  <a:pt x="545" y="3422"/>
                </a:lnTo>
                <a:lnTo>
                  <a:pt x="532" y="3435"/>
                </a:lnTo>
                <a:lnTo>
                  <a:pt x="505" y="3435"/>
                </a:lnTo>
                <a:lnTo>
                  <a:pt x="479" y="3449"/>
                </a:lnTo>
                <a:lnTo>
                  <a:pt x="465" y="3449"/>
                </a:lnTo>
                <a:lnTo>
                  <a:pt x="452" y="3435"/>
                </a:lnTo>
                <a:lnTo>
                  <a:pt x="425" y="3435"/>
                </a:lnTo>
                <a:lnTo>
                  <a:pt x="412" y="3422"/>
                </a:lnTo>
                <a:lnTo>
                  <a:pt x="399" y="3409"/>
                </a:lnTo>
                <a:lnTo>
                  <a:pt x="386" y="3383"/>
                </a:lnTo>
                <a:lnTo>
                  <a:pt x="386" y="3369"/>
                </a:lnTo>
                <a:lnTo>
                  <a:pt x="386" y="3343"/>
                </a:lnTo>
                <a:lnTo>
                  <a:pt x="372" y="3303"/>
                </a:lnTo>
                <a:lnTo>
                  <a:pt x="372" y="3277"/>
                </a:lnTo>
                <a:lnTo>
                  <a:pt x="359" y="3237"/>
                </a:lnTo>
                <a:lnTo>
                  <a:pt x="346" y="3211"/>
                </a:lnTo>
                <a:lnTo>
                  <a:pt x="319" y="3171"/>
                </a:lnTo>
                <a:lnTo>
                  <a:pt x="293" y="3145"/>
                </a:lnTo>
                <a:lnTo>
                  <a:pt x="253" y="3105"/>
                </a:lnTo>
                <a:lnTo>
                  <a:pt x="226" y="3065"/>
                </a:lnTo>
                <a:lnTo>
                  <a:pt x="173" y="3039"/>
                </a:lnTo>
                <a:lnTo>
                  <a:pt x="133" y="2999"/>
                </a:lnTo>
                <a:lnTo>
                  <a:pt x="93" y="2973"/>
                </a:lnTo>
                <a:lnTo>
                  <a:pt x="53" y="2946"/>
                </a:lnTo>
                <a:lnTo>
                  <a:pt x="27" y="2920"/>
                </a:lnTo>
                <a:lnTo>
                  <a:pt x="13" y="2894"/>
                </a:lnTo>
                <a:lnTo>
                  <a:pt x="0" y="2867"/>
                </a:lnTo>
                <a:lnTo>
                  <a:pt x="0" y="2854"/>
                </a:lnTo>
                <a:lnTo>
                  <a:pt x="0" y="2841"/>
                </a:lnTo>
                <a:lnTo>
                  <a:pt x="0" y="2828"/>
                </a:lnTo>
                <a:lnTo>
                  <a:pt x="13" y="2814"/>
                </a:lnTo>
                <a:lnTo>
                  <a:pt x="27" y="2801"/>
                </a:lnTo>
                <a:lnTo>
                  <a:pt x="53" y="2801"/>
                </a:lnTo>
                <a:lnTo>
                  <a:pt x="93" y="2801"/>
                </a:lnTo>
                <a:lnTo>
                  <a:pt x="133" y="2814"/>
                </a:lnTo>
                <a:lnTo>
                  <a:pt x="173" y="2814"/>
                </a:lnTo>
                <a:lnTo>
                  <a:pt x="226" y="2828"/>
                </a:lnTo>
                <a:lnTo>
                  <a:pt x="279" y="2841"/>
                </a:lnTo>
                <a:lnTo>
                  <a:pt x="319" y="2854"/>
                </a:lnTo>
                <a:lnTo>
                  <a:pt x="359" y="2854"/>
                </a:lnTo>
                <a:lnTo>
                  <a:pt x="399" y="2867"/>
                </a:lnTo>
                <a:lnTo>
                  <a:pt x="425" y="2867"/>
                </a:lnTo>
                <a:lnTo>
                  <a:pt x="439" y="2867"/>
                </a:lnTo>
                <a:lnTo>
                  <a:pt x="452" y="2867"/>
                </a:lnTo>
                <a:lnTo>
                  <a:pt x="465" y="2867"/>
                </a:lnTo>
                <a:lnTo>
                  <a:pt x="465" y="2854"/>
                </a:lnTo>
                <a:lnTo>
                  <a:pt x="479" y="2841"/>
                </a:lnTo>
                <a:lnTo>
                  <a:pt x="479" y="2828"/>
                </a:lnTo>
                <a:lnTo>
                  <a:pt x="479" y="2801"/>
                </a:lnTo>
                <a:lnTo>
                  <a:pt x="479" y="2775"/>
                </a:lnTo>
                <a:lnTo>
                  <a:pt x="479" y="2735"/>
                </a:lnTo>
                <a:lnTo>
                  <a:pt x="479" y="2709"/>
                </a:lnTo>
                <a:lnTo>
                  <a:pt x="492" y="2669"/>
                </a:lnTo>
                <a:lnTo>
                  <a:pt x="492" y="2616"/>
                </a:lnTo>
                <a:lnTo>
                  <a:pt x="492" y="2563"/>
                </a:lnTo>
                <a:lnTo>
                  <a:pt x="492" y="2510"/>
                </a:lnTo>
                <a:lnTo>
                  <a:pt x="492" y="2458"/>
                </a:lnTo>
                <a:lnTo>
                  <a:pt x="492" y="2391"/>
                </a:lnTo>
                <a:lnTo>
                  <a:pt x="492" y="2325"/>
                </a:lnTo>
                <a:lnTo>
                  <a:pt x="492" y="2259"/>
                </a:lnTo>
                <a:lnTo>
                  <a:pt x="505" y="2114"/>
                </a:lnTo>
                <a:lnTo>
                  <a:pt x="505" y="1982"/>
                </a:lnTo>
                <a:lnTo>
                  <a:pt x="505" y="1850"/>
                </a:lnTo>
                <a:lnTo>
                  <a:pt x="505" y="1731"/>
                </a:lnTo>
                <a:lnTo>
                  <a:pt x="505" y="1612"/>
                </a:lnTo>
                <a:lnTo>
                  <a:pt x="505" y="1506"/>
                </a:lnTo>
                <a:lnTo>
                  <a:pt x="492" y="1400"/>
                </a:lnTo>
                <a:lnTo>
                  <a:pt x="492" y="1308"/>
                </a:lnTo>
                <a:lnTo>
                  <a:pt x="492" y="1123"/>
                </a:lnTo>
                <a:lnTo>
                  <a:pt x="479" y="938"/>
                </a:lnTo>
                <a:lnTo>
                  <a:pt x="479" y="766"/>
                </a:lnTo>
                <a:lnTo>
                  <a:pt x="452" y="581"/>
                </a:lnTo>
                <a:lnTo>
                  <a:pt x="452" y="541"/>
                </a:lnTo>
                <a:lnTo>
                  <a:pt x="452" y="502"/>
                </a:lnTo>
                <a:lnTo>
                  <a:pt x="452" y="462"/>
                </a:lnTo>
                <a:lnTo>
                  <a:pt x="439" y="423"/>
                </a:lnTo>
                <a:lnTo>
                  <a:pt x="439" y="383"/>
                </a:lnTo>
                <a:lnTo>
                  <a:pt x="425" y="356"/>
                </a:lnTo>
                <a:lnTo>
                  <a:pt x="425" y="330"/>
                </a:lnTo>
                <a:lnTo>
                  <a:pt x="425" y="304"/>
                </a:lnTo>
                <a:lnTo>
                  <a:pt x="412" y="277"/>
                </a:lnTo>
                <a:lnTo>
                  <a:pt x="412" y="251"/>
                </a:lnTo>
                <a:lnTo>
                  <a:pt x="399" y="238"/>
                </a:lnTo>
                <a:lnTo>
                  <a:pt x="399" y="224"/>
                </a:lnTo>
                <a:lnTo>
                  <a:pt x="399" y="198"/>
                </a:lnTo>
                <a:lnTo>
                  <a:pt x="386" y="185"/>
                </a:lnTo>
                <a:lnTo>
                  <a:pt x="372" y="171"/>
                </a:lnTo>
                <a:lnTo>
                  <a:pt x="359" y="145"/>
                </a:lnTo>
                <a:lnTo>
                  <a:pt x="332" y="119"/>
                </a:lnTo>
                <a:lnTo>
                  <a:pt x="332" y="79"/>
                </a:lnTo>
                <a:lnTo>
                  <a:pt x="346" y="39"/>
                </a:lnTo>
              </a:path>
            </a:pathLst>
          </a:custGeom>
          <a:solidFill>
            <a:srgbClr val="FF0000">
              <a:alpha val="100000"/>
            </a:srgbClr>
          </a:solidFill>
          <a:ln w="0" cap="flat" cmpd="sng">
            <a:solidFill>
              <a:srgbClr val="000000">
                <a:alpha val="100000"/>
              </a:srgbClr>
            </a:solidFill>
            <a:prstDash val="solid"/>
            <a:round/>
            <a:headEnd type="none" w="med" len="med"/>
            <a:tailEnd type="none" w="med" len="med"/>
          </a:ln>
        </p:spPr>
        <p:txBody>
          <a:bodyPr/>
          <a:p>
            <a:endParaRPr lang="zh-CN" altLang="en-US"/>
          </a:p>
        </p:txBody>
      </p:sp>
      <p:sp>
        <p:nvSpPr>
          <p:cNvPr id="13" name="Freeform 11"/>
          <p:cNvSpPr/>
          <p:nvPr/>
        </p:nvSpPr>
        <p:spPr>
          <a:xfrm>
            <a:off x="3249613" y="2182813"/>
            <a:ext cx="801687" cy="1501775"/>
          </a:xfrm>
          <a:custGeom>
            <a:avLst/>
            <a:gdLst>
              <a:gd name="txL" fmla="*/ 0 w 1262"/>
              <a:gd name="txT" fmla="*/ 0 h 2365"/>
              <a:gd name="txR" fmla="*/ 1262 w 1262"/>
              <a:gd name="txB" fmla="*/ 2365 h 2365"/>
            </a:gdLst>
            <a:ahLst/>
            <a:cxnLst>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Lst>
            <a:rect l="txL" t="txT" r="txR" b="txB"/>
            <a:pathLst>
              <a:path w="1262" h="2365">
                <a:moveTo>
                  <a:pt x="0" y="2338"/>
                </a:moveTo>
                <a:lnTo>
                  <a:pt x="0" y="2325"/>
                </a:lnTo>
                <a:lnTo>
                  <a:pt x="0" y="2312"/>
                </a:lnTo>
                <a:lnTo>
                  <a:pt x="13" y="2299"/>
                </a:lnTo>
                <a:lnTo>
                  <a:pt x="26" y="2272"/>
                </a:lnTo>
                <a:lnTo>
                  <a:pt x="40" y="2246"/>
                </a:lnTo>
                <a:lnTo>
                  <a:pt x="66" y="2233"/>
                </a:lnTo>
                <a:lnTo>
                  <a:pt x="106" y="2206"/>
                </a:lnTo>
                <a:lnTo>
                  <a:pt x="133" y="2180"/>
                </a:lnTo>
                <a:lnTo>
                  <a:pt x="226" y="2114"/>
                </a:lnTo>
                <a:lnTo>
                  <a:pt x="305" y="2048"/>
                </a:lnTo>
                <a:lnTo>
                  <a:pt x="385" y="1968"/>
                </a:lnTo>
                <a:lnTo>
                  <a:pt x="465" y="1876"/>
                </a:lnTo>
                <a:lnTo>
                  <a:pt x="518" y="1836"/>
                </a:lnTo>
                <a:lnTo>
                  <a:pt x="558" y="1783"/>
                </a:lnTo>
                <a:lnTo>
                  <a:pt x="598" y="1731"/>
                </a:lnTo>
                <a:lnTo>
                  <a:pt x="624" y="1678"/>
                </a:lnTo>
                <a:lnTo>
                  <a:pt x="664" y="1612"/>
                </a:lnTo>
                <a:lnTo>
                  <a:pt x="704" y="1546"/>
                </a:lnTo>
                <a:lnTo>
                  <a:pt x="731" y="1480"/>
                </a:lnTo>
                <a:lnTo>
                  <a:pt x="771" y="1400"/>
                </a:lnTo>
                <a:lnTo>
                  <a:pt x="797" y="1334"/>
                </a:lnTo>
                <a:lnTo>
                  <a:pt x="824" y="1255"/>
                </a:lnTo>
                <a:lnTo>
                  <a:pt x="850" y="1162"/>
                </a:lnTo>
                <a:lnTo>
                  <a:pt x="864" y="1070"/>
                </a:lnTo>
                <a:lnTo>
                  <a:pt x="877" y="977"/>
                </a:lnTo>
                <a:lnTo>
                  <a:pt x="903" y="872"/>
                </a:lnTo>
                <a:lnTo>
                  <a:pt x="917" y="766"/>
                </a:lnTo>
                <a:lnTo>
                  <a:pt x="917" y="647"/>
                </a:lnTo>
                <a:lnTo>
                  <a:pt x="930" y="594"/>
                </a:lnTo>
                <a:lnTo>
                  <a:pt x="930" y="541"/>
                </a:lnTo>
                <a:lnTo>
                  <a:pt x="930" y="488"/>
                </a:lnTo>
                <a:lnTo>
                  <a:pt x="943" y="449"/>
                </a:lnTo>
                <a:lnTo>
                  <a:pt x="943" y="409"/>
                </a:lnTo>
                <a:lnTo>
                  <a:pt x="943" y="370"/>
                </a:lnTo>
                <a:lnTo>
                  <a:pt x="943" y="330"/>
                </a:lnTo>
                <a:lnTo>
                  <a:pt x="943" y="303"/>
                </a:lnTo>
                <a:lnTo>
                  <a:pt x="943" y="264"/>
                </a:lnTo>
                <a:lnTo>
                  <a:pt x="943" y="237"/>
                </a:lnTo>
                <a:lnTo>
                  <a:pt x="943" y="224"/>
                </a:lnTo>
                <a:lnTo>
                  <a:pt x="943" y="198"/>
                </a:lnTo>
                <a:lnTo>
                  <a:pt x="943" y="185"/>
                </a:lnTo>
                <a:lnTo>
                  <a:pt x="943" y="171"/>
                </a:lnTo>
                <a:lnTo>
                  <a:pt x="930" y="158"/>
                </a:lnTo>
                <a:lnTo>
                  <a:pt x="917" y="145"/>
                </a:lnTo>
                <a:lnTo>
                  <a:pt x="903" y="118"/>
                </a:lnTo>
                <a:lnTo>
                  <a:pt x="903" y="92"/>
                </a:lnTo>
                <a:lnTo>
                  <a:pt x="917" y="66"/>
                </a:lnTo>
                <a:lnTo>
                  <a:pt x="917" y="39"/>
                </a:lnTo>
                <a:lnTo>
                  <a:pt x="943" y="13"/>
                </a:lnTo>
                <a:lnTo>
                  <a:pt x="970" y="0"/>
                </a:lnTo>
                <a:lnTo>
                  <a:pt x="1010" y="0"/>
                </a:lnTo>
                <a:lnTo>
                  <a:pt x="1050" y="0"/>
                </a:lnTo>
                <a:lnTo>
                  <a:pt x="1090" y="13"/>
                </a:lnTo>
                <a:lnTo>
                  <a:pt x="1143" y="39"/>
                </a:lnTo>
                <a:lnTo>
                  <a:pt x="1183" y="66"/>
                </a:lnTo>
                <a:lnTo>
                  <a:pt x="1196" y="79"/>
                </a:lnTo>
                <a:lnTo>
                  <a:pt x="1222" y="92"/>
                </a:lnTo>
                <a:lnTo>
                  <a:pt x="1236" y="105"/>
                </a:lnTo>
                <a:lnTo>
                  <a:pt x="1249" y="132"/>
                </a:lnTo>
                <a:lnTo>
                  <a:pt x="1262" y="145"/>
                </a:lnTo>
                <a:lnTo>
                  <a:pt x="1262" y="158"/>
                </a:lnTo>
                <a:lnTo>
                  <a:pt x="1262" y="171"/>
                </a:lnTo>
                <a:lnTo>
                  <a:pt x="1262" y="185"/>
                </a:lnTo>
                <a:lnTo>
                  <a:pt x="1262" y="211"/>
                </a:lnTo>
                <a:lnTo>
                  <a:pt x="1262" y="224"/>
                </a:lnTo>
                <a:lnTo>
                  <a:pt x="1249" y="251"/>
                </a:lnTo>
                <a:lnTo>
                  <a:pt x="1249" y="277"/>
                </a:lnTo>
                <a:lnTo>
                  <a:pt x="1249" y="317"/>
                </a:lnTo>
                <a:lnTo>
                  <a:pt x="1249" y="356"/>
                </a:lnTo>
                <a:lnTo>
                  <a:pt x="1236" y="396"/>
                </a:lnTo>
                <a:lnTo>
                  <a:pt x="1236" y="436"/>
                </a:lnTo>
                <a:lnTo>
                  <a:pt x="1222" y="488"/>
                </a:lnTo>
                <a:lnTo>
                  <a:pt x="1222" y="541"/>
                </a:lnTo>
                <a:lnTo>
                  <a:pt x="1209" y="594"/>
                </a:lnTo>
                <a:lnTo>
                  <a:pt x="1209" y="660"/>
                </a:lnTo>
                <a:lnTo>
                  <a:pt x="1196" y="713"/>
                </a:lnTo>
                <a:lnTo>
                  <a:pt x="1196" y="779"/>
                </a:lnTo>
                <a:lnTo>
                  <a:pt x="1183" y="845"/>
                </a:lnTo>
                <a:lnTo>
                  <a:pt x="1169" y="925"/>
                </a:lnTo>
                <a:lnTo>
                  <a:pt x="1156" y="991"/>
                </a:lnTo>
                <a:lnTo>
                  <a:pt x="1143" y="1070"/>
                </a:lnTo>
                <a:lnTo>
                  <a:pt x="1129" y="1136"/>
                </a:lnTo>
                <a:lnTo>
                  <a:pt x="1116" y="1215"/>
                </a:lnTo>
                <a:lnTo>
                  <a:pt x="1090" y="1281"/>
                </a:lnTo>
                <a:lnTo>
                  <a:pt x="1063" y="1361"/>
                </a:lnTo>
                <a:lnTo>
                  <a:pt x="1036" y="1427"/>
                </a:lnTo>
                <a:lnTo>
                  <a:pt x="1010" y="1506"/>
                </a:lnTo>
                <a:lnTo>
                  <a:pt x="970" y="1585"/>
                </a:lnTo>
                <a:lnTo>
                  <a:pt x="943" y="1651"/>
                </a:lnTo>
                <a:lnTo>
                  <a:pt x="903" y="1717"/>
                </a:lnTo>
                <a:lnTo>
                  <a:pt x="864" y="1783"/>
                </a:lnTo>
                <a:lnTo>
                  <a:pt x="824" y="1850"/>
                </a:lnTo>
                <a:lnTo>
                  <a:pt x="771" y="1902"/>
                </a:lnTo>
                <a:lnTo>
                  <a:pt x="717" y="1955"/>
                </a:lnTo>
                <a:lnTo>
                  <a:pt x="664" y="2008"/>
                </a:lnTo>
                <a:lnTo>
                  <a:pt x="624" y="2061"/>
                </a:lnTo>
                <a:lnTo>
                  <a:pt x="571" y="2101"/>
                </a:lnTo>
                <a:lnTo>
                  <a:pt x="518" y="2140"/>
                </a:lnTo>
                <a:lnTo>
                  <a:pt x="452" y="2180"/>
                </a:lnTo>
                <a:lnTo>
                  <a:pt x="398" y="2220"/>
                </a:lnTo>
                <a:lnTo>
                  <a:pt x="345" y="2259"/>
                </a:lnTo>
                <a:lnTo>
                  <a:pt x="292" y="2286"/>
                </a:lnTo>
                <a:lnTo>
                  <a:pt x="252" y="2312"/>
                </a:lnTo>
                <a:lnTo>
                  <a:pt x="199" y="2325"/>
                </a:lnTo>
                <a:lnTo>
                  <a:pt x="146" y="2338"/>
                </a:lnTo>
                <a:lnTo>
                  <a:pt x="106" y="2352"/>
                </a:lnTo>
                <a:lnTo>
                  <a:pt x="80" y="2365"/>
                </a:lnTo>
                <a:lnTo>
                  <a:pt x="53" y="2365"/>
                </a:lnTo>
                <a:lnTo>
                  <a:pt x="26" y="2365"/>
                </a:lnTo>
                <a:lnTo>
                  <a:pt x="13" y="2352"/>
                </a:lnTo>
                <a:lnTo>
                  <a:pt x="0" y="2338"/>
                </a:lnTo>
              </a:path>
            </a:pathLst>
          </a:custGeom>
          <a:solidFill>
            <a:srgbClr val="FF0000">
              <a:alpha val="100000"/>
            </a:srgbClr>
          </a:solidFill>
          <a:ln w="0" cap="flat" cmpd="sng">
            <a:solidFill>
              <a:srgbClr val="000000">
                <a:alpha val="100000"/>
              </a:srgbClr>
            </a:solidFill>
            <a:prstDash val="solid"/>
            <a:round/>
            <a:headEnd type="none" w="med" len="med"/>
            <a:tailEnd type="none" w="med" len="med"/>
          </a:ln>
        </p:spPr>
        <p:txBody>
          <a:bodyPr/>
          <a:p>
            <a:endParaRPr lang="zh-CN" altLang="en-US"/>
          </a:p>
        </p:txBody>
      </p:sp>
      <p:pic>
        <p:nvPicPr>
          <p:cNvPr id="19466" name="Picture 13"/>
          <p:cNvPicPr>
            <a:picLocks noChangeAspect="1"/>
          </p:cNvPicPr>
          <p:nvPr/>
        </p:nvPicPr>
        <p:blipFill>
          <a:blip r:embed="rId2"/>
          <a:stretch>
            <a:fillRect/>
          </a:stretch>
        </p:blipFill>
        <p:spPr>
          <a:xfrm>
            <a:off x="312738" y="4421188"/>
            <a:ext cx="8475662" cy="17145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subTnLst>
                                    <p:audio>
                                      <p:cMediaNode>
                                        <p:cTn display="0" masterRel="sameClick">
                                          <p:stCondLst>
                                            <p:cond evt="begin" delay="0">
                                              <p:tn val="5"/>
                                            </p:cond>
                                          </p:stCondLst>
                                          <p:endCondLst>
                                            <p:cond evt="onStopAudio" delay="0">
                                              <p:tgtEl>
                                                <p:sldTgt/>
                                              </p:tgtEl>
                                            </p:cond>
                                          </p:endCondLst>
                                        </p:cTn>
                                        <p:tgtEl>
                                          <p:sndTgt r:embed="rId3" name="breeze.wav"/>
                                        </p:tgtEl>
                                      </p:cMediaNode>
                                    </p:audio>
                                  </p:sub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up)">
                                      <p:cBhvr>
                                        <p:cTn id="12" dur="500"/>
                                        <p:tgtEl>
                                          <p:spTgt spid="9"/>
                                        </p:tgtEl>
                                      </p:cBhvr>
                                    </p:animEffect>
                                  </p:childTnLst>
                                  <p:subTnLst>
                                    <p:audio>
                                      <p:cMediaNode>
                                        <p:cTn display="0" masterRel="sameClick">
                                          <p:stCondLst>
                                            <p:cond evt="begin" delay="0">
                                              <p:tn val="10"/>
                                            </p:cond>
                                          </p:stCondLst>
                                          <p:endCondLst>
                                            <p:cond evt="onStopAudio" delay="0">
                                              <p:tgtEl>
                                                <p:sldTgt/>
                                              </p:tgtEl>
                                            </p:cond>
                                          </p:endCondLst>
                                        </p:cTn>
                                        <p:tgtEl>
                                          <p:sndTgt r:embed="rId3" name="breeze.wav"/>
                                        </p:tgtEl>
                                      </p:cMediaNode>
                                    </p:audio>
                                  </p:sub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up)">
                                      <p:cBhvr>
                                        <p:cTn id="17" dur="500"/>
                                        <p:tgtEl>
                                          <p:spTgt spid="13"/>
                                        </p:tgtEl>
                                      </p:cBhvr>
                                    </p:animEffect>
                                  </p:childTnLst>
                                  <p:subTnLst>
                                    <p:audio>
                                      <p:cMediaNode>
                                        <p:cTn display="0" masterRel="sameClick">
                                          <p:stCondLst>
                                            <p:cond evt="begin" delay="0">
                                              <p:tn val="15"/>
                                            </p:cond>
                                          </p:stCondLst>
                                          <p:endCondLst>
                                            <p:cond evt="onStopAudio" delay="0">
                                              <p:tgtEl>
                                                <p:sldTgt/>
                                              </p:tgtEl>
                                            </p:cond>
                                          </p:endCondLst>
                                        </p:cTn>
                                        <p:tgtEl>
                                          <p:sndTgt r:embed="rId3" name="breeze.wav"/>
                                        </p:tgtEl>
                                      </p:cMediaNode>
                                    </p:audio>
                                  </p:sub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up)">
                                      <p:cBhvr>
                                        <p:cTn id="22" dur="500"/>
                                        <p:tgtEl>
                                          <p:spTgt spid="10"/>
                                        </p:tgtEl>
                                      </p:cBhvr>
                                    </p:animEffect>
                                  </p:childTnLst>
                                  <p:subTnLst>
                                    <p:audio>
                                      <p:cMediaNode>
                                        <p:cTn display="0" masterRel="sameClick">
                                          <p:stCondLst>
                                            <p:cond evt="begin" delay="0">
                                              <p:tn val="20"/>
                                            </p:cond>
                                          </p:stCondLst>
                                          <p:endCondLst>
                                            <p:cond evt="onStopAudio" delay="0">
                                              <p:tgtEl>
                                                <p:sldTgt/>
                                              </p:tgtEl>
                                            </p:cond>
                                          </p:endCondLst>
                                        </p:cTn>
                                        <p:tgtEl>
                                          <p:sndTgt r:embed="rId3" name="breeze.wav"/>
                                        </p:tgtEl>
                                      </p:cMediaNode>
                                    </p:audio>
                                  </p:sub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up)">
                                      <p:cBhvr>
                                        <p:cTn id="27" dur="500"/>
                                        <p:tgtEl>
                                          <p:spTgt spid="11"/>
                                        </p:tgtEl>
                                      </p:cBhvr>
                                    </p:animEffect>
                                  </p:childTnLst>
                                  <p:subTnLst>
                                    <p:audio>
                                      <p:cMediaNode>
                                        <p:cTn display="0" masterRel="sameClick">
                                          <p:stCondLst>
                                            <p:cond evt="begin" delay="0">
                                              <p:tn val="25"/>
                                            </p:cond>
                                          </p:stCondLst>
                                          <p:endCondLst>
                                            <p:cond evt="onStopAudio" delay="0">
                                              <p:tgtEl>
                                                <p:sldTgt/>
                                              </p:tgtEl>
                                            </p:cond>
                                          </p:endCondLst>
                                        </p:cTn>
                                        <p:tgtEl>
                                          <p:sndTgt r:embed="rId3" name="breeze.wav"/>
                                        </p:tgtEl>
                                      </p:cMediaNode>
                                    </p:audio>
                                  </p:subTnLst>
                                </p:cTn>
                              </p:par>
                            </p:childTnLst>
                          </p:cTn>
                        </p:par>
                      </p:childTnLst>
                    </p:cTn>
                  </p:par>
                  <p:par>
                    <p:cTn id="28" fill="hold">
                      <p:stCondLst>
                        <p:cond delay="indefinite"/>
                      </p:stCondLst>
                      <p:childTnLst>
                        <p:par>
                          <p:cTn id="29" fill="hold">
                            <p:stCondLst>
                              <p:cond delay="0"/>
                            </p:stCondLst>
                            <p:childTnLst>
                              <p:par>
                                <p:cTn id="30" presetID="22" presetClass="entr" presetSubtype="1" fill="hold"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up)">
                                      <p:cBhvr>
                                        <p:cTn id="32" dur="500"/>
                                        <p:tgtEl>
                                          <p:spTgt spid="12"/>
                                        </p:tgtEl>
                                      </p:cBhvr>
                                    </p:animEffect>
                                  </p:childTnLst>
                                  <p:subTnLst>
                                    <p:audio>
                                      <p:cMediaNode>
                                        <p:cTn display="0" masterRel="sameClick">
                                          <p:stCondLst>
                                            <p:cond evt="begin" delay="0">
                                              <p:tn val="30"/>
                                            </p:cond>
                                          </p:stCondLst>
                                          <p:endCondLst>
                                            <p:cond evt="onStopAudio" delay="0">
                                              <p:tgtEl>
                                                <p:sldTgt/>
                                              </p:tgtEl>
                                            </p:cond>
                                          </p:endCondLst>
                                        </p:cTn>
                                        <p:tgtEl>
                                          <p:sndTgt r:embed="rId3" name="breez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20482" name="图片 2" descr="11"/>
          <p:cNvPicPr>
            <a:picLocks noChangeAspect="1"/>
          </p:cNvPicPr>
          <p:nvPr/>
        </p:nvPicPr>
        <p:blipFill>
          <a:blip r:embed="rId1"/>
          <a:srcRect t="22115"/>
          <a:stretch>
            <a:fillRect/>
          </a:stretch>
        </p:blipFill>
        <p:spPr>
          <a:xfrm>
            <a:off x="120650" y="2057400"/>
            <a:ext cx="8902700" cy="4665663"/>
          </a:xfrm>
          <a:prstGeom prst="rect">
            <a:avLst/>
          </a:prstGeom>
          <a:noFill/>
          <a:ln w="9525">
            <a:noFill/>
          </a:ln>
        </p:spPr>
      </p:pic>
      <p:grpSp>
        <p:nvGrpSpPr>
          <p:cNvPr id="20483" name="组合 38"/>
          <p:cNvGrpSpPr/>
          <p:nvPr/>
        </p:nvGrpSpPr>
        <p:grpSpPr>
          <a:xfrm>
            <a:off x="3343275" y="1482725"/>
            <a:ext cx="2541588" cy="2538413"/>
            <a:chOff x="299400" y="609600"/>
            <a:chExt cx="2542863" cy="2539048"/>
          </a:xfrm>
        </p:grpSpPr>
        <p:cxnSp>
          <p:nvCxnSpPr>
            <p:cNvPr id="20492" name="直接连接符 4"/>
            <p:cNvCxnSpPr/>
            <p:nvPr/>
          </p:nvCxnSpPr>
          <p:spPr>
            <a:xfrm>
              <a:off x="321636" y="1876742"/>
              <a:ext cx="2520627" cy="1588"/>
            </a:xfrm>
            <a:prstGeom prst="line">
              <a:avLst/>
            </a:prstGeom>
            <a:ln w="15875" cap="flat" cmpd="sng">
              <a:solidFill>
                <a:srgbClr val="2E75B6"/>
              </a:solidFill>
              <a:prstDash val="lgDash"/>
              <a:headEnd type="none" w="med" len="med"/>
              <a:tailEnd type="none" w="med" len="med"/>
            </a:ln>
          </p:spPr>
        </p:cxnSp>
        <p:cxnSp>
          <p:nvCxnSpPr>
            <p:cNvPr id="20493" name="直接连接符 5"/>
            <p:cNvCxnSpPr/>
            <p:nvPr/>
          </p:nvCxnSpPr>
          <p:spPr>
            <a:xfrm rot="5400000">
              <a:off x="288596" y="1868799"/>
              <a:ext cx="2519993" cy="1588"/>
            </a:xfrm>
            <a:prstGeom prst="line">
              <a:avLst/>
            </a:prstGeom>
            <a:ln w="15875" cap="flat" cmpd="sng">
              <a:solidFill>
                <a:srgbClr val="2E75B6"/>
              </a:solidFill>
              <a:prstDash val="lgDash"/>
              <a:headEnd type="none" w="med" len="med"/>
              <a:tailEnd type="none" w="med" len="med"/>
            </a:ln>
          </p:spPr>
        </p:cxnSp>
        <p:sp>
          <p:nvSpPr>
            <p:cNvPr id="7" name="矩形 6"/>
            <p:cNvSpPr/>
            <p:nvPr/>
          </p:nvSpPr>
          <p:spPr bwMode="auto">
            <a:xfrm>
              <a:off x="299400" y="628655"/>
              <a:ext cx="2520627" cy="2519993"/>
            </a:xfrm>
            <a:prstGeom prst="rect">
              <a:avLst/>
            </a:prstGeom>
            <a:noFill/>
            <a:ln w="25400" cap="flat" cmpd="sng" algn="ctr">
              <a:solidFill>
                <a:schemeClr val="accent1">
                  <a:lumMod val="75000"/>
                </a:schemeClr>
              </a:solidFill>
              <a:prstDash val="solid"/>
              <a:round/>
              <a:headEnd type="none" w="med" len="med"/>
              <a:tailEnd type="none" w="med" len="med"/>
            </a:ln>
            <a:effec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 name="Freeform 6"/>
          <p:cNvSpPr/>
          <p:nvPr/>
        </p:nvSpPr>
        <p:spPr>
          <a:xfrm>
            <a:off x="3762375" y="1922463"/>
            <a:ext cx="844550" cy="477837"/>
          </a:xfrm>
          <a:custGeom>
            <a:avLst/>
            <a:gdLst>
              <a:gd name="txL" fmla="*/ 0 w 1329"/>
              <a:gd name="txT" fmla="*/ 0 h 753"/>
              <a:gd name="txR" fmla="*/ 1329 w 1329"/>
              <a:gd name="txB" fmla="*/ 753 h 753"/>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1329" h="753">
                <a:moveTo>
                  <a:pt x="306" y="502"/>
                </a:moveTo>
                <a:lnTo>
                  <a:pt x="399" y="475"/>
                </a:lnTo>
                <a:lnTo>
                  <a:pt x="479" y="436"/>
                </a:lnTo>
                <a:lnTo>
                  <a:pt x="545" y="396"/>
                </a:lnTo>
                <a:lnTo>
                  <a:pt x="612" y="370"/>
                </a:lnTo>
                <a:lnTo>
                  <a:pt x="665" y="330"/>
                </a:lnTo>
                <a:lnTo>
                  <a:pt x="705" y="303"/>
                </a:lnTo>
                <a:lnTo>
                  <a:pt x="758" y="277"/>
                </a:lnTo>
                <a:lnTo>
                  <a:pt x="784" y="251"/>
                </a:lnTo>
                <a:lnTo>
                  <a:pt x="811" y="237"/>
                </a:lnTo>
                <a:lnTo>
                  <a:pt x="838" y="211"/>
                </a:lnTo>
                <a:lnTo>
                  <a:pt x="851" y="198"/>
                </a:lnTo>
                <a:lnTo>
                  <a:pt x="864" y="171"/>
                </a:lnTo>
                <a:lnTo>
                  <a:pt x="877" y="158"/>
                </a:lnTo>
                <a:lnTo>
                  <a:pt x="877" y="132"/>
                </a:lnTo>
                <a:lnTo>
                  <a:pt x="877" y="118"/>
                </a:lnTo>
                <a:lnTo>
                  <a:pt x="864" y="105"/>
                </a:lnTo>
                <a:lnTo>
                  <a:pt x="864" y="79"/>
                </a:lnTo>
                <a:lnTo>
                  <a:pt x="851" y="66"/>
                </a:lnTo>
                <a:lnTo>
                  <a:pt x="851" y="52"/>
                </a:lnTo>
                <a:lnTo>
                  <a:pt x="864" y="39"/>
                </a:lnTo>
                <a:lnTo>
                  <a:pt x="877" y="26"/>
                </a:lnTo>
                <a:lnTo>
                  <a:pt x="891" y="13"/>
                </a:lnTo>
                <a:lnTo>
                  <a:pt x="917" y="13"/>
                </a:lnTo>
                <a:lnTo>
                  <a:pt x="931" y="0"/>
                </a:lnTo>
                <a:lnTo>
                  <a:pt x="957" y="0"/>
                </a:lnTo>
                <a:lnTo>
                  <a:pt x="984" y="13"/>
                </a:lnTo>
                <a:lnTo>
                  <a:pt x="1024" y="13"/>
                </a:lnTo>
                <a:lnTo>
                  <a:pt x="1050" y="26"/>
                </a:lnTo>
                <a:lnTo>
                  <a:pt x="1090" y="39"/>
                </a:lnTo>
                <a:lnTo>
                  <a:pt x="1130" y="66"/>
                </a:lnTo>
                <a:lnTo>
                  <a:pt x="1170" y="92"/>
                </a:lnTo>
                <a:lnTo>
                  <a:pt x="1210" y="118"/>
                </a:lnTo>
                <a:lnTo>
                  <a:pt x="1250" y="132"/>
                </a:lnTo>
                <a:lnTo>
                  <a:pt x="1276" y="158"/>
                </a:lnTo>
                <a:lnTo>
                  <a:pt x="1289" y="185"/>
                </a:lnTo>
                <a:lnTo>
                  <a:pt x="1316" y="211"/>
                </a:lnTo>
                <a:lnTo>
                  <a:pt x="1329" y="224"/>
                </a:lnTo>
                <a:lnTo>
                  <a:pt x="1329" y="251"/>
                </a:lnTo>
                <a:lnTo>
                  <a:pt x="1329" y="264"/>
                </a:lnTo>
                <a:lnTo>
                  <a:pt x="1329" y="290"/>
                </a:lnTo>
                <a:lnTo>
                  <a:pt x="1303" y="303"/>
                </a:lnTo>
                <a:lnTo>
                  <a:pt x="1289" y="330"/>
                </a:lnTo>
                <a:lnTo>
                  <a:pt x="1250" y="356"/>
                </a:lnTo>
                <a:lnTo>
                  <a:pt x="1210" y="383"/>
                </a:lnTo>
                <a:lnTo>
                  <a:pt x="1157" y="409"/>
                </a:lnTo>
                <a:lnTo>
                  <a:pt x="1103" y="436"/>
                </a:lnTo>
                <a:lnTo>
                  <a:pt x="1037" y="462"/>
                </a:lnTo>
                <a:lnTo>
                  <a:pt x="891" y="515"/>
                </a:lnTo>
                <a:lnTo>
                  <a:pt x="731" y="568"/>
                </a:lnTo>
                <a:lnTo>
                  <a:pt x="572" y="621"/>
                </a:lnTo>
                <a:lnTo>
                  <a:pt x="399" y="673"/>
                </a:lnTo>
                <a:lnTo>
                  <a:pt x="359" y="687"/>
                </a:lnTo>
                <a:lnTo>
                  <a:pt x="319" y="700"/>
                </a:lnTo>
                <a:lnTo>
                  <a:pt x="279" y="713"/>
                </a:lnTo>
                <a:lnTo>
                  <a:pt x="240" y="726"/>
                </a:lnTo>
                <a:lnTo>
                  <a:pt x="213" y="726"/>
                </a:lnTo>
                <a:lnTo>
                  <a:pt x="173" y="740"/>
                </a:lnTo>
                <a:lnTo>
                  <a:pt x="147" y="740"/>
                </a:lnTo>
                <a:lnTo>
                  <a:pt x="120" y="740"/>
                </a:lnTo>
                <a:lnTo>
                  <a:pt x="107" y="753"/>
                </a:lnTo>
                <a:lnTo>
                  <a:pt x="80" y="753"/>
                </a:lnTo>
                <a:lnTo>
                  <a:pt x="54" y="753"/>
                </a:lnTo>
                <a:lnTo>
                  <a:pt x="40" y="753"/>
                </a:lnTo>
                <a:lnTo>
                  <a:pt x="27" y="740"/>
                </a:lnTo>
                <a:lnTo>
                  <a:pt x="14" y="740"/>
                </a:lnTo>
                <a:lnTo>
                  <a:pt x="0" y="726"/>
                </a:lnTo>
                <a:lnTo>
                  <a:pt x="0" y="713"/>
                </a:lnTo>
                <a:lnTo>
                  <a:pt x="0" y="700"/>
                </a:lnTo>
                <a:lnTo>
                  <a:pt x="0" y="687"/>
                </a:lnTo>
                <a:lnTo>
                  <a:pt x="14" y="687"/>
                </a:lnTo>
                <a:lnTo>
                  <a:pt x="27" y="673"/>
                </a:lnTo>
                <a:lnTo>
                  <a:pt x="40" y="660"/>
                </a:lnTo>
                <a:lnTo>
                  <a:pt x="54" y="647"/>
                </a:lnTo>
                <a:lnTo>
                  <a:pt x="80" y="634"/>
                </a:lnTo>
                <a:lnTo>
                  <a:pt x="107" y="621"/>
                </a:lnTo>
                <a:lnTo>
                  <a:pt x="133" y="594"/>
                </a:lnTo>
                <a:lnTo>
                  <a:pt x="160" y="581"/>
                </a:lnTo>
                <a:lnTo>
                  <a:pt x="186" y="568"/>
                </a:lnTo>
                <a:lnTo>
                  <a:pt x="226" y="555"/>
                </a:lnTo>
                <a:lnTo>
                  <a:pt x="266" y="528"/>
                </a:lnTo>
                <a:lnTo>
                  <a:pt x="306" y="502"/>
                </a:lnTo>
              </a:path>
            </a:pathLst>
          </a:custGeom>
          <a:solidFill>
            <a:srgbClr val="FF0000">
              <a:alpha val="100000"/>
            </a:srgbClr>
          </a:solidFill>
          <a:ln w="0" cap="flat" cmpd="sng">
            <a:solidFill>
              <a:srgbClr val="000000">
                <a:alpha val="100000"/>
              </a:srgbClr>
            </a:solidFill>
            <a:prstDash val="solid"/>
            <a:round/>
            <a:headEnd type="none" w="med" len="med"/>
            <a:tailEnd type="none" w="med" len="med"/>
          </a:ln>
        </p:spPr>
        <p:txBody>
          <a:bodyPr/>
          <a:p>
            <a:endParaRPr lang="zh-CN" altLang="en-US"/>
          </a:p>
        </p:txBody>
      </p:sp>
      <p:sp>
        <p:nvSpPr>
          <p:cNvPr id="9" name="Freeform 7"/>
          <p:cNvSpPr/>
          <p:nvPr/>
        </p:nvSpPr>
        <p:spPr>
          <a:xfrm>
            <a:off x="3729038" y="3105150"/>
            <a:ext cx="277812" cy="712788"/>
          </a:xfrm>
          <a:custGeom>
            <a:avLst/>
            <a:gdLst>
              <a:gd name="txL" fmla="*/ 0 w 439"/>
              <a:gd name="txT" fmla="*/ 0 h 1123"/>
              <a:gd name="txR" fmla="*/ 439 w 439"/>
              <a:gd name="txB" fmla="*/ 1123 h 1123"/>
            </a:gdLst>
            <a:ahLst/>
            <a:cxnLst>
              <a:cxn ang="0">
                <a:pos x="2147483647" y="2147483647"/>
              </a:cxn>
              <a:cxn ang="0">
                <a:pos x="2147483647" y="2147483647"/>
              </a:cxn>
              <a:cxn ang="0">
                <a:pos x="2147483647" y="2147483647"/>
              </a:cxn>
              <a:cxn ang="0">
                <a:pos x="0" y="2147483647"/>
              </a:cxn>
              <a:cxn ang="0">
                <a:pos x="0" y="2147483647"/>
              </a:cxn>
              <a:cxn ang="0">
                <a:pos x="0" y="2147483647"/>
              </a:cxn>
              <a:cxn ang="0">
                <a:pos x="0" y="2147483647"/>
              </a:cxn>
              <a:cxn ang="0">
                <a:pos x="2147483647" y="2147483647"/>
              </a:cxn>
              <a:cxn ang="0">
                <a:pos x="2147483647" y="2147483647"/>
              </a:cxn>
              <a:cxn ang="0">
                <a:pos x="2147483647" y="0"/>
              </a:cxn>
              <a:cxn ang="0">
                <a:pos x="2147483647" y="0"/>
              </a:cxn>
              <a:cxn ang="0">
                <a:pos x="2147483647" y="0"/>
              </a:cxn>
              <a:cxn ang="0">
                <a:pos x="2147483647" y="0"/>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439" h="1123">
                <a:moveTo>
                  <a:pt x="40" y="172"/>
                </a:moveTo>
                <a:lnTo>
                  <a:pt x="27" y="145"/>
                </a:lnTo>
                <a:lnTo>
                  <a:pt x="13" y="119"/>
                </a:lnTo>
                <a:lnTo>
                  <a:pt x="0" y="92"/>
                </a:lnTo>
                <a:lnTo>
                  <a:pt x="0" y="66"/>
                </a:lnTo>
                <a:lnTo>
                  <a:pt x="0" y="53"/>
                </a:lnTo>
                <a:lnTo>
                  <a:pt x="0" y="26"/>
                </a:lnTo>
                <a:lnTo>
                  <a:pt x="13" y="26"/>
                </a:lnTo>
                <a:lnTo>
                  <a:pt x="27" y="13"/>
                </a:lnTo>
                <a:lnTo>
                  <a:pt x="40" y="0"/>
                </a:lnTo>
                <a:lnTo>
                  <a:pt x="67" y="0"/>
                </a:lnTo>
                <a:lnTo>
                  <a:pt x="107" y="0"/>
                </a:lnTo>
                <a:lnTo>
                  <a:pt x="146" y="0"/>
                </a:lnTo>
                <a:lnTo>
                  <a:pt x="186" y="0"/>
                </a:lnTo>
                <a:lnTo>
                  <a:pt x="239" y="0"/>
                </a:lnTo>
                <a:lnTo>
                  <a:pt x="293" y="13"/>
                </a:lnTo>
                <a:lnTo>
                  <a:pt x="359" y="26"/>
                </a:lnTo>
                <a:lnTo>
                  <a:pt x="372" y="158"/>
                </a:lnTo>
                <a:lnTo>
                  <a:pt x="386" y="264"/>
                </a:lnTo>
                <a:lnTo>
                  <a:pt x="399" y="383"/>
                </a:lnTo>
                <a:lnTo>
                  <a:pt x="399" y="475"/>
                </a:lnTo>
                <a:lnTo>
                  <a:pt x="412" y="568"/>
                </a:lnTo>
                <a:lnTo>
                  <a:pt x="412" y="660"/>
                </a:lnTo>
                <a:lnTo>
                  <a:pt x="425" y="740"/>
                </a:lnTo>
                <a:lnTo>
                  <a:pt x="425" y="806"/>
                </a:lnTo>
                <a:lnTo>
                  <a:pt x="425" y="872"/>
                </a:lnTo>
                <a:lnTo>
                  <a:pt x="425" y="925"/>
                </a:lnTo>
                <a:lnTo>
                  <a:pt x="439" y="964"/>
                </a:lnTo>
                <a:lnTo>
                  <a:pt x="439" y="1004"/>
                </a:lnTo>
                <a:lnTo>
                  <a:pt x="439" y="1044"/>
                </a:lnTo>
                <a:lnTo>
                  <a:pt x="425" y="1070"/>
                </a:lnTo>
                <a:lnTo>
                  <a:pt x="425" y="1083"/>
                </a:lnTo>
                <a:lnTo>
                  <a:pt x="412" y="1110"/>
                </a:lnTo>
                <a:lnTo>
                  <a:pt x="386" y="1110"/>
                </a:lnTo>
                <a:lnTo>
                  <a:pt x="359" y="1123"/>
                </a:lnTo>
                <a:lnTo>
                  <a:pt x="346" y="1123"/>
                </a:lnTo>
                <a:lnTo>
                  <a:pt x="332" y="1123"/>
                </a:lnTo>
                <a:lnTo>
                  <a:pt x="319" y="1123"/>
                </a:lnTo>
                <a:lnTo>
                  <a:pt x="306" y="1110"/>
                </a:lnTo>
                <a:lnTo>
                  <a:pt x="293" y="1097"/>
                </a:lnTo>
                <a:lnTo>
                  <a:pt x="293" y="1083"/>
                </a:lnTo>
                <a:lnTo>
                  <a:pt x="279" y="1070"/>
                </a:lnTo>
                <a:lnTo>
                  <a:pt x="266" y="1044"/>
                </a:lnTo>
                <a:lnTo>
                  <a:pt x="253" y="1030"/>
                </a:lnTo>
                <a:lnTo>
                  <a:pt x="239" y="1004"/>
                </a:lnTo>
                <a:lnTo>
                  <a:pt x="226" y="964"/>
                </a:lnTo>
                <a:lnTo>
                  <a:pt x="213" y="925"/>
                </a:lnTo>
                <a:lnTo>
                  <a:pt x="213" y="872"/>
                </a:lnTo>
                <a:lnTo>
                  <a:pt x="200" y="819"/>
                </a:lnTo>
                <a:lnTo>
                  <a:pt x="186" y="753"/>
                </a:lnTo>
                <a:lnTo>
                  <a:pt x="173" y="687"/>
                </a:lnTo>
                <a:lnTo>
                  <a:pt x="160" y="621"/>
                </a:lnTo>
                <a:lnTo>
                  <a:pt x="146" y="542"/>
                </a:lnTo>
                <a:lnTo>
                  <a:pt x="133" y="475"/>
                </a:lnTo>
                <a:lnTo>
                  <a:pt x="120" y="409"/>
                </a:lnTo>
                <a:lnTo>
                  <a:pt x="107" y="343"/>
                </a:lnTo>
                <a:lnTo>
                  <a:pt x="93" y="290"/>
                </a:lnTo>
                <a:lnTo>
                  <a:pt x="80" y="251"/>
                </a:lnTo>
                <a:lnTo>
                  <a:pt x="53" y="211"/>
                </a:lnTo>
                <a:lnTo>
                  <a:pt x="40" y="172"/>
                </a:lnTo>
              </a:path>
            </a:pathLst>
          </a:custGeom>
          <a:solidFill>
            <a:srgbClr val="FF0000">
              <a:alpha val="100000"/>
            </a:srgbClr>
          </a:solidFill>
          <a:ln w="0" cap="flat" cmpd="sng">
            <a:solidFill>
              <a:srgbClr val="000000">
                <a:alpha val="100000"/>
              </a:srgbClr>
            </a:solidFill>
            <a:prstDash val="solid"/>
            <a:round/>
            <a:headEnd type="none" w="med" len="med"/>
            <a:tailEnd type="none" w="med" len="med"/>
          </a:ln>
        </p:spPr>
        <p:txBody>
          <a:bodyPr/>
          <a:p>
            <a:endParaRPr lang="zh-CN" altLang="en-US"/>
          </a:p>
        </p:txBody>
      </p:sp>
      <p:sp>
        <p:nvSpPr>
          <p:cNvPr id="10" name="Freeform 8"/>
          <p:cNvSpPr/>
          <p:nvPr/>
        </p:nvSpPr>
        <p:spPr>
          <a:xfrm>
            <a:off x="3863975" y="3046413"/>
            <a:ext cx="758825" cy="461962"/>
          </a:xfrm>
          <a:custGeom>
            <a:avLst/>
            <a:gdLst>
              <a:gd name="txL" fmla="*/ 0 w 1196"/>
              <a:gd name="txT" fmla="*/ 0 h 727"/>
              <a:gd name="txR" fmla="*/ 1196 w 1196"/>
              <a:gd name="txB" fmla="*/ 727 h 727"/>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1196" h="727">
                <a:moveTo>
                  <a:pt x="917" y="727"/>
                </a:moveTo>
                <a:lnTo>
                  <a:pt x="810" y="727"/>
                </a:lnTo>
                <a:lnTo>
                  <a:pt x="824" y="674"/>
                </a:lnTo>
                <a:lnTo>
                  <a:pt x="837" y="635"/>
                </a:lnTo>
                <a:lnTo>
                  <a:pt x="850" y="582"/>
                </a:lnTo>
                <a:lnTo>
                  <a:pt x="850" y="542"/>
                </a:lnTo>
                <a:lnTo>
                  <a:pt x="864" y="502"/>
                </a:lnTo>
                <a:lnTo>
                  <a:pt x="864" y="476"/>
                </a:lnTo>
                <a:lnTo>
                  <a:pt x="877" y="436"/>
                </a:lnTo>
                <a:lnTo>
                  <a:pt x="877" y="410"/>
                </a:lnTo>
                <a:lnTo>
                  <a:pt x="890" y="383"/>
                </a:lnTo>
                <a:lnTo>
                  <a:pt x="890" y="357"/>
                </a:lnTo>
                <a:lnTo>
                  <a:pt x="890" y="331"/>
                </a:lnTo>
                <a:lnTo>
                  <a:pt x="904" y="304"/>
                </a:lnTo>
                <a:lnTo>
                  <a:pt x="904" y="291"/>
                </a:lnTo>
                <a:lnTo>
                  <a:pt x="904" y="278"/>
                </a:lnTo>
                <a:lnTo>
                  <a:pt x="904" y="265"/>
                </a:lnTo>
                <a:lnTo>
                  <a:pt x="904" y="251"/>
                </a:lnTo>
                <a:lnTo>
                  <a:pt x="904" y="225"/>
                </a:lnTo>
                <a:lnTo>
                  <a:pt x="890" y="198"/>
                </a:lnTo>
                <a:lnTo>
                  <a:pt x="890" y="172"/>
                </a:lnTo>
                <a:lnTo>
                  <a:pt x="864" y="146"/>
                </a:lnTo>
                <a:lnTo>
                  <a:pt x="850" y="146"/>
                </a:lnTo>
                <a:lnTo>
                  <a:pt x="837" y="132"/>
                </a:lnTo>
                <a:lnTo>
                  <a:pt x="797" y="132"/>
                </a:lnTo>
                <a:lnTo>
                  <a:pt x="757" y="132"/>
                </a:lnTo>
                <a:lnTo>
                  <a:pt x="704" y="146"/>
                </a:lnTo>
                <a:lnTo>
                  <a:pt x="651" y="146"/>
                </a:lnTo>
                <a:lnTo>
                  <a:pt x="571" y="159"/>
                </a:lnTo>
                <a:lnTo>
                  <a:pt x="492" y="185"/>
                </a:lnTo>
                <a:lnTo>
                  <a:pt x="412" y="198"/>
                </a:lnTo>
                <a:lnTo>
                  <a:pt x="332" y="212"/>
                </a:lnTo>
                <a:lnTo>
                  <a:pt x="266" y="212"/>
                </a:lnTo>
                <a:lnTo>
                  <a:pt x="199" y="225"/>
                </a:lnTo>
                <a:lnTo>
                  <a:pt x="146" y="225"/>
                </a:lnTo>
                <a:lnTo>
                  <a:pt x="93" y="225"/>
                </a:lnTo>
                <a:lnTo>
                  <a:pt x="40" y="225"/>
                </a:lnTo>
                <a:lnTo>
                  <a:pt x="0" y="212"/>
                </a:lnTo>
                <a:lnTo>
                  <a:pt x="0" y="198"/>
                </a:lnTo>
                <a:lnTo>
                  <a:pt x="53" y="198"/>
                </a:lnTo>
                <a:lnTo>
                  <a:pt x="106" y="185"/>
                </a:lnTo>
                <a:lnTo>
                  <a:pt x="173" y="185"/>
                </a:lnTo>
                <a:lnTo>
                  <a:pt x="239" y="172"/>
                </a:lnTo>
                <a:lnTo>
                  <a:pt x="305" y="172"/>
                </a:lnTo>
                <a:lnTo>
                  <a:pt x="372" y="159"/>
                </a:lnTo>
                <a:lnTo>
                  <a:pt x="452" y="146"/>
                </a:lnTo>
                <a:lnTo>
                  <a:pt x="518" y="119"/>
                </a:lnTo>
                <a:lnTo>
                  <a:pt x="598" y="106"/>
                </a:lnTo>
                <a:lnTo>
                  <a:pt x="664" y="93"/>
                </a:lnTo>
                <a:lnTo>
                  <a:pt x="717" y="80"/>
                </a:lnTo>
                <a:lnTo>
                  <a:pt x="771" y="66"/>
                </a:lnTo>
                <a:lnTo>
                  <a:pt x="810" y="53"/>
                </a:lnTo>
                <a:lnTo>
                  <a:pt x="837" y="40"/>
                </a:lnTo>
                <a:lnTo>
                  <a:pt x="864" y="27"/>
                </a:lnTo>
                <a:lnTo>
                  <a:pt x="877" y="27"/>
                </a:lnTo>
                <a:lnTo>
                  <a:pt x="890" y="13"/>
                </a:lnTo>
                <a:lnTo>
                  <a:pt x="904" y="0"/>
                </a:lnTo>
                <a:lnTo>
                  <a:pt x="917" y="0"/>
                </a:lnTo>
                <a:lnTo>
                  <a:pt x="930" y="0"/>
                </a:lnTo>
                <a:lnTo>
                  <a:pt x="943" y="0"/>
                </a:lnTo>
                <a:lnTo>
                  <a:pt x="970" y="0"/>
                </a:lnTo>
                <a:lnTo>
                  <a:pt x="983" y="13"/>
                </a:lnTo>
                <a:lnTo>
                  <a:pt x="997" y="27"/>
                </a:lnTo>
                <a:lnTo>
                  <a:pt x="1023" y="40"/>
                </a:lnTo>
                <a:lnTo>
                  <a:pt x="1050" y="53"/>
                </a:lnTo>
                <a:lnTo>
                  <a:pt x="1076" y="80"/>
                </a:lnTo>
                <a:lnTo>
                  <a:pt x="1103" y="93"/>
                </a:lnTo>
                <a:lnTo>
                  <a:pt x="1129" y="119"/>
                </a:lnTo>
                <a:lnTo>
                  <a:pt x="1143" y="132"/>
                </a:lnTo>
                <a:lnTo>
                  <a:pt x="1156" y="146"/>
                </a:lnTo>
                <a:lnTo>
                  <a:pt x="1169" y="146"/>
                </a:lnTo>
                <a:lnTo>
                  <a:pt x="1183" y="159"/>
                </a:lnTo>
                <a:lnTo>
                  <a:pt x="1196" y="159"/>
                </a:lnTo>
                <a:lnTo>
                  <a:pt x="1196" y="172"/>
                </a:lnTo>
                <a:lnTo>
                  <a:pt x="1183" y="172"/>
                </a:lnTo>
                <a:lnTo>
                  <a:pt x="1169" y="185"/>
                </a:lnTo>
                <a:lnTo>
                  <a:pt x="1156" y="198"/>
                </a:lnTo>
                <a:lnTo>
                  <a:pt x="1129" y="212"/>
                </a:lnTo>
                <a:lnTo>
                  <a:pt x="1129" y="225"/>
                </a:lnTo>
                <a:lnTo>
                  <a:pt x="1116" y="225"/>
                </a:lnTo>
                <a:lnTo>
                  <a:pt x="1103" y="238"/>
                </a:lnTo>
                <a:lnTo>
                  <a:pt x="1090" y="265"/>
                </a:lnTo>
                <a:lnTo>
                  <a:pt x="1090" y="278"/>
                </a:lnTo>
                <a:lnTo>
                  <a:pt x="1076" y="304"/>
                </a:lnTo>
                <a:lnTo>
                  <a:pt x="1063" y="331"/>
                </a:lnTo>
                <a:lnTo>
                  <a:pt x="1050" y="357"/>
                </a:lnTo>
                <a:lnTo>
                  <a:pt x="1036" y="397"/>
                </a:lnTo>
                <a:lnTo>
                  <a:pt x="1023" y="436"/>
                </a:lnTo>
                <a:lnTo>
                  <a:pt x="997" y="476"/>
                </a:lnTo>
                <a:lnTo>
                  <a:pt x="983" y="516"/>
                </a:lnTo>
                <a:lnTo>
                  <a:pt x="970" y="555"/>
                </a:lnTo>
                <a:lnTo>
                  <a:pt x="943" y="608"/>
                </a:lnTo>
                <a:lnTo>
                  <a:pt x="930" y="661"/>
                </a:lnTo>
                <a:lnTo>
                  <a:pt x="917" y="727"/>
                </a:lnTo>
              </a:path>
            </a:pathLst>
          </a:custGeom>
          <a:solidFill>
            <a:srgbClr val="FF0000">
              <a:alpha val="100000"/>
            </a:srgbClr>
          </a:solidFill>
          <a:ln w="0" cap="flat" cmpd="sng">
            <a:solidFill>
              <a:srgbClr val="000000">
                <a:alpha val="100000"/>
              </a:srgbClr>
            </a:solidFill>
            <a:prstDash val="solid"/>
            <a:round/>
            <a:headEnd type="none" w="med" len="med"/>
            <a:tailEnd type="none" w="med" len="med"/>
          </a:ln>
        </p:spPr>
        <p:txBody>
          <a:bodyPr/>
          <a:p>
            <a:endParaRPr lang="zh-CN" altLang="en-US"/>
          </a:p>
        </p:txBody>
      </p:sp>
      <p:sp>
        <p:nvSpPr>
          <p:cNvPr id="11" name="Freeform 9"/>
          <p:cNvSpPr/>
          <p:nvPr/>
        </p:nvSpPr>
        <p:spPr>
          <a:xfrm>
            <a:off x="3956050" y="3508375"/>
            <a:ext cx="549275" cy="125413"/>
          </a:xfrm>
          <a:custGeom>
            <a:avLst/>
            <a:gdLst>
              <a:gd name="txL" fmla="*/ 0 w 864"/>
              <a:gd name="txT" fmla="*/ 0 h 198"/>
              <a:gd name="txR" fmla="*/ 864 w 864"/>
              <a:gd name="txB" fmla="*/ 198 h 198"/>
            </a:gdLst>
            <a:ahLst/>
            <a:cxnLst>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0"/>
              </a:cxn>
              <a:cxn ang="0">
                <a:pos x="2147483647" y="0"/>
              </a:cxn>
              <a:cxn ang="0">
                <a:pos x="2147483647" y="0"/>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Lst>
            <a:rect l="txL" t="txT" r="txR" b="txB"/>
            <a:pathLst>
              <a:path w="864" h="198">
                <a:moveTo>
                  <a:pt x="0" y="119"/>
                </a:moveTo>
                <a:lnTo>
                  <a:pt x="13" y="119"/>
                </a:lnTo>
                <a:lnTo>
                  <a:pt x="27" y="119"/>
                </a:lnTo>
                <a:lnTo>
                  <a:pt x="40" y="119"/>
                </a:lnTo>
                <a:lnTo>
                  <a:pt x="53" y="119"/>
                </a:lnTo>
                <a:lnTo>
                  <a:pt x="66" y="119"/>
                </a:lnTo>
                <a:lnTo>
                  <a:pt x="93" y="119"/>
                </a:lnTo>
                <a:lnTo>
                  <a:pt x="106" y="106"/>
                </a:lnTo>
                <a:lnTo>
                  <a:pt x="133" y="106"/>
                </a:lnTo>
                <a:lnTo>
                  <a:pt x="159" y="93"/>
                </a:lnTo>
                <a:lnTo>
                  <a:pt x="199" y="93"/>
                </a:lnTo>
                <a:lnTo>
                  <a:pt x="226" y="79"/>
                </a:lnTo>
                <a:lnTo>
                  <a:pt x="266" y="79"/>
                </a:lnTo>
                <a:lnTo>
                  <a:pt x="306" y="66"/>
                </a:lnTo>
                <a:lnTo>
                  <a:pt x="346" y="66"/>
                </a:lnTo>
                <a:lnTo>
                  <a:pt x="399" y="53"/>
                </a:lnTo>
                <a:lnTo>
                  <a:pt x="439" y="40"/>
                </a:lnTo>
                <a:lnTo>
                  <a:pt x="492" y="26"/>
                </a:lnTo>
                <a:lnTo>
                  <a:pt x="532" y="26"/>
                </a:lnTo>
                <a:lnTo>
                  <a:pt x="571" y="13"/>
                </a:lnTo>
                <a:lnTo>
                  <a:pt x="611" y="13"/>
                </a:lnTo>
                <a:lnTo>
                  <a:pt x="651" y="0"/>
                </a:lnTo>
                <a:lnTo>
                  <a:pt x="691" y="0"/>
                </a:lnTo>
                <a:lnTo>
                  <a:pt x="718" y="0"/>
                </a:lnTo>
                <a:lnTo>
                  <a:pt x="744" y="0"/>
                </a:lnTo>
                <a:lnTo>
                  <a:pt x="771" y="0"/>
                </a:lnTo>
                <a:lnTo>
                  <a:pt x="797" y="0"/>
                </a:lnTo>
                <a:lnTo>
                  <a:pt x="811" y="0"/>
                </a:lnTo>
                <a:lnTo>
                  <a:pt x="824" y="13"/>
                </a:lnTo>
                <a:lnTo>
                  <a:pt x="837" y="13"/>
                </a:lnTo>
                <a:lnTo>
                  <a:pt x="851" y="13"/>
                </a:lnTo>
                <a:lnTo>
                  <a:pt x="851" y="26"/>
                </a:lnTo>
                <a:lnTo>
                  <a:pt x="864" y="40"/>
                </a:lnTo>
                <a:lnTo>
                  <a:pt x="771" y="53"/>
                </a:lnTo>
                <a:lnTo>
                  <a:pt x="678" y="79"/>
                </a:lnTo>
                <a:lnTo>
                  <a:pt x="598" y="93"/>
                </a:lnTo>
                <a:lnTo>
                  <a:pt x="518" y="106"/>
                </a:lnTo>
                <a:lnTo>
                  <a:pt x="439" y="119"/>
                </a:lnTo>
                <a:lnTo>
                  <a:pt x="372" y="132"/>
                </a:lnTo>
                <a:lnTo>
                  <a:pt x="319" y="145"/>
                </a:lnTo>
                <a:lnTo>
                  <a:pt x="266" y="159"/>
                </a:lnTo>
                <a:lnTo>
                  <a:pt x="213" y="172"/>
                </a:lnTo>
                <a:lnTo>
                  <a:pt x="159" y="172"/>
                </a:lnTo>
                <a:lnTo>
                  <a:pt x="120" y="185"/>
                </a:lnTo>
                <a:lnTo>
                  <a:pt x="93" y="185"/>
                </a:lnTo>
                <a:lnTo>
                  <a:pt x="66" y="185"/>
                </a:lnTo>
                <a:lnTo>
                  <a:pt x="40" y="198"/>
                </a:lnTo>
                <a:lnTo>
                  <a:pt x="27" y="198"/>
                </a:lnTo>
                <a:lnTo>
                  <a:pt x="0" y="198"/>
                </a:lnTo>
                <a:lnTo>
                  <a:pt x="0" y="119"/>
                </a:lnTo>
              </a:path>
            </a:pathLst>
          </a:custGeom>
          <a:solidFill>
            <a:srgbClr val="FF0000">
              <a:alpha val="100000"/>
            </a:srgbClr>
          </a:solidFill>
          <a:ln w="0" cap="flat" cmpd="sng">
            <a:solidFill>
              <a:srgbClr val="000000">
                <a:alpha val="100000"/>
              </a:srgbClr>
            </a:solidFill>
            <a:prstDash val="solid"/>
            <a:round/>
            <a:headEnd type="none" w="med" len="med"/>
            <a:tailEnd type="none" w="med" len="med"/>
          </a:ln>
        </p:spPr>
        <p:txBody>
          <a:bodyPr/>
          <a:p>
            <a:endParaRPr lang="zh-CN" altLang="en-US"/>
          </a:p>
        </p:txBody>
      </p:sp>
      <p:sp>
        <p:nvSpPr>
          <p:cNvPr id="12" name="Freeform 10"/>
          <p:cNvSpPr/>
          <p:nvPr/>
        </p:nvSpPr>
        <p:spPr>
          <a:xfrm>
            <a:off x="4775200" y="1771650"/>
            <a:ext cx="995363" cy="1963738"/>
          </a:xfrm>
          <a:custGeom>
            <a:avLst/>
            <a:gdLst>
              <a:gd name="txL" fmla="*/ 0 w 1568"/>
              <a:gd name="txT" fmla="*/ 0 h 3092"/>
              <a:gd name="txR" fmla="*/ 1568 w 1568"/>
              <a:gd name="txB" fmla="*/ 3092 h 3092"/>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1568" h="3092">
                <a:moveTo>
                  <a:pt x="1542" y="2748"/>
                </a:moveTo>
                <a:lnTo>
                  <a:pt x="1555" y="2775"/>
                </a:lnTo>
                <a:lnTo>
                  <a:pt x="1568" y="2788"/>
                </a:lnTo>
                <a:lnTo>
                  <a:pt x="1555" y="2814"/>
                </a:lnTo>
                <a:lnTo>
                  <a:pt x="1555" y="2841"/>
                </a:lnTo>
                <a:lnTo>
                  <a:pt x="1528" y="2867"/>
                </a:lnTo>
                <a:lnTo>
                  <a:pt x="1502" y="2880"/>
                </a:lnTo>
                <a:lnTo>
                  <a:pt x="1462" y="2907"/>
                </a:lnTo>
                <a:lnTo>
                  <a:pt x="1422" y="2946"/>
                </a:lnTo>
                <a:lnTo>
                  <a:pt x="1382" y="2973"/>
                </a:lnTo>
                <a:lnTo>
                  <a:pt x="1329" y="2999"/>
                </a:lnTo>
                <a:lnTo>
                  <a:pt x="1276" y="3013"/>
                </a:lnTo>
                <a:lnTo>
                  <a:pt x="1223" y="3039"/>
                </a:lnTo>
                <a:lnTo>
                  <a:pt x="1170" y="3052"/>
                </a:lnTo>
                <a:lnTo>
                  <a:pt x="1116" y="3065"/>
                </a:lnTo>
                <a:lnTo>
                  <a:pt x="1063" y="3079"/>
                </a:lnTo>
                <a:lnTo>
                  <a:pt x="997" y="3079"/>
                </a:lnTo>
                <a:lnTo>
                  <a:pt x="877" y="3092"/>
                </a:lnTo>
                <a:lnTo>
                  <a:pt x="771" y="3092"/>
                </a:lnTo>
                <a:lnTo>
                  <a:pt x="651" y="3079"/>
                </a:lnTo>
                <a:lnTo>
                  <a:pt x="545" y="3065"/>
                </a:lnTo>
                <a:lnTo>
                  <a:pt x="492" y="3052"/>
                </a:lnTo>
                <a:lnTo>
                  <a:pt x="439" y="3039"/>
                </a:lnTo>
                <a:lnTo>
                  <a:pt x="399" y="3026"/>
                </a:lnTo>
                <a:lnTo>
                  <a:pt x="359" y="2999"/>
                </a:lnTo>
                <a:lnTo>
                  <a:pt x="319" y="2986"/>
                </a:lnTo>
                <a:lnTo>
                  <a:pt x="279" y="2960"/>
                </a:lnTo>
                <a:lnTo>
                  <a:pt x="253" y="2933"/>
                </a:lnTo>
                <a:lnTo>
                  <a:pt x="213" y="2907"/>
                </a:lnTo>
                <a:lnTo>
                  <a:pt x="173" y="2841"/>
                </a:lnTo>
                <a:lnTo>
                  <a:pt x="133" y="2775"/>
                </a:lnTo>
                <a:lnTo>
                  <a:pt x="93" y="2695"/>
                </a:lnTo>
                <a:lnTo>
                  <a:pt x="67" y="2603"/>
                </a:lnTo>
                <a:lnTo>
                  <a:pt x="67" y="2576"/>
                </a:lnTo>
                <a:lnTo>
                  <a:pt x="67" y="2537"/>
                </a:lnTo>
                <a:lnTo>
                  <a:pt x="67" y="2497"/>
                </a:lnTo>
                <a:lnTo>
                  <a:pt x="53" y="2458"/>
                </a:lnTo>
                <a:lnTo>
                  <a:pt x="53" y="2405"/>
                </a:lnTo>
                <a:lnTo>
                  <a:pt x="53" y="2339"/>
                </a:lnTo>
                <a:lnTo>
                  <a:pt x="53" y="2286"/>
                </a:lnTo>
                <a:lnTo>
                  <a:pt x="53" y="2206"/>
                </a:lnTo>
                <a:lnTo>
                  <a:pt x="53" y="2127"/>
                </a:lnTo>
                <a:lnTo>
                  <a:pt x="53" y="2048"/>
                </a:lnTo>
                <a:lnTo>
                  <a:pt x="53" y="1955"/>
                </a:lnTo>
                <a:lnTo>
                  <a:pt x="53" y="1863"/>
                </a:lnTo>
                <a:lnTo>
                  <a:pt x="53" y="1757"/>
                </a:lnTo>
                <a:lnTo>
                  <a:pt x="67" y="1651"/>
                </a:lnTo>
                <a:lnTo>
                  <a:pt x="67" y="1533"/>
                </a:lnTo>
                <a:lnTo>
                  <a:pt x="67" y="1414"/>
                </a:lnTo>
                <a:lnTo>
                  <a:pt x="80" y="1295"/>
                </a:lnTo>
                <a:lnTo>
                  <a:pt x="80" y="1176"/>
                </a:lnTo>
                <a:lnTo>
                  <a:pt x="80" y="1070"/>
                </a:lnTo>
                <a:lnTo>
                  <a:pt x="80" y="978"/>
                </a:lnTo>
                <a:lnTo>
                  <a:pt x="93" y="872"/>
                </a:lnTo>
                <a:lnTo>
                  <a:pt x="93" y="793"/>
                </a:lnTo>
                <a:lnTo>
                  <a:pt x="93" y="713"/>
                </a:lnTo>
                <a:lnTo>
                  <a:pt x="93" y="634"/>
                </a:lnTo>
                <a:lnTo>
                  <a:pt x="93" y="581"/>
                </a:lnTo>
                <a:lnTo>
                  <a:pt x="106" y="515"/>
                </a:lnTo>
                <a:lnTo>
                  <a:pt x="106" y="462"/>
                </a:lnTo>
                <a:lnTo>
                  <a:pt x="106" y="423"/>
                </a:lnTo>
                <a:lnTo>
                  <a:pt x="106" y="383"/>
                </a:lnTo>
                <a:lnTo>
                  <a:pt x="106" y="356"/>
                </a:lnTo>
                <a:lnTo>
                  <a:pt x="106" y="330"/>
                </a:lnTo>
                <a:lnTo>
                  <a:pt x="106" y="317"/>
                </a:lnTo>
                <a:lnTo>
                  <a:pt x="93" y="264"/>
                </a:lnTo>
                <a:lnTo>
                  <a:pt x="80" y="224"/>
                </a:lnTo>
                <a:lnTo>
                  <a:pt x="67" y="198"/>
                </a:lnTo>
                <a:lnTo>
                  <a:pt x="53" y="185"/>
                </a:lnTo>
                <a:lnTo>
                  <a:pt x="27" y="158"/>
                </a:lnTo>
                <a:lnTo>
                  <a:pt x="13" y="132"/>
                </a:lnTo>
                <a:lnTo>
                  <a:pt x="0" y="105"/>
                </a:lnTo>
                <a:lnTo>
                  <a:pt x="0" y="66"/>
                </a:lnTo>
                <a:lnTo>
                  <a:pt x="0" y="39"/>
                </a:lnTo>
                <a:lnTo>
                  <a:pt x="13" y="26"/>
                </a:lnTo>
                <a:lnTo>
                  <a:pt x="13" y="13"/>
                </a:lnTo>
                <a:lnTo>
                  <a:pt x="27" y="0"/>
                </a:lnTo>
                <a:lnTo>
                  <a:pt x="53" y="0"/>
                </a:lnTo>
                <a:lnTo>
                  <a:pt x="67" y="0"/>
                </a:lnTo>
                <a:lnTo>
                  <a:pt x="93" y="0"/>
                </a:lnTo>
                <a:lnTo>
                  <a:pt x="120" y="0"/>
                </a:lnTo>
                <a:lnTo>
                  <a:pt x="186" y="13"/>
                </a:lnTo>
                <a:lnTo>
                  <a:pt x="239" y="26"/>
                </a:lnTo>
                <a:lnTo>
                  <a:pt x="292" y="53"/>
                </a:lnTo>
                <a:lnTo>
                  <a:pt x="332" y="79"/>
                </a:lnTo>
                <a:lnTo>
                  <a:pt x="372" y="119"/>
                </a:lnTo>
                <a:lnTo>
                  <a:pt x="412" y="145"/>
                </a:lnTo>
                <a:lnTo>
                  <a:pt x="439" y="185"/>
                </a:lnTo>
                <a:lnTo>
                  <a:pt x="452" y="224"/>
                </a:lnTo>
                <a:lnTo>
                  <a:pt x="452" y="251"/>
                </a:lnTo>
                <a:lnTo>
                  <a:pt x="452" y="290"/>
                </a:lnTo>
                <a:lnTo>
                  <a:pt x="439" y="317"/>
                </a:lnTo>
                <a:lnTo>
                  <a:pt x="425" y="356"/>
                </a:lnTo>
                <a:lnTo>
                  <a:pt x="412" y="370"/>
                </a:lnTo>
                <a:lnTo>
                  <a:pt x="412" y="396"/>
                </a:lnTo>
                <a:lnTo>
                  <a:pt x="399" y="423"/>
                </a:lnTo>
                <a:lnTo>
                  <a:pt x="385" y="462"/>
                </a:lnTo>
                <a:lnTo>
                  <a:pt x="385" y="515"/>
                </a:lnTo>
                <a:lnTo>
                  <a:pt x="372" y="555"/>
                </a:lnTo>
                <a:lnTo>
                  <a:pt x="359" y="621"/>
                </a:lnTo>
                <a:lnTo>
                  <a:pt x="359" y="674"/>
                </a:lnTo>
                <a:lnTo>
                  <a:pt x="359" y="713"/>
                </a:lnTo>
                <a:lnTo>
                  <a:pt x="346" y="753"/>
                </a:lnTo>
                <a:lnTo>
                  <a:pt x="346" y="793"/>
                </a:lnTo>
                <a:lnTo>
                  <a:pt x="346" y="832"/>
                </a:lnTo>
                <a:lnTo>
                  <a:pt x="346" y="885"/>
                </a:lnTo>
                <a:lnTo>
                  <a:pt x="332" y="925"/>
                </a:lnTo>
                <a:lnTo>
                  <a:pt x="332" y="978"/>
                </a:lnTo>
                <a:lnTo>
                  <a:pt x="332" y="1030"/>
                </a:lnTo>
                <a:lnTo>
                  <a:pt x="332" y="1096"/>
                </a:lnTo>
                <a:lnTo>
                  <a:pt x="332" y="1149"/>
                </a:lnTo>
                <a:lnTo>
                  <a:pt x="319" y="1215"/>
                </a:lnTo>
                <a:lnTo>
                  <a:pt x="319" y="1281"/>
                </a:lnTo>
                <a:lnTo>
                  <a:pt x="319" y="1348"/>
                </a:lnTo>
                <a:lnTo>
                  <a:pt x="319" y="1427"/>
                </a:lnTo>
                <a:lnTo>
                  <a:pt x="319" y="1493"/>
                </a:lnTo>
                <a:lnTo>
                  <a:pt x="306" y="1572"/>
                </a:lnTo>
                <a:lnTo>
                  <a:pt x="306" y="1651"/>
                </a:lnTo>
                <a:lnTo>
                  <a:pt x="306" y="1718"/>
                </a:lnTo>
                <a:lnTo>
                  <a:pt x="306" y="1797"/>
                </a:lnTo>
                <a:lnTo>
                  <a:pt x="306" y="1863"/>
                </a:lnTo>
                <a:lnTo>
                  <a:pt x="306" y="1916"/>
                </a:lnTo>
                <a:lnTo>
                  <a:pt x="306" y="1982"/>
                </a:lnTo>
                <a:lnTo>
                  <a:pt x="306" y="2035"/>
                </a:lnTo>
                <a:lnTo>
                  <a:pt x="306" y="2088"/>
                </a:lnTo>
                <a:lnTo>
                  <a:pt x="306" y="2127"/>
                </a:lnTo>
                <a:lnTo>
                  <a:pt x="306" y="2167"/>
                </a:lnTo>
                <a:lnTo>
                  <a:pt x="306" y="2206"/>
                </a:lnTo>
                <a:lnTo>
                  <a:pt x="306" y="2246"/>
                </a:lnTo>
                <a:lnTo>
                  <a:pt x="306" y="2273"/>
                </a:lnTo>
                <a:lnTo>
                  <a:pt x="306" y="2299"/>
                </a:lnTo>
                <a:lnTo>
                  <a:pt x="306" y="2325"/>
                </a:lnTo>
                <a:lnTo>
                  <a:pt x="306" y="2352"/>
                </a:lnTo>
                <a:lnTo>
                  <a:pt x="306" y="2418"/>
                </a:lnTo>
                <a:lnTo>
                  <a:pt x="319" y="2471"/>
                </a:lnTo>
                <a:lnTo>
                  <a:pt x="332" y="2524"/>
                </a:lnTo>
                <a:lnTo>
                  <a:pt x="346" y="2576"/>
                </a:lnTo>
                <a:lnTo>
                  <a:pt x="372" y="2616"/>
                </a:lnTo>
                <a:lnTo>
                  <a:pt x="385" y="2643"/>
                </a:lnTo>
                <a:lnTo>
                  <a:pt x="425" y="2682"/>
                </a:lnTo>
                <a:lnTo>
                  <a:pt x="452" y="2695"/>
                </a:lnTo>
                <a:lnTo>
                  <a:pt x="479" y="2709"/>
                </a:lnTo>
                <a:lnTo>
                  <a:pt x="505" y="2722"/>
                </a:lnTo>
                <a:lnTo>
                  <a:pt x="532" y="2735"/>
                </a:lnTo>
                <a:lnTo>
                  <a:pt x="558" y="2735"/>
                </a:lnTo>
                <a:lnTo>
                  <a:pt x="598" y="2748"/>
                </a:lnTo>
                <a:lnTo>
                  <a:pt x="638" y="2748"/>
                </a:lnTo>
                <a:lnTo>
                  <a:pt x="691" y="2748"/>
                </a:lnTo>
                <a:lnTo>
                  <a:pt x="744" y="2748"/>
                </a:lnTo>
                <a:lnTo>
                  <a:pt x="797" y="2748"/>
                </a:lnTo>
                <a:lnTo>
                  <a:pt x="837" y="2748"/>
                </a:lnTo>
                <a:lnTo>
                  <a:pt x="891" y="2748"/>
                </a:lnTo>
                <a:lnTo>
                  <a:pt x="930" y="2735"/>
                </a:lnTo>
                <a:lnTo>
                  <a:pt x="970" y="2722"/>
                </a:lnTo>
                <a:lnTo>
                  <a:pt x="1010" y="2722"/>
                </a:lnTo>
                <a:lnTo>
                  <a:pt x="1037" y="2709"/>
                </a:lnTo>
                <a:lnTo>
                  <a:pt x="1063" y="2695"/>
                </a:lnTo>
                <a:lnTo>
                  <a:pt x="1103" y="2682"/>
                </a:lnTo>
                <a:lnTo>
                  <a:pt x="1116" y="2656"/>
                </a:lnTo>
                <a:lnTo>
                  <a:pt x="1143" y="2629"/>
                </a:lnTo>
                <a:lnTo>
                  <a:pt x="1170" y="2590"/>
                </a:lnTo>
                <a:lnTo>
                  <a:pt x="1183" y="2537"/>
                </a:lnTo>
                <a:lnTo>
                  <a:pt x="1209" y="2497"/>
                </a:lnTo>
                <a:lnTo>
                  <a:pt x="1223" y="2444"/>
                </a:lnTo>
                <a:lnTo>
                  <a:pt x="1236" y="2378"/>
                </a:lnTo>
                <a:lnTo>
                  <a:pt x="1249" y="2312"/>
                </a:lnTo>
                <a:lnTo>
                  <a:pt x="1263" y="2259"/>
                </a:lnTo>
                <a:lnTo>
                  <a:pt x="1276" y="2206"/>
                </a:lnTo>
                <a:lnTo>
                  <a:pt x="1289" y="2180"/>
                </a:lnTo>
                <a:lnTo>
                  <a:pt x="1302" y="2140"/>
                </a:lnTo>
                <a:lnTo>
                  <a:pt x="1316" y="2127"/>
                </a:lnTo>
                <a:lnTo>
                  <a:pt x="1329" y="2114"/>
                </a:lnTo>
                <a:lnTo>
                  <a:pt x="1342" y="2101"/>
                </a:lnTo>
                <a:lnTo>
                  <a:pt x="1356" y="2114"/>
                </a:lnTo>
                <a:lnTo>
                  <a:pt x="1382" y="2127"/>
                </a:lnTo>
                <a:lnTo>
                  <a:pt x="1396" y="2154"/>
                </a:lnTo>
                <a:lnTo>
                  <a:pt x="1409" y="2180"/>
                </a:lnTo>
                <a:lnTo>
                  <a:pt x="1409" y="2220"/>
                </a:lnTo>
                <a:lnTo>
                  <a:pt x="1422" y="2273"/>
                </a:lnTo>
                <a:lnTo>
                  <a:pt x="1435" y="2325"/>
                </a:lnTo>
                <a:lnTo>
                  <a:pt x="1449" y="2391"/>
                </a:lnTo>
                <a:lnTo>
                  <a:pt x="1449" y="2458"/>
                </a:lnTo>
                <a:lnTo>
                  <a:pt x="1462" y="2524"/>
                </a:lnTo>
                <a:lnTo>
                  <a:pt x="1475" y="2576"/>
                </a:lnTo>
                <a:lnTo>
                  <a:pt x="1489" y="2629"/>
                </a:lnTo>
                <a:lnTo>
                  <a:pt x="1502" y="2669"/>
                </a:lnTo>
                <a:lnTo>
                  <a:pt x="1515" y="2695"/>
                </a:lnTo>
                <a:lnTo>
                  <a:pt x="1528" y="2735"/>
                </a:lnTo>
                <a:lnTo>
                  <a:pt x="1542" y="2748"/>
                </a:lnTo>
              </a:path>
            </a:pathLst>
          </a:custGeom>
          <a:solidFill>
            <a:srgbClr val="FF0000">
              <a:alpha val="100000"/>
            </a:srgbClr>
          </a:solidFill>
          <a:ln w="0" cap="flat" cmpd="sng">
            <a:solidFill>
              <a:srgbClr val="000000">
                <a:alpha val="100000"/>
              </a:srgbClr>
            </a:solidFill>
            <a:prstDash val="solid"/>
            <a:round/>
            <a:headEnd type="none" w="med" len="med"/>
            <a:tailEnd type="none" w="med" len="med"/>
          </a:ln>
        </p:spPr>
        <p:txBody>
          <a:bodyPr/>
          <a:p>
            <a:endParaRPr lang="zh-CN" altLang="en-US"/>
          </a:p>
        </p:txBody>
      </p:sp>
      <p:sp>
        <p:nvSpPr>
          <p:cNvPr id="13" name="Freeform 11"/>
          <p:cNvSpPr/>
          <p:nvPr/>
        </p:nvSpPr>
        <p:spPr>
          <a:xfrm>
            <a:off x="4108450" y="2265363"/>
            <a:ext cx="152400" cy="857250"/>
          </a:xfrm>
          <a:custGeom>
            <a:avLst/>
            <a:gdLst>
              <a:gd name="txL" fmla="*/ 0 w 239"/>
              <a:gd name="txT" fmla="*/ 0 h 1348"/>
              <a:gd name="txR" fmla="*/ 239 w 239"/>
              <a:gd name="txB" fmla="*/ 1348 h 1348"/>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39" h="1348">
                <a:moveTo>
                  <a:pt x="213" y="304"/>
                </a:moveTo>
                <a:lnTo>
                  <a:pt x="200" y="317"/>
                </a:lnTo>
                <a:lnTo>
                  <a:pt x="186" y="357"/>
                </a:lnTo>
                <a:lnTo>
                  <a:pt x="186" y="397"/>
                </a:lnTo>
                <a:lnTo>
                  <a:pt x="173" y="436"/>
                </a:lnTo>
                <a:lnTo>
                  <a:pt x="160" y="489"/>
                </a:lnTo>
                <a:lnTo>
                  <a:pt x="160" y="555"/>
                </a:lnTo>
                <a:lnTo>
                  <a:pt x="146" y="635"/>
                </a:lnTo>
                <a:lnTo>
                  <a:pt x="133" y="714"/>
                </a:lnTo>
                <a:lnTo>
                  <a:pt x="120" y="872"/>
                </a:lnTo>
                <a:lnTo>
                  <a:pt x="107" y="1031"/>
                </a:lnTo>
                <a:lnTo>
                  <a:pt x="80" y="1190"/>
                </a:lnTo>
                <a:lnTo>
                  <a:pt x="53" y="1348"/>
                </a:lnTo>
                <a:lnTo>
                  <a:pt x="0" y="1348"/>
                </a:lnTo>
                <a:lnTo>
                  <a:pt x="0" y="1256"/>
                </a:lnTo>
                <a:lnTo>
                  <a:pt x="14" y="1163"/>
                </a:lnTo>
                <a:lnTo>
                  <a:pt x="14" y="1084"/>
                </a:lnTo>
                <a:lnTo>
                  <a:pt x="14" y="1005"/>
                </a:lnTo>
                <a:lnTo>
                  <a:pt x="27" y="939"/>
                </a:lnTo>
                <a:lnTo>
                  <a:pt x="27" y="872"/>
                </a:lnTo>
                <a:lnTo>
                  <a:pt x="27" y="806"/>
                </a:lnTo>
                <a:lnTo>
                  <a:pt x="27" y="754"/>
                </a:lnTo>
                <a:lnTo>
                  <a:pt x="40" y="687"/>
                </a:lnTo>
                <a:lnTo>
                  <a:pt x="40" y="648"/>
                </a:lnTo>
                <a:lnTo>
                  <a:pt x="40" y="595"/>
                </a:lnTo>
                <a:lnTo>
                  <a:pt x="40" y="555"/>
                </a:lnTo>
                <a:lnTo>
                  <a:pt x="40" y="516"/>
                </a:lnTo>
                <a:lnTo>
                  <a:pt x="40" y="476"/>
                </a:lnTo>
                <a:lnTo>
                  <a:pt x="40" y="450"/>
                </a:lnTo>
                <a:lnTo>
                  <a:pt x="40" y="423"/>
                </a:lnTo>
                <a:lnTo>
                  <a:pt x="40" y="331"/>
                </a:lnTo>
                <a:lnTo>
                  <a:pt x="40" y="238"/>
                </a:lnTo>
                <a:lnTo>
                  <a:pt x="27" y="119"/>
                </a:lnTo>
                <a:lnTo>
                  <a:pt x="14" y="0"/>
                </a:lnTo>
                <a:lnTo>
                  <a:pt x="67" y="40"/>
                </a:lnTo>
                <a:lnTo>
                  <a:pt x="107" y="66"/>
                </a:lnTo>
                <a:lnTo>
                  <a:pt x="146" y="93"/>
                </a:lnTo>
                <a:lnTo>
                  <a:pt x="173" y="119"/>
                </a:lnTo>
                <a:lnTo>
                  <a:pt x="200" y="146"/>
                </a:lnTo>
                <a:lnTo>
                  <a:pt x="213" y="159"/>
                </a:lnTo>
                <a:lnTo>
                  <a:pt x="226" y="172"/>
                </a:lnTo>
                <a:lnTo>
                  <a:pt x="239" y="185"/>
                </a:lnTo>
                <a:lnTo>
                  <a:pt x="239" y="199"/>
                </a:lnTo>
                <a:lnTo>
                  <a:pt x="226" y="225"/>
                </a:lnTo>
                <a:lnTo>
                  <a:pt x="226" y="265"/>
                </a:lnTo>
                <a:lnTo>
                  <a:pt x="213" y="304"/>
                </a:lnTo>
              </a:path>
            </a:pathLst>
          </a:custGeom>
          <a:solidFill>
            <a:srgbClr val="FF0000">
              <a:alpha val="100000"/>
            </a:srgbClr>
          </a:solidFill>
          <a:ln w="0" cap="flat" cmpd="sng">
            <a:solidFill>
              <a:srgbClr val="000000">
                <a:alpha val="100000"/>
              </a:srgbClr>
            </a:solidFill>
            <a:prstDash val="solid"/>
            <a:round/>
            <a:headEnd type="none" w="med" len="med"/>
            <a:tailEnd type="none" w="med" len="med"/>
          </a:ln>
        </p:spPr>
        <p:txBody>
          <a:bodyPr/>
          <a:p>
            <a:endParaRPr lang="zh-CN" altLang="en-US"/>
          </a:p>
        </p:txBody>
      </p:sp>
      <p:sp>
        <p:nvSpPr>
          <p:cNvPr id="14" name="Freeform 12"/>
          <p:cNvSpPr/>
          <p:nvPr/>
        </p:nvSpPr>
        <p:spPr>
          <a:xfrm>
            <a:off x="3390900" y="2500313"/>
            <a:ext cx="1333500" cy="412750"/>
          </a:xfrm>
          <a:custGeom>
            <a:avLst/>
            <a:gdLst>
              <a:gd name="txL" fmla="*/ 0 w 2099"/>
              <a:gd name="txT" fmla="*/ 0 h 648"/>
              <a:gd name="txR" fmla="*/ 2099 w 2099"/>
              <a:gd name="txB" fmla="*/ 648 h 648"/>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099" h="648">
                <a:moveTo>
                  <a:pt x="770" y="542"/>
                </a:moveTo>
                <a:lnTo>
                  <a:pt x="677" y="569"/>
                </a:lnTo>
                <a:lnTo>
                  <a:pt x="611" y="582"/>
                </a:lnTo>
                <a:lnTo>
                  <a:pt x="544" y="595"/>
                </a:lnTo>
                <a:lnTo>
                  <a:pt x="491" y="621"/>
                </a:lnTo>
                <a:lnTo>
                  <a:pt x="438" y="621"/>
                </a:lnTo>
                <a:lnTo>
                  <a:pt x="398" y="635"/>
                </a:lnTo>
                <a:lnTo>
                  <a:pt x="372" y="648"/>
                </a:lnTo>
                <a:lnTo>
                  <a:pt x="358" y="648"/>
                </a:lnTo>
                <a:lnTo>
                  <a:pt x="319" y="648"/>
                </a:lnTo>
                <a:lnTo>
                  <a:pt x="279" y="648"/>
                </a:lnTo>
                <a:lnTo>
                  <a:pt x="239" y="635"/>
                </a:lnTo>
                <a:lnTo>
                  <a:pt x="186" y="635"/>
                </a:lnTo>
                <a:lnTo>
                  <a:pt x="172" y="621"/>
                </a:lnTo>
                <a:lnTo>
                  <a:pt x="146" y="608"/>
                </a:lnTo>
                <a:lnTo>
                  <a:pt x="119" y="595"/>
                </a:lnTo>
                <a:lnTo>
                  <a:pt x="93" y="569"/>
                </a:lnTo>
                <a:lnTo>
                  <a:pt x="66" y="542"/>
                </a:lnTo>
                <a:lnTo>
                  <a:pt x="53" y="516"/>
                </a:lnTo>
                <a:lnTo>
                  <a:pt x="26" y="476"/>
                </a:lnTo>
                <a:lnTo>
                  <a:pt x="0" y="436"/>
                </a:lnTo>
                <a:lnTo>
                  <a:pt x="39" y="436"/>
                </a:lnTo>
                <a:lnTo>
                  <a:pt x="66" y="436"/>
                </a:lnTo>
                <a:lnTo>
                  <a:pt x="106" y="436"/>
                </a:lnTo>
                <a:lnTo>
                  <a:pt x="146" y="423"/>
                </a:lnTo>
                <a:lnTo>
                  <a:pt x="186" y="423"/>
                </a:lnTo>
                <a:lnTo>
                  <a:pt x="239" y="410"/>
                </a:lnTo>
                <a:lnTo>
                  <a:pt x="292" y="397"/>
                </a:lnTo>
                <a:lnTo>
                  <a:pt x="345" y="397"/>
                </a:lnTo>
                <a:lnTo>
                  <a:pt x="372" y="384"/>
                </a:lnTo>
                <a:lnTo>
                  <a:pt x="412" y="384"/>
                </a:lnTo>
                <a:lnTo>
                  <a:pt x="438" y="370"/>
                </a:lnTo>
                <a:lnTo>
                  <a:pt x="478" y="357"/>
                </a:lnTo>
                <a:lnTo>
                  <a:pt x="518" y="357"/>
                </a:lnTo>
                <a:lnTo>
                  <a:pt x="571" y="344"/>
                </a:lnTo>
                <a:lnTo>
                  <a:pt x="611" y="331"/>
                </a:lnTo>
                <a:lnTo>
                  <a:pt x="664" y="317"/>
                </a:lnTo>
                <a:lnTo>
                  <a:pt x="731" y="304"/>
                </a:lnTo>
                <a:lnTo>
                  <a:pt x="784" y="291"/>
                </a:lnTo>
                <a:lnTo>
                  <a:pt x="850" y="265"/>
                </a:lnTo>
                <a:lnTo>
                  <a:pt x="917" y="251"/>
                </a:lnTo>
                <a:lnTo>
                  <a:pt x="983" y="238"/>
                </a:lnTo>
                <a:lnTo>
                  <a:pt x="1049" y="212"/>
                </a:lnTo>
                <a:lnTo>
                  <a:pt x="1116" y="185"/>
                </a:lnTo>
                <a:lnTo>
                  <a:pt x="1196" y="172"/>
                </a:lnTo>
                <a:lnTo>
                  <a:pt x="1275" y="146"/>
                </a:lnTo>
                <a:lnTo>
                  <a:pt x="1355" y="132"/>
                </a:lnTo>
                <a:lnTo>
                  <a:pt x="1422" y="106"/>
                </a:lnTo>
                <a:lnTo>
                  <a:pt x="1475" y="93"/>
                </a:lnTo>
                <a:lnTo>
                  <a:pt x="1541" y="80"/>
                </a:lnTo>
                <a:lnTo>
                  <a:pt x="1594" y="66"/>
                </a:lnTo>
                <a:lnTo>
                  <a:pt x="1648" y="53"/>
                </a:lnTo>
                <a:lnTo>
                  <a:pt x="1687" y="40"/>
                </a:lnTo>
                <a:lnTo>
                  <a:pt x="1727" y="27"/>
                </a:lnTo>
                <a:lnTo>
                  <a:pt x="1767" y="14"/>
                </a:lnTo>
                <a:lnTo>
                  <a:pt x="1794" y="14"/>
                </a:lnTo>
                <a:lnTo>
                  <a:pt x="1820" y="0"/>
                </a:lnTo>
                <a:lnTo>
                  <a:pt x="1847" y="0"/>
                </a:lnTo>
                <a:lnTo>
                  <a:pt x="1860" y="0"/>
                </a:lnTo>
                <a:lnTo>
                  <a:pt x="1873" y="0"/>
                </a:lnTo>
                <a:lnTo>
                  <a:pt x="1887" y="0"/>
                </a:lnTo>
                <a:lnTo>
                  <a:pt x="1913" y="0"/>
                </a:lnTo>
                <a:lnTo>
                  <a:pt x="1953" y="0"/>
                </a:lnTo>
                <a:lnTo>
                  <a:pt x="1980" y="27"/>
                </a:lnTo>
                <a:lnTo>
                  <a:pt x="2020" y="40"/>
                </a:lnTo>
                <a:lnTo>
                  <a:pt x="2046" y="53"/>
                </a:lnTo>
                <a:lnTo>
                  <a:pt x="2059" y="66"/>
                </a:lnTo>
                <a:lnTo>
                  <a:pt x="2073" y="80"/>
                </a:lnTo>
                <a:lnTo>
                  <a:pt x="2086" y="93"/>
                </a:lnTo>
                <a:lnTo>
                  <a:pt x="2086" y="106"/>
                </a:lnTo>
                <a:lnTo>
                  <a:pt x="2099" y="132"/>
                </a:lnTo>
                <a:lnTo>
                  <a:pt x="2099" y="146"/>
                </a:lnTo>
                <a:lnTo>
                  <a:pt x="2099" y="159"/>
                </a:lnTo>
                <a:lnTo>
                  <a:pt x="2099" y="172"/>
                </a:lnTo>
                <a:lnTo>
                  <a:pt x="2086" y="185"/>
                </a:lnTo>
                <a:lnTo>
                  <a:pt x="2073" y="185"/>
                </a:lnTo>
                <a:lnTo>
                  <a:pt x="2059" y="199"/>
                </a:lnTo>
                <a:lnTo>
                  <a:pt x="2046" y="212"/>
                </a:lnTo>
                <a:lnTo>
                  <a:pt x="2020" y="225"/>
                </a:lnTo>
                <a:lnTo>
                  <a:pt x="1993" y="238"/>
                </a:lnTo>
                <a:lnTo>
                  <a:pt x="1966" y="238"/>
                </a:lnTo>
                <a:lnTo>
                  <a:pt x="1940" y="251"/>
                </a:lnTo>
                <a:lnTo>
                  <a:pt x="1900" y="265"/>
                </a:lnTo>
                <a:lnTo>
                  <a:pt x="1860" y="278"/>
                </a:lnTo>
                <a:lnTo>
                  <a:pt x="1820" y="291"/>
                </a:lnTo>
                <a:lnTo>
                  <a:pt x="1767" y="304"/>
                </a:lnTo>
                <a:lnTo>
                  <a:pt x="1714" y="317"/>
                </a:lnTo>
                <a:lnTo>
                  <a:pt x="1661" y="331"/>
                </a:lnTo>
                <a:lnTo>
                  <a:pt x="1594" y="344"/>
                </a:lnTo>
                <a:lnTo>
                  <a:pt x="1475" y="357"/>
                </a:lnTo>
                <a:lnTo>
                  <a:pt x="1368" y="384"/>
                </a:lnTo>
                <a:lnTo>
                  <a:pt x="1249" y="410"/>
                </a:lnTo>
                <a:lnTo>
                  <a:pt x="1143" y="436"/>
                </a:lnTo>
                <a:lnTo>
                  <a:pt x="1049" y="463"/>
                </a:lnTo>
                <a:lnTo>
                  <a:pt x="943" y="489"/>
                </a:lnTo>
                <a:lnTo>
                  <a:pt x="850" y="516"/>
                </a:lnTo>
                <a:lnTo>
                  <a:pt x="770" y="542"/>
                </a:lnTo>
              </a:path>
            </a:pathLst>
          </a:custGeom>
          <a:solidFill>
            <a:srgbClr val="FF0000">
              <a:alpha val="100000"/>
            </a:srgbClr>
          </a:solidFill>
          <a:ln w="0" cap="flat" cmpd="sng">
            <a:solidFill>
              <a:srgbClr val="000000">
                <a:alpha val="100000"/>
              </a:srgbClr>
            </a:solidFill>
            <a:prstDash val="solid"/>
            <a:round/>
            <a:headEnd type="none" w="med" len="med"/>
            <a:tailEnd type="none" w="med" len="med"/>
          </a:ln>
        </p:spPr>
        <p:txBody>
          <a:bodyPr/>
          <a:p>
            <a:endParaRPr lang="zh-CN" altLang="en-US"/>
          </a:p>
        </p:txBody>
      </p:sp>
      <p:pic>
        <p:nvPicPr>
          <p:cNvPr id="20491" name="Picture 2"/>
          <p:cNvPicPr>
            <a:picLocks noChangeAspect="1"/>
          </p:cNvPicPr>
          <p:nvPr/>
        </p:nvPicPr>
        <p:blipFill>
          <a:blip r:embed="rId2"/>
          <a:stretch>
            <a:fillRect/>
          </a:stretch>
        </p:blipFill>
        <p:spPr>
          <a:xfrm>
            <a:off x="293688" y="4457700"/>
            <a:ext cx="8513762" cy="176212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subTnLst>
                                    <p:audio>
                                      <p:cMediaNode>
                                        <p:cTn display="0" masterRel="sameClick">
                                          <p:stCondLst>
                                            <p:cond evt="begin" delay="0">
                                              <p:tn val="5"/>
                                            </p:cond>
                                          </p:stCondLst>
                                          <p:endCondLst>
                                            <p:cond evt="onStopAudio" delay="0">
                                              <p:tgtEl>
                                                <p:sldTgt/>
                                              </p:tgtEl>
                                            </p:cond>
                                          </p:endCondLst>
                                        </p:cTn>
                                        <p:tgtEl>
                                          <p:sndTgt r:embed="rId3" name="breeze.wav"/>
                                        </p:tgtEl>
                                      </p:cMediaNode>
                                    </p:audio>
                                  </p:sub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left)">
                                      <p:cBhvr>
                                        <p:cTn id="12" dur="500"/>
                                        <p:tgtEl>
                                          <p:spTgt spid="14"/>
                                        </p:tgtEl>
                                      </p:cBhvr>
                                    </p:animEffect>
                                  </p:childTnLst>
                                  <p:subTnLst>
                                    <p:audio>
                                      <p:cMediaNode>
                                        <p:cTn display="0" masterRel="sameClick">
                                          <p:stCondLst>
                                            <p:cond evt="begin" delay="0">
                                              <p:tn val="10"/>
                                            </p:cond>
                                          </p:stCondLst>
                                          <p:endCondLst>
                                            <p:cond evt="onStopAudio" delay="0">
                                              <p:tgtEl>
                                                <p:sldTgt/>
                                              </p:tgtEl>
                                            </p:cond>
                                          </p:endCondLst>
                                        </p:cTn>
                                        <p:tgtEl>
                                          <p:sndTgt r:embed="rId3" name="breeze.wav"/>
                                        </p:tgtEl>
                                      </p:cMediaNode>
                                    </p:audio>
                                  </p:sub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up)">
                                      <p:cBhvr>
                                        <p:cTn id="17" dur="500"/>
                                        <p:tgtEl>
                                          <p:spTgt spid="13"/>
                                        </p:tgtEl>
                                      </p:cBhvr>
                                    </p:animEffect>
                                  </p:childTnLst>
                                  <p:subTnLst>
                                    <p:audio>
                                      <p:cMediaNode>
                                        <p:cTn display="0" masterRel="sameClick">
                                          <p:stCondLst>
                                            <p:cond evt="begin" delay="0">
                                              <p:tn val="15"/>
                                            </p:cond>
                                          </p:stCondLst>
                                          <p:endCondLst>
                                            <p:cond evt="onStopAudio" delay="0">
                                              <p:tgtEl>
                                                <p:sldTgt/>
                                              </p:tgtEl>
                                            </p:cond>
                                          </p:endCondLst>
                                        </p:cTn>
                                        <p:tgtEl>
                                          <p:sndTgt r:embed="rId3" name="breeze.wav"/>
                                        </p:tgtEl>
                                      </p:cMediaNode>
                                    </p:audio>
                                  </p:sub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up)">
                                      <p:cBhvr>
                                        <p:cTn id="22" dur="500"/>
                                        <p:tgtEl>
                                          <p:spTgt spid="9"/>
                                        </p:tgtEl>
                                      </p:cBhvr>
                                    </p:animEffect>
                                  </p:childTnLst>
                                  <p:subTnLst>
                                    <p:audio>
                                      <p:cMediaNode>
                                        <p:cTn display="0" masterRel="sameClick">
                                          <p:stCondLst>
                                            <p:cond evt="begin" delay="0">
                                              <p:tn val="20"/>
                                            </p:cond>
                                          </p:stCondLst>
                                          <p:endCondLst>
                                            <p:cond evt="onStopAudio" delay="0">
                                              <p:tgtEl>
                                                <p:sldTgt/>
                                              </p:tgtEl>
                                            </p:cond>
                                          </p:endCondLst>
                                        </p:cTn>
                                        <p:tgtEl>
                                          <p:sndTgt r:embed="rId3" name="breeze.wav"/>
                                        </p:tgtEl>
                                      </p:cMediaNode>
                                    </p:audio>
                                  </p:sub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500"/>
                                        <p:tgtEl>
                                          <p:spTgt spid="10"/>
                                        </p:tgtEl>
                                      </p:cBhvr>
                                    </p:animEffect>
                                  </p:childTnLst>
                                  <p:subTnLst>
                                    <p:audio>
                                      <p:cMediaNode>
                                        <p:cTn display="0" masterRel="sameClick">
                                          <p:stCondLst>
                                            <p:cond evt="begin" delay="0">
                                              <p:tn val="25"/>
                                            </p:cond>
                                          </p:stCondLst>
                                          <p:endCondLst>
                                            <p:cond evt="onStopAudio" delay="0">
                                              <p:tgtEl>
                                                <p:sldTgt/>
                                              </p:tgtEl>
                                            </p:cond>
                                          </p:endCondLst>
                                        </p:cTn>
                                        <p:tgtEl>
                                          <p:sndTgt r:embed="rId3" name="breeze.wav"/>
                                        </p:tgtEl>
                                      </p:cMediaNode>
                                    </p:audio>
                                  </p:sub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left)">
                                      <p:cBhvr>
                                        <p:cTn id="32" dur="500"/>
                                        <p:tgtEl>
                                          <p:spTgt spid="11"/>
                                        </p:tgtEl>
                                      </p:cBhvr>
                                    </p:animEffect>
                                  </p:childTnLst>
                                  <p:subTnLst>
                                    <p:audio>
                                      <p:cMediaNode>
                                        <p:cTn display="0" masterRel="sameClick">
                                          <p:stCondLst>
                                            <p:cond evt="begin" delay="0">
                                              <p:tn val="30"/>
                                            </p:cond>
                                          </p:stCondLst>
                                          <p:endCondLst>
                                            <p:cond evt="onStopAudio" delay="0">
                                              <p:tgtEl>
                                                <p:sldTgt/>
                                              </p:tgtEl>
                                            </p:cond>
                                          </p:endCondLst>
                                        </p:cTn>
                                        <p:tgtEl>
                                          <p:sndTgt r:embed="rId3" name="breeze.wav"/>
                                        </p:tgtEl>
                                      </p:cMediaNode>
                                    </p:audio>
                                  </p:subTnLst>
                                </p:cTn>
                              </p:par>
                            </p:childTnLst>
                          </p:cTn>
                        </p:par>
                      </p:childTnLst>
                    </p:cTn>
                  </p:par>
                  <p:par>
                    <p:cTn id="33" fill="hold">
                      <p:stCondLst>
                        <p:cond delay="indefinite"/>
                      </p:stCondLst>
                      <p:childTnLst>
                        <p:par>
                          <p:cTn id="34" fill="hold">
                            <p:stCondLst>
                              <p:cond delay="0"/>
                            </p:stCondLst>
                            <p:childTnLst>
                              <p:par>
                                <p:cTn id="35" presetID="22" presetClass="entr" presetSubtype="1" fill="hold"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up)">
                                      <p:cBhvr>
                                        <p:cTn id="37" dur="500"/>
                                        <p:tgtEl>
                                          <p:spTgt spid="12"/>
                                        </p:tgtEl>
                                      </p:cBhvr>
                                    </p:animEffect>
                                  </p:childTnLst>
                                  <p:subTnLst>
                                    <p:audio>
                                      <p:cMediaNode>
                                        <p:cTn display="0" masterRel="sameClick">
                                          <p:stCondLst>
                                            <p:cond evt="begin" delay="0">
                                              <p:tn val="35"/>
                                            </p:cond>
                                          </p:stCondLst>
                                          <p:endCondLst>
                                            <p:cond evt="onStopAudio" delay="0">
                                              <p:tgtEl>
                                                <p:sldTgt/>
                                              </p:tgtEl>
                                            </p:cond>
                                          </p:endCondLst>
                                        </p:cTn>
                                        <p:tgtEl>
                                          <p:sndTgt r:embed="rId3" name="breez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21506" name="图片 2" descr="11"/>
          <p:cNvPicPr>
            <a:picLocks noChangeAspect="1"/>
          </p:cNvPicPr>
          <p:nvPr/>
        </p:nvPicPr>
        <p:blipFill>
          <a:blip r:embed="rId1"/>
          <a:srcRect t="22115"/>
          <a:stretch>
            <a:fillRect/>
          </a:stretch>
        </p:blipFill>
        <p:spPr>
          <a:xfrm>
            <a:off x="120650" y="2057400"/>
            <a:ext cx="8902700" cy="4665663"/>
          </a:xfrm>
          <a:prstGeom prst="rect">
            <a:avLst/>
          </a:prstGeom>
          <a:noFill/>
          <a:ln w="9525">
            <a:noFill/>
          </a:ln>
        </p:spPr>
      </p:pic>
      <p:grpSp>
        <p:nvGrpSpPr>
          <p:cNvPr id="21507" name="组合 38"/>
          <p:cNvGrpSpPr/>
          <p:nvPr/>
        </p:nvGrpSpPr>
        <p:grpSpPr>
          <a:xfrm>
            <a:off x="3322638" y="1260475"/>
            <a:ext cx="2541587" cy="2538413"/>
            <a:chOff x="299400" y="609600"/>
            <a:chExt cx="2542863" cy="2539048"/>
          </a:xfrm>
        </p:grpSpPr>
        <p:cxnSp>
          <p:nvCxnSpPr>
            <p:cNvPr id="21522" name="直接连接符 3"/>
            <p:cNvCxnSpPr/>
            <p:nvPr/>
          </p:nvCxnSpPr>
          <p:spPr>
            <a:xfrm>
              <a:off x="321636" y="1876742"/>
              <a:ext cx="2520627" cy="1588"/>
            </a:xfrm>
            <a:prstGeom prst="line">
              <a:avLst/>
            </a:prstGeom>
            <a:ln w="15875" cap="flat" cmpd="sng">
              <a:solidFill>
                <a:srgbClr val="72BFC5"/>
              </a:solidFill>
              <a:prstDash val="lgDash"/>
              <a:headEnd type="none" w="med" len="med"/>
              <a:tailEnd type="none" w="med" len="med"/>
            </a:ln>
          </p:spPr>
        </p:cxnSp>
        <p:cxnSp>
          <p:nvCxnSpPr>
            <p:cNvPr id="21523" name="直接连接符 4"/>
            <p:cNvCxnSpPr/>
            <p:nvPr/>
          </p:nvCxnSpPr>
          <p:spPr>
            <a:xfrm rot="5400000">
              <a:off x="288594" y="1868797"/>
              <a:ext cx="2519993" cy="1588"/>
            </a:xfrm>
            <a:prstGeom prst="line">
              <a:avLst/>
            </a:prstGeom>
            <a:ln w="15875" cap="flat" cmpd="sng">
              <a:solidFill>
                <a:srgbClr val="72BFC5"/>
              </a:solidFill>
              <a:prstDash val="lgDash"/>
              <a:headEnd type="none" w="med" len="med"/>
              <a:tailEnd type="none" w="med" len="med"/>
            </a:ln>
          </p:spPr>
        </p:cxnSp>
        <p:sp>
          <p:nvSpPr>
            <p:cNvPr id="7" name="矩形 6"/>
            <p:cNvSpPr/>
            <p:nvPr/>
          </p:nvSpPr>
          <p:spPr bwMode="auto">
            <a:xfrm>
              <a:off x="299400" y="628655"/>
              <a:ext cx="2520627" cy="2519993"/>
            </a:xfrm>
            <a:prstGeom prst="rect">
              <a:avLst/>
            </a:prstGeom>
            <a:noFill/>
            <a:ln w="25400" cap="flat" cmpd="sng" algn="ctr">
              <a:solidFill>
                <a:schemeClr val="accent1">
                  <a:lumMod val="75000"/>
                </a:schemeClr>
              </a:solidFill>
              <a:prstDash val="solid"/>
              <a:round/>
              <a:headEnd type="none" w="med" len="med"/>
              <a:tailEnd type="none" w="med" len="med"/>
            </a:ln>
            <a:effec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 name="Freeform 18"/>
          <p:cNvSpPr/>
          <p:nvPr/>
        </p:nvSpPr>
        <p:spPr>
          <a:xfrm>
            <a:off x="4719638" y="2668588"/>
            <a:ext cx="377825" cy="954087"/>
          </a:xfrm>
          <a:custGeom>
            <a:avLst/>
            <a:gdLst>
              <a:gd name="txL" fmla="*/ 0 w 595"/>
              <a:gd name="txT" fmla="*/ 0 h 1503"/>
              <a:gd name="txR" fmla="*/ 595 w 595"/>
              <a:gd name="txB" fmla="*/ 1503 h 1503"/>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595" h="1503">
                <a:moveTo>
                  <a:pt x="340" y="1408"/>
                </a:moveTo>
                <a:lnTo>
                  <a:pt x="333" y="1390"/>
                </a:lnTo>
                <a:lnTo>
                  <a:pt x="323" y="1360"/>
                </a:lnTo>
                <a:lnTo>
                  <a:pt x="303" y="1333"/>
                </a:lnTo>
                <a:lnTo>
                  <a:pt x="283" y="1305"/>
                </a:lnTo>
                <a:lnTo>
                  <a:pt x="255" y="1275"/>
                </a:lnTo>
                <a:lnTo>
                  <a:pt x="228" y="1248"/>
                </a:lnTo>
                <a:lnTo>
                  <a:pt x="190" y="1220"/>
                </a:lnTo>
                <a:lnTo>
                  <a:pt x="153" y="1183"/>
                </a:lnTo>
                <a:lnTo>
                  <a:pt x="113" y="1153"/>
                </a:lnTo>
                <a:lnTo>
                  <a:pt x="75" y="1125"/>
                </a:lnTo>
                <a:lnTo>
                  <a:pt x="48" y="1098"/>
                </a:lnTo>
                <a:lnTo>
                  <a:pt x="28" y="1078"/>
                </a:lnTo>
                <a:lnTo>
                  <a:pt x="10" y="1060"/>
                </a:lnTo>
                <a:lnTo>
                  <a:pt x="0" y="1050"/>
                </a:lnTo>
                <a:lnTo>
                  <a:pt x="0" y="1040"/>
                </a:lnTo>
                <a:lnTo>
                  <a:pt x="0" y="1030"/>
                </a:lnTo>
                <a:lnTo>
                  <a:pt x="10" y="1030"/>
                </a:lnTo>
                <a:lnTo>
                  <a:pt x="20" y="1030"/>
                </a:lnTo>
                <a:lnTo>
                  <a:pt x="38" y="1030"/>
                </a:lnTo>
                <a:lnTo>
                  <a:pt x="48" y="1030"/>
                </a:lnTo>
                <a:lnTo>
                  <a:pt x="68" y="1040"/>
                </a:lnTo>
                <a:lnTo>
                  <a:pt x="95" y="1040"/>
                </a:lnTo>
                <a:lnTo>
                  <a:pt x="123" y="1050"/>
                </a:lnTo>
                <a:lnTo>
                  <a:pt x="153" y="1060"/>
                </a:lnTo>
                <a:lnTo>
                  <a:pt x="208" y="1078"/>
                </a:lnTo>
                <a:lnTo>
                  <a:pt x="265" y="1088"/>
                </a:lnTo>
                <a:lnTo>
                  <a:pt x="303" y="1088"/>
                </a:lnTo>
                <a:lnTo>
                  <a:pt x="340" y="1088"/>
                </a:lnTo>
                <a:lnTo>
                  <a:pt x="350" y="1078"/>
                </a:lnTo>
                <a:lnTo>
                  <a:pt x="368" y="1068"/>
                </a:lnTo>
                <a:lnTo>
                  <a:pt x="378" y="1040"/>
                </a:lnTo>
                <a:lnTo>
                  <a:pt x="388" y="1003"/>
                </a:lnTo>
                <a:lnTo>
                  <a:pt x="388" y="965"/>
                </a:lnTo>
                <a:lnTo>
                  <a:pt x="398" y="908"/>
                </a:lnTo>
                <a:lnTo>
                  <a:pt x="398" y="840"/>
                </a:lnTo>
                <a:lnTo>
                  <a:pt x="398" y="765"/>
                </a:lnTo>
                <a:lnTo>
                  <a:pt x="398" y="690"/>
                </a:lnTo>
                <a:lnTo>
                  <a:pt x="398" y="623"/>
                </a:lnTo>
                <a:lnTo>
                  <a:pt x="398" y="558"/>
                </a:lnTo>
                <a:lnTo>
                  <a:pt x="388" y="500"/>
                </a:lnTo>
                <a:lnTo>
                  <a:pt x="378" y="445"/>
                </a:lnTo>
                <a:lnTo>
                  <a:pt x="368" y="398"/>
                </a:lnTo>
                <a:lnTo>
                  <a:pt x="360" y="360"/>
                </a:lnTo>
                <a:lnTo>
                  <a:pt x="350" y="313"/>
                </a:lnTo>
                <a:lnTo>
                  <a:pt x="333" y="245"/>
                </a:lnTo>
                <a:lnTo>
                  <a:pt x="323" y="170"/>
                </a:lnTo>
                <a:lnTo>
                  <a:pt x="313" y="85"/>
                </a:lnTo>
                <a:lnTo>
                  <a:pt x="303" y="0"/>
                </a:lnTo>
                <a:lnTo>
                  <a:pt x="368" y="38"/>
                </a:lnTo>
                <a:lnTo>
                  <a:pt x="418" y="75"/>
                </a:lnTo>
                <a:lnTo>
                  <a:pt x="463" y="105"/>
                </a:lnTo>
                <a:lnTo>
                  <a:pt x="503" y="133"/>
                </a:lnTo>
                <a:lnTo>
                  <a:pt x="530" y="160"/>
                </a:lnTo>
                <a:lnTo>
                  <a:pt x="558" y="180"/>
                </a:lnTo>
                <a:lnTo>
                  <a:pt x="568" y="198"/>
                </a:lnTo>
                <a:lnTo>
                  <a:pt x="578" y="218"/>
                </a:lnTo>
                <a:lnTo>
                  <a:pt x="588" y="245"/>
                </a:lnTo>
                <a:lnTo>
                  <a:pt x="595" y="265"/>
                </a:lnTo>
                <a:lnTo>
                  <a:pt x="588" y="293"/>
                </a:lnTo>
                <a:lnTo>
                  <a:pt x="578" y="320"/>
                </a:lnTo>
                <a:lnTo>
                  <a:pt x="578" y="340"/>
                </a:lnTo>
                <a:lnTo>
                  <a:pt x="578" y="370"/>
                </a:lnTo>
                <a:lnTo>
                  <a:pt x="568" y="398"/>
                </a:lnTo>
                <a:lnTo>
                  <a:pt x="568" y="435"/>
                </a:lnTo>
                <a:lnTo>
                  <a:pt x="568" y="483"/>
                </a:lnTo>
                <a:lnTo>
                  <a:pt x="578" y="540"/>
                </a:lnTo>
                <a:lnTo>
                  <a:pt x="578" y="595"/>
                </a:lnTo>
                <a:lnTo>
                  <a:pt x="578" y="660"/>
                </a:lnTo>
                <a:lnTo>
                  <a:pt x="588" y="738"/>
                </a:lnTo>
                <a:lnTo>
                  <a:pt x="588" y="803"/>
                </a:lnTo>
                <a:lnTo>
                  <a:pt x="595" y="870"/>
                </a:lnTo>
                <a:lnTo>
                  <a:pt x="595" y="925"/>
                </a:lnTo>
                <a:lnTo>
                  <a:pt x="595" y="983"/>
                </a:lnTo>
                <a:lnTo>
                  <a:pt x="588" y="1040"/>
                </a:lnTo>
                <a:lnTo>
                  <a:pt x="588" y="1098"/>
                </a:lnTo>
                <a:lnTo>
                  <a:pt x="578" y="1145"/>
                </a:lnTo>
                <a:lnTo>
                  <a:pt x="578" y="1190"/>
                </a:lnTo>
                <a:lnTo>
                  <a:pt x="568" y="1228"/>
                </a:lnTo>
                <a:lnTo>
                  <a:pt x="558" y="1268"/>
                </a:lnTo>
                <a:lnTo>
                  <a:pt x="548" y="1305"/>
                </a:lnTo>
                <a:lnTo>
                  <a:pt x="540" y="1333"/>
                </a:lnTo>
                <a:lnTo>
                  <a:pt x="520" y="1370"/>
                </a:lnTo>
                <a:lnTo>
                  <a:pt x="510" y="1390"/>
                </a:lnTo>
                <a:lnTo>
                  <a:pt x="493" y="1418"/>
                </a:lnTo>
                <a:lnTo>
                  <a:pt x="483" y="1435"/>
                </a:lnTo>
                <a:lnTo>
                  <a:pt x="463" y="1455"/>
                </a:lnTo>
                <a:lnTo>
                  <a:pt x="453" y="1465"/>
                </a:lnTo>
                <a:lnTo>
                  <a:pt x="435" y="1485"/>
                </a:lnTo>
                <a:lnTo>
                  <a:pt x="425" y="1493"/>
                </a:lnTo>
                <a:lnTo>
                  <a:pt x="418" y="1493"/>
                </a:lnTo>
                <a:lnTo>
                  <a:pt x="408" y="1503"/>
                </a:lnTo>
                <a:lnTo>
                  <a:pt x="388" y="1503"/>
                </a:lnTo>
                <a:lnTo>
                  <a:pt x="378" y="1503"/>
                </a:lnTo>
                <a:lnTo>
                  <a:pt x="378" y="1493"/>
                </a:lnTo>
                <a:lnTo>
                  <a:pt x="368" y="1485"/>
                </a:lnTo>
                <a:lnTo>
                  <a:pt x="360" y="1475"/>
                </a:lnTo>
                <a:lnTo>
                  <a:pt x="350" y="1465"/>
                </a:lnTo>
                <a:lnTo>
                  <a:pt x="350" y="1445"/>
                </a:lnTo>
                <a:lnTo>
                  <a:pt x="340" y="1428"/>
                </a:lnTo>
                <a:lnTo>
                  <a:pt x="340" y="1408"/>
                </a:lnTo>
              </a:path>
            </a:pathLst>
          </a:custGeom>
          <a:solidFill>
            <a:srgbClr val="FF0000">
              <a:alpha val="100000"/>
            </a:srgbClr>
          </a:solidFill>
          <a:ln w="2" cap="rnd" cmpd="sng">
            <a:solidFill>
              <a:srgbClr val="000000">
                <a:alpha val="100000"/>
              </a:srgbClr>
            </a:solidFill>
            <a:prstDash val="solid"/>
            <a:round/>
            <a:headEnd type="none" w="med" len="med"/>
            <a:tailEnd type="none" w="med" len="med"/>
          </a:ln>
        </p:spPr>
        <p:txBody>
          <a:bodyPr/>
          <a:p>
            <a:endParaRPr lang="zh-CN" altLang="en-US"/>
          </a:p>
        </p:txBody>
      </p:sp>
      <p:sp>
        <p:nvSpPr>
          <p:cNvPr id="9" name="Freeform 17"/>
          <p:cNvSpPr/>
          <p:nvPr/>
        </p:nvSpPr>
        <p:spPr>
          <a:xfrm>
            <a:off x="4341813" y="2530475"/>
            <a:ext cx="1279525" cy="269875"/>
          </a:xfrm>
          <a:custGeom>
            <a:avLst/>
            <a:gdLst>
              <a:gd name="txL" fmla="*/ 0 w 2015"/>
              <a:gd name="txT" fmla="*/ 0 h 425"/>
              <a:gd name="txR" fmla="*/ 2015 w 2015"/>
              <a:gd name="txB" fmla="*/ 425 h 425"/>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015" h="425">
                <a:moveTo>
                  <a:pt x="945" y="133"/>
                </a:moveTo>
                <a:lnTo>
                  <a:pt x="1013" y="115"/>
                </a:lnTo>
                <a:lnTo>
                  <a:pt x="1078" y="95"/>
                </a:lnTo>
                <a:lnTo>
                  <a:pt x="1135" y="85"/>
                </a:lnTo>
                <a:lnTo>
                  <a:pt x="1200" y="78"/>
                </a:lnTo>
                <a:lnTo>
                  <a:pt x="1248" y="58"/>
                </a:lnTo>
                <a:lnTo>
                  <a:pt x="1305" y="48"/>
                </a:lnTo>
                <a:lnTo>
                  <a:pt x="1360" y="38"/>
                </a:lnTo>
                <a:lnTo>
                  <a:pt x="1408" y="38"/>
                </a:lnTo>
                <a:lnTo>
                  <a:pt x="1448" y="28"/>
                </a:lnTo>
                <a:lnTo>
                  <a:pt x="1493" y="20"/>
                </a:lnTo>
                <a:lnTo>
                  <a:pt x="1533" y="20"/>
                </a:lnTo>
                <a:lnTo>
                  <a:pt x="1568" y="10"/>
                </a:lnTo>
                <a:lnTo>
                  <a:pt x="1598" y="10"/>
                </a:lnTo>
                <a:lnTo>
                  <a:pt x="1635" y="0"/>
                </a:lnTo>
                <a:lnTo>
                  <a:pt x="1663" y="0"/>
                </a:lnTo>
                <a:lnTo>
                  <a:pt x="1683" y="0"/>
                </a:lnTo>
                <a:lnTo>
                  <a:pt x="1730" y="0"/>
                </a:lnTo>
                <a:lnTo>
                  <a:pt x="1768" y="10"/>
                </a:lnTo>
                <a:lnTo>
                  <a:pt x="1805" y="10"/>
                </a:lnTo>
                <a:lnTo>
                  <a:pt x="1843" y="20"/>
                </a:lnTo>
                <a:lnTo>
                  <a:pt x="1873" y="28"/>
                </a:lnTo>
                <a:lnTo>
                  <a:pt x="1900" y="48"/>
                </a:lnTo>
                <a:lnTo>
                  <a:pt x="1930" y="58"/>
                </a:lnTo>
                <a:lnTo>
                  <a:pt x="1948" y="85"/>
                </a:lnTo>
                <a:lnTo>
                  <a:pt x="1968" y="105"/>
                </a:lnTo>
                <a:lnTo>
                  <a:pt x="1985" y="115"/>
                </a:lnTo>
                <a:lnTo>
                  <a:pt x="1995" y="133"/>
                </a:lnTo>
                <a:lnTo>
                  <a:pt x="2005" y="143"/>
                </a:lnTo>
                <a:lnTo>
                  <a:pt x="2015" y="160"/>
                </a:lnTo>
                <a:lnTo>
                  <a:pt x="2015" y="170"/>
                </a:lnTo>
                <a:lnTo>
                  <a:pt x="2015" y="180"/>
                </a:lnTo>
                <a:lnTo>
                  <a:pt x="2005" y="188"/>
                </a:lnTo>
                <a:lnTo>
                  <a:pt x="1995" y="188"/>
                </a:lnTo>
                <a:lnTo>
                  <a:pt x="1975" y="200"/>
                </a:lnTo>
                <a:lnTo>
                  <a:pt x="1958" y="200"/>
                </a:lnTo>
                <a:lnTo>
                  <a:pt x="1938" y="200"/>
                </a:lnTo>
                <a:lnTo>
                  <a:pt x="1910" y="208"/>
                </a:lnTo>
                <a:lnTo>
                  <a:pt x="1873" y="208"/>
                </a:lnTo>
                <a:lnTo>
                  <a:pt x="1835" y="208"/>
                </a:lnTo>
                <a:lnTo>
                  <a:pt x="1815" y="208"/>
                </a:lnTo>
                <a:lnTo>
                  <a:pt x="1788" y="208"/>
                </a:lnTo>
                <a:lnTo>
                  <a:pt x="1758" y="208"/>
                </a:lnTo>
                <a:lnTo>
                  <a:pt x="1730" y="208"/>
                </a:lnTo>
                <a:lnTo>
                  <a:pt x="1703" y="208"/>
                </a:lnTo>
                <a:lnTo>
                  <a:pt x="1663" y="218"/>
                </a:lnTo>
                <a:lnTo>
                  <a:pt x="1625" y="218"/>
                </a:lnTo>
                <a:lnTo>
                  <a:pt x="1588" y="218"/>
                </a:lnTo>
                <a:lnTo>
                  <a:pt x="1550" y="228"/>
                </a:lnTo>
                <a:lnTo>
                  <a:pt x="1503" y="228"/>
                </a:lnTo>
                <a:lnTo>
                  <a:pt x="1455" y="238"/>
                </a:lnTo>
                <a:lnTo>
                  <a:pt x="1408" y="245"/>
                </a:lnTo>
                <a:lnTo>
                  <a:pt x="1353" y="245"/>
                </a:lnTo>
                <a:lnTo>
                  <a:pt x="1305" y="255"/>
                </a:lnTo>
                <a:lnTo>
                  <a:pt x="1238" y="265"/>
                </a:lnTo>
                <a:lnTo>
                  <a:pt x="1183" y="265"/>
                </a:lnTo>
                <a:lnTo>
                  <a:pt x="1068" y="283"/>
                </a:lnTo>
                <a:lnTo>
                  <a:pt x="955" y="303"/>
                </a:lnTo>
                <a:lnTo>
                  <a:pt x="860" y="313"/>
                </a:lnTo>
                <a:lnTo>
                  <a:pt x="765" y="330"/>
                </a:lnTo>
                <a:lnTo>
                  <a:pt x="680" y="340"/>
                </a:lnTo>
                <a:lnTo>
                  <a:pt x="605" y="350"/>
                </a:lnTo>
                <a:lnTo>
                  <a:pt x="530" y="368"/>
                </a:lnTo>
                <a:lnTo>
                  <a:pt x="473" y="378"/>
                </a:lnTo>
                <a:lnTo>
                  <a:pt x="415" y="388"/>
                </a:lnTo>
                <a:lnTo>
                  <a:pt x="368" y="398"/>
                </a:lnTo>
                <a:lnTo>
                  <a:pt x="330" y="408"/>
                </a:lnTo>
                <a:lnTo>
                  <a:pt x="293" y="415"/>
                </a:lnTo>
                <a:lnTo>
                  <a:pt x="265" y="415"/>
                </a:lnTo>
                <a:lnTo>
                  <a:pt x="235" y="425"/>
                </a:lnTo>
                <a:lnTo>
                  <a:pt x="218" y="425"/>
                </a:lnTo>
                <a:lnTo>
                  <a:pt x="208" y="425"/>
                </a:lnTo>
                <a:lnTo>
                  <a:pt x="180" y="425"/>
                </a:lnTo>
                <a:lnTo>
                  <a:pt x="150" y="415"/>
                </a:lnTo>
                <a:lnTo>
                  <a:pt x="123" y="398"/>
                </a:lnTo>
                <a:lnTo>
                  <a:pt x="75" y="378"/>
                </a:lnTo>
                <a:lnTo>
                  <a:pt x="58" y="368"/>
                </a:lnTo>
                <a:lnTo>
                  <a:pt x="48" y="350"/>
                </a:lnTo>
                <a:lnTo>
                  <a:pt x="28" y="340"/>
                </a:lnTo>
                <a:lnTo>
                  <a:pt x="18" y="330"/>
                </a:lnTo>
                <a:lnTo>
                  <a:pt x="10" y="323"/>
                </a:lnTo>
                <a:lnTo>
                  <a:pt x="0" y="313"/>
                </a:lnTo>
                <a:lnTo>
                  <a:pt x="0" y="303"/>
                </a:lnTo>
                <a:lnTo>
                  <a:pt x="0" y="293"/>
                </a:lnTo>
                <a:lnTo>
                  <a:pt x="10" y="283"/>
                </a:lnTo>
                <a:lnTo>
                  <a:pt x="18" y="283"/>
                </a:lnTo>
                <a:lnTo>
                  <a:pt x="48" y="273"/>
                </a:lnTo>
                <a:lnTo>
                  <a:pt x="65" y="273"/>
                </a:lnTo>
                <a:lnTo>
                  <a:pt x="103" y="265"/>
                </a:lnTo>
                <a:lnTo>
                  <a:pt x="143" y="265"/>
                </a:lnTo>
                <a:lnTo>
                  <a:pt x="188" y="265"/>
                </a:lnTo>
                <a:lnTo>
                  <a:pt x="218" y="255"/>
                </a:lnTo>
                <a:lnTo>
                  <a:pt x="245" y="255"/>
                </a:lnTo>
                <a:lnTo>
                  <a:pt x="273" y="255"/>
                </a:lnTo>
                <a:lnTo>
                  <a:pt x="313" y="245"/>
                </a:lnTo>
                <a:lnTo>
                  <a:pt x="350" y="245"/>
                </a:lnTo>
                <a:lnTo>
                  <a:pt x="388" y="238"/>
                </a:lnTo>
                <a:lnTo>
                  <a:pt x="435" y="228"/>
                </a:lnTo>
                <a:lnTo>
                  <a:pt x="473" y="228"/>
                </a:lnTo>
                <a:lnTo>
                  <a:pt x="520" y="218"/>
                </a:lnTo>
                <a:lnTo>
                  <a:pt x="578" y="208"/>
                </a:lnTo>
                <a:lnTo>
                  <a:pt x="633" y="188"/>
                </a:lnTo>
                <a:lnTo>
                  <a:pt x="680" y="180"/>
                </a:lnTo>
                <a:lnTo>
                  <a:pt x="748" y="170"/>
                </a:lnTo>
                <a:lnTo>
                  <a:pt x="803" y="160"/>
                </a:lnTo>
                <a:lnTo>
                  <a:pt x="870" y="143"/>
                </a:lnTo>
                <a:lnTo>
                  <a:pt x="945" y="133"/>
                </a:lnTo>
              </a:path>
            </a:pathLst>
          </a:custGeom>
          <a:solidFill>
            <a:srgbClr val="FF0000">
              <a:alpha val="100000"/>
            </a:srgbClr>
          </a:solidFill>
          <a:ln w="2" cap="rnd" cmpd="sng">
            <a:solidFill>
              <a:srgbClr val="000000">
                <a:alpha val="100000"/>
              </a:srgbClr>
            </a:solidFill>
            <a:prstDash val="solid"/>
            <a:round/>
            <a:headEnd type="none" w="med" len="med"/>
            <a:tailEnd type="none" w="med" len="med"/>
          </a:ln>
        </p:spPr>
        <p:txBody>
          <a:bodyPr/>
          <a:p>
            <a:endParaRPr lang="zh-CN" altLang="en-US"/>
          </a:p>
        </p:txBody>
      </p:sp>
      <p:sp>
        <p:nvSpPr>
          <p:cNvPr id="10" name="Freeform 16"/>
          <p:cNvSpPr/>
          <p:nvPr/>
        </p:nvSpPr>
        <p:spPr>
          <a:xfrm>
            <a:off x="4413250" y="2932113"/>
            <a:ext cx="234950" cy="468312"/>
          </a:xfrm>
          <a:custGeom>
            <a:avLst/>
            <a:gdLst>
              <a:gd name="txL" fmla="*/ 0 w 368"/>
              <a:gd name="txT" fmla="*/ 0 h 737"/>
              <a:gd name="txR" fmla="*/ 368 w 368"/>
              <a:gd name="txB" fmla="*/ 737 h 737"/>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368" h="737">
                <a:moveTo>
                  <a:pt x="104" y="737"/>
                </a:moveTo>
                <a:lnTo>
                  <a:pt x="85" y="737"/>
                </a:lnTo>
                <a:lnTo>
                  <a:pt x="57" y="730"/>
                </a:lnTo>
                <a:lnTo>
                  <a:pt x="37" y="710"/>
                </a:lnTo>
                <a:lnTo>
                  <a:pt x="20" y="682"/>
                </a:lnTo>
                <a:lnTo>
                  <a:pt x="10" y="652"/>
                </a:lnTo>
                <a:lnTo>
                  <a:pt x="0" y="625"/>
                </a:lnTo>
                <a:lnTo>
                  <a:pt x="0" y="587"/>
                </a:lnTo>
                <a:lnTo>
                  <a:pt x="0" y="567"/>
                </a:lnTo>
                <a:lnTo>
                  <a:pt x="10" y="540"/>
                </a:lnTo>
                <a:lnTo>
                  <a:pt x="20" y="502"/>
                </a:lnTo>
                <a:lnTo>
                  <a:pt x="47" y="472"/>
                </a:lnTo>
                <a:lnTo>
                  <a:pt x="75" y="445"/>
                </a:lnTo>
                <a:lnTo>
                  <a:pt x="94" y="417"/>
                </a:lnTo>
                <a:lnTo>
                  <a:pt x="114" y="397"/>
                </a:lnTo>
                <a:lnTo>
                  <a:pt x="132" y="370"/>
                </a:lnTo>
                <a:lnTo>
                  <a:pt x="152" y="340"/>
                </a:lnTo>
                <a:lnTo>
                  <a:pt x="169" y="302"/>
                </a:lnTo>
                <a:lnTo>
                  <a:pt x="189" y="265"/>
                </a:lnTo>
                <a:lnTo>
                  <a:pt x="209" y="227"/>
                </a:lnTo>
                <a:lnTo>
                  <a:pt x="226" y="180"/>
                </a:lnTo>
                <a:lnTo>
                  <a:pt x="244" y="142"/>
                </a:lnTo>
                <a:lnTo>
                  <a:pt x="264" y="95"/>
                </a:lnTo>
                <a:lnTo>
                  <a:pt x="274" y="67"/>
                </a:lnTo>
                <a:lnTo>
                  <a:pt x="293" y="40"/>
                </a:lnTo>
                <a:lnTo>
                  <a:pt x="301" y="20"/>
                </a:lnTo>
                <a:lnTo>
                  <a:pt x="311" y="10"/>
                </a:lnTo>
                <a:lnTo>
                  <a:pt x="321" y="0"/>
                </a:lnTo>
                <a:lnTo>
                  <a:pt x="328" y="0"/>
                </a:lnTo>
                <a:lnTo>
                  <a:pt x="338" y="10"/>
                </a:lnTo>
                <a:lnTo>
                  <a:pt x="348" y="30"/>
                </a:lnTo>
                <a:lnTo>
                  <a:pt x="358" y="57"/>
                </a:lnTo>
                <a:lnTo>
                  <a:pt x="368" y="85"/>
                </a:lnTo>
                <a:lnTo>
                  <a:pt x="368" y="135"/>
                </a:lnTo>
                <a:lnTo>
                  <a:pt x="368" y="180"/>
                </a:lnTo>
                <a:lnTo>
                  <a:pt x="368" y="227"/>
                </a:lnTo>
                <a:lnTo>
                  <a:pt x="358" y="295"/>
                </a:lnTo>
                <a:lnTo>
                  <a:pt x="338" y="360"/>
                </a:lnTo>
                <a:lnTo>
                  <a:pt x="321" y="425"/>
                </a:lnTo>
                <a:lnTo>
                  <a:pt x="293" y="502"/>
                </a:lnTo>
                <a:lnTo>
                  <a:pt x="244" y="577"/>
                </a:lnTo>
                <a:lnTo>
                  <a:pt x="226" y="615"/>
                </a:lnTo>
                <a:lnTo>
                  <a:pt x="209" y="652"/>
                </a:lnTo>
                <a:lnTo>
                  <a:pt x="189" y="682"/>
                </a:lnTo>
                <a:lnTo>
                  <a:pt x="169" y="700"/>
                </a:lnTo>
                <a:lnTo>
                  <a:pt x="152" y="720"/>
                </a:lnTo>
                <a:lnTo>
                  <a:pt x="132" y="730"/>
                </a:lnTo>
                <a:lnTo>
                  <a:pt x="122" y="737"/>
                </a:lnTo>
                <a:lnTo>
                  <a:pt x="104" y="737"/>
                </a:lnTo>
              </a:path>
            </a:pathLst>
          </a:custGeom>
          <a:solidFill>
            <a:srgbClr val="FF0000">
              <a:alpha val="100000"/>
            </a:srgbClr>
          </a:solidFill>
          <a:ln w="2" cap="rnd" cmpd="sng">
            <a:solidFill>
              <a:srgbClr val="000000">
                <a:alpha val="100000"/>
              </a:srgbClr>
            </a:solidFill>
            <a:prstDash val="solid"/>
            <a:round/>
            <a:headEnd type="none" w="med" len="med"/>
            <a:tailEnd type="none" w="med" len="med"/>
          </a:ln>
        </p:spPr>
        <p:txBody>
          <a:bodyPr/>
          <a:p>
            <a:endParaRPr lang="zh-CN" altLang="en-US"/>
          </a:p>
        </p:txBody>
      </p:sp>
      <p:sp>
        <p:nvSpPr>
          <p:cNvPr id="11" name="Freeform 15"/>
          <p:cNvSpPr/>
          <p:nvPr/>
        </p:nvSpPr>
        <p:spPr>
          <a:xfrm>
            <a:off x="5235575" y="2962275"/>
            <a:ext cx="450850" cy="360363"/>
          </a:xfrm>
          <a:custGeom>
            <a:avLst/>
            <a:gdLst>
              <a:gd name="txL" fmla="*/ 0 w 710"/>
              <a:gd name="txT" fmla="*/ 0 h 567"/>
              <a:gd name="txR" fmla="*/ 710 w 710"/>
              <a:gd name="txB" fmla="*/ 567 h 567"/>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0"/>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710" h="567">
                <a:moveTo>
                  <a:pt x="445" y="115"/>
                </a:moveTo>
                <a:lnTo>
                  <a:pt x="493" y="132"/>
                </a:lnTo>
                <a:lnTo>
                  <a:pt x="530" y="152"/>
                </a:lnTo>
                <a:lnTo>
                  <a:pt x="568" y="170"/>
                </a:lnTo>
                <a:lnTo>
                  <a:pt x="598" y="190"/>
                </a:lnTo>
                <a:lnTo>
                  <a:pt x="625" y="207"/>
                </a:lnTo>
                <a:lnTo>
                  <a:pt x="645" y="227"/>
                </a:lnTo>
                <a:lnTo>
                  <a:pt x="663" y="247"/>
                </a:lnTo>
                <a:lnTo>
                  <a:pt x="673" y="255"/>
                </a:lnTo>
                <a:lnTo>
                  <a:pt x="693" y="292"/>
                </a:lnTo>
                <a:lnTo>
                  <a:pt x="700" y="340"/>
                </a:lnTo>
                <a:lnTo>
                  <a:pt x="710" y="387"/>
                </a:lnTo>
                <a:lnTo>
                  <a:pt x="710" y="445"/>
                </a:lnTo>
                <a:lnTo>
                  <a:pt x="710" y="472"/>
                </a:lnTo>
                <a:lnTo>
                  <a:pt x="710" y="502"/>
                </a:lnTo>
                <a:lnTo>
                  <a:pt x="710" y="520"/>
                </a:lnTo>
                <a:lnTo>
                  <a:pt x="700" y="540"/>
                </a:lnTo>
                <a:lnTo>
                  <a:pt x="693" y="547"/>
                </a:lnTo>
                <a:lnTo>
                  <a:pt x="683" y="567"/>
                </a:lnTo>
                <a:lnTo>
                  <a:pt x="663" y="567"/>
                </a:lnTo>
                <a:lnTo>
                  <a:pt x="655" y="567"/>
                </a:lnTo>
                <a:lnTo>
                  <a:pt x="635" y="567"/>
                </a:lnTo>
                <a:lnTo>
                  <a:pt x="615" y="567"/>
                </a:lnTo>
                <a:lnTo>
                  <a:pt x="588" y="547"/>
                </a:lnTo>
                <a:lnTo>
                  <a:pt x="568" y="540"/>
                </a:lnTo>
                <a:lnTo>
                  <a:pt x="530" y="520"/>
                </a:lnTo>
                <a:lnTo>
                  <a:pt x="503" y="492"/>
                </a:lnTo>
                <a:lnTo>
                  <a:pt x="465" y="462"/>
                </a:lnTo>
                <a:lnTo>
                  <a:pt x="428" y="435"/>
                </a:lnTo>
                <a:lnTo>
                  <a:pt x="340" y="360"/>
                </a:lnTo>
                <a:lnTo>
                  <a:pt x="265" y="292"/>
                </a:lnTo>
                <a:lnTo>
                  <a:pt x="200" y="237"/>
                </a:lnTo>
                <a:lnTo>
                  <a:pt x="125" y="170"/>
                </a:lnTo>
                <a:lnTo>
                  <a:pt x="95" y="142"/>
                </a:lnTo>
                <a:lnTo>
                  <a:pt x="68" y="122"/>
                </a:lnTo>
                <a:lnTo>
                  <a:pt x="48" y="95"/>
                </a:lnTo>
                <a:lnTo>
                  <a:pt x="30" y="77"/>
                </a:lnTo>
                <a:lnTo>
                  <a:pt x="20" y="57"/>
                </a:lnTo>
                <a:lnTo>
                  <a:pt x="10" y="47"/>
                </a:lnTo>
                <a:lnTo>
                  <a:pt x="0" y="30"/>
                </a:lnTo>
                <a:lnTo>
                  <a:pt x="10" y="20"/>
                </a:lnTo>
                <a:lnTo>
                  <a:pt x="10" y="10"/>
                </a:lnTo>
                <a:lnTo>
                  <a:pt x="20" y="10"/>
                </a:lnTo>
                <a:lnTo>
                  <a:pt x="40" y="0"/>
                </a:lnTo>
                <a:lnTo>
                  <a:pt x="58" y="0"/>
                </a:lnTo>
                <a:lnTo>
                  <a:pt x="75" y="0"/>
                </a:lnTo>
                <a:lnTo>
                  <a:pt x="105" y="10"/>
                </a:lnTo>
                <a:lnTo>
                  <a:pt x="133" y="10"/>
                </a:lnTo>
                <a:lnTo>
                  <a:pt x="200" y="20"/>
                </a:lnTo>
                <a:lnTo>
                  <a:pt x="275" y="37"/>
                </a:lnTo>
                <a:lnTo>
                  <a:pt x="360" y="77"/>
                </a:lnTo>
                <a:lnTo>
                  <a:pt x="445" y="115"/>
                </a:lnTo>
              </a:path>
            </a:pathLst>
          </a:custGeom>
          <a:solidFill>
            <a:srgbClr val="FF0000">
              <a:alpha val="100000"/>
            </a:srgbClr>
          </a:solidFill>
          <a:ln w="2" cap="rnd" cmpd="sng">
            <a:solidFill>
              <a:srgbClr val="000000">
                <a:alpha val="100000"/>
              </a:srgbClr>
            </a:solidFill>
            <a:prstDash val="solid"/>
            <a:round/>
            <a:headEnd type="none" w="med" len="med"/>
            <a:tailEnd type="none" w="med" len="med"/>
          </a:ln>
        </p:spPr>
        <p:txBody>
          <a:bodyPr/>
          <a:p>
            <a:endParaRPr lang="zh-CN" altLang="en-US"/>
          </a:p>
        </p:txBody>
      </p:sp>
      <p:sp>
        <p:nvSpPr>
          <p:cNvPr id="12" name="Freeform 14"/>
          <p:cNvSpPr/>
          <p:nvPr/>
        </p:nvSpPr>
        <p:spPr>
          <a:xfrm>
            <a:off x="4708525" y="2236788"/>
            <a:ext cx="606425" cy="192087"/>
          </a:xfrm>
          <a:custGeom>
            <a:avLst/>
            <a:gdLst>
              <a:gd name="txL" fmla="*/ 0 w 955"/>
              <a:gd name="txT" fmla="*/ 0 h 302"/>
              <a:gd name="txR" fmla="*/ 955 w 955"/>
              <a:gd name="txB" fmla="*/ 302 h 302"/>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955" h="302">
                <a:moveTo>
                  <a:pt x="660" y="197"/>
                </a:moveTo>
                <a:lnTo>
                  <a:pt x="595" y="225"/>
                </a:lnTo>
                <a:lnTo>
                  <a:pt x="528" y="245"/>
                </a:lnTo>
                <a:lnTo>
                  <a:pt x="463" y="255"/>
                </a:lnTo>
                <a:lnTo>
                  <a:pt x="405" y="275"/>
                </a:lnTo>
                <a:lnTo>
                  <a:pt x="358" y="282"/>
                </a:lnTo>
                <a:lnTo>
                  <a:pt x="310" y="292"/>
                </a:lnTo>
                <a:lnTo>
                  <a:pt x="263" y="302"/>
                </a:lnTo>
                <a:lnTo>
                  <a:pt x="225" y="302"/>
                </a:lnTo>
                <a:lnTo>
                  <a:pt x="188" y="302"/>
                </a:lnTo>
                <a:lnTo>
                  <a:pt x="160" y="302"/>
                </a:lnTo>
                <a:lnTo>
                  <a:pt x="130" y="302"/>
                </a:lnTo>
                <a:lnTo>
                  <a:pt x="103" y="302"/>
                </a:lnTo>
                <a:lnTo>
                  <a:pt x="85" y="292"/>
                </a:lnTo>
                <a:lnTo>
                  <a:pt x="65" y="292"/>
                </a:lnTo>
                <a:lnTo>
                  <a:pt x="45" y="282"/>
                </a:lnTo>
                <a:lnTo>
                  <a:pt x="38" y="275"/>
                </a:lnTo>
                <a:lnTo>
                  <a:pt x="18" y="265"/>
                </a:lnTo>
                <a:lnTo>
                  <a:pt x="8" y="245"/>
                </a:lnTo>
                <a:lnTo>
                  <a:pt x="0" y="235"/>
                </a:lnTo>
                <a:lnTo>
                  <a:pt x="0" y="225"/>
                </a:lnTo>
                <a:lnTo>
                  <a:pt x="0" y="217"/>
                </a:lnTo>
                <a:lnTo>
                  <a:pt x="8" y="207"/>
                </a:lnTo>
                <a:lnTo>
                  <a:pt x="28" y="187"/>
                </a:lnTo>
                <a:lnTo>
                  <a:pt x="55" y="180"/>
                </a:lnTo>
                <a:lnTo>
                  <a:pt x="75" y="180"/>
                </a:lnTo>
                <a:lnTo>
                  <a:pt x="103" y="170"/>
                </a:lnTo>
                <a:lnTo>
                  <a:pt x="140" y="160"/>
                </a:lnTo>
                <a:lnTo>
                  <a:pt x="188" y="150"/>
                </a:lnTo>
                <a:lnTo>
                  <a:pt x="235" y="132"/>
                </a:lnTo>
                <a:lnTo>
                  <a:pt x="293" y="112"/>
                </a:lnTo>
                <a:lnTo>
                  <a:pt x="358" y="95"/>
                </a:lnTo>
                <a:lnTo>
                  <a:pt x="435" y="65"/>
                </a:lnTo>
                <a:lnTo>
                  <a:pt x="510" y="45"/>
                </a:lnTo>
                <a:lnTo>
                  <a:pt x="575" y="27"/>
                </a:lnTo>
                <a:lnTo>
                  <a:pt x="643" y="10"/>
                </a:lnTo>
                <a:lnTo>
                  <a:pt x="690" y="0"/>
                </a:lnTo>
                <a:lnTo>
                  <a:pt x="745" y="0"/>
                </a:lnTo>
                <a:lnTo>
                  <a:pt x="783" y="0"/>
                </a:lnTo>
                <a:lnTo>
                  <a:pt x="820" y="0"/>
                </a:lnTo>
                <a:lnTo>
                  <a:pt x="850" y="10"/>
                </a:lnTo>
                <a:lnTo>
                  <a:pt x="870" y="17"/>
                </a:lnTo>
                <a:lnTo>
                  <a:pt x="898" y="37"/>
                </a:lnTo>
                <a:lnTo>
                  <a:pt x="905" y="45"/>
                </a:lnTo>
                <a:lnTo>
                  <a:pt x="925" y="55"/>
                </a:lnTo>
                <a:lnTo>
                  <a:pt x="935" y="65"/>
                </a:lnTo>
                <a:lnTo>
                  <a:pt x="945" y="65"/>
                </a:lnTo>
                <a:lnTo>
                  <a:pt x="945" y="75"/>
                </a:lnTo>
                <a:lnTo>
                  <a:pt x="955" y="85"/>
                </a:lnTo>
                <a:lnTo>
                  <a:pt x="945" y="95"/>
                </a:lnTo>
                <a:lnTo>
                  <a:pt x="935" y="102"/>
                </a:lnTo>
                <a:lnTo>
                  <a:pt x="905" y="112"/>
                </a:lnTo>
                <a:lnTo>
                  <a:pt x="878" y="122"/>
                </a:lnTo>
                <a:lnTo>
                  <a:pt x="840" y="140"/>
                </a:lnTo>
                <a:lnTo>
                  <a:pt x="783" y="160"/>
                </a:lnTo>
                <a:lnTo>
                  <a:pt x="728" y="180"/>
                </a:lnTo>
                <a:lnTo>
                  <a:pt x="660" y="197"/>
                </a:lnTo>
              </a:path>
            </a:pathLst>
          </a:custGeom>
          <a:solidFill>
            <a:srgbClr val="FF0000">
              <a:alpha val="100000"/>
            </a:srgbClr>
          </a:solidFill>
          <a:ln w="2" cap="rnd" cmpd="sng">
            <a:solidFill>
              <a:srgbClr val="000000">
                <a:alpha val="100000"/>
              </a:srgbClr>
            </a:solidFill>
            <a:prstDash val="solid"/>
            <a:round/>
            <a:headEnd type="none" w="med" len="med"/>
            <a:tailEnd type="none" w="med" len="med"/>
          </a:ln>
        </p:spPr>
        <p:txBody>
          <a:bodyPr/>
          <a:p>
            <a:endParaRPr lang="zh-CN" altLang="en-US"/>
          </a:p>
        </p:txBody>
      </p:sp>
      <p:sp>
        <p:nvSpPr>
          <p:cNvPr id="13" name="Freeform 13"/>
          <p:cNvSpPr/>
          <p:nvPr/>
        </p:nvSpPr>
        <p:spPr>
          <a:xfrm>
            <a:off x="4575175" y="1811338"/>
            <a:ext cx="1190625" cy="341312"/>
          </a:xfrm>
          <a:custGeom>
            <a:avLst/>
            <a:gdLst>
              <a:gd name="txL" fmla="*/ 0 w 1873"/>
              <a:gd name="txT" fmla="*/ 0 h 539"/>
              <a:gd name="txR" fmla="*/ 1873 w 1873"/>
              <a:gd name="txB" fmla="*/ 539 h 539"/>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1873" h="539">
                <a:moveTo>
                  <a:pt x="1426" y="426"/>
                </a:moveTo>
                <a:lnTo>
                  <a:pt x="1389" y="454"/>
                </a:lnTo>
                <a:lnTo>
                  <a:pt x="1351" y="471"/>
                </a:lnTo>
                <a:lnTo>
                  <a:pt x="1314" y="501"/>
                </a:lnTo>
                <a:lnTo>
                  <a:pt x="1286" y="511"/>
                </a:lnTo>
                <a:lnTo>
                  <a:pt x="1266" y="521"/>
                </a:lnTo>
                <a:lnTo>
                  <a:pt x="1249" y="529"/>
                </a:lnTo>
                <a:lnTo>
                  <a:pt x="1239" y="539"/>
                </a:lnTo>
                <a:lnTo>
                  <a:pt x="1229" y="539"/>
                </a:lnTo>
                <a:lnTo>
                  <a:pt x="1229" y="529"/>
                </a:lnTo>
                <a:lnTo>
                  <a:pt x="1219" y="521"/>
                </a:lnTo>
                <a:lnTo>
                  <a:pt x="1229" y="511"/>
                </a:lnTo>
                <a:lnTo>
                  <a:pt x="1229" y="491"/>
                </a:lnTo>
                <a:lnTo>
                  <a:pt x="1239" y="471"/>
                </a:lnTo>
                <a:lnTo>
                  <a:pt x="1249" y="444"/>
                </a:lnTo>
                <a:lnTo>
                  <a:pt x="1256" y="416"/>
                </a:lnTo>
                <a:lnTo>
                  <a:pt x="1266" y="379"/>
                </a:lnTo>
                <a:lnTo>
                  <a:pt x="1286" y="341"/>
                </a:lnTo>
                <a:lnTo>
                  <a:pt x="1294" y="311"/>
                </a:lnTo>
                <a:lnTo>
                  <a:pt x="1304" y="283"/>
                </a:lnTo>
                <a:lnTo>
                  <a:pt x="1314" y="263"/>
                </a:lnTo>
                <a:lnTo>
                  <a:pt x="1314" y="246"/>
                </a:lnTo>
                <a:lnTo>
                  <a:pt x="1314" y="226"/>
                </a:lnTo>
                <a:lnTo>
                  <a:pt x="1314" y="216"/>
                </a:lnTo>
                <a:lnTo>
                  <a:pt x="1314" y="206"/>
                </a:lnTo>
                <a:lnTo>
                  <a:pt x="1304" y="198"/>
                </a:lnTo>
                <a:lnTo>
                  <a:pt x="1286" y="198"/>
                </a:lnTo>
                <a:lnTo>
                  <a:pt x="1276" y="198"/>
                </a:lnTo>
                <a:lnTo>
                  <a:pt x="1256" y="198"/>
                </a:lnTo>
                <a:lnTo>
                  <a:pt x="1229" y="198"/>
                </a:lnTo>
                <a:lnTo>
                  <a:pt x="1199" y="206"/>
                </a:lnTo>
                <a:lnTo>
                  <a:pt x="1171" y="206"/>
                </a:lnTo>
                <a:lnTo>
                  <a:pt x="1144" y="216"/>
                </a:lnTo>
                <a:lnTo>
                  <a:pt x="1096" y="226"/>
                </a:lnTo>
                <a:lnTo>
                  <a:pt x="1049" y="236"/>
                </a:lnTo>
                <a:lnTo>
                  <a:pt x="984" y="246"/>
                </a:lnTo>
                <a:lnTo>
                  <a:pt x="927" y="256"/>
                </a:lnTo>
                <a:lnTo>
                  <a:pt x="852" y="263"/>
                </a:lnTo>
                <a:lnTo>
                  <a:pt x="767" y="283"/>
                </a:lnTo>
                <a:lnTo>
                  <a:pt x="672" y="293"/>
                </a:lnTo>
                <a:lnTo>
                  <a:pt x="577" y="311"/>
                </a:lnTo>
                <a:lnTo>
                  <a:pt x="492" y="321"/>
                </a:lnTo>
                <a:lnTo>
                  <a:pt x="407" y="331"/>
                </a:lnTo>
                <a:lnTo>
                  <a:pt x="322" y="341"/>
                </a:lnTo>
                <a:lnTo>
                  <a:pt x="237" y="348"/>
                </a:lnTo>
                <a:lnTo>
                  <a:pt x="152" y="348"/>
                </a:lnTo>
                <a:lnTo>
                  <a:pt x="75" y="348"/>
                </a:lnTo>
                <a:lnTo>
                  <a:pt x="0" y="358"/>
                </a:lnTo>
                <a:lnTo>
                  <a:pt x="0" y="236"/>
                </a:lnTo>
                <a:lnTo>
                  <a:pt x="40" y="236"/>
                </a:lnTo>
                <a:lnTo>
                  <a:pt x="75" y="226"/>
                </a:lnTo>
                <a:lnTo>
                  <a:pt x="115" y="226"/>
                </a:lnTo>
                <a:lnTo>
                  <a:pt x="152" y="226"/>
                </a:lnTo>
                <a:lnTo>
                  <a:pt x="200" y="216"/>
                </a:lnTo>
                <a:lnTo>
                  <a:pt x="247" y="216"/>
                </a:lnTo>
                <a:lnTo>
                  <a:pt x="302" y="206"/>
                </a:lnTo>
                <a:lnTo>
                  <a:pt x="350" y="198"/>
                </a:lnTo>
                <a:lnTo>
                  <a:pt x="417" y="188"/>
                </a:lnTo>
                <a:lnTo>
                  <a:pt x="472" y="178"/>
                </a:lnTo>
                <a:lnTo>
                  <a:pt x="539" y="168"/>
                </a:lnTo>
                <a:lnTo>
                  <a:pt x="604" y="160"/>
                </a:lnTo>
                <a:lnTo>
                  <a:pt x="679" y="150"/>
                </a:lnTo>
                <a:lnTo>
                  <a:pt x="757" y="140"/>
                </a:lnTo>
                <a:lnTo>
                  <a:pt x="832" y="130"/>
                </a:lnTo>
                <a:lnTo>
                  <a:pt x="917" y="113"/>
                </a:lnTo>
                <a:lnTo>
                  <a:pt x="991" y="103"/>
                </a:lnTo>
                <a:lnTo>
                  <a:pt x="1069" y="83"/>
                </a:lnTo>
                <a:lnTo>
                  <a:pt x="1124" y="75"/>
                </a:lnTo>
                <a:lnTo>
                  <a:pt x="1181" y="65"/>
                </a:lnTo>
                <a:lnTo>
                  <a:pt x="1219" y="55"/>
                </a:lnTo>
                <a:lnTo>
                  <a:pt x="1256" y="35"/>
                </a:lnTo>
                <a:lnTo>
                  <a:pt x="1276" y="28"/>
                </a:lnTo>
                <a:lnTo>
                  <a:pt x="1294" y="18"/>
                </a:lnTo>
                <a:lnTo>
                  <a:pt x="1304" y="8"/>
                </a:lnTo>
                <a:lnTo>
                  <a:pt x="1314" y="8"/>
                </a:lnTo>
                <a:lnTo>
                  <a:pt x="1334" y="0"/>
                </a:lnTo>
                <a:lnTo>
                  <a:pt x="1351" y="0"/>
                </a:lnTo>
                <a:lnTo>
                  <a:pt x="1371" y="0"/>
                </a:lnTo>
                <a:lnTo>
                  <a:pt x="1399" y="8"/>
                </a:lnTo>
                <a:lnTo>
                  <a:pt x="1426" y="8"/>
                </a:lnTo>
                <a:lnTo>
                  <a:pt x="1456" y="18"/>
                </a:lnTo>
                <a:lnTo>
                  <a:pt x="1523" y="45"/>
                </a:lnTo>
                <a:lnTo>
                  <a:pt x="1588" y="75"/>
                </a:lnTo>
                <a:lnTo>
                  <a:pt x="1653" y="103"/>
                </a:lnTo>
                <a:lnTo>
                  <a:pt x="1731" y="140"/>
                </a:lnTo>
                <a:lnTo>
                  <a:pt x="1768" y="168"/>
                </a:lnTo>
                <a:lnTo>
                  <a:pt x="1796" y="188"/>
                </a:lnTo>
                <a:lnTo>
                  <a:pt x="1823" y="206"/>
                </a:lnTo>
                <a:lnTo>
                  <a:pt x="1843" y="216"/>
                </a:lnTo>
                <a:lnTo>
                  <a:pt x="1853" y="236"/>
                </a:lnTo>
                <a:lnTo>
                  <a:pt x="1863" y="246"/>
                </a:lnTo>
                <a:lnTo>
                  <a:pt x="1873" y="263"/>
                </a:lnTo>
                <a:lnTo>
                  <a:pt x="1873" y="273"/>
                </a:lnTo>
                <a:lnTo>
                  <a:pt x="1863" y="283"/>
                </a:lnTo>
                <a:lnTo>
                  <a:pt x="1843" y="293"/>
                </a:lnTo>
                <a:lnTo>
                  <a:pt x="1833" y="301"/>
                </a:lnTo>
                <a:lnTo>
                  <a:pt x="1816" y="301"/>
                </a:lnTo>
                <a:lnTo>
                  <a:pt x="1788" y="301"/>
                </a:lnTo>
                <a:lnTo>
                  <a:pt x="1758" y="311"/>
                </a:lnTo>
                <a:lnTo>
                  <a:pt x="1731" y="311"/>
                </a:lnTo>
                <a:lnTo>
                  <a:pt x="1693" y="311"/>
                </a:lnTo>
                <a:lnTo>
                  <a:pt x="1663" y="311"/>
                </a:lnTo>
                <a:lnTo>
                  <a:pt x="1626" y="321"/>
                </a:lnTo>
                <a:lnTo>
                  <a:pt x="1588" y="341"/>
                </a:lnTo>
                <a:lnTo>
                  <a:pt x="1548" y="348"/>
                </a:lnTo>
                <a:lnTo>
                  <a:pt x="1503" y="379"/>
                </a:lnTo>
                <a:lnTo>
                  <a:pt x="1466" y="396"/>
                </a:lnTo>
                <a:lnTo>
                  <a:pt x="1426" y="426"/>
                </a:lnTo>
              </a:path>
            </a:pathLst>
          </a:custGeom>
          <a:solidFill>
            <a:srgbClr val="FF0000">
              <a:alpha val="100000"/>
            </a:srgbClr>
          </a:solidFill>
          <a:ln w="2" cap="rnd" cmpd="sng">
            <a:solidFill>
              <a:srgbClr val="000000">
                <a:alpha val="100000"/>
              </a:srgbClr>
            </a:solidFill>
            <a:prstDash val="solid"/>
            <a:round/>
            <a:headEnd type="none" w="med" len="med"/>
            <a:tailEnd type="none" w="med" len="med"/>
          </a:ln>
        </p:spPr>
        <p:txBody>
          <a:bodyPr/>
          <a:p>
            <a:endParaRPr lang="zh-CN" altLang="en-US"/>
          </a:p>
        </p:txBody>
      </p:sp>
      <p:sp>
        <p:nvSpPr>
          <p:cNvPr id="14" name="Freeform 12"/>
          <p:cNvSpPr/>
          <p:nvPr/>
        </p:nvSpPr>
        <p:spPr>
          <a:xfrm>
            <a:off x="4810125" y="1449388"/>
            <a:ext cx="323850" cy="319087"/>
          </a:xfrm>
          <a:custGeom>
            <a:avLst/>
            <a:gdLst>
              <a:gd name="txL" fmla="*/ 0 w 511"/>
              <a:gd name="txT" fmla="*/ 0 h 502"/>
              <a:gd name="txR" fmla="*/ 511 w 511"/>
              <a:gd name="txB" fmla="*/ 502 h 502"/>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511" h="502">
                <a:moveTo>
                  <a:pt x="416" y="502"/>
                </a:moveTo>
                <a:lnTo>
                  <a:pt x="406" y="502"/>
                </a:lnTo>
                <a:lnTo>
                  <a:pt x="388" y="492"/>
                </a:lnTo>
                <a:lnTo>
                  <a:pt x="368" y="475"/>
                </a:lnTo>
                <a:lnTo>
                  <a:pt x="341" y="445"/>
                </a:lnTo>
                <a:lnTo>
                  <a:pt x="311" y="407"/>
                </a:lnTo>
                <a:lnTo>
                  <a:pt x="276" y="370"/>
                </a:lnTo>
                <a:lnTo>
                  <a:pt x="235" y="322"/>
                </a:lnTo>
                <a:lnTo>
                  <a:pt x="190" y="265"/>
                </a:lnTo>
                <a:lnTo>
                  <a:pt x="140" y="210"/>
                </a:lnTo>
                <a:lnTo>
                  <a:pt x="103" y="162"/>
                </a:lnTo>
                <a:lnTo>
                  <a:pt x="65" y="125"/>
                </a:lnTo>
                <a:lnTo>
                  <a:pt x="48" y="85"/>
                </a:lnTo>
                <a:lnTo>
                  <a:pt x="18" y="57"/>
                </a:lnTo>
                <a:lnTo>
                  <a:pt x="10" y="40"/>
                </a:lnTo>
                <a:lnTo>
                  <a:pt x="0" y="30"/>
                </a:lnTo>
                <a:lnTo>
                  <a:pt x="0" y="20"/>
                </a:lnTo>
                <a:lnTo>
                  <a:pt x="10" y="10"/>
                </a:lnTo>
                <a:lnTo>
                  <a:pt x="18" y="10"/>
                </a:lnTo>
                <a:lnTo>
                  <a:pt x="28" y="10"/>
                </a:lnTo>
                <a:lnTo>
                  <a:pt x="48" y="10"/>
                </a:lnTo>
                <a:lnTo>
                  <a:pt x="65" y="0"/>
                </a:lnTo>
                <a:lnTo>
                  <a:pt x="85" y="0"/>
                </a:lnTo>
                <a:lnTo>
                  <a:pt x="113" y="0"/>
                </a:lnTo>
                <a:lnTo>
                  <a:pt x="133" y="0"/>
                </a:lnTo>
                <a:lnTo>
                  <a:pt x="160" y="10"/>
                </a:lnTo>
                <a:lnTo>
                  <a:pt x="190" y="20"/>
                </a:lnTo>
                <a:lnTo>
                  <a:pt x="225" y="30"/>
                </a:lnTo>
                <a:lnTo>
                  <a:pt x="256" y="40"/>
                </a:lnTo>
                <a:lnTo>
                  <a:pt x="293" y="50"/>
                </a:lnTo>
                <a:lnTo>
                  <a:pt x="321" y="67"/>
                </a:lnTo>
                <a:lnTo>
                  <a:pt x="361" y="85"/>
                </a:lnTo>
                <a:lnTo>
                  <a:pt x="398" y="115"/>
                </a:lnTo>
                <a:lnTo>
                  <a:pt x="426" y="135"/>
                </a:lnTo>
                <a:lnTo>
                  <a:pt x="453" y="162"/>
                </a:lnTo>
                <a:lnTo>
                  <a:pt x="473" y="180"/>
                </a:lnTo>
                <a:lnTo>
                  <a:pt x="491" y="210"/>
                </a:lnTo>
                <a:lnTo>
                  <a:pt x="501" y="227"/>
                </a:lnTo>
                <a:lnTo>
                  <a:pt x="511" y="257"/>
                </a:lnTo>
                <a:lnTo>
                  <a:pt x="511" y="285"/>
                </a:lnTo>
                <a:lnTo>
                  <a:pt x="511" y="332"/>
                </a:lnTo>
                <a:lnTo>
                  <a:pt x="501" y="380"/>
                </a:lnTo>
                <a:lnTo>
                  <a:pt x="491" y="417"/>
                </a:lnTo>
                <a:lnTo>
                  <a:pt x="483" y="445"/>
                </a:lnTo>
                <a:lnTo>
                  <a:pt x="463" y="475"/>
                </a:lnTo>
                <a:lnTo>
                  <a:pt x="446" y="492"/>
                </a:lnTo>
                <a:lnTo>
                  <a:pt x="436" y="502"/>
                </a:lnTo>
                <a:lnTo>
                  <a:pt x="416" y="502"/>
                </a:lnTo>
              </a:path>
            </a:pathLst>
          </a:custGeom>
          <a:solidFill>
            <a:srgbClr val="FF0000">
              <a:alpha val="100000"/>
            </a:srgbClr>
          </a:solidFill>
          <a:ln w="2" cap="rnd" cmpd="sng">
            <a:solidFill>
              <a:srgbClr val="000000">
                <a:alpha val="100000"/>
              </a:srgbClr>
            </a:solidFill>
            <a:prstDash val="solid"/>
            <a:round/>
            <a:headEnd type="none" w="med" len="med"/>
            <a:tailEnd type="none" w="med" len="med"/>
          </a:ln>
        </p:spPr>
        <p:txBody>
          <a:bodyPr/>
          <a:p>
            <a:endParaRPr lang="zh-CN" altLang="en-US"/>
          </a:p>
        </p:txBody>
      </p:sp>
      <p:sp>
        <p:nvSpPr>
          <p:cNvPr id="15" name="Freeform 11"/>
          <p:cNvSpPr/>
          <p:nvPr/>
        </p:nvSpPr>
        <p:spPr>
          <a:xfrm>
            <a:off x="4437063" y="1846263"/>
            <a:ext cx="198437" cy="479425"/>
          </a:xfrm>
          <a:custGeom>
            <a:avLst/>
            <a:gdLst>
              <a:gd name="txL" fmla="*/ 0 w 312"/>
              <a:gd name="txT" fmla="*/ 0 h 755"/>
              <a:gd name="txR" fmla="*/ 312 w 312"/>
              <a:gd name="txB" fmla="*/ 755 h 755"/>
            </a:gdLst>
            <a:ahLst/>
            <a:cxnLst>
              <a:cxn ang="0">
                <a:pos x="0" y="2147483647"/>
              </a:cxn>
              <a:cxn ang="0">
                <a:pos x="0"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Lst>
            <a:rect l="txL" t="txT" r="txR" b="txB"/>
            <a:pathLst>
              <a:path w="312" h="755">
                <a:moveTo>
                  <a:pt x="0" y="550"/>
                </a:moveTo>
                <a:lnTo>
                  <a:pt x="0" y="540"/>
                </a:lnTo>
                <a:lnTo>
                  <a:pt x="0" y="520"/>
                </a:lnTo>
                <a:lnTo>
                  <a:pt x="10" y="503"/>
                </a:lnTo>
                <a:lnTo>
                  <a:pt x="20" y="483"/>
                </a:lnTo>
                <a:lnTo>
                  <a:pt x="30" y="465"/>
                </a:lnTo>
                <a:lnTo>
                  <a:pt x="37" y="435"/>
                </a:lnTo>
                <a:lnTo>
                  <a:pt x="47" y="408"/>
                </a:lnTo>
                <a:lnTo>
                  <a:pt x="67" y="380"/>
                </a:lnTo>
                <a:lnTo>
                  <a:pt x="95" y="313"/>
                </a:lnTo>
                <a:lnTo>
                  <a:pt x="122" y="255"/>
                </a:lnTo>
                <a:lnTo>
                  <a:pt x="142" y="190"/>
                </a:lnTo>
                <a:lnTo>
                  <a:pt x="162" y="123"/>
                </a:lnTo>
                <a:lnTo>
                  <a:pt x="162" y="95"/>
                </a:lnTo>
                <a:lnTo>
                  <a:pt x="172" y="75"/>
                </a:lnTo>
                <a:lnTo>
                  <a:pt x="180" y="58"/>
                </a:lnTo>
                <a:lnTo>
                  <a:pt x="190" y="38"/>
                </a:lnTo>
                <a:lnTo>
                  <a:pt x="200" y="20"/>
                </a:lnTo>
                <a:lnTo>
                  <a:pt x="207" y="10"/>
                </a:lnTo>
                <a:lnTo>
                  <a:pt x="217" y="10"/>
                </a:lnTo>
                <a:lnTo>
                  <a:pt x="227" y="0"/>
                </a:lnTo>
                <a:lnTo>
                  <a:pt x="247" y="10"/>
                </a:lnTo>
                <a:lnTo>
                  <a:pt x="265" y="20"/>
                </a:lnTo>
                <a:lnTo>
                  <a:pt x="275" y="38"/>
                </a:lnTo>
                <a:lnTo>
                  <a:pt x="292" y="65"/>
                </a:lnTo>
                <a:lnTo>
                  <a:pt x="302" y="95"/>
                </a:lnTo>
                <a:lnTo>
                  <a:pt x="312" y="133"/>
                </a:lnTo>
                <a:lnTo>
                  <a:pt x="312" y="170"/>
                </a:lnTo>
                <a:lnTo>
                  <a:pt x="312" y="218"/>
                </a:lnTo>
                <a:lnTo>
                  <a:pt x="312" y="238"/>
                </a:lnTo>
                <a:lnTo>
                  <a:pt x="312" y="265"/>
                </a:lnTo>
                <a:lnTo>
                  <a:pt x="302" y="293"/>
                </a:lnTo>
                <a:lnTo>
                  <a:pt x="292" y="340"/>
                </a:lnTo>
                <a:lnTo>
                  <a:pt x="285" y="380"/>
                </a:lnTo>
                <a:lnTo>
                  <a:pt x="265" y="425"/>
                </a:lnTo>
                <a:lnTo>
                  <a:pt x="247" y="473"/>
                </a:lnTo>
                <a:lnTo>
                  <a:pt x="227" y="530"/>
                </a:lnTo>
                <a:lnTo>
                  <a:pt x="207" y="578"/>
                </a:lnTo>
                <a:lnTo>
                  <a:pt x="190" y="625"/>
                </a:lnTo>
                <a:lnTo>
                  <a:pt x="172" y="660"/>
                </a:lnTo>
                <a:lnTo>
                  <a:pt x="152" y="700"/>
                </a:lnTo>
                <a:lnTo>
                  <a:pt x="142" y="718"/>
                </a:lnTo>
                <a:lnTo>
                  <a:pt x="122" y="738"/>
                </a:lnTo>
                <a:lnTo>
                  <a:pt x="115" y="748"/>
                </a:lnTo>
                <a:lnTo>
                  <a:pt x="105" y="755"/>
                </a:lnTo>
                <a:lnTo>
                  <a:pt x="95" y="748"/>
                </a:lnTo>
                <a:lnTo>
                  <a:pt x="85" y="748"/>
                </a:lnTo>
                <a:lnTo>
                  <a:pt x="77" y="738"/>
                </a:lnTo>
                <a:lnTo>
                  <a:pt x="67" y="738"/>
                </a:lnTo>
                <a:lnTo>
                  <a:pt x="57" y="718"/>
                </a:lnTo>
                <a:lnTo>
                  <a:pt x="47" y="710"/>
                </a:lnTo>
                <a:lnTo>
                  <a:pt x="37" y="690"/>
                </a:lnTo>
                <a:lnTo>
                  <a:pt x="30" y="670"/>
                </a:lnTo>
                <a:lnTo>
                  <a:pt x="20" y="633"/>
                </a:lnTo>
                <a:lnTo>
                  <a:pt x="10" y="605"/>
                </a:lnTo>
                <a:lnTo>
                  <a:pt x="0" y="578"/>
                </a:lnTo>
                <a:lnTo>
                  <a:pt x="0" y="550"/>
                </a:lnTo>
              </a:path>
            </a:pathLst>
          </a:custGeom>
          <a:solidFill>
            <a:srgbClr val="FF0000">
              <a:alpha val="100000"/>
            </a:srgbClr>
          </a:solidFill>
          <a:ln w="2" cap="rnd" cmpd="sng">
            <a:solidFill>
              <a:srgbClr val="000000">
                <a:alpha val="100000"/>
              </a:srgbClr>
            </a:solidFill>
            <a:prstDash val="solid"/>
            <a:round/>
            <a:headEnd type="none" w="med" len="med"/>
            <a:tailEnd type="none" w="med" len="med"/>
          </a:ln>
        </p:spPr>
        <p:txBody>
          <a:bodyPr/>
          <a:p>
            <a:endParaRPr lang="zh-CN" altLang="en-US"/>
          </a:p>
        </p:txBody>
      </p:sp>
      <p:sp>
        <p:nvSpPr>
          <p:cNvPr id="16" name="Freeform 10"/>
          <p:cNvSpPr/>
          <p:nvPr/>
        </p:nvSpPr>
        <p:spPr>
          <a:xfrm>
            <a:off x="3543300" y="2087563"/>
            <a:ext cx="809625" cy="227012"/>
          </a:xfrm>
          <a:custGeom>
            <a:avLst/>
            <a:gdLst>
              <a:gd name="txL" fmla="*/ 0 w 1277"/>
              <a:gd name="txT" fmla="*/ 0 h 358"/>
              <a:gd name="txR" fmla="*/ 1277 w 1277"/>
              <a:gd name="txB" fmla="*/ 358 h 358"/>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1277" h="358">
                <a:moveTo>
                  <a:pt x="528" y="123"/>
                </a:moveTo>
                <a:lnTo>
                  <a:pt x="586" y="113"/>
                </a:lnTo>
                <a:lnTo>
                  <a:pt x="651" y="93"/>
                </a:lnTo>
                <a:lnTo>
                  <a:pt x="709" y="85"/>
                </a:lnTo>
                <a:lnTo>
                  <a:pt x="756" y="65"/>
                </a:lnTo>
                <a:lnTo>
                  <a:pt x="804" y="55"/>
                </a:lnTo>
                <a:lnTo>
                  <a:pt x="851" y="45"/>
                </a:lnTo>
                <a:lnTo>
                  <a:pt x="899" y="35"/>
                </a:lnTo>
                <a:lnTo>
                  <a:pt x="936" y="28"/>
                </a:lnTo>
                <a:lnTo>
                  <a:pt x="964" y="18"/>
                </a:lnTo>
                <a:lnTo>
                  <a:pt x="1002" y="18"/>
                </a:lnTo>
                <a:lnTo>
                  <a:pt x="1032" y="8"/>
                </a:lnTo>
                <a:lnTo>
                  <a:pt x="1049" y="8"/>
                </a:lnTo>
                <a:lnTo>
                  <a:pt x="1077" y="0"/>
                </a:lnTo>
                <a:lnTo>
                  <a:pt x="1089" y="0"/>
                </a:lnTo>
                <a:lnTo>
                  <a:pt x="1107" y="0"/>
                </a:lnTo>
                <a:lnTo>
                  <a:pt x="1117" y="0"/>
                </a:lnTo>
                <a:lnTo>
                  <a:pt x="1147" y="0"/>
                </a:lnTo>
                <a:lnTo>
                  <a:pt x="1172" y="8"/>
                </a:lnTo>
                <a:lnTo>
                  <a:pt x="1202" y="8"/>
                </a:lnTo>
                <a:lnTo>
                  <a:pt x="1239" y="18"/>
                </a:lnTo>
                <a:lnTo>
                  <a:pt x="1249" y="28"/>
                </a:lnTo>
                <a:lnTo>
                  <a:pt x="1259" y="35"/>
                </a:lnTo>
                <a:lnTo>
                  <a:pt x="1269" y="35"/>
                </a:lnTo>
                <a:lnTo>
                  <a:pt x="1277" y="45"/>
                </a:lnTo>
                <a:lnTo>
                  <a:pt x="1277" y="55"/>
                </a:lnTo>
                <a:lnTo>
                  <a:pt x="1269" y="65"/>
                </a:lnTo>
                <a:lnTo>
                  <a:pt x="1269" y="75"/>
                </a:lnTo>
                <a:lnTo>
                  <a:pt x="1259" y="85"/>
                </a:lnTo>
                <a:lnTo>
                  <a:pt x="1249" y="85"/>
                </a:lnTo>
                <a:lnTo>
                  <a:pt x="1239" y="93"/>
                </a:lnTo>
                <a:lnTo>
                  <a:pt x="1232" y="103"/>
                </a:lnTo>
                <a:lnTo>
                  <a:pt x="1212" y="113"/>
                </a:lnTo>
                <a:lnTo>
                  <a:pt x="1192" y="113"/>
                </a:lnTo>
                <a:lnTo>
                  <a:pt x="1172" y="123"/>
                </a:lnTo>
                <a:lnTo>
                  <a:pt x="1147" y="130"/>
                </a:lnTo>
                <a:lnTo>
                  <a:pt x="1127" y="140"/>
                </a:lnTo>
                <a:lnTo>
                  <a:pt x="1097" y="150"/>
                </a:lnTo>
                <a:lnTo>
                  <a:pt x="1069" y="160"/>
                </a:lnTo>
                <a:lnTo>
                  <a:pt x="1032" y="170"/>
                </a:lnTo>
                <a:lnTo>
                  <a:pt x="992" y="178"/>
                </a:lnTo>
                <a:lnTo>
                  <a:pt x="964" y="188"/>
                </a:lnTo>
                <a:lnTo>
                  <a:pt x="916" y="198"/>
                </a:lnTo>
                <a:lnTo>
                  <a:pt x="879" y="215"/>
                </a:lnTo>
                <a:lnTo>
                  <a:pt x="831" y="225"/>
                </a:lnTo>
                <a:lnTo>
                  <a:pt x="784" y="235"/>
                </a:lnTo>
                <a:lnTo>
                  <a:pt x="736" y="245"/>
                </a:lnTo>
                <a:lnTo>
                  <a:pt x="699" y="253"/>
                </a:lnTo>
                <a:lnTo>
                  <a:pt x="661" y="273"/>
                </a:lnTo>
                <a:lnTo>
                  <a:pt x="633" y="280"/>
                </a:lnTo>
                <a:lnTo>
                  <a:pt x="596" y="290"/>
                </a:lnTo>
                <a:lnTo>
                  <a:pt x="566" y="290"/>
                </a:lnTo>
                <a:lnTo>
                  <a:pt x="538" y="300"/>
                </a:lnTo>
                <a:lnTo>
                  <a:pt x="511" y="310"/>
                </a:lnTo>
                <a:lnTo>
                  <a:pt x="491" y="310"/>
                </a:lnTo>
                <a:lnTo>
                  <a:pt x="471" y="320"/>
                </a:lnTo>
                <a:lnTo>
                  <a:pt x="453" y="320"/>
                </a:lnTo>
                <a:lnTo>
                  <a:pt x="443" y="320"/>
                </a:lnTo>
                <a:lnTo>
                  <a:pt x="436" y="330"/>
                </a:lnTo>
                <a:lnTo>
                  <a:pt x="426" y="330"/>
                </a:lnTo>
                <a:lnTo>
                  <a:pt x="416" y="330"/>
                </a:lnTo>
                <a:lnTo>
                  <a:pt x="396" y="330"/>
                </a:lnTo>
                <a:lnTo>
                  <a:pt x="368" y="330"/>
                </a:lnTo>
                <a:lnTo>
                  <a:pt x="331" y="338"/>
                </a:lnTo>
                <a:lnTo>
                  <a:pt x="293" y="348"/>
                </a:lnTo>
                <a:lnTo>
                  <a:pt x="245" y="358"/>
                </a:lnTo>
                <a:lnTo>
                  <a:pt x="198" y="358"/>
                </a:lnTo>
                <a:lnTo>
                  <a:pt x="150" y="348"/>
                </a:lnTo>
                <a:lnTo>
                  <a:pt x="103" y="330"/>
                </a:lnTo>
                <a:lnTo>
                  <a:pt x="75" y="330"/>
                </a:lnTo>
                <a:lnTo>
                  <a:pt x="55" y="320"/>
                </a:lnTo>
                <a:lnTo>
                  <a:pt x="38" y="310"/>
                </a:lnTo>
                <a:lnTo>
                  <a:pt x="28" y="300"/>
                </a:lnTo>
                <a:lnTo>
                  <a:pt x="18" y="290"/>
                </a:lnTo>
                <a:lnTo>
                  <a:pt x="8" y="280"/>
                </a:lnTo>
                <a:lnTo>
                  <a:pt x="0" y="280"/>
                </a:lnTo>
                <a:lnTo>
                  <a:pt x="0" y="273"/>
                </a:lnTo>
                <a:lnTo>
                  <a:pt x="8" y="263"/>
                </a:lnTo>
                <a:lnTo>
                  <a:pt x="18" y="253"/>
                </a:lnTo>
                <a:lnTo>
                  <a:pt x="38" y="253"/>
                </a:lnTo>
                <a:lnTo>
                  <a:pt x="55" y="245"/>
                </a:lnTo>
                <a:lnTo>
                  <a:pt x="75" y="235"/>
                </a:lnTo>
                <a:lnTo>
                  <a:pt x="103" y="235"/>
                </a:lnTo>
                <a:lnTo>
                  <a:pt x="130" y="225"/>
                </a:lnTo>
                <a:lnTo>
                  <a:pt x="170" y="215"/>
                </a:lnTo>
                <a:lnTo>
                  <a:pt x="208" y="208"/>
                </a:lnTo>
                <a:lnTo>
                  <a:pt x="245" y="188"/>
                </a:lnTo>
                <a:lnTo>
                  <a:pt x="293" y="178"/>
                </a:lnTo>
                <a:lnTo>
                  <a:pt x="351" y="170"/>
                </a:lnTo>
                <a:lnTo>
                  <a:pt x="406" y="150"/>
                </a:lnTo>
                <a:lnTo>
                  <a:pt x="463" y="140"/>
                </a:lnTo>
                <a:lnTo>
                  <a:pt x="528" y="123"/>
                </a:lnTo>
              </a:path>
            </a:pathLst>
          </a:custGeom>
          <a:solidFill>
            <a:srgbClr val="FF0000">
              <a:alpha val="100000"/>
            </a:srgbClr>
          </a:solidFill>
          <a:ln w="2" cap="rnd" cmpd="sng">
            <a:solidFill>
              <a:srgbClr val="000000">
                <a:alpha val="100000"/>
              </a:srgbClr>
            </a:solidFill>
            <a:prstDash val="solid"/>
            <a:round/>
            <a:headEnd type="none" w="med" len="med"/>
            <a:tailEnd type="none" w="med" len="med"/>
          </a:ln>
        </p:spPr>
        <p:txBody>
          <a:bodyPr/>
          <a:p>
            <a:endParaRPr lang="zh-CN" altLang="en-US"/>
          </a:p>
        </p:txBody>
      </p:sp>
      <p:sp>
        <p:nvSpPr>
          <p:cNvPr id="17" name="Freeform 9"/>
          <p:cNvSpPr/>
          <p:nvPr/>
        </p:nvSpPr>
        <p:spPr>
          <a:xfrm>
            <a:off x="3956050" y="1468438"/>
            <a:ext cx="215900" cy="2087562"/>
          </a:xfrm>
          <a:custGeom>
            <a:avLst/>
            <a:gdLst>
              <a:gd name="txL" fmla="*/ 0 w 340"/>
              <a:gd name="txT" fmla="*/ 0 h 3288"/>
              <a:gd name="txR" fmla="*/ 340 w 340"/>
              <a:gd name="txB" fmla="*/ 3288 h 3288"/>
            </a:gdLst>
            <a:ahLst/>
            <a:cxnLst>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Lst>
            <a:rect l="txL" t="txT" r="txR" b="txB"/>
            <a:pathLst>
              <a:path w="340" h="3288">
                <a:moveTo>
                  <a:pt x="10" y="20"/>
                </a:moveTo>
                <a:lnTo>
                  <a:pt x="10" y="10"/>
                </a:lnTo>
                <a:lnTo>
                  <a:pt x="20" y="0"/>
                </a:lnTo>
                <a:lnTo>
                  <a:pt x="40" y="0"/>
                </a:lnTo>
                <a:lnTo>
                  <a:pt x="58" y="0"/>
                </a:lnTo>
                <a:lnTo>
                  <a:pt x="78" y="0"/>
                </a:lnTo>
                <a:lnTo>
                  <a:pt x="95" y="0"/>
                </a:lnTo>
                <a:lnTo>
                  <a:pt x="133" y="10"/>
                </a:lnTo>
                <a:lnTo>
                  <a:pt x="163" y="20"/>
                </a:lnTo>
                <a:lnTo>
                  <a:pt x="200" y="28"/>
                </a:lnTo>
                <a:lnTo>
                  <a:pt x="228" y="48"/>
                </a:lnTo>
                <a:lnTo>
                  <a:pt x="248" y="55"/>
                </a:lnTo>
                <a:lnTo>
                  <a:pt x="275" y="65"/>
                </a:lnTo>
                <a:lnTo>
                  <a:pt x="295" y="75"/>
                </a:lnTo>
                <a:lnTo>
                  <a:pt x="313" y="85"/>
                </a:lnTo>
                <a:lnTo>
                  <a:pt x="323" y="95"/>
                </a:lnTo>
                <a:lnTo>
                  <a:pt x="333" y="105"/>
                </a:lnTo>
                <a:lnTo>
                  <a:pt x="340" y="133"/>
                </a:lnTo>
                <a:lnTo>
                  <a:pt x="340" y="150"/>
                </a:lnTo>
                <a:lnTo>
                  <a:pt x="340" y="180"/>
                </a:lnTo>
                <a:lnTo>
                  <a:pt x="333" y="208"/>
                </a:lnTo>
                <a:lnTo>
                  <a:pt x="333" y="228"/>
                </a:lnTo>
                <a:lnTo>
                  <a:pt x="323" y="255"/>
                </a:lnTo>
                <a:lnTo>
                  <a:pt x="323" y="293"/>
                </a:lnTo>
                <a:lnTo>
                  <a:pt x="323" y="330"/>
                </a:lnTo>
                <a:lnTo>
                  <a:pt x="313" y="388"/>
                </a:lnTo>
                <a:lnTo>
                  <a:pt x="305" y="445"/>
                </a:lnTo>
                <a:lnTo>
                  <a:pt x="305" y="510"/>
                </a:lnTo>
                <a:lnTo>
                  <a:pt x="295" y="585"/>
                </a:lnTo>
                <a:lnTo>
                  <a:pt x="295" y="623"/>
                </a:lnTo>
                <a:lnTo>
                  <a:pt x="295" y="670"/>
                </a:lnTo>
                <a:lnTo>
                  <a:pt x="285" y="718"/>
                </a:lnTo>
                <a:lnTo>
                  <a:pt x="285" y="775"/>
                </a:lnTo>
                <a:lnTo>
                  <a:pt x="285" y="840"/>
                </a:lnTo>
                <a:lnTo>
                  <a:pt x="285" y="898"/>
                </a:lnTo>
                <a:lnTo>
                  <a:pt x="285" y="975"/>
                </a:lnTo>
                <a:lnTo>
                  <a:pt x="275" y="1050"/>
                </a:lnTo>
                <a:lnTo>
                  <a:pt x="275" y="1125"/>
                </a:lnTo>
                <a:lnTo>
                  <a:pt x="275" y="1210"/>
                </a:lnTo>
                <a:lnTo>
                  <a:pt x="275" y="1295"/>
                </a:lnTo>
                <a:lnTo>
                  <a:pt x="275" y="1390"/>
                </a:lnTo>
                <a:lnTo>
                  <a:pt x="275" y="1485"/>
                </a:lnTo>
                <a:lnTo>
                  <a:pt x="275" y="1588"/>
                </a:lnTo>
                <a:lnTo>
                  <a:pt x="275" y="1693"/>
                </a:lnTo>
                <a:lnTo>
                  <a:pt x="275" y="1805"/>
                </a:lnTo>
                <a:lnTo>
                  <a:pt x="275" y="1918"/>
                </a:lnTo>
                <a:lnTo>
                  <a:pt x="275" y="2023"/>
                </a:lnTo>
                <a:lnTo>
                  <a:pt x="275" y="2125"/>
                </a:lnTo>
                <a:lnTo>
                  <a:pt x="275" y="2220"/>
                </a:lnTo>
                <a:lnTo>
                  <a:pt x="265" y="2315"/>
                </a:lnTo>
                <a:lnTo>
                  <a:pt x="265" y="2400"/>
                </a:lnTo>
                <a:lnTo>
                  <a:pt x="265" y="2485"/>
                </a:lnTo>
                <a:lnTo>
                  <a:pt x="265" y="2560"/>
                </a:lnTo>
                <a:lnTo>
                  <a:pt x="255" y="2635"/>
                </a:lnTo>
                <a:lnTo>
                  <a:pt x="255" y="2703"/>
                </a:lnTo>
                <a:lnTo>
                  <a:pt x="255" y="2770"/>
                </a:lnTo>
                <a:lnTo>
                  <a:pt x="248" y="2825"/>
                </a:lnTo>
                <a:lnTo>
                  <a:pt x="248" y="2883"/>
                </a:lnTo>
                <a:lnTo>
                  <a:pt x="238" y="2930"/>
                </a:lnTo>
                <a:lnTo>
                  <a:pt x="238" y="2968"/>
                </a:lnTo>
                <a:lnTo>
                  <a:pt x="238" y="3005"/>
                </a:lnTo>
                <a:lnTo>
                  <a:pt x="228" y="3080"/>
                </a:lnTo>
                <a:lnTo>
                  <a:pt x="218" y="3138"/>
                </a:lnTo>
                <a:lnTo>
                  <a:pt x="210" y="3185"/>
                </a:lnTo>
                <a:lnTo>
                  <a:pt x="200" y="3223"/>
                </a:lnTo>
                <a:lnTo>
                  <a:pt x="190" y="3250"/>
                </a:lnTo>
                <a:lnTo>
                  <a:pt x="180" y="3280"/>
                </a:lnTo>
                <a:lnTo>
                  <a:pt x="170" y="3288"/>
                </a:lnTo>
                <a:lnTo>
                  <a:pt x="163" y="3288"/>
                </a:lnTo>
                <a:lnTo>
                  <a:pt x="153" y="3288"/>
                </a:lnTo>
                <a:lnTo>
                  <a:pt x="143" y="3280"/>
                </a:lnTo>
                <a:lnTo>
                  <a:pt x="133" y="3260"/>
                </a:lnTo>
                <a:lnTo>
                  <a:pt x="125" y="3250"/>
                </a:lnTo>
                <a:lnTo>
                  <a:pt x="115" y="3223"/>
                </a:lnTo>
                <a:lnTo>
                  <a:pt x="95" y="3195"/>
                </a:lnTo>
                <a:lnTo>
                  <a:pt x="85" y="3165"/>
                </a:lnTo>
                <a:lnTo>
                  <a:pt x="68" y="3128"/>
                </a:lnTo>
                <a:lnTo>
                  <a:pt x="58" y="3090"/>
                </a:lnTo>
                <a:lnTo>
                  <a:pt x="40" y="3053"/>
                </a:lnTo>
                <a:lnTo>
                  <a:pt x="30" y="3025"/>
                </a:lnTo>
                <a:lnTo>
                  <a:pt x="20" y="3005"/>
                </a:lnTo>
                <a:lnTo>
                  <a:pt x="20" y="2988"/>
                </a:lnTo>
                <a:lnTo>
                  <a:pt x="10" y="2968"/>
                </a:lnTo>
                <a:lnTo>
                  <a:pt x="10" y="2958"/>
                </a:lnTo>
                <a:lnTo>
                  <a:pt x="10" y="2950"/>
                </a:lnTo>
                <a:lnTo>
                  <a:pt x="10" y="2940"/>
                </a:lnTo>
                <a:lnTo>
                  <a:pt x="10" y="2930"/>
                </a:lnTo>
                <a:lnTo>
                  <a:pt x="10" y="2920"/>
                </a:lnTo>
                <a:lnTo>
                  <a:pt x="10" y="2900"/>
                </a:lnTo>
                <a:lnTo>
                  <a:pt x="20" y="2873"/>
                </a:lnTo>
                <a:lnTo>
                  <a:pt x="20" y="2855"/>
                </a:lnTo>
                <a:lnTo>
                  <a:pt x="30" y="2825"/>
                </a:lnTo>
                <a:lnTo>
                  <a:pt x="30" y="2798"/>
                </a:lnTo>
                <a:lnTo>
                  <a:pt x="30" y="2778"/>
                </a:lnTo>
                <a:lnTo>
                  <a:pt x="40" y="2760"/>
                </a:lnTo>
                <a:lnTo>
                  <a:pt x="40" y="2730"/>
                </a:lnTo>
                <a:lnTo>
                  <a:pt x="40" y="2703"/>
                </a:lnTo>
                <a:lnTo>
                  <a:pt x="48" y="2665"/>
                </a:lnTo>
                <a:lnTo>
                  <a:pt x="48" y="2628"/>
                </a:lnTo>
                <a:lnTo>
                  <a:pt x="58" y="2580"/>
                </a:lnTo>
                <a:lnTo>
                  <a:pt x="58" y="2533"/>
                </a:lnTo>
                <a:lnTo>
                  <a:pt x="58" y="2485"/>
                </a:lnTo>
                <a:lnTo>
                  <a:pt x="68" y="2430"/>
                </a:lnTo>
                <a:lnTo>
                  <a:pt x="68" y="2363"/>
                </a:lnTo>
                <a:lnTo>
                  <a:pt x="78" y="2298"/>
                </a:lnTo>
                <a:lnTo>
                  <a:pt x="78" y="2220"/>
                </a:lnTo>
                <a:lnTo>
                  <a:pt x="85" y="2155"/>
                </a:lnTo>
                <a:lnTo>
                  <a:pt x="85" y="2070"/>
                </a:lnTo>
                <a:lnTo>
                  <a:pt x="95" y="1985"/>
                </a:lnTo>
                <a:lnTo>
                  <a:pt x="95" y="1900"/>
                </a:lnTo>
                <a:lnTo>
                  <a:pt x="105" y="1825"/>
                </a:lnTo>
                <a:lnTo>
                  <a:pt x="105" y="1750"/>
                </a:lnTo>
                <a:lnTo>
                  <a:pt x="105" y="1673"/>
                </a:lnTo>
                <a:lnTo>
                  <a:pt x="115" y="1598"/>
                </a:lnTo>
                <a:lnTo>
                  <a:pt x="115" y="1530"/>
                </a:lnTo>
                <a:lnTo>
                  <a:pt x="125" y="1475"/>
                </a:lnTo>
                <a:lnTo>
                  <a:pt x="125" y="1408"/>
                </a:lnTo>
                <a:lnTo>
                  <a:pt x="125" y="1350"/>
                </a:lnTo>
                <a:lnTo>
                  <a:pt x="125" y="1305"/>
                </a:lnTo>
                <a:lnTo>
                  <a:pt x="133" y="1248"/>
                </a:lnTo>
                <a:lnTo>
                  <a:pt x="133" y="1200"/>
                </a:lnTo>
                <a:lnTo>
                  <a:pt x="133" y="1163"/>
                </a:lnTo>
                <a:lnTo>
                  <a:pt x="133" y="1125"/>
                </a:lnTo>
                <a:lnTo>
                  <a:pt x="133" y="1088"/>
                </a:lnTo>
                <a:lnTo>
                  <a:pt x="133" y="1050"/>
                </a:lnTo>
                <a:lnTo>
                  <a:pt x="133" y="983"/>
                </a:lnTo>
                <a:lnTo>
                  <a:pt x="133" y="925"/>
                </a:lnTo>
                <a:lnTo>
                  <a:pt x="133" y="850"/>
                </a:lnTo>
                <a:lnTo>
                  <a:pt x="125" y="785"/>
                </a:lnTo>
                <a:lnTo>
                  <a:pt x="125" y="708"/>
                </a:lnTo>
                <a:lnTo>
                  <a:pt x="125" y="633"/>
                </a:lnTo>
                <a:lnTo>
                  <a:pt x="115" y="548"/>
                </a:lnTo>
                <a:lnTo>
                  <a:pt x="105" y="463"/>
                </a:lnTo>
                <a:lnTo>
                  <a:pt x="105" y="388"/>
                </a:lnTo>
                <a:lnTo>
                  <a:pt x="95" y="320"/>
                </a:lnTo>
                <a:lnTo>
                  <a:pt x="85" y="255"/>
                </a:lnTo>
                <a:lnTo>
                  <a:pt x="78" y="208"/>
                </a:lnTo>
                <a:lnTo>
                  <a:pt x="68" y="160"/>
                </a:lnTo>
                <a:lnTo>
                  <a:pt x="58" y="133"/>
                </a:lnTo>
                <a:lnTo>
                  <a:pt x="48" y="113"/>
                </a:lnTo>
                <a:lnTo>
                  <a:pt x="40" y="105"/>
                </a:lnTo>
                <a:lnTo>
                  <a:pt x="20" y="85"/>
                </a:lnTo>
                <a:lnTo>
                  <a:pt x="10" y="65"/>
                </a:lnTo>
                <a:lnTo>
                  <a:pt x="0" y="48"/>
                </a:lnTo>
                <a:lnTo>
                  <a:pt x="10" y="20"/>
                </a:lnTo>
              </a:path>
            </a:pathLst>
          </a:custGeom>
          <a:solidFill>
            <a:srgbClr val="FF0000">
              <a:alpha val="100000"/>
            </a:srgbClr>
          </a:solidFill>
          <a:ln w="2" cap="rnd" cmpd="sng">
            <a:solidFill>
              <a:srgbClr val="000000">
                <a:alpha val="100000"/>
              </a:srgbClr>
            </a:solidFill>
            <a:prstDash val="solid"/>
            <a:round/>
            <a:headEnd type="none" w="med" len="med"/>
            <a:tailEnd type="none" w="med" len="med"/>
          </a:ln>
        </p:spPr>
        <p:txBody>
          <a:bodyPr/>
          <a:p>
            <a:endParaRPr lang="zh-CN" altLang="en-US"/>
          </a:p>
        </p:txBody>
      </p:sp>
      <p:sp>
        <p:nvSpPr>
          <p:cNvPr id="18" name="Freeform 8"/>
          <p:cNvSpPr/>
          <p:nvPr/>
        </p:nvSpPr>
        <p:spPr>
          <a:xfrm>
            <a:off x="3416300" y="2165350"/>
            <a:ext cx="684213" cy="893763"/>
          </a:xfrm>
          <a:custGeom>
            <a:avLst/>
            <a:gdLst>
              <a:gd name="txL" fmla="*/ 0 w 1078"/>
              <a:gd name="txT" fmla="*/ 0 h 1407"/>
              <a:gd name="txR" fmla="*/ 1078 w 1078"/>
              <a:gd name="txB" fmla="*/ 1407 h 1407"/>
            </a:gdLst>
            <a:ahLst/>
            <a:cxnLst>
              <a:cxn ang="0">
                <a:pos x="0"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Lst>
            <a:rect l="txL" t="txT" r="txR" b="txB"/>
            <a:pathLst>
              <a:path w="1078" h="1407">
                <a:moveTo>
                  <a:pt x="0" y="1407"/>
                </a:moveTo>
                <a:lnTo>
                  <a:pt x="0" y="1397"/>
                </a:lnTo>
                <a:lnTo>
                  <a:pt x="10" y="1370"/>
                </a:lnTo>
                <a:lnTo>
                  <a:pt x="30" y="1350"/>
                </a:lnTo>
                <a:lnTo>
                  <a:pt x="58" y="1312"/>
                </a:lnTo>
                <a:lnTo>
                  <a:pt x="85" y="1265"/>
                </a:lnTo>
                <a:lnTo>
                  <a:pt x="133" y="1217"/>
                </a:lnTo>
                <a:lnTo>
                  <a:pt x="180" y="1152"/>
                </a:lnTo>
                <a:lnTo>
                  <a:pt x="245" y="1085"/>
                </a:lnTo>
                <a:lnTo>
                  <a:pt x="285" y="1047"/>
                </a:lnTo>
                <a:lnTo>
                  <a:pt x="313" y="1010"/>
                </a:lnTo>
                <a:lnTo>
                  <a:pt x="350" y="962"/>
                </a:lnTo>
                <a:lnTo>
                  <a:pt x="388" y="905"/>
                </a:lnTo>
                <a:lnTo>
                  <a:pt x="425" y="857"/>
                </a:lnTo>
                <a:lnTo>
                  <a:pt x="473" y="792"/>
                </a:lnTo>
                <a:lnTo>
                  <a:pt x="510" y="735"/>
                </a:lnTo>
                <a:lnTo>
                  <a:pt x="558" y="670"/>
                </a:lnTo>
                <a:lnTo>
                  <a:pt x="595" y="602"/>
                </a:lnTo>
                <a:lnTo>
                  <a:pt x="643" y="527"/>
                </a:lnTo>
                <a:lnTo>
                  <a:pt x="690" y="442"/>
                </a:lnTo>
                <a:lnTo>
                  <a:pt x="748" y="367"/>
                </a:lnTo>
                <a:lnTo>
                  <a:pt x="795" y="282"/>
                </a:lnTo>
                <a:lnTo>
                  <a:pt x="843" y="187"/>
                </a:lnTo>
                <a:lnTo>
                  <a:pt x="898" y="92"/>
                </a:lnTo>
                <a:lnTo>
                  <a:pt x="945" y="0"/>
                </a:lnTo>
                <a:lnTo>
                  <a:pt x="1078" y="167"/>
                </a:lnTo>
                <a:lnTo>
                  <a:pt x="1013" y="272"/>
                </a:lnTo>
                <a:lnTo>
                  <a:pt x="955" y="367"/>
                </a:lnTo>
                <a:lnTo>
                  <a:pt x="898" y="452"/>
                </a:lnTo>
                <a:lnTo>
                  <a:pt x="850" y="537"/>
                </a:lnTo>
                <a:lnTo>
                  <a:pt x="795" y="622"/>
                </a:lnTo>
                <a:lnTo>
                  <a:pt x="738" y="697"/>
                </a:lnTo>
                <a:lnTo>
                  <a:pt x="690" y="775"/>
                </a:lnTo>
                <a:lnTo>
                  <a:pt x="643" y="840"/>
                </a:lnTo>
                <a:lnTo>
                  <a:pt x="595" y="897"/>
                </a:lnTo>
                <a:lnTo>
                  <a:pt x="550" y="952"/>
                </a:lnTo>
                <a:lnTo>
                  <a:pt x="500" y="1010"/>
                </a:lnTo>
                <a:lnTo>
                  <a:pt x="463" y="1057"/>
                </a:lnTo>
                <a:lnTo>
                  <a:pt x="425" y="1105"/>
                </a:lnTo>
                <a:lnTo>
                  <a:pt x="388" y="1142"/>
                </a:lnTo>
                <a:lnTo>
                  <a:pt x="340" y="1180"/>
                </a:lnTo>
                <a:lnTo>
                  <a:pt x="313" y="1207"/>
                </a:lnTo>
                <a:lnTo>
                  <a:pt x="245" y="1265"/>
                </a:lnTo>
                <a:lnTo>
                  <a:pt x="180" y="1302"/>
                </a:lnTo>
                <a:lnTo>
                  <a:pt x="133" y="1342"/>
                </a:lnTo>
                <a:lnTo>
                  <a:pt x="95" y="1370"/>
                </a:lnTo>
                <a:lnTo>
                  <a:pt x="58" y="1387"/>
                </a:lnTo>
                <a:lnTo>
                  <a:pt x="30" y="1407"/>
                </a:lnTo>
                <a:lnTo>
                  <a:pt x="10" y="1407"/>
                </a:lnTo>
                <a:lnTo>
                  <a:pt x="0" y="1407"/>
                </a:lnTo>
              </a:path>
            </a:pathLst>
          </a:custGeom>
          <a:solidFill>
            <a:srgbClr val="FF0000">
              <a:alpha val="100000"/>
            </a:srgbClr>
          </a:solidFill>
          <a:ln w="2" cap="rnd" cmpd="sng">
            <a:solidFill>
              <a:srgbClr val="000000">
                <a:alpha val="100000"/>
              </a:srgbClr>
            </a:solidFill>
            <a:prstDash val="solid"/>
            <a:round/>
            <a:headEnd type="none" w="med" len="med"/>
            <a:tailEnd type="none" w="med" len="med"/>
          </a:ln>
        </p:spPr>
        <p:txBody>
          <a:bodyPr/>
          <a:p>
            <a:endParaRPr lang="zh-CN" altLang="en-US"/>
          </a:p>
        </p:txBody>
      </p:sp>
      <p:sp>
        <p:nvSpPr>
          <p:cNvPr id="19" name="Freeform 7"/>
          <p:cNvSpPr/>
          <p:nvPr/>
        </p:nvSpPr>
        <p:spPr>
          <a:xfrm>
            <a:off x="4070350" y="2433638"/>
            <a:ext cx="277813" cy="215900"/>
          </a:xfrm>
          <a:custGeom>
            <a:avLst/>
            <a:gdLst>
              <a:gd name="txL" fmla="*/ 0 w 436"/>
              <a:gd name="txT" fmla="*/ 0 h 340"/>
              <a:gd name="txR" fmla="*/ 436 w 436"/>
              <a:gd name="txB" fmla="*/ 340 h 340"/>
            </a:gdLst>
            <a:ahLst/>
            <a:cxnLst>
              <a:cxn ang="0">
                <a:pos x="0" y="0"/>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0"/>
              </a:cxn>
            </a:cxnLst>
            <a:rect l="txL" t="txT" r="txR" b="txB"/>
            <a:pathLst>
              <a:path w="436" h="340">
                <a:moveTo>
                  <a:pt x="0" y="0"/>
                </a:moveTo>
                <a:lnTo>
                  <a:pt x="57" y="0"/>
                </a:lnTo>
                <a:lnTo>
                  <a:pt x="115" y="0"/>
                </a:lnTo>
                <a:lnTo>
                  <a:pt x="159" y="10"/>
                </a:lnTo>
                <a:lnTo>
                  <a:pt x="209" y="20"/>
                </a:lnTo>
                <a:lnTo>
                  <a:pt x="257" y="30"/>
                </a:lnTo>
                <a:lnTo>
                  <a:pt x="294" y="50"/>
                </a:lnTo>
                <a:lnTo>
                  <a:pt x="321" y="68"/>
                </a:lnTo>
                <a:lnTo>
                  <a:pt x="349" y="88"/>
                </a:lnTo>
                <a:lnTo>
                  <a:pt x="369" y="105"/>
                </a:lnTo>
                <a:lnTo>
                  <a:pt x="399" y="125"/>
                </a:lnTo>
                <a:lnTo>
                  <a:pt x="406" y="153"/>
                </a:lnTo>
                <a:lnTo>
                  <a:pt x="426" y="173"/>
                </a:lnTo>
                <a:lnTo>
                  <a:pt x="436" y="190"/>
                </a:lnTo>
                <a:lnTo>
                  <a:pt x="436" y="210"/>
                </a:lnTo>
                <a:lnTo>
                  <a:pt x="436" y="238"/>
                </a:lnTo>
                <a:lnTo>
                  <a:pt x="436" y="258"/>
                </a:lnTo>
                <a:lnTo>
                  <a:pt x="436" y="275"/>
                </a:lnTo>
                <a:lnTo>
                  <a:pt x="426" y="295"/>
                </a:lnTo>
                <a:lnTo>
                  <a:pt x="426" y="313"/>
                </a:lnTo>
                <a:lnTo>
                  <a:pt x="416" y="323"/>
                </a:lnTo>
                <a:lnTo>
                  <a:pt x="406" y="333"/>
                </a:lnTo>
                <a:lnTo>
                  <a:pt x="399" y="333"/>
                </a:lnTo>
                <a:lnTo>
                  <a:pt x="389" y="340"/>
                </a:lnTo>
                <a:lnTo>
                  <a:pt x="379" y="340"/>
                </a:lnTo>
                <a:lnTo>
                  <a:pt x="369" y="333"/>
                </a:lnTo>
                <a:lnTo>
                  <a:pt x="359" y="333"/>
                </a:lnTo>
                <a:lnTo>
                  <a:pt x="339" y="323"/>
                </a:lnTo>
                <a:lnTo>
                  <a:pt x="331" y="313"/>
                </a:lnTo>
                <a:lnTo>
                  <a:pt x="314" y="295"/>
                </a:lnTo>
                <a:lnTo>
                  <a:pt x="294" y="275"/>
                </a:lnTo>
                <a:lnTo>
                  <a:pt x="264" y="258"/>
                </a:lnTo>
                <a:lnTo>
                  <a:pt x="244" y="238"/>
                </a:lnTo>
                <a:lnTo>
                  <a:pt x="209" y="210"/>
                </a:lnTo>
                <a:lnTo>
                  <a:pt x="179" y="180"/>
                </a:lnTo>
                <a:lnTo>
                  <a:pt x="152" y="153"/>
                </a:lnTo>
                <a:lnTo>
                  <a:pt x="115" y="115"/>
                </a:lnTo>
                <a:lnTo>
                  <a:pt x="75" y="78"/>
                </a:lnTo>
                <a:lnTo>
                  <a:pt x="37" y="40"/>
                </a:lnTo>
                <a:lnTo>
                  <a:pt x="0" y="0"/>
                </a:lnTo>
              </a:path>
            </a:pathLst>
          </a:custGeom>
          <a:solidFill>
            <a:srgbClr val="FF0000">
              <a:alpha val="100000"/>
            </a:srgbClr>
          </a:solidFill>
          <a:ln w="2" cap="rnd" cmpd="sng">
            <a:solidFill>
              <a:srgbClr val="000000">
                <a:alpha val="100000"/>
              </a:srgbClr>
            </a:solidFill>
            <a:prstDash val="solid"/>
            <a:round/>
            <a:headEnd type="none" w="med" len="med"/>
            <a:tailEnd type="none" w="med" len="med"/>
          </a:ln>
        </p:spPr>
        <p:txBody>
          <a:bodyPr/>
          <a:p>
            <a:endParaRPr lang="zh-CN" altLang="en-US"/>
          </a:p>
        </p:txBody>
      </p:sp>
      <p:sp>
        <p:nvSpPr>
          <p:cNvPr id="21520" name="Rectangle 41"/>
          <p:cNvSpPr/>
          <p:nvPr/>
        </p:nvSpPr>
        <p:spPr>
          <a:xfrm>
            <a:off x="0" y="1108075"/>
            <a:ext cx="9144000" cy="0"/>
          </a:xfrm>
          <a:prstGeom prst="rect">
            <a:avLst/>
          </a:prstGeom>
          <a:noFill/>
          <a:ln w="9525">
            <a:noFill/>
          </a:ln>
        </p:spPr>
        <p:txBody>
          <a:bodyPr wrap="none" anchor="ctr">
            <a:spAutoFit/>
          </a:bodyPr>
          <a:p>
            <a:endParaRPr lang="zh-CN" altLang="zh-CN" dirty="0">
              <a:latin typeface="Calibri" pitchFamily="34" charset="0"/>
            </a:endParaRPr>
          </a:p>
        </p:txBody>
      </p:sp>
      <p:pic>
        <p:nvPicPr>
          <p:cNvPr id="21521" name="Picture 2"/>
          <p:cNvPicPr>
            <a:picLocks noChangeAspect="1"/>
          </p:cNvPicPr>
          <p:nvPr/>
        </p:nvPicPr>
        <p:blipFill>
          <a:blip r:embed="rId2"/>
          <a:stretch>
            <a:fillRect/>
          </a:stretch>
        </p:blipFill>
        <p:spPr>
          <a:xfrm>
            <a:off x="287338" y="4395788"/>
            <a:ext cx="8485187" cy="172402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subTnLst>
                                    <p:audio>
                                      <p:cMediaNode>
                                        <p:cTn display="0" masterRel="sameClick">
                                          <p:stCondLst>
                                            <p:cond evt="begin" delay="0">
                                              <p:tn val="5"/>
                                            </p:cond>
                                          </p:stCondLst>
                                          <p:endCondLst>
                                            <p:cond evt="onStopAudio" delay="0">
                                              <p:tgtEl>
                                                <p:sldTgt/>
                                              </p:tgtEl>
                                            </p:cond>
                                          </p:endCondLst>
                                        </p:cTn>
                                        <p:tgtEl>
                                          <p:sndTgt r:embed="rId3" name="breeze.wav"/>
                                        </p:tgtEl>
                                      </p:cMediaNode>
                                    </p:audio>
                                  </p:sub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up)">
                                      <p:cBhvr>
                                        <p:cTn id="12" dur="500"/>
                                        <p:tgtEl>
                                          <p:spTgt spid="17"/>
                                        </p:tgtEl>
                                      </p:cBhvr>
                                    </p:animEffect>
                                  </p:childTnLst>
                                  <p:subTnLst>
                                    <p:audio>
                                      <p:cMediaNode>
                                        <p:cTn display="0" masterRel="sameClick">
                                          <p:stCondLst>
                                            <p:cond evt="begin" delay="0">
                                              <p:tn val="10"/>
                                            </p:cond>
                                          </p:stCondLst>
                                          <p:endCondLst>
                                            <p:cond evt="onStopAudio" delay="0">
                                              <p:tgtEl>
                                                <p:sldTgt/>
                                              </p:tgtEl>
                                            </p:cond>
                                          </p:endCondLst>
                                        </p:cTn>
                                        <p:tgtEl>
                                          <p:sndTgt r:embed="rId3" name="breeze.wav"/>
                                        </p:tgtEl>
                                      </p:cMediaNode>
                                    </p:audio>
                                  </p:sub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ipe(up)">
                                      <p:cBhvr>
                                        <p:cTn id="17" dur="500"/>
                                        <p:tgtEl>
                                          <p:spTgt spid="18"/>
                                        </p:tgtEl>
                                      </p:cBhvr>
                                    </p:animEffect>
                                  </p:childTnLst>
                                  <p:subTnLst>
                                    <p:audio>
                                      <p:cMediaNode>
                                        <p:cTn display="0" masterRel="sameClick">
                                          <p:stCondLst>
                                            <p:cond evt="begin" delay="0">
                                              <p:tn val="15"/>
                                            </p:cond>
                                          </p:stCondLst>
                                          <p:endCondLst>
                                            <p:cond evt="onStopAudio" delay="0">
                                              <p:tgtEl>
                                                <p:sldTgt/>
                                              </p:tgtEl>
                                            </p:cond>
                                          </p:endCondLst>
                                        </p:cTn>
                                        <p:tgtEl>
                                          <p:sndTgt r:embed="rId3" name="breeze.wav"/>
                                        </p:tgtEl>
                                      </p:cMediaNode>
                                    </p:audio>
                                  </p:sub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wipe(up)">
                                      <p:cBhvr>
                                        <p:cTn id="22" dur="500"/>
                                        <p:tgtEl>
                                          <p:spTgt spid="19"/>
                                        </p:tgtEl>
                                      </p:cBhvr>
                                    </p:animEffect>
                                  </p:childTnLst>
                                  <p:subTnLst>
                                    <p:audio>
                                      <p:cMediaNode>
                                        <p:cTn display="0" masterRel="sameClick">
                                          <p:stCondLst>
                                            <p:cond evt="begin" delay="0">
                                              <p:tn val="20"/>
                                            </p:cond>
                                          </p:stCondLst>
                                          <p:endCondLst>
                                            <p:cond evt="onStopAudio" delay="0">
                                              <p:tgtEl>
                                                <p:sldTgt/>
                                              </p:tgtEl>
                                            </p:cond>
                                          </p:endCondLst>
                                        </p:cTn>
                                        <p:tgtEl>
                                          <p:sndTgt r:embed="rId3" name="breeze.wav"/>
                                        </p:tgtEl>
                                      </p:cMediaNode>
                                    </p:audio>
                                  </p:sub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up)">
                                      <p:cBhvr>
                                        <p:cTn id="27" dur="500"/>
                                        <p:tgtEl>
                                          <p:spTgt spid="14"/>
                                        </p:tgtEl>
                                      </p:cBhvr>
                                    </p:animEffect>
                                  </p:childTnLst>
                                  <p:subTnLst>
                                    <p:audio>
                                      <p:cMediaNode>
                                        <p:cTn display="0" masterRel="sameClick">
                                          <p:stCondLst>
                                            <p:cond evt="begin" delay="0">
                                              <p:tn val="25"/>
                                            </p:cond>
                                          </p:stCondLst>
                                          <p:endCondLst>
                                            <p:cond evt="onStopAudio" delay="0">
                                              <p:tgtEl>
                                                <p:sldTgt/>
                                              </p:tgtEl>
                                            </p:cond>
                                          </p:endCondLst>
                                        </p:cTn>
                                        <p:tgtEl>
                                          <p:sndTgt r:embed="rId3" name="breeze.wav"/>
                                        </p:tgtEl>
                                      </p:cMediaNode>
                                    </p:audio>
                                  </p:subTnLst>
                                </p:cTn>
                              </p:par>
                            </p:childTnLst>
                          </p:cTn>
                        </p:par>
                      </p:childTnLst>
                    </p:cTn>
                  </p:par>
                  <p:par>
                    <p:cTn id="28" fill="hold">
                      <p:stCondLst>
                        <p:cond delay="indefinite"/>
                      </p:stCondLst>
                      <p:childTnLst>
                        <p:par>
                          <p:cTn id="29" fill="hold">
                            <p:stCondLst>
                              <p:cond delay="0"/>
                            </p:stCondLst>
                            <p:childTnLst>
                              <p:par>
                                <p:cTn id="30" presetID="22" presetClass="entr" presetSubtype="1" fill="hold"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ipe(up)">
                                      <p:cBhvr>
                                        <p:cTn id="32" dur="500"/>
                                        <p:tgtEl>
                                          <p:spTgt spid="15"/>
                                        </p:tgtEl>
                                      </p:cBhvr>
                                    </p:animEffect>
                                  </p:childTnLst>
                                  <p:subTnLst>
                                    <p:audio>
                                      <p:cMediaNode>
                                        <p:cTn display="0" masterRel="sameClick">
                                          <p:stCondLst>
                                            <p:cond evt="begin" delay="0">
                                              <p:tn val="30"/>
                                            </p:cond>
                                          </p:stCondLst>
                                          <p:endCondLst>
                                            <p:cond evt="onStopAudio" delay="0">
                                              <p:tgtEl>
                                                <p:sldTgt/>
                                              </p:tgtEl>
                                            </p:cond>
                                          </p:endCondLst>
                                        </p:cTn>
                                        <p:tgtEl>
                                          <p:sndTgt r:embed="rId3" name="breeze.wav"/>
                                        </p:tgtEl>
                                      </p:cMediaNode>
                                    </p:audio>
                                  </p:sub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wipe(left)">
                                      <p:cBhvr>
                                        <p:cTn id="37" dur="500"/>
                                        <p:tgtEl>
                                          <p:spTgt spid="13"/>
                                        </p:tgtEl>
                                      </p:cBhvr>
                                    </p:animEffect>
                                  </p:childTnLst>
                                  <p:subTnLst>
                                    <p:audio>
                                      <p:cMediaNode>
                                        <p:cTn display="0" masterRel="sameClick">
                                          <p:stCondLst>
                                            <p:cond evt="begin" delay="0">
                                              <p:tn val="35"/>
                                            </p:cond>
                                          </p:stCondLst>
                                          <p:endCondLst>
                                            <p:cond evt="onStopAudio" delay="0">
                                              <p:tgtEl>
                                                <p:sldTgt/>
                                              </p:tgtEl>
                                            </p:cond>
                                          </p:endCondLst>
                                        </p:cTn>
                                        <p:tgtEl>
                                          <p:sndTgt r:embed="rId3" name="breeze.wav"/>
                                        </p:tgtEl>
                                      </p:cMediaNode>
                                    </p:audio>
                                  </p:sub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left)">
                                      <p:cBhvr>
                                        <p:cTn id="42" dur="500"/>
                                        <p:tgtEl>
                                          <p:spTgt spid="12"/>
                                        </p:tgtEl>
                                      </p:cBhvr>
                                    </p:animEffect>
                                  </p:childTnLst>
                                  <p:subTnLst>
                                    <p:audio>
                                      <p:cMediaNode>
                                        <p:cTn display="0" masterRel="sameClick">
                                          <p:stCondLst>
                                            <p:cond evt="begin" delay="0">
                                              <p:tn val="40"/>
                                            </p:cond>
                                          </p:stCondLst>
                                          <p:endCondLst>
                                            <p:cond evt="onStopAudio" delay="0">
                                              <p:tgtEl>
                                                <p:sldTgt/>
                                              </p:tgtEl>
                                            </p:cond>
                                          </p:endCondLst>
                                        </p:cTn>
                                        <p:tgtEl>
                                          <p:sndTgt r:embed="rId3" name="breeze.wav"/>
                                        </p:tgtEl>
                                      </p:cMediaNode>
                                    </p:audio>
                                  </p:sub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wipe(left)">
                                      <p:cBhvr>
                                        <p:cTn id="47" dur="500"/>
                                        <p:tgtEl>
                                          <p:spTgt spid="9"/>
                                        </p:tgtEl>
                                      </p:cBhvr>
                                    </p:animEffect>
                                  </p:childTnLst>
                                  <p:subTnLst>
                                    <p:audio>
                                      <p:cMediaNode>
                                        <p:cTn display="0" masterRel="sameClick">
                                          <p:stCondLst>
                                            <p:cond evt="begin" delay="0">
                                              <p:tn val="45"/>
                                            </p:cond>
                                          </p:stCondLst>
                                          <p:endCondLst>
                                            <p:cond evt="onStopAudio" delay="0">
                                              <p:tgtEl>
                                                <p:sldTgt/>
                                              </p:tgtEl>
                                            </p:cond>
                                          </p:endCondLst>
                                        </p:cTn>
                                        <p:tgtEl>
                                          <p:sndTgt r:embed="rId3" name="breeze.wav"/>
                                        </p:tgtEl>
                                      </p:cMediaNode>
                                    </p:audio>
                                  </p:subTnLst>
                                </p:cTn>
                              </p:par>
                            </p:childTnLst>
                          </p:cTn>
                        </p:par>
                      </p:childTnLst>
                    </p:cTn>
                  </p:par>
                  <p:par>
                    <p:cTn id="48" fill="hold">
                      <p:stCondLst>
                        <p:cond delay="indefinite"/>
                      </p:stCondLst>
                      <p:childTnLst>
                        <p:par>
                          <p:cTn id="49" fill="hold">
                            <p:stCondLst>
                              <p:cond delay="0"/>
                            </p:stCondLst>
                            <p:childTnLst>
                              <p:par>
                                <p:cTn id="50" presetID="22" presetClass="entr" presetSubtype="1" fill="hold" nodeType="clickEffect">
                                  <p:stCondLst>
                                    <p:cond delay="0"/>
                                  </p:stCondLst>
                                  <p:childTnLst>
                                    <p:set>
                                      <p:cBhvr>
                                        <p:cTn id="51" dur="1" fill="hold">
                                          <p:stCondLst>
                                            <p:cond delay="0"/>
                                          </p:stCondLst>
                                        </p:cTn>
                                        <p:tgtEl>
                                          <p:spTgt spid="8"/>
                                        </p:tgtEl>
                                        <p:attrNameLst>
                                          <p:attrName>style.visibility</p:attrName>
                                        </p:attrNameLst>
                                      </p:cBhvr>
                                      <p:to>
                                        <p:strVal val="visible"/>
                                      </p:to>
                                    </p:set>
                                    <p:animEffect transition="in" filter="wipe(up)">
                                      <p:cBhvr>
                                        <p:cTn id="52" dur="500"/>
                                        <p:tgtEl>
                                          <p:spTgt spid="8"/>
                                        </p:tgtEl>
                                      </p:cBhvr>
                                    </p:animEffect>
                                  </p:childTnLst>
                                  <p:subTnLst>
                                    <p:audio>
                                      <p:cMediaNode>
                                        <p:cTn display="0" masterRel="sameClick">
                                          <p:stCondLst>
                                            <p:cond evt="begin" delay="0">
                                              <p:tn val="50"/>
                                            </p:cond>
                                          </p:stCondLst>
                                          <p:endCondLst>
                                            <p:cond evt="onStopAudio" delay="0">
                                              <p:tgtEl>
                                                <p:sldTgt/>
                                              </p:tgtEl>
                                            </p:cond>
                                          </p:endCondLst>
                                        </p:cTn>
                                        <p:tgtEl>
                                          <p:sndTgt r:embed="rId3" name="breeze.wav"/>
                                        </p:tgtEl>
                                      </p:cMediaNode>
                                    </p:audio>
                                  </p:subTnLst>
                                </p:cTn>
                              </p:par>
                            </p:childTnLst>
                          </p:cTn>
                        </p:par>
                      </p:childTnLst>
                    </p:cTn>
                  </p:par>
                  <p:par>
                    <p:cTn id="53" fill="hold">
                      <p:stCondLst>
                        <p:cond delay="indefinite"/>
                      </p:stCondLst>
                      <p:childTnLst>
                        <p:par>
                          <p:cTn id="54" fill="hold">
                            <p:stCondLst>
                              <p:cond delay="0"/>
                            </p:stCondLst>
                            <p:childTnLst>
                              <p:par>
                                <p:cTn id="55" presetID="22" presetClass="entr" presetSubtype="1" fill="hold" nodeType="click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wipe(up)">
                                      <p:cBhvr>
                                        <p:cTn id="57" dur="500"/>
                                        <p:tgtEl>
                                          <p:spTgt spid="10"/>
                                        </p:tgtEl>
                                      </p:cBhvr>
                                    </p:animEffect>
                                  </p:childTnLst>
                                  <p:subTnLst>
                                    <p:audio>
                                      <p:cMediaNode>
                                        <p:cTn display="0" masterRel="sameClick">
                                          <p:stCondLst>
                                            <p:cond evt="begin" delay="0">
                                              <p:tn val="55"/>
                                            </p:cond>
                                          </p:stCondLst>
                                          <p:endCondLst>
                                            <p:cond evt="onStopAudio" delay="0">
                                              <p:tgtEl>
                                                <p:sldTgt/>
                                              </p:tgtEl>
                                            </p:cond>
                                          </p:endCondLst>
                                        </p:cTn>
                                        <p:tgtEl>
                                          <p:sndTgt r:embed="rId3" name="breeze.wav"/>
                                        </p:tgtEl>
                                      </p:cMediaNode>
                                    </p:audio>
                                  </p:subTnLst>
                                </p:cTn>
                              </p:par>
                            </p:childTnLst>
                          </p:cTn>
                        </p:par>
                      </p:childTnLst>
                    </p:cTn>
                  </p:par>
                  <p:par>
                    <p:cTn id="58" fill="hold">
                      <p:stCondLst>
                        <p:cond delay="indefinite"/>
                      </p:stCondLst>
                      <p:childTnLst>
                        <p:par>
                          <p:cTn id="59" fill="hold">
                            <p:stCondLst>
                              <p:cond delay="0"/>
                            </p:stCondLst>
                            <p:childTnLst>
                              <p:par>
                                <p:cTn id="60" presetID="22" presetClass="entr" presetSubtype="1" fill="hold" nodeType="clickEffect">
                                  <p:stCondLst>
                                    <p:cond delay="0"/>
                                  </p:stCondLst>
                                  <p:childTnLst>
                                    <p:set>
                                      <p:cBhvr>
                                        <p:cTn id="61" dur="1" fill="hold">
                                          <p:stCondLst>
                                            <p:cond delay="0"/>
                                          </p:stCondLst>
                                        </p:cTn>
                                        <p:tgtEl>
                                          <p:spTgt spid="11"/>
                                        </p:tgtEl>
                                        <p:attrNameLst>
                                          <p:attrName>style.visibility</p:attrName>
                                        </p:attrNameLst>
                                      </p:cBhvr>
                                      <p:to>
                                        <p:strVal val="visible"/>
                                      </p:to>
                                    </p:set>
                                    <p:animEffect transition="in" filter="wipe(up)">
                                      <p:cBhvr>
                                        <p:cTn id="62" dur="500"/>
                                        <p:tgtEl>
                                          <p:spTgt spid="11"/>
                                        </p:tgtEl>
                                      </p:cBhvr>
                                    </p:animEffect>
                                  </p:childTnLst>
                                  <p:subTnLst>
                                    <p:audio>
                                      <p:cMediaNode>
                                        <p:cTn display="0" masterRel="sameClick">
                                          <p:stCondLst>
                                            <p:cond evt="begin" delay="0">
                                              <p:tn val="60"/>
                                            </p:cond>
                                          </p:stCondLst>
                                          <p:endCondLst>
                                            <p:cond evt="onStopAudio" delay="0">
                                              <p:tgtEl>
                                                <p:sldTgt/>
                                              </p:tgtEl>
                                            </p:cond>
                                          </p:endCondLst>
                                        </p:cTn>
                                        <p:tgtEl>
                                          <p:sndTgt r:embed="rId3" name="breez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22530" name="图片 2" descr="11"/>
          <p:cNvPicPr>
            <a:picLocks noChangeAspect="1"/>
          </p:cNvPicPr>
          <p:nvPr/>
        </p:nvPicPr>
        <p:blipFill>
          <a:blip r:embed="rId1"/>
          <a:srcRect t="22115"/>
          <a:stretch>
            <a:fillRect/>
          </a:stretch>
        </p:blipFill>
        <p:spPr>
          <a:xfrm>
            <a:off x="120650" y="2057400"/>
            <a:ext cx="8902700" cy="4665663"/>
          </a:xfrm>
          <a:prstGeom prst="rect">
            <a:avLst/>
          </a:prstGeom>
          <a:noFill/>
          <a:ln w="9525">
            <a:noFill/>
          </a:ln>
        </p:spPr>
      </p:pic>
      <p:grpSp>
        <p:nvGrpSpPr>
          <p:cNvPr id="22531" name="组合 38"/>
          <p:cNvGrpSpPr/>
          <p:nvPr/>
        </p:nvGrpSpPr>
        <p:grpSpPr>
          <a:xfrm>
            <a:off x="3098800" y="1604963"/>
            <a:ext cx="2541588" cy="2538412"/>
            <a:chOff x="299400" y="609600"/>
            <a:chExt cx="2542863" cy="2539048"/>
          </a:xfrm>
        </p:grpSpPr>
        <p:cxnSp>
          <p:nvCxnSpPr>
            <p:cNvPr id="22540" name="直接连接符 4"/>
            <p:cNvCxnSpPr/>
            <p:nvPr/>
          </p:nvCxnSpPr>
          <p:spPr>
            <a:xfrm>
              <a:off x="321636" y="1876742"/>
              <a:ext cx="2520627" cy="1587"/>
            </a:xfrm>
            <a:prstGeom prst="line">
              <a:avLst/>
            </a:prstGeom>
            <a:ln w="15875" cap="flat" cmpd="sng">
              <a:solidFill>
                <a:srgbClr val="2E75B6"/>
              </a:solidFill>
              <a:prstDash val="lgDash"/>
              <a:headEnd type="none" w="med" len="med"/>
              <a:tailEnd type="none" w="med" len="med"/>
            </a:ln>
          </p:spPr>
        </p:cxnSp>
        <p:cxnSp>
          <p:nvCxnSpPr>
            <p:cNvPr id="22541" name="直接连接符 5"/>
            <p:cNvCxnSpPr/>
            <p:nvPr/>
          </p:nvCxnSpPr>
          <p:spPr>
            <a:xfrm rot="5400000">
              <a:off x="288596" y="1868799"/>
              <a:ext cx="2519993" cy="1589"/>
            </a:xfrm>
            <a:prstGeom prst="line">
              <a:avLst/>
            </a:prstGeom>
            <a:ln w="15875" cap="flat" cmpd="sng">
              <a:solidFill>
                <a:srgbClr val="2E75B6"/>
              </a:solidFill>
              <a:prstDash val="lgDash"/>
              <a:headEnd type="none" w="med" len="med"/>
              <a:tailEnd type="none" w="med" len="med"/>
            </a:ln>
          </p:spPr>
        </p:cxnSp>
        <p:sp>
          <p:nvSpPr>
            <p:cNvPr id="7" name="矩形 6"/>
            <p:cNvSpPr/>
            <p:nvPr/>
          </p:nvSpPr>
          <p:spPr bwMode="auto">
            <a:xfrm>
              <a:off x="299400" y="628655"/>
              <a:ext cx="2520627" cy="2519993"/>
            </a:xfrm>
            <a:prstGeom prst="rect">
              <a:avLst/>
            </a:prstGeom>
            <a:noFill/>
            <a:ln w="25400" cap="flat" cmpd="sng" algn="ctr">
              <a:solidFill>
                <a:schemeClr val="accent1">
                  <a:lumMod val="75000"/>
                </a:schemeClr>
              </a:solidFill>
              <a:prstDash val="solid"/>
              <a:round/>
              <a:headEnd type="none" w="med" len="med"/>
              <a:tailEnd type="none" w="med" len="med"/>
            </a:ln>
            <a:effectLst/>
          </p:spPr>
          <p:txBody>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 name="Freeform 12"/>
          <p:cNvSpPr/>
          <p:nvPr/>
        </p:nvSpPr>
        <p:spPr>
          <a:xfrm>
            <a:off x="4422775" y="2727325"/>
            <a:ext cx="633413" cy="608013"/>
          </a:xfrm>
          <a:custGeom>
            <a:avLst/>
            <a:gdLst>
              <a:gd name="txL" fmla="*/ 0 w 996"/>
              <a:gd name="txT" fmla="*/ 0 h 957"/>
              <a:gd name="txR" fmla="*/ 996 w 996"/>
              <a:gd name="txB" fmla="*/ 957 h 957"/>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996" h="957">
                <a:moveTo>
                  <a:pt x="605" y="705"/>
                </a:moveTo>
                <a:lnTo>
                  <a:pt x="542" y="630"/>
                </a:lnTo>
                <a:lnTo>
                  <a:pt x="466" y="579"/>
                </a:lnTo>
                <a:lnTo>
                  <a:pt x="403" y="517"/>
                </a:lnTo>
                <a:lnTo>
                  <a:pt x="340" y="454"/>
                </a:lnTo>
                <a:lnTo>
                  <a:pt x="290" y="403"/>
                </a:lnTo>
                <a:lnTo>
                  <a:pt x="240" y="353"/>
                </a:lnTo>
                <a:lnTo>
                  <a:pt x="189" y="303"/>
                </a:lnTo>
                <a:lnTo>
                  <a:pt x="151" y="252"/>
                </a:lnTo>
                <a:lnTo>
                  <a:pt x="114" y="202"/>
                </a:lnTo>
                <a:lnTo>
                  <a:pt x="88" y="164"/>
                </a:lnTo>
                <a:lnTo>
                  <a:pt x="63" y="126"/>
                </a:lnTo>
                <a:lnTo>
                  <a:pt x="38" y="89"/>
                </a:lnTo>
                <a:lnTo>
                  <a:pt x="25" y="63"/>
                </a:lnTo>
                <a:lnTo>
                  <a:pt x="13" y="38"/>
                </a:lnTo>
                <a:lnTo>
                  <a:pt x="0" y="26"/>
                </a:lnTo>
                <a:lnTo>
                  <a:pt x="0" y="0"/>
                </a:lnTo>
                <a:lnTo>
                  <a:pt x="38" y="26"/>
                </a:lnTo>
                <a:lnTo>
                  <a:pt x="101" y="38"/>
                </a:lnTo>
                <a:lnTo>
                  <a:pt x="151" y="63"/>
                </a:lnTo>
                <a:lnTo>
                  <a:pt x="227" y="101"/>
                </a:lnTo>
                <a:lnTo>
                  <a:pt x="303" y="139"/>
                </a:lnTo>
                <a:lnTo>
                  <a:pt x="378" y="189"/>
                </a:lnTo>
                <a:lnTo>
                  <a:pt x="466" y="240"/>
                </a:lnTo>
                <a:lnTo>
                  <a:pt x="555" y="303"/>
                </a:lnTo>
                <a:lnTo>
                  <a:pt x="605" y="328"/>
                </a:lnTo>
                <a:lnTo>
                  <a:pt x="655" y="365"/>
                </a:lnTo>
                <a:lnTo>
                  <a:pt x="693" y="391"/>
                </a:lnTo>
                <a:lnTo>
                  <a:pt x="731" y="416"/>
                </a:lnTo>
                <a:lnTo>
                  <a:pt x="769" y="454"/>
                </a:lnTo>
                <a:lnTo>
                  <a:pt x="807" y="479"/>
                </a:lnTo>
                <a:lnTo>
                  <a:pt x="832" y="504"/>
                </a:lnTo>
                <a:lnTo>
                  <a:pt x="857" y="529"/>
                </a:lnTo>
                <a:lnTo>
                  <a:pt x="882" y="554"/>
                </a:lnTo>
                <a:lnTo>
                  <a:pt x="908" y="579"/>
                </a:lnTo>
                <a:lnTo>
                  <a:pt x="933" y="605"/>
                </a:lnTo>
                <a:lnTo>
                  <a:pt x="945" y="630"/>
                </a:lnTo>
                <a:lnTo>
                  <a:pt x="958" y="655"/>
                </a:lnTo>
                <a:lnTo>
                  <a:pt x="971" y="680"/>
                </a:lnTo>
                <a:lnTo>
                  <a:pt x="983" y="705"/>
                </a:lnTo>
                <a:lnTo>
                  <a:pt x="983" y="718"/>
                </a:lnTo>
                <a:lnTo>
                  <a:pt x="996" y="756"/>
                </a:lnTo>
                <a:lnTo>
                  <a:pt x="996" y="806"/>
                </a:lnTo>
                <a:lnTo>
                  <a:pt x="996" y="831"/>
                </a:lnTo>
                <a:lnTo>
                  <a:pt x="996" y="856"/>
                </a:lnTo>
                <a:lnTo>
                  <a:pt x="996" y="882"/>
                </a:lnTo>
                <a:lnTo>
                  <a:pt x="996" y="907"/>
                </a:lnTo>
                <a:lnTo>
                  <a:pt x="996" y="919"/>
                </a:lnTo>
                <a:lnTo>
                  <a:pt x="983" y="919"/>
                </a:lnTo>
                <a:lnTo>
                  <a:pt x="971" y="944"/>
                </a:lnTo>
                <a:lnTo>
                  <a:pt x="958" y="944"/>
                </a:lnTo>
                <a:lnTo>
                  <a:pt x="945" y="957"/>
                </a:lnTo>
                <a:lnTo>
                  <a:pt x="933" y="957"/>
                </a:lnTo>
                <a:lnTo>
                  <a:pt x="920" y="957"/>
                </a:lnTo>
                <a:lnTo>
                  <a:pt x="895" y="944"/>
                </a:lnTo>
                <a:lnTo>
                  <a:pt x="870" y="919"/>
                </a:lnTo>
                <a:lnTo>
                  <a:pt x="832" y="894"/>
                </a:lnTo>
                <a:lnTo>
                  <a:pt x="794" y="856"/>
                </a:lnTo>
                <a:lnTo>
                  <a:pt x="744" y="806"/>
                </a:lnTo>
                <a:lnTo>
                  <a:pt x="681" y="756"/>
                </a:lnTo>
                <a:lnTo>
                  <a:pt x="605" y="705"/>
                </a:lnTo>
              </a:path>
            </a:pathLst>
          </a:custGeom>
          <a:solidFill>
            <a:srgbClr val="FF0000">
              <a:alpha val="100000"/>
            </a:srgbClr>
          </a:solidFill>
          <a:ln w="0" cap="flat" cmpd="sng">
            <a:solidFill>
              <a:srgbClr val="000000">
                <a:alpha val="100000"/>
              </a:srgbClr>
            </a:solidFill>
            <a:prstDash val="solid"/>
            <a:round/>
            <a:headEnd type="none" w="med" len="med"/>
            <a:tailEnd type="none" w="med" len="med"/>
          </a:ln>
        </p:spPr>
        <p:txBody>
          <a:bodyPr/>
          <a:p>
            <a:endParaRPr lang="zh-CN" altLang="en-US"/>
          </a:p>
        </p:txBody>
      </p:sp>
      <p:sp>
        <p:nvSpPr>
          <p:cNvPr id="9" name="Freeform 13"/>
          <p:cNvSpPr/>
          <p:nvPr/>
        </p:nvSpPr>
        <p:spPr>
          <a:xfrm>
            <a:off x="3511550" y="1968500"/>
            <a:ext cx="296863" cy="328613"/>
          </a:xfrm>
          <a:custGeom>
            <a:avLst/>
            <a:gdLst>
              <a:gd name="txL" fmla="*/ 0 w 467"/>
              <a:gd name="txT" fmla="*/ 0 h 516"/>
              <a:gd name="txR" fmla="*/ 467 w 467"/>
              <a:gd name="txB" fmla="*/ 516 h 516"/>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0" y="2147483647"/>
              </a:cxn>
              <a:cxn ang="0">
                <a:pos x="2147483647" y="0"/>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467" h="516">
                <a:moveTo>
                  <a:pt x="252" y="428"/>
                </a:moveTo>
                <a:lnTo>
                  <a:pt x="214" y="403"/>
                </a:lnTo>
                <a:lnTo>
                  <a:pt x="177" y="365"/>
                </a:lnTo>
                <a:lnTo>
                  <a:pt x="151" y="340"/>
                </a:lnTo>
                <a:lnTo>
                  <a:pt x="126" y="302"/>
                </a:lnTo>
                <a:lnTo>
                  <a:pt x="101" y="264"/>
                </a:lnTo>
                <a:lnTo>
                  <a:pt x="76" y="226"/>
                </a:lnTo>
                <a:lnTo>
                  <a:pt x="63" y="201"/>
                </a:lnTo>
                <a:lnTo>
                  <a:pt x="38" y="151"/>
                </a:lnTo>
                <a:lnTo>
                  <a:pt x="25" y="113"/>
                </a:lnTo>
                <a:lnTo>
                  <a:pt x="13" y="88"/>
                </a:lnTo>
                <a:lnTo>
                  <a:pt x="13" y="63"/>
                </a:lnTo>
                <a:lnTo>
                  <a:pt x="0" y="37"/>
                </a:lnTo>
                <a:lnTo>
                  <a:pt x="0" y="25"/>
                </a:lnTo>
                <a:lnTo>
                  <a:pt x="0" y="12"/>
                </a:lnTo>
                <a:lnTo>
                  <a:pt x="13" y="0"/>
                </a:lnTo>
                <a:lnTo>
                  <a:pt x="38" y="0"/>
                </a:lnTo>
                <a:lnTo>
                  <a:pt x="76" y="0"/>
                </a:lnTo>
                <a:lnTo>
                  <a:pt x="101" y="12"/>
                </a:lnTo>
                <a:lnTo>
                  <a:pt x="139" y="25"/>
                </a:lnTo>
                <a:lnTo>
                  <a:pt x="189" y="37"/>
                </a:lnTo>
                <a:lnTo>
                  <a:pt x="240" y="63"/>
                </a:lnTo>
                <a:lnTo>
                  <a:pt x="278" y="88"/>
                </a:lnTo>
                <a:lnTo>
                  <a:pt x="328" y="126"/>
                </a:lnTo>
                <a:lnTo>
                  <a:pt x="353" y="151"/>
                </a:lnTo>
                <a:lnTo>
                  <a:pt x="378" y="163"/>
                </a:lnTo>
                <a:lnTo>
                  <a:pt x="404" y="189"/>
                </a:lnTo>
                <a:lnTo>
                  <a:pt x="416" y="214"/>
                </a:lnTo>
                <a:lnTo>
                  <a:pt x="429" y="239"/>
                </a:lnTo>
                <a:lnTo>
                  <a:pt x="441" y="264"/>
                </a:lnTo>
                <a:lnTo>
                  <a:pt x="454" y="289"/>
                </a:lnTo>
                <a:lnTo>
                  <a:pt x="454" y="327"/>
                </a:lnTo>
                <a:lnTo>
                  <a:pt x="467" y="352"/>
                </a:lnTo>
                <a:lnTo>
                  <a:pt x="467" y="390"/>
                </a:lnTo>
                <a:lnTo>
                  <a:pt x="467" y="415"/>
                </a:lnTo>
                <a:lnTo>
                  <a:pt x="467" y="428"/>
                </a:lnTo>
                <a:lnTo>
                  <a:pt x="454" y="453"/>
                </a:lnTo>
                <a:lnTo>
                  <a:pt x="454" y="465"/>
                </a:lnTo>
                <a:lnTo>
                  <a:pt x="441" y="491"/>
                </a:lnTo>
                <a:lnTo>
                  <a:pt x="429" y="503"/>
                </a:lnTo>
                <a:lnTo>
                  <a:pt x="416" y="503"/>
                </a:lnTo>
                <a:lnTo>
                  <a:pt x="404" y="516"/>
                </a:lnTo>
                <a:lnTo>
                  <a:pt x="391" y="516"/>
                </a:lnTo>
                <a:lnTo>
                  <a:pt x="366" y="503"/>
                </a:lnTo>
                <a:lnTo>
                  <a:pt x="341" y="491"/>
                </a:lnTo>
                <a:lnTo>
                  <a:pt x="315" y="478"/>
                </a:lnTo>
                <a:lnTo>
                  <a:pt x="278" y="453"/>
                </a:lnTo>
                <a:lnTo>
                  <a:pt x="252" y="428"/>
                </a:lnTo>
              </a:path>
            </a:pathLst>
          </a:custGeom>
          <a:solidFill>
            <a:srgbClr val="FF0000">
              <a:alpha val="100000"/>
            </a:srgbClr>
          </a:solidFill>
          <a:ln w="0" cap="flat" cmpd="sng">
            <a:solidFill>
              <a:srgbClr val="000000">
                <a:alpha val="100000"/>
              </a:srgbClr>
            </a:solidFill>
            <a:prstDash val="solid"/>
            <a:round/>
            <a:headEnd type="none" w="med" len="med"/>
            <a:tailEnd type="none" w="med" len="med"/>
          </a:ln>
        </p:spPr>
        <p:txBody>
          <a:bodyPr/>
          <a:p>
            <a:endParaRPr lang="zh-CN" altLang="en-US"/>
          </a:p>
        </p:txBody>
      </p:sp>
      <p:sp>
        <p:nvSpPr>
          <p:cNvPr id="10" name="Freeform 14"/>
          <p:cNvSpPr/>
          <p:nvPr/>
        </p:nvSpPr>
        <p:spPr>
          <a:xfrm>
            <a:off x="3182938" y="3382963"/>
            <a:ext cx="2392362" cy="487362"/>
          </a:xfrm>
          <a:custGeom>
            <a:avLst/>
            <a:gdLst>
              <a:gd name="txL" fmla="*/ 0 w 3769"/>
              <a:gd name="txT" fmla="*/ 0 h 767"/>
              <a:gd name="txR" fmla="*/ 3769 w 3769"/>
              <a:gd name="txB" fmla="*/ 767 h 767"/>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3769" h="767">
                <a:moveTo>
                  <a:pt x="1412" y="289"/>
                </a:moveTo>
                <a:lnTo>
                  <a:pt x="1349" y="276"/>
                </a:lnTo>
                <a:lnTo>
                  <a:pt x="1286" y="251"/>
                </a:lnTo>
                <a:lnTo>
                  <a:pt x="1223" y="239"/>
                </a:lnTo>
                <a:lnTo>
                  <a:pt x="1173" y="226"/>
                </a:lnTo>
                <a:lnTo>
                  <a:pt x="1110" y="214"/>
                </a:lnTo>
                <a:lnTo>
                  <a:pt x="1059" y="201"/>
                </a:lnTo>
                <a:lnTo>
                  <a:pt x="1021" y="188"/>
                </a:lnTo>
                <a:lnTo>
                  <a:pt x="971" y="176"/>
                </a:lnTo>
                <a:lnTo>
                  <a:pt x="933" y="176"/>
                </a:lnTo>
                <a:lnTo>
                  <a:pt x="895" y="163"/>
                </a:lnTo>
                <a:lnTo>
                  <a:pt x="858" y="163"/>
                </a:lnTo>
                <a:lnTo>
                  <a:pt x="820" y="151"/>
                </a:lnTo>
                <a:lnTo>
                  <a:pt x="795" y="151"/>
                </a:lnTo>
                <a:lnTo>
                  <a:pt x="769" y="151"/>
                </a:lnTo>
                <a:lnTo>
                  <a:pt x="757" y="151"/>
                </a:lnTo>
                <a:lnTo>
                  <a:pt x="731" y="151"/>
                </a:lnTo>
                <a:lnTo>
                  <a:pt x="694" y="151"/>
                </a:lnTo>
                <a:lnTo>
                  <a:pt x="656" y="163"/>
                </a:lnTo>
                <a:lnTo>
                  <a:pt x="618" y="163"/>
                </a:lnTo>
                <a:lnTo>
                  <a:pt x="580" y="176"/>
                </a:lnTo>
                <a:lnTo>
                  <a:pt x="542" y="188"/>
                </a:lnTo>
                <a:lnTo>
                  <a:pt x="505" y="214"/>
                </a:lnTo>
                <a:lnTo>
                  <a:pt x="454" y="226"/>
                </a:lnTo>
                <a:lnTo>
                  <a:pt x="404" y="251"/>
                </a:lnTo>
                <a:lnTo>
                  <a:pt x="366" y="276"/>
                </a:lnTo>
                <a:lnTo>
                  <a:pt x="328" y="289"/>
                </a:lnTo>
                <a:lnTo>
                  <a:pt x="303" y="314"/>
                </a:lnTo>
                <a:lnTo>
                  <a:pt x="265" y="314"/>
                </a:lnTo>
                <a:lnTo>
                  <a:pt x="240" y="327"/>
                </a:lnTo>
                <a:lnTo>
                  <a:pt x="227" y="339"/>
                </a:lnTo>
                <a:lnTo>
                  <a:pt x="215" y="339"/>
                </a:lnTo>
                <a:lnTo>
                  <a:pt x="202" y="339"/>
                </a:lnTo>
                <a:lnTo>
                  <a:pt x="190" y="339"/>
                </a:lnTo>
                <a:lnTo>
                  <a:pt x="177" y="339"/>
                </a:lnTo>
                <a:lnTo>
                  <a:pt x="164" y="327"/>
                </a:lnTo>
                <a:lnTo>
                  <a:pt x="152" y="327"/>
                </a:lnTo>
                <a:lnTo>
                  <a:pt x="139" y="314"/>
                </a:lnTo>
                <a:lnTo>
                  <a:pt x="126" y="302"/>
                </a:lnTo>
                <a:lnTo>
                  <a:pt x="101" y="289"/>
                </a:lnTo>
                <a:lnTo>
                  <a:pt x="76" y="264"/>
                </a:lnTo>
                <a:lnTo>
                  <a:pt x="63" y="251"/>
                </a:lnTo>
                <a:lnTo>
                  <a:pt x="51" y="226"/>
                </a:lnTo>
                <a:lnTo>
                  <a:pt x="26" y="214"/>
                </a:lnTo>
                <a:lnTo>
                  <a:pt x="13" y="201"/>
                </a:lnTo>
                <a:lnTo>
                  <a:pt x="13" y="188"/>
                </a:lnTo>
                <a:lnTo>
                  <a:pt x="0" y="176"/>
                </a:lnTo>
                <a:lnTo>
                  <a:pt x="0" y="163"/>
                </a:lnTo>
                <a:lnTo>
                  <a:pt x="13" y="151"/>
                </a:lnTo>
                <a:lnTo>
                  <a:pt x="38" y="138"/>
                </a:lnTo>
                <a:lnTo>
                  <a:pt x="63" y="125"/>
                </a:lnTo>
                <a:lnTo>
                  <a:pt x="101" y="113"/>
                </a:lnTo>
                <a:lnTo>
                  <a:pt x="152" y="113"/>
                </a:lnTo>
                <a:lnTo>
                  <a:pt x="202" y="88"/>
                </a:lnTo>
                <a:lnTo>
                  <a:pt x="265" y="75"/>
                </a:lnTo>
                <a:lnTo>
                  <a:pt x="341" y="63"/>
                </a:lnTo>
                <a:lnTo>
                  <a:pt x="404" y="50"/>
                </a:lnTo>
                <a:lnTo>
                  <a:pt x="454" y="37"/>
                </a:lnTo>
                <a:lnTo>
                  <a:pt x="517" y="25"/>
                </a:lnTo>
                <a:lnTo>
                  <a:pt x="568" y="25"/>
                </a:lnTo>
                <a:lnTo>
                  <a:pt x="618" y="12"/>
                </a:lnTo>
                <a:lnTo>
                  <a:pt x="656" y="12"/>
                </a:lnTo>
                <a:lnTo>
                  <a:pt x="706" y="0"/>
                </a:lnTo>
                <a:lnTo>
                  <a:pt x="719" y="0"/>
                </a:lnTo>
                <a:lnTo>
                  <a:pt x="757" y="0"/>
                </a:lnTo>
                <a:lnTo>
                  <a:pt x="782" y="0"/>
                </a:lnTo>
                <a:lnTo>
                  <a:pt x="820" y="12"/>
                </a:lnTo>
                <a:lnTo>
                  <a:pt x="870" y="12"/>
                </a:lnTo>
                <a:lnTo>
                  <a:pt x="921" y="25"/>
                </a:lnTo>
                <a:lnTo>
                  <a:pt x="971" y="25"/>
                </a:lnTo>
                <a:lnTo>
                  <a:pt x="1034" y="37"/>
                </a:lnTo>
                <a:lnTo>
                  <a:pt x="1110" y="50"/>
                </a:lnTo>
                <a:lnTo>
                  <a:pt x="1173" y="63"/>
                </a:lnTo>
                <a:lnTo>
                  <a:pt x="1261" y="75"/>
                </a:lnTo>
                <a:lnTo>
                  <a:pt x="1349" y="100"/>
                </a:lnTo>
                <a:lnTo>
                  <a:pt x="1437" y="113"/>
                </a:lnTo>
                <a:lnTo>
                  <a:pt x="1526" y="138"/>
                </a:lnTo>
                <a:lnTo>
                  <a:pt x="1626" y="163"/>
                </a:lnTo>
                <a:lnTo>
                  <a:pt x="1740" y="176"/>
                </a:lnTo>
                <a:lnTo>
                  <a:pt x="1841" y="201"/>
                </a:lnTo>
                <a:lnTo>
                  <a:pt x="1954" y="226"/>
                </a:lnTo>
                <a:lnTo>
                  <a:pt x="2042" y="251"/>
                </a:lnTo>
                <a:lnTo>
                  <a:pt x="2131" y="264"/>
                </a:lnTo>
                <a:lnTo>
                  <a:pt x="2219" y="289"/>
                </a:lnTo>
                <a:lnTo>
                  <a:pt x="2294" y="302"/>
                </a:lnTo>
                <a:lnTo>
                  <a:pt x="2370" y="314"/>
                </a:lnTo>
                <a:lnTo>
                  <a:pt x="2433" y="327"/>
                </a:lnTo>
                <a:lnTo>
                  <a:pt x="2496" y="339"/>
                </a:lnTo>
                <a:lnTo>
                  <a:pt x="2546" y="352"/>
                </a:lnTo>
                <a:lnTo>
                  <a:pt x="2597" y="365"/>
                </a:lnTo>
                <a:lnTo>
                  <a:pt x="2647" y="365"/>
                </a:lnTo>
                <a:lnTo>
                  <a:pt x="2685" y="377"/>
                </a:lnTo>
                <a:lnTo>
                  <a:pt x="2710" y="377"/>
                </a:lnTo>
                <a:lnTo>
                  <a:pt x="2736" y="377"/>
                </a:lnTo>
                <a:lnTo>
                  <a:pt x="2761" y="377"/>
                </a:lnTo>
                <a:lnTo>
                  <a:pt x="2824" y="390"/>
                </a:lnTo>
                <a:lnTo>
                  <a:pt x="2899" y="390"/>
                </a:lnTo>
                <a:lnTo>
                  <a:pt x="2988" y="390"/>
                </a:lnTo>
                <a:lnTo>
                  <a:pt x="3063" y="390"/>
                </a:lnTo>
                <a:lnTo>
                  <a:pt x="3164" y="390"/>
                </a:lnTo>
                <a:lnTo>
                  <a:pt x="3265" y="377"/>
                </a:lnTo>
                <a:lnTo>
                  <a:pt x="3378" y="365"/>
                </a:lnTo>
                <a:lnTo>
                  <a:pt x="3504" y="352"/>
                </a:lnTo>
                <a:lnTo>
                  <a:pt x="3555" y="339"/>
                </a:lnTo>
                <a:lnTo>
                  <a:pt x="3605" y="339"/>
                </a:lnTo>
                <a:lnTo>
                  <a:pt x="3656" y="327"/>
                </a:lnTo>
                <a:lnTo>
                  <a:pt x="3693" y="327"/>
                </a:lnTo>
                <a:lnTo>
                  <a:pt x="3719" y="327"/>
                </a:lnTo>
                <a:lnTo>
                  <a:pt x="3744" y="327"/>
                </a:lnTo>
                <a:lnTo>
                  <a:pt x="3756" y="339"/>
                </a:lnTo>
                <a:lnTo>
                  <a:pt x="3769" y="339"/>
                </a:lnTo>
                <a:lnTo>
                  <a:pt x="3769" y="352"/>
                </a:lnTo>
                <a:lnTo>
                  <a:pt x="3756" y="365"/>
                </a:lnTo>
                <a:lnTo>
                  <a:pt x="3744" y="377"/>
                </a:lnTo>
                <a:lnTo>
                  <a:pt x="3719" y="402"/>
                </a:lnTo>
                <a:lnTo>
                  <a:pt x="3693" y="428"/>
                </a:lnTo>
                <a:lnTo>
                  <a:pt x="3656" y="453"/>
                </a:lnTo>
                <a:lnTo>
                  <a:pt x="3618" y="478"/>
                </a:lnTo>
                <a:lnTo>
                  <a:pt x="3567" y="503"/>
                </a:lnTo>
                <a:lnTo>
                  <a:pt x="3467" y="566"/>
                </a:lnTo>
                <a:lnTo>
                  <a:pt x="3366" y="616"/>
                </a:lnTo>
                <a:lnTo>
                  <a:pt x="3277" y="667"/>
                </a:lnTo>
                <a:lnTo>
                  <a:pt x="3189" y="704"/>
                </a:lnTo>
                <a:lnTo>
                  <a:pt x="3114" y="730"/>
                </a:lnTo>
                <a:lnTo>
                  <a:pt x="3038" y="755"/>
                </a:lnTo>
                <a:lnTo>
                  <a:pt x="2962" y="755"/>
                </a:lnTo>
                <a:lnTo>
                  <a:pt x="2887" y="767"/>
                </a:lnTo>
                <a:lnTo>
                  <a:pt x="2849" y="767"/>
                </a:lnTo>
                <a:lnTo>
                  <a:pt x="2799" y="755"/>
                </a:lnTo>
                <a:lnTo>
                  <a:pt x="2748" y="742"/>
                </a:lnTo>
                <a:lnTo>
                  <a:pt x="2685" y="730"/>
                </a:lnTo>
                <a:lnTo>
                  <a:pt x="2609" y="704"/>
                </a:lnTo>
                <a:lnTo>
                  <a:pt x="2534" y="667"/>
                </a:lnTo>
                <a:lnTo>
                  <a:pt x="2446" y="642"/>
                </a:lnTo>
                <a:lnTo>
                  <a:pt x="2345" y="604"/>
                </a:lnTo>
                <a:lnTo>
                  <a:pt x="2244" y="553"/>
                </a:lnTo>
                <a:lnTo>
                  <a:pt x="2143" y="516"/>
                </a:lnTo>
                <a:lnTo>
                  <a:pt x="2030" y="478"/>
                </a:lnTo>
                <a:lnTo>
                  <a:pt x="1916" y="440"/>
                </a:lnTo>
                <a:lnTo>
                  <a:pt x="1790" y="402"/>
                </a:lnTo>
                <a:lnTo>
                  <a:pt x="1677" y="365"/>
                </a:lnTo>
                <a:lnTo>
                  <a:pt x="1538" y="327"/>
                </a:lnTo>
                <a:lnTo>
                  <a:pt x="1412" y="289"/>
                </a:lnTo>
              </a:path>
            </a:pathLst>
          </a:custGeom>
          <a:solidFill>
            <a:srgbClr val="FF0000">
              <a:alpha val="100000"/>
            </a:srgbClr>
          </a:solidFill>
          <a:ln w="0" cap="flat" cmpd="sng">
            <a:solidFill>
              <a:srgbClr val="000000">
                <a:alpha val="100000"/>
              </a:srgbClr>
            </a:solidFill>
            <a:prstDash val="solid"/>
            <a:round/>
            <a:headEnd type="none" w="med" len="med"/>
            <a:tailEnd type="none" w="med" len="med"/>
          </a:ln>
        </p:spPr>
        <p:txBody>
          <a:bodyPr/>
          <a:p>
            <a:endParaRPr lang="zh-CN" altLang="en-US"/>
          </a:p>
        </p:txBody>
      </p:sp>
      <p:sp>
        <p:nvSpPr>
          <p:cNvPr id="11" name="Freeform 15"/>
          <p:cNvSpPr/>
          <p:nvPr/>
        </p:nvSpPr>
        <p:spPr>
          <a:xfrm>
            <a:off x="3262313" y="2568575"/>
            <a:ext cx="552450" cy="846138"/>
          </a:xfrm>
          <a:custGeom>
            <a:avLst/>
            <a:gdLst>
              <a:gd name="txL" fmla="*/ 0 w 870"/>
              <a:gd name="txT" fmla="*/ 0 h 1334"/>
              <a:gd name="txR" fmla="*/ 870 w 870"/>
              <a:gd name="txB" fmla="*/ 1334 h 1334"/>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870" h="1334">
                <a:moveTo>
                  <a:pt x="681" y="906"/>
                </a:moveTo>
                <a:lnTo>
                  <a:pt x="694" y="944"/>
                </a:lnTo>
                <a:lnTo>
                  <a:pt x="719" y="994"/>
                </a:lnTo>
                <a:lnTo>
                  <a:pt x="732" y="1032"/>
                </a:lnTo>
                <a:lnTo>
                  <a:pt x="732" y="1082"/>
                </a:lnTo>
                <a:lnTo>
                  <a:pt x="744" y="1145"/>
                </a:lnTo>
                <a:lnTo>
                  <a:pt x="732" y="1195"/>
                </a:lnTo>
                <a:lnTo>
                  <a:pt x="732" y="1258"/>
                </a:lnTo>
                <a:lnTo>
                  <a:pt x="719" y="1334"/>
                </a:lnTo>
                <a:lnTo>
                  <a:pt x="605" y="1334"/>
                </a:lnTo>
                <a:lnTo>
                  <a:pt x="605" y="1296"/>
                </a:lnTo>
                <a:lnTo>
                  <a:pt x="593" y="1258"/>
                </a:lnTo>
                <a:lnTo>
                  <a:pt x="593" y="1208"/>
                </a:lnTo>
                <a:lnTo>
                  <a:pt x="580" y="1170"/>
                </a:lnTo>
                <a:lnTo>
                  <a:pt x="568" y="1133"/>
                </a:lnTo>
                <a:lnTo>
                  <a:pt x="555" y="1082"/>
                </a:lnTo>
                <a:lnTo>
                  <a:pt x="530" y="1044"/>
                </a:lnTo>
                <a:lnTo>
                  <a:pt x="517" y="994"/>
                </a:lnTo>
                <a:lnTo>
                  <a:pt x="492" y="956"/>
                </a:lnTo>
                <a:lnTo>
                  <a:pt x="467" y="919"/>
                </a:lnTo>
                <a:lnTo>
                  <a:pt x="454" y="881"/>
                </a:lnTo>
                <a:lnTo>
                  <a:pt x="442" y="843"/>
                </a:lnTo>
                <a:lnTo>
                  <a:pt x="429" y="818"/>
                </a:lnTo>
                <a:lnTo>
                  <a:pt x="429" y="793"/>
                </a:lnTo>
                <a:lnTo>
                  <a:pt x="416" y="780"/>
                </a:lnTo>
                <a:lnTo>
                  <a:pt x="416" y="768"/>
                </a:lnTo>
                <a:lnTo>
                  <a:pt x="416" y="742"/>
                </a:lnTo>
                <a:lnTo>
                  <a:pt x="416" y="730"/>
                </a:lnTo>
                <a:lnTo>
                  <a:pt x="429" y="705"/>
                </a:lnTo>
                <a:lnTo>
                  <a:pt x="429" y="667"/>
                </a:lnTo>
                <a:lnTo>
                  <a:pt x="429" y="642"/>
                </a:lnTo>
                <a:lnTo>
                  <a:pt x="442" y="604"/>
                </a:lnTo>
                <a:lnTo>
                  <a:pt x="454" y="554"/>
                </a:lnTo>
                <a:lnTo>
                  <a:pt x="467" y="503"/>
                </a:lnTo>
                <a:lnTo>
                  <a:pt x="479" y="453"/>
                </a:lnTo>
                <a:lnTo>
                  <a:pt x="479" y="415"/>
                </a:lnTo>
                <a:lnTo>
                  <a:pt x="492" y="377"/>
                </a:lnTo>
                <a:lnTo>
                  <a:pt x="492" y="352"/>
                </a:lnTo>
                <a:lnTo>
                  <a:pt x="492" y="327"/>
                </a:lnTo>
                <a:lnTo>
                  <a:pt x="492" y="302"/>
                </a:lnTo>
                <a:lnTo>
                  <a:pt x="492" y="289"/>
                </a:lnTo>
                <a:lnTo>
                  <a:pt x="492" y="277"/>
                </a:lnTo>
                <a:lnTo>
                  <a:pt x="479" y="277"/>
                </a:lnTo>
                <a:lnTo>
                  <a:pt x="467" y="277"/>
                </a:lnTo>
                <a:lnTo>
                  <a:pt x="454" y="277"/>
                </a:lnTo>
                <a:lnTo>
                  <a:pt x="442" y="277"/>
                </a:lnTo>
                <a:lnTo>
                  <a:pt x="416" y="277"/>
                </a:lnTo>
                <a:lnTo>
                  <a:pt x="391" y="277"/>
                </a:lnTo>
                <a:lnTo>
                  <a:pt x="366" y="289"/>
                </a:lnTo>
                <a:lnTo>
                  <a:pt x="328" y="289"/>
                </a:lnTo>
                <a:lnTo>
                  <a:pt x="265" y="314"/>
                </a:lnTo>
                <a:lnTo>
                  <a:pt x="215" y="327"/>
                </a:lnTo>
                <a:lnTo>
                  <a:pt x="177" y="327"/>
                </a:lnTo>
                <a:lnTo>
                  <a:pt x="139" y="327"/>
                </a:lnTo>
                <a:lnTo>
                  <a:pt x="101" y="327"/>
                </a:lnTo>
                <a:lnTo>
                  <a:pt x="76" y="327"/>
                </a:lnTo>
                <a:lnTo>
                  <a:pt x="51" y="327"/>
                </a:lnTo>
                <a:lnTo>
                  <a:pt x="38" y="314"/>
                </a:lnTo>
                <a:lnTo>
                  <a:pt x="13" y="314"/>
                </a:lnTo>
                <a:lnTo>
                  <a:pt x="0" y="302"/>
                </a:lnTo>
                <a:lnTo>
                  <a:pt x="0" y="289"/>
                </a:lnTo>
                <a:lnTo>
                  <a:pt x="0" y="277"/>
                </a:lnTo>
                <a:lnTo>
                  <a:pt x="13" y="264"/>
                </a:lnTo>
                <a:lnTo>
                  <a:pt x="26" y="251"/>
                </a:lnTo>
                <a:lnTo>
                  <a:pt x="51" y="239"/>
                </a:lnTo>
                <a:lnTo>
                  <a:pt x="89" y="226"/>
                </a:lnTo>
                <a:lnTo>
                  <a:pt x="127" y="214"/>
                </a:lnTo>
                <a:lnTo>
                  <a:pt x="164" y="201"/>
                </a:lnTo>
                <a:lnTo>
                  <a:pt x="227" y="189"/>
                </a:lnTo>
                <a:lnTo>
                  <a:pt x="278" y="163"/>
                </a:lnTo>
                <a:lnTo>
                  <a:pt x="328" y="151"/>
                </a:lnTo>
                <a:lnTo>
                  <a:pt x="366" y="138"/>
                </a:lnTo>
                <a:lnTo>
                  <a:pt x="404" y="113"/>
                </a:lnTo>
                <a:lnTo>
                  <a:pt x="429" y="100"/>
                </a:lnTo>
                <a:lnTo>
                  <a:pt x="454" y="88"/>
                </a:lnTo>
                <a:lnTo>
                  <a:pt x="479" y="75"/>
                </a:lnTo>
                <a:lnTo>
                  <a:pt x="492" y="50"/>
                </a:lnTo>
                <a:lnTo>
                  <a:pt x="505" y="25"/>
                </a:lnTo>
                <a:lnTo>
                  <a:pt x="530" y="12"/>
                </a:lnTo>
                <a:lnTo>
                  <a:pt x="555" y="0"/>
                </a:lnTo>
                <a:lnTo>
                  <a:pt x="580" y="0"/>
                </a:lnTo>
                <a:lnTo>
                  <a:pt x="593" y="0"/>
                </a:lnTo>
                <a:lnTo>
                  <a:pt x="605" y="0"/>
                </a:lnTo>
                <a:lnTo>
                  <a:pt x="618" y="12"/>
                </a:lnTo>
                <a:lnTo>
                  <a:pt x="643" y="25"/>
                </a:lnTo>
                <a:lnTo>
                  <a:pt x="669" y="25"/>
                </a:lnTo>
                <a:lnTo>
                  <a:pt x="694" y="37"/>
                </a:lnTo>
                <a:lnTo>
                  <a:pt x="719" y="50"/>
                </a:lnTo>
                <a:lnTo>
                  <a:pt x="744" y="75"/>
                </a:lnTo>
                <a:lnTo>
                  <a:pt x="782" y="88"/>
                </a:lnTo>
                <a:lnTo>
                  <a:pt x="795" y="100"/>
                </a:lnTo>
                <a:lnTo>
                  <a:pt x="820" y="113"/>
                </a:lnTo>
                <a:lnTo>
                  <a:pt x="845" y="126"/>
                </a:lnTo>
                <a:lnTo>
                  <a:pt x="858" y="138"/>
                </a:lnTo>
                <a:lnTo>
                  <a:pt x="858" y="151"/>
                </a:lnTo>
                <a:lnTo>
                  <a:pt x="870" y="163"/>
                </a:lnTo>
                <a:lnTo>
                  <a:pt x="870" y="176"/>
                </a:lnTo>
                <a:lnTo>
                  <a:pt x="870" y="189"/>
                </a:lnTo>
                <a:lnTo>
                  <a:pt x="858" y="214"/>
                </a:lnTo>
                <a:lnTo>
                  <a:pt x="845" y="226"/>
                </a:lnTo>
                <a:lnTo>
                  <a:pt x="820" y="251"/>
                </a:lnTo>
                <a:lnTo>
                  <a:pt x="807" y="264"/>
                </a:lnTo>
                <a:lnTo>
                  <a:pt x="782" y="277"/>
                </a:lnTo>
                <a:lnTo>
                  <a:pt x="769" y="302"/>
                </a:lnTo>
                <a:lnTo>
                  <a:pt x="744" y="327"/>
                </a:lnTo>
                <a:lnTo>
                  <a:pt x="732" y="352"/>
                </a:lnTo>
                <a:lnTo>
                  <a:pt x="706" y="390"/>
                </a:lnTo>
                <a:lnTo>
                  <a:pt x="681" y="440"/>
                </a:lnTo>
                <a:lnTo>
                  <a:pt x="656" y="478"/>
                </a:lnTo>
                <a:lnTo>
                  <a:pt x="643" y="528"/>
                </a:lnTo>
                <a:lnTo>
                  <a:pt x="618" y="566"/>
                </a:lnTo>
                <a:lnTo>
                  <a:pt x="593" y="604"/>
                </a:lnTo>
                <a:lnTo>
                  <a:pt x="593" y="642"/>
                </a:lnTo>
                <a:lnTo>
                  <a:pt x="580" y="667"/>
                </a:lnTo>
                <a:lnTo>
                  <a:pt x="568" y="692"/>
                </a:lnTo>
                <a:lnTo>
                  <a:pt x="568" y="705"/>
                </a:lnTo>
                <a:lnTo>
                  <a:pt x="568" y="717"/>
                </a:lnTo>
                <a:lnTo>
                  <a:pt x="568" y="742"/>
                </a:lnTo>
                <a:lnTo>
                  <a:pt x="580" y="755"/>
                </a:lnTo>
                <a:lnTo>
                  <a:pt x="580" y="768"/>
                </a:lnTo>
                <a:lnTo>
                  <a:pt x="593" y="793"/>
                </a:lnTo>
                <a:lnTo>
                  <a:pt x="618" y="818"/>
                </a:lnTo>
                <a:lnTo>
                  <a:pt x="631" y="843"/>
                </a:lnTo>
                <a:lnTo>
                  <a:pt x="656" y="881"/>
                </a:lnTo>
                <a:lnTo>
                  <a:pt x="681" y="906"/>
                </a:lnTo>
              </a:path>
            </a:pathLst>
          </a:custGeom>
          <a:solidFill>
            <a:srgbClr val="FF0000">
              <a:alpha val="100000"/>
            </a:srgbClr>
          </a:solidFill>
          <a:ln w="0" cap="flat" cmpd="sng">
            <a:solidFill>
              <a:srgbClr val="000000">
                <a:alpha val="100000"/>
              </a:srgbClr>
            </a:solidFill>
            <a:prstDash val="solid"/>
            <a:round/>
            <a:headEnd type="none" w="med" len="med"/>
            <a:tailEnd type="none" w="med" len="med"/>
          </a:ln>
        </p:spPr>
        <p:txBody>
          <a:bodyPr/>
          <a:p>
            <a:endParaRPr lang="zh-CN" altLang="en-US"/>
          </a:p>
        </p:txBody>
      </p:sp>
      <p:sp>
        <p:nvSpPr>
          <p:cNvPr id="12" name="Freeform 16"/>
          <p:cNvSpPr/>
          <p:nvPr/>
        </p:nvSpPr>
        <p:spPr>
          <a:xfrm>
            <a:off x="3919538" y="2000250"/>
            <a:ext cx="479425" cy="1358900"/>
          </a:xfrm>
          <a:custGeom>
            <a:avLst/>
            <a:gdLst>
              <a:gd name="txL" fmla="*/ 0 w 756"/>
              <a:gd name="txT" fmla="*/ 0 h 2140"/>
              <a:gd name="txR" fmla="*/ 756 w 756"/>
              <a:gd name="txB" fmla="*/ 2140 h 2140"/>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756" h="2140">
                <a:moveTo>
                  <a:pt x="542" y="592"/>
                </a:moveTo>
                <a:lnTo>
                  <a:pt x="542" y="541"/>
                </a:lnTo>
                <a:lnTo>
                  <a:pt x="542" y="504"/>
                </a:lnTo>
                <a:lnTo>
                  <a:pt x="542" y="453"/>
                </a:lnTo>
                <a:lnTo>
                  <a:pt x="542" y="415"/>
                </a:lnTo>
                <a:lnTo>
                  <a:pt x="542" y="378"/>
                </a:lnTo>
                <a:lnTo>
                  <a:pt x="542" y="340"/>
                </a:lnTo>
                <a:lnTo>
                  <a:pt x="542" y="302"/>
                </a:lnTo>
                <a:lnTo>
                  <a:pt x="542" y="277"/>
                </a:lnTo>
                <a:lnTo>
                  <a:pt x="529" y="252"/>
                </a:lnTo>
                <a:lnTo>
                  <a:pt x="529" y="227"/>
                </a:lnTo>
                <a:lnTo>
                  <a:pt x="529" y="201"/>
                </a:lnTo>
                <a:lnTo>
                  <a:pt x="517" y="176"/>
                </a:lnTo>
                <a:lnTo>
                  <a:pt x="517" y="151"/>
                </a:lnTo>
                <a:lnTo>
                  <a:pt x="504" y="139"/>
                </a:lnTo>
                <a:lnTo>
                  <a:pt x="504" y="126"/>
                </a:lnTo>
                <a:lnTo>
                  <a:pt x="492" y="113"/>
                </a:lnTo>
                <a:lnTo>
                  <a:pt x="479" y="88"/>
                </a:lnTo>
                <a:lnTo>
                  <a:pt x="466" y="76"/>
                </a:lnTo>
                <a:lnTo>
                  <a:pt x="466" y="63"/>
                </a:lnTo>
                <a:lnTo>
                  <a:pt x="466" y="50"/>
                </a:lnTo>
                <a:lnTo>
                  <a:pt x="466" y="25"/>
                </a:lnTo>
                <a:lnTo>
                  <a:pt x="479" y="13"/>
                </a:lnTo>
                <a:lnTo>
                  <a:pt x="492" y="0"/>
                </a:lnTo>
                <a:lnTo>
                  <a:pt x="504" y="0"/>
                </a:lnTo>
                <a:lnTo>
                  <a:pt x="517" y="0"/>
                </a:lnTo>
                <a:lnTo>
                  <a:pt x="555" y="0"/>
                </a:lnTo>
                <a:lnTo>
                  <a:pt x="580" y="0"/>
                </a:lnTo>
                <a:lnTo>
                  <a:pt x="618" y="13"/>
                </a:lnTo>
                <a:lnTo>
                  <a:pt x="655" y="13"/>
                </a:lnTo>
                <a:lnTo>
                  <a:pt x="706" y="25"/>
                </a:lnTo>
                <a:lnTo>
                  <a:pt x="756" y="38"/>
                </a:lnTo>
                <a:lnTo>
                  <a:pt x="756" y="76"/>
                </a:lnTo>
                <a:lnTo>
                  <a:pt x="756" y="126"/>
                </a:lnTo>
                <a:lnTo>
                  <a:pt x="756" y="176"/>
                </a:lnTo>
                <a:lnTo>
                  <a:pt x="756" y="227"/>
                </a:lnTo>
                <a:lnTo>
                  <a:pt x="756" y="290"/>
                </a:lnTo>
                <a:lnTo>
                  <a:pt x="756" y="365"/>
                </a:lnTo>
                <a:lnTo>
                  <a:pt x="756" y="441"/>
                </a:lnTo>
                <a:lnTo>
                  <a:pt x="756" y="516"/>
                </a:lnTo>
                <a:lnTo>
                  <a:pt x="744" y="604"/>
                </a:lnTo>
                <a:lnTo>
                  <a:pt x="744" y="680"/>
                </a:lnTo>
                <a:lnTo>
                  <a:pt x="744" y="755"/>
                </a:lnTo>
                <a:lnTo>
                  <a:pt x="731" y="831"/>
                </a:lnTo>
                <a:lnTo>
                  <a:pt x="731" y="906"/>
                </a:lnTo>
                <a:lnTo>
                  <a:pt x="718" y="969"/>
                </a:lnTo>
                <a:lnTo>
                  <a:pt x="706" y="1045"/>
                </a:lnTo>
                <a:lnTo>
                  <a:pt x="693" y="1108"/>
                </a:lnTo>
                <a:lnTo>
                  <a:pt x="681" y="1171"/>
                </a:lnTo>
                <a:lnTo>
                  <a:pt x="668" y="1221"/>
                </a:lnTo>
                <a:lnTo>
                  <a:pt x="655" y="1284"/>
                </a:lnTo>
                <a:lnTo>
                  <a:pt x="630" y="1347"/>
                </a:lnTo>
                <a:lnTo>
                  <a:pt x="605" y="1410"/>
                </a:lnTo>
                <a:lnTo>
                  <a:pt x="580" y="1460"/>
                </a:lnTo>
                <a:lnTo>
                  <a:pt x="555" y="1523"/>
                </a:lnTo>
                <a:lnTo>
                  <a:pt x="517" y="1573"/>
                </a:lnTo>
                <a:lnTo>
                  <a:pt x="454" y="1687"/>
                </a:lnTo>
                <a:lnTo>
                  <a:pt x="378" y="1787"/>
                </a:lnTo>
                <a:lnTo>
                  <a:pt x="290" y="1888"/>
                </a:lnTo>
                <a:lnTo>
                  <a:pt x="214" y="1976"/>
                </a:lnTo>
                <a:lnTo>
                  <a:pt x="176" y="2014"/>
                </a:lnTo>
                <a:lnTo>
                  <a:pt x="139" y="2052"/>
                </a:lnTo>
                <a:lnTo>
                  <a:pt x="101" y="2077"/>
                </a:lnTo>
                <a:lnTo>
                  <a:pt x="76" y="2102"/>
                </a:lnTo>
                <a:lnTo>
                  <a:pt x="50" y="2115"/>
                </a:lnTo>
                <a:lnTo>
                  <a:pt x="25" y="2127"/>
                </a:lnTo>
                <a:lnTo>
                  <a:pt x="13" y="2140"/>
                </a:lnTo>
                <a:lnTo>
                  <a:pt x="0" y="2127"/>
                </a:lnTo>
                <a:lnTo>
                  <a:pt x="0" y="2115"/>
                </a:lnTo>
                <a:lnTo>
                  <a:pt x="0" y="2089"/>
                </a:lnTo>
                <a:lnTo>
                  <a:pt x="13" y="2052"/>
                </a:lnTo>
                <a:lnTo>
                  <a:pt x="38" y="2014"/>
                </a:lnTo>
                <a:lnTo>
                  <a:pt x="63" y="1976"/>
                </a:lnTo>
                <a:lnTo>
                  <a:pt x="113" y="1913"/>
                </a:lnTo>
                <a:lnTo>
                  <a:pt x="151" y="1863"/>
                </a:lnTo>
                <a:lnTo>
                  <a:pt x="202" y="1800"/>
                </a:lnTo>
                <a:lnTo>
                  <a:pt x="239" y="1724"/>
                </a:lnTo>
                <a:lnTo>
                  <a:pt x="277" y="1662"/>
                </a:lnTo>
                <a:lnTo>
                  <a:pt x="315" y="1586"/>
                </a:lnTo>
                <a:lnTo>
                  <a:pt x="353" y="1523"/>
                </a:lnTo>
                <a:lnTo>
                  <a:pt x="378" y="1448"/>
                </a:lnTo>
                <a:lnTo>
                  <a:pt x="403" y="1372"/>
                </a:lnTo>
                <a:lnTo>
                  <a:pt x="429" y="1297"/>
                </a:lnTo>
                <a:lnTo>
                  <a:pt x="454" y="1221"/>
                </a:lnTo>
                <a:lnTo>
                  <a:pt x="466" y="1145"/>
                </a:lnTo>
                <a:lnTo>
                  <a:pt x="492" y="1057"/>
                </a:lnTo>
                <a:lnTo>
                  <a:pt x="504" y="969"/>
                </a:lnTo>
                <a:lnTo>
                  <a:pt x="517" y="881"/>
                </a:lnTo>
                <a:lnTo>
                  <a:pt x="529" y="793"/>
                </a:lnTo>
                <a:lnTo>
                  <a:pt x="529" y="692"/>
                </a:lnTo>
                <a:lnTo>
                  <a:pt x="542" y="592"/>
                </a:lnTo>
              </a:path>
            </a:pathLst>
          </a:custGeom>
          <a:solidFill>
            <a:srgbClr val="FF0000">
              <a:alpha val="100000"/>
            </a:srgbClr>
          </a:solidFill>
          <a:ln w="0" cap="flat" cmpd="sng">
            <a:solidFill>
              <a:srgbClr val="000000">
                <a:alpha val="100000"/>
              </a:srgbClr>
            </a:solidFill>
            <a:prstDash val="solid"/>
            <a:round/>
            <a:headEnd type="none" w="med" len="med"/>
            <a:tailEnd type="none" w="med" len="med"/>
          </a:ln>
        </p:spPr>
        <p:txBody>
          <a:bodyPr/>
          <a:p>
            <a:endParaRPr lang="zh-CN" altLang="en-US"/>
          </a:p>
        </p:txBody>
      </p:sp>
      <p:sp>
        <p:nvSpPr>
          <p:cNvPr id="13" name="Freeform 17"/>
          <p:cNvSpPr/>
          <p:nvPr/>
        </p:nvSpPr>
        <p:spPr>
          <a:xfrm>
            <a:off x="4343400" y="1897063"/>
            <a:ext cx="736600" cy="598487"/>
          </a:xfrm>
          <a:custGeom>
            <a:avLst/>
            <a:gdLst>
              <a:gd name="txL" fmla="*/ 0 w 1160"/>
              <a:gd name="txT" fmla="*/ 0 h 944"/>
              <a:gd name="txR" fmla="*/ 1160 w 1160"/>
              <a:gd name="txB" fmla="*/ 944 h 944"/>
            </a:gdLst>
            <a:ahLst/>
            <a:cxnLst>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1160" h="944">
                <a:moveTo>
                  <a:pt x="718" y="38"/>
                </a:moveTo>
                <a:lnTo>
                  <a:pt x="744" y="13"/>
                </a:lnTo>
                <a:lnTo>
                  <a:pt x="769" y="0"/>
                </a:lnTo>
                <a:lnTo>
                  <a:pt x="807" y="0"/>
                </a:lnTo>
                <a:lnTo>
                  <a:pt x="832" y="0"/>
                </a:lnTo>
                <a:lnTo>
                  <a:pt x="844" y="13"/>
                </a:lnTo>
                <a:lnTo>
                  <a:pt x="857" y="13"/>
                </a:lnTo>
                <a:lnTo>
                  <a:pt x="870" y="26"/>
                </a:lnTo>
                <a:lnTo>
                  <a:pt x="895" y="38"/>
                </a:lnTo>
                <a:lnTo>
                  <a:pt x="920" y="63"/>
                </a:lnTo>
                <a:lnTo>
                  <a:pt x="958" y="76"/>
                </a:lnTo>
                <a:lnTo>
                  <a:pt x="983" y="101"/>
                </a:lnTo>
                <a:lnTo>
                  <a:pt x="1021" y="126"/>
                </a:lnTo>
                <a:lnTo>
                  <a:pt x="1059" y="151"/>
                </a:lnTo>
                <a:lnTo>
                  <a:pt x="1084" y="164"/>
                </a:lnTo>
                <a:lnTo>
                  <a:pt x="1109" y="189"/>
                </a:lnTo>
                <a:lnTo>
                  <a:pt x="1134" y="202"/>
                </a:lnTo>
                <a:lnTo>
                  <a:pt x="1147" y="214"/>
                </a:lnTo>
                <a:lnTo>
                  <a:pt x="1160" y="240"/>
                </a:lnTo>
                <a:lnTo>
                  <a:pt x="1160" y="252"/>
                </a:lnTo>
                <a:lnTo>
                  <a:pt x="1160" y="265"/>
                </a:lnTo>
                <a:lnTo>
                  <a:pt x="1134" y="290"/>
                </a:lnTo>
                <a:lnTo>
                  <a:pt x="1122" y="303"/>
                </a:lnTo>
                <a:lnTo>
                  <a:pt x="1084" y="315"/>
                </a:lnTo>
                <a:lnTo>
                  <a:pt x="1071" y="328"/>
                </a:lnTo>
                <a:lnTo>
                  <a:pt x="1046" y="353"/>
                </a:lnTo>
                <a:lnTo>
                  <a:pt x="1034" y="365"/>
                </a:lnTo>
                <a:lnTo>
                  <a:pt x="1021" y="391"/>
                </a:lnTo>
                <a:lnTo>
                  <a:pt x="1008" y="416"/>
                </a:lnTo>
                <a:lnTo>
                  <a:pt x="983" y="454"/>
                </a:lnTo>
                <a:lnTo>
                  <a:pt x="971" y="491"/>
                </a:lnTo>
                <a:lnTo>
                  <a:pt x="945" y="529"/>
                </a:lnTo>
                <a:lnTo>
                  <a:pt x="920" y="579"/>
                </a:lnTo>
                <a:lnTo>
                  <a:pt x="895" y="630"/>
                </a:lnTo>
                <a:lnTo>
                  <a:pt x="870" y="680"/>
                </a:lnTo>
                <a:lnTo>
                  <a:pt x="844" y="743"/>
                </a:lnTo>
                <a:lnTo>
                  <a:pt x="819" y="793"/>
                </a:lnTo>
                <a:lnTo>
                  <a:pt x="781" y="869"/>
                </a:lnTo>
                <a:lnTo>
                  <a:pt x="744" y="944"/>
                </a:lnTo>
                <a:lnTo>
                  <a:pt x="580" y="944"/>
                </a:lnTo>
                <a:lnTo>
                  <a:pt x="592" y="882"/>
                </a:lnTo>
                <a:lnTo>
                  <a:pt x="618" y="819"/>
                </a:lnTo>
                <a:lnTo>
                  <a:pt x="630" y="756"/>
                </a:lnTo>
                <a:lnTo>
                  <a:pt x="655" y="705"/>
                </a:lnTo>
                <a:lnTo>
                  <a:pt x="668" y="655"/>
                </a:lnTo>
                <a:lnTo>
                  <a:pt x="681" y="605"/>
                </a:lnTo>
                <a:lnTo>
                  <a:pt x="693" y="567"/>
                </a:lnTo>
                <a:lnTo>
                  <a:pt x="706" y="529"/>
                </a:lnTo>
                <a:lnTo>
                  <a:pt x="718" y="491"/>
                </a:lnTo>
                <a:lnTo>
                  <a:pt x="718" y="454"/>
                </a:lnTo>
                <a:lnTo>
                  <a:pt x="731" y="428"/>
                </a:lnTo>
                <a:lnTo>
                  <a:pt x="744" y="403"/>
                </a:lnTo>
                <a:lnTo>
                  <a:pt x="744" y="378"/>
                </a:lnTo>
                <a:lnTo>
                  <a:pt x="744" y="365"/>
                </a:lnTo>
                <a:lnTo>
                  <a:pt x="744" y="353"/>
                </a:lnTo>
                <a:lnTo>
                  <a:pt x="744" y="340"/>
                </a:lnTo>
                <a:lnTo>
                  <a:pt x="744" y="303"/>
                </a:lnTo>
                <a:lnTo>
                  <a:pt x="744" y="277"/>
                </a:lnTo>
                <a:lnTo>
                  <a:pt x="731" y="265"/>
                </a:lnTo>
                <a:lnTo>
                  <a:pt x="718" y="252"/>
                </a:lnTo>
                <a:lnTo>
                  <a:pt x="718" y="240"/>
                </a:lnTo>
                <a:lnTo>
                  <a:pt x="706" y="240"/>
                </a:lnTo>
                <a:lnTo>
                  <a:pt x="693" y="240"/>
                </a:lnTo>
                <a:lnTo>
                  <a:pt x="668" y="240"/>
                </a:lnTo>
                <a:lnTo>
                  <a:pt x="655" y="240"/>
                </a:lnTo>
                <a:lnTo>
                  <a:pt x="618" y="240"/>
                </a:lnTo>
                <a:lnTo>
                  <a:pt x="592" y="240"/>
                </a:lnTo>
                <a:lnTo>
                  <a:pt x="567" y="252"/>
                </a:lnTo>
                <a:lnTo>
                  <a:pt x="517" y="252"/>
                </a:lnTo>
                <a:lnTo>
                  <a:pt x="466" y="265"/>
                </a:lnTo>
                <a:lnTo>
                  <a:pt x="416" y="277"/>
                </a:lnTo>
                <a:lnTo>
                  <a:pt x="353" y="290"/>
                </a:lnTo>
                <a:lnTo>
                  <a:pt x="277" y="315"/>
                </a:lnTo>
                <a:lnTo>
                  <a:pt x="189" y="340"/>
                </a:lnTo>
                <a:lnTo>
                  <a:pt x="101" y="365"/>
                </a:lnTo>
                <a:lnTo>
                  <a:pt x="0" y="391"/>
                </a:lnTo>
                <a:lnTo>
                  <a:pt x="0" y="227"/>
                </a:lnTo>
                <a:lnTo>
                  <a:pt x="76" y="202"/>
                </a:lnTo>
                <a:lnTo>
                  <a:pt x="151" y="189"/>
                </a:lnTo>
                <a:lnTo>
                  <a:pt x="227" y="177"/>
                </a:lnTo>
                <a:lnTo>
                  <a:pt x="290" y="164"/>
                </a:lnTo>
                <a:lnTo>
                  <a:pt x="353" y="139"/>
                </a:lnTo>
                <a:lnTo>
                  <a:pt x="403" y="126"/>
                </a:lnTo>
                <a:lnTo>
                  <a:pt x="454" y="114"/>
                </a:lnTo>
                <a:lnTo>
                  <a:pt x="504" y="101"/>
                </a:lnTo>
                <a:lnTo>
                  <a:pt x="555" y="89"/>
                </a:lnTo>
                <a:lnTo>
                  <a:pt x="592" y="89"/>
                </a:lnTo>
                <a:lnTo>
                  <a:pt x="618" y="76"/>
                </a:lnTo>
                <a:lnTo>
                  <a:pt x="655" y="63"/>
                </a:lnTo>
                <a:lnTo>
                  <a:pt x="668" y="63"/>
                </a:lnTo>
                <a:lnTo>
                  <a:pt x="693" y="51"/>
                </a:lnTo>
                <a:lnTo>
                  <a:pt x="706" y="38"/>
                </a:lnTo>
                <a:lnTo>
                  <a:pt x="718" y="38"/>
                </a:lnTo>
              </a:path>
            </a:pathLst>
          </a:custGeom>
          <a:solidFill>
            <a:srgbClr val="FF0000">
              <a:alpha val="100000"/>
            </a:srgbClr>
          </a:solidFill>
          <a:ln w="0" cap="flat" cmpd="sng">
            <a:solidFill>
              <a:srgbClr val="000000">
                <a:alpha val="100000"/>
              </a:srgbClr>
            </a:solidFill>
            <a:prstDash val="solid"/>
            <a:round/>
            <a:headEnd type="none" w="med" len="med"/>
            <a:tailEnd type="none" w="med" len="med"/>
          </a:ln>
        </p:spPr>
        <p:txBody>
          <a:bodyPr/>
          <a:p>
            <a:endParaRPr lang="zh-CN" altLang="en-US"/>
          </a:p>
        </p:txBody>
      </p:sp>
      <p:sp>
        <p:nvSpPr>
          <p:cNvPr id="14" name="Freeform 18"/>
          <p:cNvSpPr/>
          <p:nvPr/>
        </p:nvSpPr>
        <p:spPr>
          <a:xfrm>
            <a:off x="4311650" y="2439988"/>
            <a:ext cx="608013" cy="160337"/>
          </a:xfrm>
          <a:custGeom>
            <a:avLst/>
            <a:gdLst>
              <a:gd name="txL" fmla="*/ 0 w 958"/>
              <a:gd name="txT" fmla="*/ 0 h 252"/>
              <a:gd name="txR" fmla="*/ 958 w 958"/>
              <a:gd name="txB" fmla="*/ 252 h 252"/>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2147483647" y="2147483647"/>
              </a:cxn>
              <a:cxn ang="0">
                <a:pos x="2147483647" y="2147483647"/>
              </a:cxn>
              <a:cxn ang="0">
                <a:pos x="2147483647" y="2147483647"/>
              </a:cxn>
              <a:cxn ang="0">
                <a:pos x="2147483647" y="2147483647"/>
              </a:cxn>
            </a:cxnLst>
            <a:rect l="txL" t="txT" r="txR" b="txB"/>
            <a:pathLst>
              <a:path w="958" h="252">
                <a:moveTo>
                  <a:pt x="403" y="51"/>
                </a:moveTo>
                <a:lnTo>
                  <a:pt x="466" y="38"/>
                </a:lnTo>
                <a:lnTo>
                  <a:pt x="516" y="38"/>
                </a:lnTo>
                <a:lnTo>
                  <a:pt x="554" y="26"/>
                </a:lnTo>
                <a:lnTo>
                  <a:pt x="592" y="13"/>
                </a:lnTo>
                <a:lnTo>
                  <a:pt x="630" y="13"/>
                </a:lnTo>
                <a:lnTo>
                  <a:pt x="668" y="13"/>
                </a:lnTo>
                <a:lnTo>
                  <a:pt x="705" y="0"/>
                </a:lnTo>
                <a:lnTo>
                  <a:pt x="731" y="0"/>
                </a:lnTo>
                <a:lnTo>
                  <a:pt x="781" y="13"/>
                </a:lnTo>
                <a:lnTo>
                  <a:pt x="819" y="13"/>
                </a:lnTo>
                <a:lnTo>
                  <a:pt x="857" y="26"/>
                </a:lnTo>
                <a:lnTo>
                  <a:pt x="894" y="26"/>
                </a:lnTo>
                <a:lnTo>
                  <a:pt x="920" y="38"/>
                </a:lnTo>
                <a:lnTo>
                  <a:pt x="945" y="51"/>
                </a:lnTo>
                <a:lnTo>
                  <a:pt x="958" y="76"/>
                </a:lnTo>
                <a:lnTo>
                  <a:pt x="958" y="88"/>
                </a:lnTo>
                <a:lnTo>
                  <a:pt x="958" y="101"/>
                </a:lnTo>
                <a:lnTo>
                  <a:pt x="945" y="114"/>
                </a:lnTo>
                <a:lnTo>
                  <a:pt x="932" y="126"/>
                </a:lnTo>
                <a:lnTo>
                  <a:pt x="920" y="139"/>
                </a:lnTo>
                <a:lnTo>
                  <a:pt x="894" y="139"/>
                </a:lnTo>
                <a:lnTo>
                  <a:pt x="882" y="151"/>
                </a:lnTo>
                <a:lnTo>
                  <a:pt x="857" y="151"/>
                </a:lnTo>
                <a:lnTo>
                  <a:pt x="844" y="151"/>
                </a:lnTo>
                <a:lnTo>
                  <a:pt x="819" y="164"/>
                </a:lnTo>
                <a:lnTo>
                  <a:pt x="794" y="164"/>
                </a:lnTo>
                <a:lnTo>
                  <a:pt x="768" y="164"/>
                </a:lnTo>
                <a:lnTo>
                  <a:pt x="731" y="177"/>
                </a:lnTo>
                <a:lnTo>
                  <a:pt x="680" y="177"/>
                </a:lnTo>
                <a:lnTo>
                  <a:pt x="642" y="189"/>
                </a:lnTo>
                <a:lnTo>
                  <a:pt x="592" y="189"/>
                </a:lnTo>
                <a:lnTo>
                  <a:pt x="529" y="202"/>
                </a:lnTo>
                <a:lnTo>
                  <a:pt x="466" y="202"/>
                </a:lnTo>
                <a:lnTo>
                  <a:pt x="403" y="214"/>
                </a:lnTo>
                <a:lnTo>
                  <a:pt x="340" y="214"/>
                </a:lnTo>
                <a:lnTo>
                  <a:pt x="264" y="227"/>
                </a:lnTo>
                <a:lnTo>
                  <a:pt x="176" y="239"/>
                </a:lnTo>
                <a:lnTo>
                  <a:pt x="88" y="239"/>
                </a:lnTo>
                <a:lnTo>
                  <a:pt x="0" y="252"/>
                </a:lnTo>
                <a:lnTo>
                  <a:pt x="0" y="126"/>
                </a:lnTo>
                <a:lnTo>
                  <a:pt x="100" y="114"/>
                </a:lnTo>
                <a:lnTo>
                  <a:pt x="201" y="88"/>
                </a:lnTo>
                <a:lnTo>
                  <a:pt x="302" y="76"/>
                </a:lnTo>
                <a:lnTo>
                  <a:pt x="403" y="51"/>
                </a:lnTo>
              </a:path>
            </a:pathLst>
          </a:custGeom>
          <a:solidFill>
            <a:srgbClr val="FF0000">
              <a:alpha val="100000"/>
            </a:srgbClr>
          </a:solidFill>
          <a:ln w="0" cap="flat" cmpd="sng">
            <a:solidFill>
              <a:srgbClr val="000000">
                <a:alpha val="100000"/>
              </a:srgbClr>
            </a:solidFill>
            <a:prstDash val="solid"/>
            <a:round/>
            <a:headEnd type="none" w="med" len="med"/>
            <a:tailEnd type="none" w="med" len="med"/>
          </a:ln>
        </p:spPr>
        <p:txBody>
          <a:bodyPr/>
          <a:p>
            <a:endParaRPr lang="zh-CN" altLang="en-US"/>
          </a:p>
        </p:txBody>
      </p:sp>
      <p:pic>
        <p:nvPicPr>
          <p:cNvPr id="22539" name="Picture 14"/>
          <p:cNvPicPr>
            <a:picLocks noChangeAspect="1"/>
          </p:cNvPicPr>
          <p:nvPr/>
        </p:nvPicPr>
        <p:blipFill>
          <a:blip r:embed="rId2"/>
          <a:stretch>
            <a:fillRect/>
          </a:stretch>
        </p:blipFill>
        <p:spPr>
          <a:xfrm>
            <a:off x="323850" y="4508500"/>
            <a:ext cx="8494713" cy="174307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subTnLst>
                                    <p:audio>
                                      <p:cMediaNode>
                                        <p:cTn display="0" masterRel="sameClick">
                                          <p:stCondLst>
                                            <p:cond evt="begin" delay="0">
                                              <p:tn val="5"/>
                                            </p:cond>
                                          </p:stCondLst>
                                          <p:endCondLst>
                                            <p:cond evt="onStopAudio" delay="0">
                                              <p:tgtEl>
                                                <p:sldTgt/>
                                              </p:tgtEl>
                                            </p:cond>
                                          </p:endCondLst>
                                        </p:cTn>
                                        <p:tgtEl>
                                          <p:sndTgt r:embed="rId3" name="breeze.wav"/>
                                        </p:tgtEl>
                                      </p:cMediaNode>
                                    </p:audio>
                                  </p:sub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left)">
                                      <p:cBhvr>
                                        <p:cTn id="12" dur="500"/>
                                        <p:tgtEl>
                                          <p:spTgt spid="14"/>
                                        </p:tgtEl>
                                      </p:cBhvr>
                                    </p:animEffect>
                                  </p:childTnLst>
                                  <p:subTnLst>
                                    <p:audio>
                                      <p:cMediaNode>
                                        <p:cTn display="0" masterRel="sameClick">
                                          <p:stCondLst>
                                            <p:cond evt="begin" delay="0">
                                              <p:tn val="10"/>
                                            </p:cond>
                                          </p:stCondLst>
                                          <p:endCondLst>
                                            <p:cond evt="onStopAudio" delay="0">
                                              <p:tgtEl>
                                                <p:sldTgt/>
                                              </p:tgtEl>
                                            </p:cond>
                                          </p:endCondLst>
                                        </p:cTn>
                                        <p:tgtEl>
                                          <p:sndTgt r:embed="rId3" name="breeze.wav"/>
                                        </p:tgtEl>
                                      </p:cMediaNode>
                                    </p:audio>
                                  </p:sub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up)">
                                      <p:cBhvr>
                                        <p:cTn id="17" dur="500"/>
                                        <p:tgtEl>
                                          <p:spTgt spid="12"/>
                                        </p:tgtEl>
                                      </p:cBhvr>
                                    </p:animEffect>
                                  </p:childTnLst>
                                  <p:subTnLst>
                                    <p:audio>
                                      <p:cMediaNode>
                                        <p:cTn display="0" masterRel="sameClick">
                                          <p:stCondLst>
                                            <p:cond evt="begin" delay="0">
                                              <p:tn val="15"/>
                                            </p:cond>
                                          </p:stCondLst>
                                          <p:endCondLst>
                                            <p:cond evt="onStopAudio" delay="0">
                                              <p:tgtEl>
                                                <p:sldTgt/>
                                              </p:tgtEl>
                                            </p:cond>
                                          </p:endCondLst>
                                        </p:cTn>
                                        <p:tgtEl>
                                          <p:sndTgt r:embed="rId3" name="breeze.wav"/>
                                        </p:tgtEl>
                                      </p:cMediaNode>
                                    </p:audio>
                                  </p:sub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up)">
                                      <p:cBhvr>
                                        <p:cTn id="22" dur="500"/>
                                        <p:tgtEl>
                                          <p:spTgt spid="8"/>
                                        </p:tgtEl>
                                      </p:cBhvr>
                                    </p:animEffect>
                                  </p:childTnLst>
                                  <p:subTnLst>
                                    <p:audio>
                                      <p:cMediaNode>
                                        <p:cTn display="0" masterRel="sameClick">
                                          <p:stCondLst>
                                            <p:cond evt="begin" delay="0">
                                              <p:tn val="20"/>
                                            </p:cond>
                                          </p:stCondLst>
                                          <p:endCondLst>
                                            <p:cond evt="onStopAudio" delay="0">
                                              <p:tgtEl>
                                                <p:sldTgt/>
                                              </p:tgtEl>
                                            </p:cond>
                                          </p:endCondLst>
                                        </p:cTn>
                                        <p:tgtEl>
                                          <p:sndTgt r:embed="rId3" name="breeze.wav"/>
                                        </p:tgtEl>
                                      </p:cMediaNode>
                                    </p:audio>
                                  </p:sub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up)">
                                      <p:cBhvr>
                                        <p:cTn id="27" dur="500"/>
                                        <p:tgtEl>
                                          <p:spTgt spid="9"/>
                                        </p:tgtEl>
                                      </p:cBhvr>
                                    </p:animEffect>
                                  </p:childTnLst>
                                  <p:subTnLst>
                                    <p:audio>
                                      <p:cMediaNode>
                                        <p:cTn display="0" masterRel="sameClick">
                                          <p:stCondLst>
                                            <p:cond evt="begin" delay="0">
                                              <p:tn val="25"/>
                                            </p:cond>
                                          </p:stCondLst>
                                          <p:endCondLst>
                                            <p:cond evt="onStopAudio" delay="0">
                                              <p:tgtEl>
                                                <p:sldTgt/>
                                              </p:tgtEl>
                                            </p:cond>
                                          </p:endCondLst>
                                        </p:cTn>
                                        <p:tgtEl>
                                          <p:sndTgt r:embed="rId3" name="breeze.wav"/>
                                        </p:tgtEl>
                                      </p:cMediaNode>
                                    </p:audio>
                                  </p:subTnLst>
                                </p:cTn>
                              </p:par>
                            </p:childTnLst>
                          </p:cTn>
                        </p:par>
                      </p:childTnLst>
                    </p:cTn>
                  </p:par>
                  <p:par>
                    <p:cTn id="28" fill="hold">
                      <p:stCondLst>
                        <p:cond delay="indefinite"/>
                      </p:stCondLst>
                      <p:childTnLst>
                        <p:par>
                          <p:cTn id="29" fill="hold">
                            <p:stCondLst>
                              <p:cond delay="0"/>
                            </p:stCondLst>
                            <p:childTnLst>
                              <p:par>
                                <p:cTn id="30" presetID="22" presetClass="entr" presetSubtype="1" fill="hold"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up)">
                                      <p:cBhvr>
                                        <p:cTn id="32" dur="500"/>
                                        <p:tgtEl>
                                          <p:spTgt spid="11"/>
                                        </p:tgtEl>
                                      </p:cBhvr>
                                    </p:animEffect>
                                  </p:childTnLst>
                                  <p:subTnLst>
                                    <p:audio>
                                      <p:cMediaNode>
                                        <p:cTn display="0" masterRel="sameClick">
                                          <p:stCondLst>
                                            <p:cond evt="begin" delay="0">
                                              <p:tn val="30"/>
                                            </p:cond>
                                          </p:stCondLst>
                                          <p:endCondLst>
                                            <p:cond evt="onStopAudio" delay="0">
                                              <p:tgtEl>
                                                <p:sldTgt/>
                                              </p:tgtEl>
                                            </p:cond>
                                          </p:endCondLst>
                                        </p:cTn>
                                        <p:tgtEl>
                                          <p:sndTgt r:embed="rId3" name="breeze.wav"/>
                                        </p:tgtEl>
                                      </p:cMediaNode>
                                    </p:audio>
                                  </p:subTnLst>
                                </p:cTn>
                              </p:par>
                            </p:childTnLst>
                          </p:cTn>
                        </p:par>
                      </p:childTnLst>
                    </p:cTn>
                  </p:par>
                  <p:par>
                    <p:cTn id="33" fill="hold">
                      <p:stCondLst>
                        <p:cond delay="indefinite"/>
                      </p:stCondLst>
                      <p:childTnLst>
                        <p:par>
                          <p:cTn id="34" fill="hold">
                            <p:stCondLst>
                              <p:cond delay="0"/>
                            </p:stCondLst>
                            <p:childTnLst>
                              <p:par>
                                <p:cTn id="35" presetID="22" presetClass="entr" presetSubtype="1" fill="hold"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up)">
                                      <p:cBhvr>
                                        <p:cTn id="37" dur="500"/>
                                        <p:tgtEl>
                                          <p:spTgt spid="10"/>
                                        </p:tgtEl>
                                      </p:cBhvr>
                                    </p:animEffect>
                                  </p:childTnLst>
                                  <p:subTnLst>
                                    <p:audio>
                                      <p:cMediaNode>
                                        <p:cTn display="0" masterRel="sameClick">
                                          <p:stCondLst>
                                            <p:cond evt="begin" delay="0">
                                              <p:tn val="35"/>
                                            </p:cond>
                                          </p:stCondLst>
                                          <p:endCondLst>
                                            <p:cond evt="onStopAudio" delay="0">
                                              <p:tgtEl>
                                                <p:sldTgt/>
                                              </p:tgtEl>
                                            </p:cond>
                                          </p:endCondLst>
                                        </p:cTn>
                                        <p:tgtEl>
                                          <p:sndTgt r:embed="rId3" name="breez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5122" name="图片 2" descr="11"/>
          <p:cNvPicPr>
            <a:picLocks noChangeAspect="1"/>
          </p:cNvPicPr>
          <p:nvPr/>
        </p:nvPicPr>
        <p:blipFill>
          <a:blip r:embed="rId1"/>
          <a:srcRect t="22115"/>
          <a:stretch>
            <a:fillRect/>
          </a:stretch>
        </p:blipFill>
        <p:spPr>
          <a:xfrm>
            <a:off x="120650" y="2057400"/>
            <a:ext cx="8902700" cy="4665663"/>
          </a:xfrm>
          <a:prstGeom prst="rect">
            <a:avLst/>
          </a:prstGeom>
          <a:noFill/>
          <a:ln w="9525">
            <a:noFill/>
          </a:ln>
        </p:spPr>
      </p:pic>
      <p:sp>
        <p:nvSpPr>
          <p:cNvPr id="12" name="圆角矩形 11"/>
          <p:cNvSpPr/>
          <p:nvPr/>
        </p:nvSpPr>
        <p:spPr>
          <a:xfrm>
            <a:off x="319088" y="1001713"/>
            <a:ext cx="2417763" cy="490538"/>
          </a:xfrm>
          <a:prstGeom prst="roundRect">
            <a:avLst/>
          </a:prstGeom>
          <a:solidFill>
            <a:schemeClr val="accent6">
              <a:lumMod val="60000"/>
              <a:lumOff val="40000"/>
            </a:schemeClr>
          </a:solidFill>
          <a:ln w="3175">
            <a:solidFill>
              <a:schemeClr val="accent6">
                <a:lumMod val="60000"/>
                <a:lumOff val="40000"/>
              </a:schemeClr>
            </a:solidFill>
            <a:prstDash val="solid"/>
          </a:ln>
        </p:spPr>
        <p:style>
          <a:lnRef idx="2">
            <a:schemeClr val="accent2">
              <a:shade val="50000"/>
            </a:schemeClr>
          </a:lnRef>
          <a:fillRef idx="1">
            <a:schemeClr val="accent2"/>
          </a:fillRef>
          <a:effectRef idx="0">
            <a:schemeClr val="accent2"/>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00" b="0" i="0" u="none" strike="noStrike" kern="1200" cap="none" spc="0" normalizeH="0" baseline="0" noProof="1">
              <a:ln>
                <a:noFill/>
              </a:ln>
              <a:solidFill>
                <a:schemeClr val="lt1"/>
              </a:solidFill>
              <a:effectLst/>
              <a:uLnTx/>
              <a:uFillTx/>
              <a:latin typeface="+mn-lt"/>
              <a:ea typeface="+mn-ea"/>
              <a:cs typeface="+mn-cs"/>
            </a:endParaRPr>
          </a:p>
        </p:txBody>
      </p:sp>
      <p:sp>
        <p:nvSpPr>
          <p:cNvPr id="5124" name="文本框 12"/>
          <p:cNvSpPr txBox="1"/>
          <p:nvPr/>
        </p:nvSpPr>
        <p:spPr>
          <a:xfrm>
            <a:off x="762000" y="954088"/>
            <a:ext cx="2051050" cy="584200"/>
          </a:xfrm>
          <a:prstGeom prst="rect">
            <a:avLst/>
          </a:prstGeom>
          <a:noFill/>
          <a:ln w="9525">
            <a:noFill/>
          </a:ln>
        </p:spPr>
        <p:txBody>
          <a:bodyPr>
            <a:spAutoFit/>
          </a:bodyPr>
          <a:p>
            <a:r>
              <a:rPr lang="zh-CN" altLang="zh-CN" sz="3200" b="1" dirty="0">
                <a:solidFill>
                  <a:schemeClr val="bg1"/>
                </a:solidFill>
                <a:latin typeface="黑体" panose="02010600030101010101" pitchFamily="49" charset="-122"/>
                <a:ea typeface="黑体" panose="02010600030101010101" pitchFamily="49" charset="-122"/>
              </a:rPr>
              <a:t>作者介绍</a:t>
            </a:r>
            <a:endParaRPr lang="zh-CN" altLang="zh-CN" sz="3200" b="1" dirty="0">
              <a:solidFill>
                <a:schemeClr val="bg1"/>
              </a:solidFill>
              <a:latin typeface="黑体" panose="02010600030101010101" pitchFamily="49" charset="-122"/>
              <a:ea typeface="黑体" panose="02010600030101010101" pitchFamily="49" charset="-122"/>
            </a:endParaRPr>
          </a:p>
        </p:txBody>
      </p:sp>
      <p:pic>
        <p:nvPicPr>
          <p:cNvPr id="5125" name="图片 46" descr="人物"/>
          <p:cNvPicPr>
            <a:picLocks noChangeAspect="1"/>
          </p:cNvPicPr>
          <p:nvPr/>
        </p:nvPicPr>
        <p:blipFill>
          <a:blip r:embed="rId2"/>
          <a:stretch>
            <a:fillRect/>
          </a:stretch>
        </p:blipFill>
        <p:spPr>
          <a:xfrm>
            <a:off x="287338" y="977900"/>
            <a:ext cx="546100" cy="547688"/>
          </a:xfrm>
          <a:prstGeom prst="rect">
            <a:avLst/>
          </a:prstGeom>
          <a:noFill/>
          <a:ln w="9525">
            <a:noFill/>
          </a:ln>
        </p:spPr>
      </p:pic>
      <p:sp>
        <p:nvSpPr>
          <p:cNvPr id="2" name="内容占位符 1"/>
          <p:cNvSpPr>
            <a:spLocks noGrp="1" noChangeArrowheads="1"/>
          </p:cNvSpPr>
          <p:nvPr>
            <p:ph idx="1"/>
          </p:nvPr>
        </p:nvSpPr>
        <p:spPr>
          <a:xfrm>
            <a:off x="319088" y="1789113"/>
            <a:ext cx="5675313" cy="4733925"/>
          </a:xfrm>
          <a:solidFill>
            <a:schemeClr val="bg1">
              <a:alpha val="81000"/>
            </a:schemeClr>
          </a:solidFill>
        </p:spPr>
        <p:txBody>
          <a:bodyPr vert="horz" wrap="square" lIns="91440" tIns="45720" rIns="91440" bIns="45720" numCol="1" anchor="t" anchorCtr="0" compatLnSpc="1"/>
          <a:lstStyle/>
          <a:p>
            <a:pPr marL="0" marR="0" lvl="0" indent="791845" algn="just" defTabSz="914400" rtl="0" eaLnBrk="1" fontAlgn="base" latinLnBrk="0" hangingPunct="1">
              <a:lnSpc>
                <a:spcPts val="3600"/>
              </a:lnSpc>
              <a:spcBef>
                <a:spcPts val="0"/>
              </a:spcBef>
              <a:spcAft>
                <a:spcPct val="0"/>
              </a:spcAft>
              <a:buClrTx/>
              <a:buSzTx/>
              <a:buFont typeface="Arial" panose="020B0604020202020204" pitchFamily="34" charset="0"/>
              <a:buNone/>
              <a:defRPr/>
            </a:pPr>
            <a:r>
              <a:rPr kumimoji="0" lang="zh-CN" altLang="en-US" sz="2800" b="1" i="0" u="none" strike="noStrike" kern="1200" cap="none" spc="0" normalizeH="0" baseline="0" noProof="0" dirty="0" smtClean="0">
                <a:ln>
                  <a:noFill/>
                </a:ln>
                <a:solidFill>
                  <a:schemeClr val="tx1"/>
                </a:solidFill>
                <a:effectLst/>
                <a:uLnTx/>
                <a:uFillTx/>
                <a:latin typeface="+mn-ea"/>
                <a:ea typeface="+mn-ea"/>
                <a:cs typeface="+mn-cs"/>
              </a:rPr>
              <a:t>张秋生</a:t>
            </a:r>
            <a:r>
              <a:rPr kumimoji="0" lang="zh-CN" altLang="en-US" sz="2800" b="0" i="0" u="none" strike="noStrike" kern="1200" cap="none" spc="0" normalizeH="0" baseline="0" noProof="0" dirty="0" smtClean="0">
                <a:ln>
                  <a:noFill/>
                </a:ln>
                <a:solidFill>
                  <a:schemeClr val="tx1"/>
                </a:solidFill>
                <a:effectLst/>
                <a:uLnTx/>
                <a:uFillTx/>
                <a:latin typeface="+mn-ea"/>
                <a:ea typeface="+mn-ea"/>
                <a:cs typeface="+mn-cs"/>
              </a:rPr>
              <a:t>，</a:t>
            </a:r>
            <a:r>
              <a:rPr kumimoji="0" lang="zh-CN" altLang="en-US" sz="2800" b="0" i="0" u="none" strike="noStrike" kern="1200" cap="none" spc="0" normalizeH="0" baseline="0" noProof="0" dirty="0" smtClean="0">
                <a:ln>
                  <a:noFill/>
                </a:ln>
                <a:solidFill>
                  <a:srgbClr val="FF0000"/>
                </a:solidFill>
                <a:effectLst/>
                <a:uLnTx/>
                <a:uFillTx/>
                <a:latin typeface="+mn-ea"/>
                <a:ea typeface="+mn-ea"/>
                <a:cs typeface="+mn-cs"/>
              </a:rPr>
              <a:t>诗人、儿童文学作家</a:t>
            </a:r>
            <a:r>
              <a:rPr kumimoji="0" lang="zh-CN" altLang="en-US" sz="2800" b="0" i="0" u="none" strike="noStrike" kern="1200" cap="none" spc="0" normalizeH="0" baseline="0" noProof="0" dirty="0" smtClean="0">
                <a:ln>
                  <a:noFill/>
                </a:ln>
                <a:solidFill>
                  <a:schemeClr val="tx1"/>
                </a:solidFill>
                <a:effectLst/>
                <a:uLnTx/>
                <a:uFillTx/>
                <a:latin typeface="+mn-ea"/>
                <a:ea typeface="+mn-ea"/>
                <a:cs typeface="+mn-cs"/>
              </a:rPr>
              <a:t>。</a:t>
            </a:r>
            <a:r>
              <a:rPr kumimoji="0" lang="en-US" altLang="zh-CN" sz="2800" b="0" i="0" u="none" strike="noStrike" kern="1200" cap="none" spc="0" normalizeH="0" baseline="0" noProof="0" dirty="0" smtClean="0">
                <a:ln>
                  <a:noFill/>
                </a:ln>
                <a:solidFill>
                  <a:schemeClr val="tx1"/>
                </a:solidFill>
                <a:effectLst/>
                <a:uLnTx/>
                <a:uFillTx/>
                <a:latin typeface="+mn-ea"/>
                <a:ea typeface="+mn-ea"/>
                <a:cs typeface="+mn-cs"/>
              </a:rPr>
              <a:t>1939</a:t>
            </a:r>
            <a:r>
              <a:rPr kumimoji="0" lang="zh-CN" altLang="en-US" sz="2800" b="0" i="0" u="none" strike="noStrike" kern="1200" cap="none" spc="0" normalizeH="0" baseline="0" noProof="0" dirty="0" smtClean="0">
                <a:ln>
                  <a:noFill/>
                </a:ln>
                <a:solidFill>
                  <a:schemeClr val="tx1"/>
                </a:solidFill>
                <a:effectLst/>
                <a:uLnTx/>
                <a:uFillTx/>
                <a:latin typeface="+mn-ea"/>
                <a:ea typeface="+mn-ea"/>
                <a:cs typeface="+mn-cs"/>
              </a:rPr>
              <a:t>年</a:t>
            </a:r>
            <a:r>
              <a:rPr kumimoji="0" lang="en-US" altLang="zh-CN" sz="2800" b="0" i="0" u="none" strike="noStrike" kern="1200" cap="none" spc="0" normalizeH="0" baseline="0" noProof="0" dirty="0" smtClean="0">
                <a:ln>
                  <a:noFill/>
                </a:ln>
                <a:solidFill>
                  <a:schemeClr val="tx1"/>
                </a:solidFill>
                <a:effectLst/>
                <a:uLnTx/>
                <a:uFillTx/>
                <a:latin typeface="+mn-ea"/>
                <a:ea typeface="+mn-ea"/>
                <a:cs typeface="+mn-cs"/>
              </a:rPr>
              <a:t>8</a:t>
            </a:r>
            <a:r>
              <a:rPr kumimoji="0" lang="zh-CN" altLang="en-US" sz="2800" b="0" i="0" u="none" strike="noStrike" kern="1200" cap="none" spc="0" normalizeH="0" baseline="0" noProof="0" dirty="0" smtClean="0">
                <a:ln>
                  <a:noFill/>
                </a:ln>
                <a:solidFill>
                  <a:schemeClr val="tx1"/>
                </a:solidFill>
                <a:effectLst/>
                <a:uLnTx/>
                <a:uFillTx/>
                <a:latin typeface="+mn-ea"/>
                <a:ea typeface="+mn-ea"/>
                <a:cs typeface="+mn-cs"/>
              </a:rPr>
              <a:t>月生于上海，天津市静海县人。长期从事少儿报刊编辑工作，曾任</a:t>
            </a:r>
            <a:r>
              <a:rPr kumimoji="0" lang="en-US" altLang="zh-CN" sz="2800" b="0" i="0" u="none" strike="noStrike" kern="1200" cap="none" spc="0" normalizeH="0" baseline="0" noProof="0" dirty="0" smtClean="0">
                <a:ln>
                  <a:noFill/>
                </a:ln>
                <a:solidFill>
                  <a:schemeClr val="tx1"/>
                </a:solidFill>
                <a:effectLst/>
                <a:uLnTx/>
                <a:uFillTx/>
                <a:latin typeface="+mn-ea"/>
                <a:ea typeface="+mn-ea"/>
                <a:cs typeface="+mn-cs"/>
              </a:rPr>
              <a:t>《</a:t>
            </a:r>
            <a:r>
              <a:rPr kumimoji="0" lang="zh-CN" altLang="en-US" sz="2800" b="0" i="0" u="none" strike="noStrike" kern="1200" cap="none" spc="0" normalizeH="0" baseline="0" noProof="0" dirty="0" smtClean="0">
                <a:ln>
                  <a:noFill/>
                </a:ln>
                <a:solidFill>
                  <a:schemeClr val="tx1"/>
                </a:solidFill>
                <a:effectLst/>
                <a:uLnTx/>
                <a:uFillTx/>
                <a:latin typeface="+mn-ea"/>
                <a:ea typeface="+mn-ea"/>
                <a:cs typeface="+mn-cs"/>
              </a:rPr>
              <a:t>少年报</a:t>
            </a:r>
            <a:r>
              <a:rPr kumimoji="0" lang="en-US" altLang="zh-CN" sz="2800" b="0" i="0" u="none" strike="noStrike" kern="1200" cap="none" spc="0" normalizeH="0" baseline="0" noProof="0" dirty="0" smtClean="0">
                <a:ln>
                  <a:noFill/>
                </a:ln>
                <a:solidFill>
                  <a:schemeClr val="tx1"/>
                </a:solidFill>
                <a:effectLst/>
                <a:uLnTx/>
                <a:uFillTx/>
                <a:latin typeface="+mn-ea"/>
                <a:ea typeface="+mn-ea"/>
                <a:cs typeface="+mn-cs"/>
              </a:rPr>
              <a:t>》</a:t>
            </a:r>
            <a:r>
              <a:rPr kumimoji="0" lang="zh-CN" altLang="en-US" sz="2800" b="0" i="0" u="none" strike="noStrike" kern="1200" cap="none" spc="0" normalizeH="0" baseline="0" noProof="0" dirty="0" smtClean="0">
                <a:ln>
                  <a:noFill/>
                </a:ln>
                <a:solidFill>
                  <a:schemeClr val="tx1"/>
                </a:solidFill>
                <a:effectLst/>
                <a:uLnTx/>
                <a:uFillTx/>
                <a:latin typeface="+mn-ea"/>
                <a:ea typeface="+mn-ea"/>
                <a:cs typeface="+mn-cs"/>
              </a:rPr>
              <a:t>社总编辑，现为中国作家协会会员，上海作家协会理事、儿童文学委员会主任。从</a:t>
            </a:r>
            <a:r>
              <a:rPr kumimoji="0" lang="en-US" altLang="zh-CN" sz="2800" b="0" i="0" u="none" strike="noStrike" kern="1200" cap="none" spc="0" normalizeH="0" baseline="0" noProof="0" dirty="0" smtClean="0">
                <a:ln>
                  <a:noFill/>
                </a:ln>
                <a:solidFill>
                  <a:schemeClr val="tx1"/>
                </a:solidFill>
                <a:effectLst/>
                <a:uLnTx/>
                <a:uFillTx/>
                <a:latin typeface="+mn-ea"/>
                <a:ea typeface="+mn-ea"/>
                <a:cs typeface="+mn-cs"/>
              </a:rPr>
              <a:t>20</a:t>
            </a:r>
            <a:r>
              <a:rPr kumimoji="0" lang="zh-CN" altLang="en-US" sz="2800" b="0" i="0" u="none" strike="noStrike" kern="1200" cap="none" spc="0" normalizeH="0" baseline="0" noProof="0" dirty="0" smtClean="0">
                <a:ln>
                  <a:noFill/>
                </a:ln>
                <a:solidFill>
                  <a:schemeClr val="tx1"/>
                </a:solidFill>
                <a:effectLst/>
                <a:uLnTx/>
                <a:uFillTx/>
                <a:latin typeface="+mn-ea"/>
                <a:ea typeface="+mn-ea"/>
                <a:cs typeface="+mn-cs"/>
              </a:rPr>
              <a:t>世纪</a:t>
            </a:r>
            <a:r>
              <a:rPr kumimoji="0" lang="en-US" altLang="zh-CN" sz="2800" b="0" i="0" u="none" strike="noStrike" kern="1200" cap="none" spc="0" normalizeH="0" baseline="0" noProof="0" dirty="0" smtClean="0">
                <a:ln>
                  <a:noFill/>
                </a:ln>
                <a:solidFill>
                  <a:schemeClr val="tx1"/>
                </a:solidFill>
                <a:effectLst/>
                <a:uLnTx/>
                <a:uFillTx/>
                <a:latin typeface="+mn-ea"/>
                <a:ea typeface="+mn-ea"/>
                <a:cs typeface="+mn-cs"/>
              </a:rPr>
              <a:t>80</a:t>
            </a:r>
            <a:r>
              <a:rPr kumimoji="0" lang="zh-CN" altLang="en-US" sz="2800" b="0" i="0" u="none" strike="noStrike" kern="1200" cap="none" spc="0" normalizeH="0" baseline="0" noProof="0" dirty="0" smtClean="0">
                <a:ln>
                  <a:noFill/>
                </a:ln>
                <a:solidFill>
                  <a:schemeClr val="tx1"/>
                </a:solidFill>
                <a:effectLst/>
                <a:uLnTx/>
                <a:uFillTx/>
                <a:latin typeface="+mn-ea"/>
                <a:ea typeface="+mn-ea"/>
                <a:cs typeface="+mn-cs"/>
              </a:rPr>
              <a:t>年代后期起创作童话、诗歌、散文等文学作品，</a:t>
            </a:r>
            <a:r>
              <a:rPr kumimoji="0" lang="zh-CN" altLang="en-US" sz="2800" b="0" i="0" u="none" strike="noStrike" kern="1200" cap="none" spc="0" normalizeH="0" baseline="0" noProof="0" dirty="0" smtClean="0">
                <a:ln>
                  <a:noFill/>
                </a:ln>
                <a:solidFill>
                  <a:srgbClr val="FF0000"/>
                </a:solidFill>
                <a:effectLst/>
                <a:uLnTx/>
                <a:uFillTx/>
                <a:latin typeface="+mn-ea"/>
                <a:ea typeface="+mn-ea"/>
                <a:cs typeface="+mn-cs"/>
              </a:rPr>
              <a:t>作品抒情、幽默，篇幅短小，富有儿童情趣和内涵，颇受小读者喜爱。</a:t>
            </a:r>
            <a:endParaRPr kumimoji="0" lang="zh-CN" altLang="en-US" sz="2800" b="0" i="0" u="none" strike="noStrike" kern="1200" cap="none" spc="0" normalizeH="0" baseline="0" noProof="0" dirty="0" smtClean="0">
              <a:ln>
                <a:noFill/>
              </a:ln>
              <a:solidFill>
                <a:srgbClr val="FF0000"/>
              </a:solidFill>
              <a:effectLst/>
              <a:uLnTx/>
              <a:uFillTx/>
              <a:latin typeface="+mn-ea"/>
              <a:ea typeface="+mn-ea"/>
              <a:cs typeface="+mn-cs"/>
            </a:endParaRPr>
          </a:p>
        </p:txBody>
      </p:sp>
      <p:pic>
        <p:nvPicPr>
          <p:cNvPr id="6" name="图片 5"/>
          <p:cNvPicPr>
            <a:picLocks noChangeAspect="1"/>
          </p:cNvPicPr>
          <p:nvPr/>
        </p:nvPicPr>
        <p:blipFill>
          <a:blip r:embed="rId3" cstate="print"/>
          <a:srcRect l="-1129" t="8672" r="30228" b="5691"/>
          <a:stretch>
            <a:fillRect/>
          </a:stretch>
        </p:blipFill>
        <p:spPr>
          <a:xfrm>
            <a:off x="6238240" y="2987039"/>
            <a:ext cx="2512478" cy="225552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charRg st="0" end="149"/>
                                            </p:txEl>
                                          </p:spTgt>
                                        </p:tgtEl>
                                        <p:attrNameLst>
                                          <p:attrName>style.visibility</p:attrName>
                                        </p:attrNameLst>
                                      </p:cBhvr>
                                      <p:to>
                                        <p:strVal val="visible"/>
                                      </p:to>
                                    </p:set>
                                    <p:animEffect transition="in" filter="blinds(horizontal)">
                                      <p:cBhvr>
                                        <p:cTn id="7" dur="500"/>
                                        <p:tgtEl>
                                          <p:spTgt spid="2">
                                            <p:txEl>
                                              <p:charRg st="0" end="14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23554" name="图片 2" descr="11"/>
          <p:cNvPicPr>
            <a:picLocks noChangeAspect="1"/>
          </p:cNvPicPr>
          <p:nvPr/>
        </p:nvPicPr>
        <p:blipFill>
          <a:blip r:embed="rId1"/>
          <a:srcRect t="22115"/>
          <a:stretch>
            <a:fillRect/>
          </a:stretch>
        </p:blipFill>
        <p:spPr>
          <a:xfrm>
            <a:off x="120650" y="2057400"/>
            <a:ext cx="8902700" cy="4665663"/>
          </a:xfrm>
          <a:prstGeom prst="rect">
            <a:avLst/>
          </a:prstGeom>
          <a:noFill/>
          <a:ln w="9525">
            <a:noFill/>
          </a:ln>
        </p:spPr>
      </p:pic>
      <p:sp>
        <p:nvSpPr>
          <p:cNvPr id="23555" name="内容占位符 2"/>
          <p:cNvSpPr>
            <a:spLocks noGrp="1"/>
          </p:cNvSpPr>
          <p:nvPr>
            <p:ph idx="1"/>
          </p:nvPr>
        </p:nvSpPr>
        <p:spPr>
          <a:xfrm>
            <a:off x="434975" y="1063625"/>
            <a:ext cx="7886700" cy="441325"/>
          </a:xfrm>
        </p:spPr>
        <p:txBody>
          <a:bodyPr vert="horz" wrap="square" lIns="91440" tIns="45720" rIns="91440" bIns="45720" anchor="t"/>
          <a:p>
            <a:pPr marL="0" indent="0" eaLnBrk="1" hangingPunct="1">
              <a:buNone/>
            </a:pPr>
            <a:r>
              <a:rPr lang="en-US" altLang="zh-CN" b="1" dirty="0"/>
              <a:t>         </a:t>
            </a:r>
            <a:r>
              <a:rPr lang="zh-CN" altLang="en-US" sz="3200" b="1" dirty="0">
                <a:solidFill>
                  <a:srgbClr val="C00000"/>
                </a:solidFill>
              </a:rPr>
              <a:t>多音字</a:t>
            </a:r>
            <a:endParaRPr lang="zh-CN" altLang="en-US" sz="3200" b="1" dirty="0">
              <a:solidFill>
                <a:srgbClr val="C00000"/>
              </a:solidFill>
            </a:endParaRPr>
          </a:p>
          <a:p>
            <a:pPr marL="0" indent="0" eaLnBrk="1" hangingPunct="1">
              <a:buNone/>
            </a:pPr>
            <a:endParaRPr lang="zh-CN" altLang="en-US" dirty="0"/>
          </a:p>
        </p:txBody>
      </p:sp>
      <p:sp>
        <p:nvSpPr>
          <p:cNvPr id="2" name="笑脸 1"/>
          <p:cNvSpPr/>
          <p:nvPr/>
        </p:nvSpPr>
        <p:spPr>
          <a:xfrm>
            <a:off x="641350" y="1063625"/>
            <a:ext cx="454025" cy="441325"/>
          </a:xfrm>
          <a:prstGeom prst="smileyFace">
            <a:avLst/>
          </a:prstGeom>
          <a:solidFill>
            <a:srgbClr val="F04172"/>
          </a:solidFill>
          <a:ln>
            <a:solidFill>
              <a:schemeClr val="tx2"/>
            </a:solidFill>
          </a:ln>
        </p:spPr>
        <p:style>
          <a:lnRef idx="2">
            <a:schemeClr val="dk1">
              <a:shade val="50000"/>
            </a:schemeClr>
          </a:lnRef>
          <a:fillRef idx="1">
            <a:schemeClr val="dk1"/>
          </a:fillRef>
          <a:effectRef idx="0">
            <a:schemeClr val="dk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3" name="TextBox 1"/>
          <p:cNvSpPr txBox="1"/>
          <p:nvPr/>
        </p:nvSpPr>
        <p:spPr>
          <a:xfrm>
            <a:off x="1104900" y="2246313"/>
            <a:ext cx="569913" cy="523875"/>
          </a:xfrm>
          <a:prstGeom prst="rect">
            <a:avLst/>
          </a:prstGeom>
          <a:noFill/>
          <a:ln w="9525">
            <a:noFill/>
          </a:ln>
        </p:spPr>
        <p:txBody>
          <a:bodyPr>
            <a:spAutoFit/>
          </a:bodyPr>
          <a:p>
            <a:r>
              <a:rPr lang="zh-CN" altLang="en-US" sz="2800" b="1" dirty="0">
                <a:latin typeface="宋体" panose="02010600030101010101" pitchFamily="2" charset="-122"/>
              </a:rPr>
              <a:t>铺</a:t>
            </a:r>
            <a:endParaRPr lang="zh-CN" altLang="en-US" sz="2800" b="1" dirty="0">
              <a:latin typeface="宋体" panose="02010600030101010101" pitchFamily="2" charset="-122"/>
            </a:endParaRPr>
          </a:p>
        </p:txBody>
      </p:sp>
      <p:sp>
        <p:nvSpPr>
          <p:cNvPr id="14" name="左大括号 13"/>
          <p:cNvSpPr/>
          <p:nvPr/>
        </p:nvSpPr>
        <p:spPr>
          <a:xfrm>
            <a:off x="1684338" y="2173288"/>
            <a:ext cx="261938" cy="673100"/>
          </a:xfrm>
          <a:prstGeom prst="leftBrace">
            <a:avLst/>
          </a:prstGeom>
          <a:ln>
            <a:solidFill>
              <a:schemeClr val="tx1"/>
            </a:solidFill>
          </a:ln>
          <a:effectLst/>
        </p:spPr>
        <p:style>
          <a:lnRef idx="2">
            <a:schemeClr val="accent1"/>
          </a:lnRef>
          <a:fillRef idx="0">
            <a:schemeClr val="accent1"/>
          </a:fillRef>
          <a:effectRef idx="1">
            <a:schemeClr val="accent1"/>
          </a:effectRef>
          <a:fontRef idx="minor">
            <a:schemeClr val="tx1"/>
          </a:fontRef>
        </p:style>
        <p:txBody>
          <a:bodyPr anchor="ctr"/>
          <a:lstStyle/>
          <a:p>
            <a:pPr marL="0" marR="0" lvl="0" indent="0" algn="ctr"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1" i="0" u="none" strike="noStrike" kern="1200" cap="none" spc="0" normalizeH="0" baseline="0" noProof="0">
              <a:ln>
                <a:noFill/>
              </a:ln>
              <a:solidFill>
                <a:schemeClr val="tx1"/>
              </a:solidFill>
              <a:effectLst/>
              <a:uLnTx/>
              <a:uFillTx/>
              <a:latin typeface="+mn-lt"/>
              <a:ea typeface="+mn-ea"/>
              <a:cs typeface="+mn-cs"/>
            </a:endParaRPr>
          </a:p>
        </p:txBody>
      </p:sp>
      <p:sp>
        <p:nvSpPr>
          <p:cNvPr id="15" name="文本框 99"/>
          <p:cNvSpPr txBox="1"/>
          <p:nvPr/>
        </p:nvSpPr>
        <p:spPr>
          <a:xfrm>
            <a:off x="1985963" y="1974850"/>
            <a:ext cx="5080000" cy="952500"/>
          </a:xfrm>
          <a:prstGeom prst="rect">
            <a:avLst/>
          </a:prstGeom>
          <a:noFill/>
          <a:ln w="9525">
            <a:noFill/>
          </a:ln>
        </p:spPr>
        <p:txBody>
          <a:bodyPr>
            <a:spAutoFit/>
          </a:bodyPr>
          <a:p>
            <a:r>
              <a:rPr lang="en-US" altLang="zh-CN" sz="2800" b="1" dirty="0">
                <a:solidFill>
                  <a:srgbClr val="FF0000"/>
                </a:solidFill>
                <a:latin typeface="宋体" panose="02010600030101010101" pitchFamily="2" charset="-122"/>
              </a:rPr>
              <a:t>pū： </a:t>
            </a:r>
            <a:r>
              <a:rPr lang="zh-CN" altLang="en-US" sz="2800" b="1" dirty="0">
                <a:solidFill>
                  <a:srgbClr val="FF0000"/>
                </a:solidFill>
                <a:latin typeface="宋体" panose="02010600030101010101" pitchFamily="2" charset="-122"/>
              </a:rPr>
              <a:t>铺路    铺天盖地</a:t>
            </a:r>
            <a:endParaRPr lang="en-US" altLang="zh-CN" sz="2800" b="1" dirty="0">
              <a:solidFill>
                <a:srgbClr val="FF0000"/>
              </a:solidFill>
              <a:latin typeface="宋体" panose="02010600030101010101" pitchFamily="2" charset="-122"/>
            </a:endParaRPr>
          </a:p>
          <a:p>
            <a:r>
              <a:rPr lang="en-US" altLang="zh-CN" sz="2800" b="1" dirty="0">
                <a:solidFill>
                  <a:srgbClr val="FF0000"/>
                </a:solidFill>
                <a:latin typeface="宋体" panose="02010600030101010101" pitchFamily="2" charset="-122"/>
              </a:rPr>
              <a:t>pù</a:t>
            </a:r>
            <a:r>
              <a:rPr lang="zh-CN" altLang="en-US" sz="2800" b="1" dirty="0">
                <a:solidFill>
                  <a:srgbClr val="FF0000"/>
                </a:solidFill>
                <a:latin typeface="宋体" panose="02010600030101010101" pitchFamily="2" charset="-122"/>
              </a:rPr>
              <a:t>： 当铺　  床铺</a:t>
            </a:r>
            <a:endParaRPr lang="zh-CN" altLang="en-US" sz="2800" b="1" dirty="0">
              <a:solidFill>
                <a:srgbClr val="FF0000"/>
              </a:solidFill>
              <a:latin typeface="宋体" panose="02010600030101010101" pitchFamily="2" charset="-122"/>
            </a:endParaRPr>
          </a:p>
        </p:txBody>
      </p:sp>
      <p:sp>
        <p:nvSpPr>
          <p:cNvPr id="8" name="TextBox 1"/>
          <p:cNvSpPr txBox="1"/>
          <p:nvPr/>
        </p:nvSpPr>
        <p:spPr>
          <a:xfrm>
            <a:off x="1104900" y="3313113"/>
            <a:ext cx="569913" cy="523875"/>
          </a:xfrm>
          <a:prstGeom prst="rect">
            <a:avLst/>
          </a:prstGeom>
          <a:noFill/>
          <a:ln w="9525">
            <a:noFill/>
          </a:ln>
        </p:spPr>
        <p:txBody>
          <a:bodyPr>
            <a:spAutoFit/>
          </a:bodyPr>
          <a:p>
            <a:r>
              <a:rPr lang="zh-CN" altLang="en-US" sz="2800" b="1" dirty="0">
                <a:latin typeface="宋体" panose="02010600030101010101" pitchFamily="2" charset="-122"/>
              </a:rPr>
              <a:t>尽</a:t>
            </a:r>
            <a:endParaRPr lang="zh-CN" altLang="en-US" sz="2800" b="1" dirty="0">
              <a:latin typeface="宋体" panose="02010600030101010101" pitchFamily="2" charset="-122"/>
            </a:endParaRPr>
          </a:p>
        </p:txBody>
      </p:sp>
      <p:sp>
        <p:nvSpPr>
          <p:cNvPr id="9" name="左大括号 8"/>
          <p:cNvSpPr/>
          <p:nvPr/>
        </p:nvSpPr>
        <p:spPr>
          <a:xfrm>
            <a:off x="1684338" y="3240088"/>
            <a:ext cx="261938" cy="673100"/>
          </a:xfrm>
          <a:prstGeom prst="leftBrace">
            <a:avLst/>
          </a:prstGeom>
          <a:ln>
            <a:solidFill>
              <a:schemeClr val="tx1"/>
            </a:solidFill>
          </a:ln>
          <a:effectLst/>
        </p:spPr>
        <p:style>
          <a:lnRef idx="2">
            <a:schemeClr val="accent1"/>
          </a:lnRef>
          <a:fillRef idx="0">
            <a:schemeClr val="accent1"/>
          </a:fillRef>
          <a:effectRef idx="1">
            <a:schemeClr val="accent1"/>
          </a:effectRef>
          <a:fontRef idx="minor">
            <a:schemeClr val="tx1"/>
          </a:fontRef>
        </p:style>
        <p:txBody>
          <a:bodyPr anchor="ctr"/>
          <a:lstStyle/>
          <a:p>
            <a:pPr marL="0" marR="0" lvl="0" indent="0" algn="ctr"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1" i="0" u="none" strike="noStrike" kern="1200" cap="none" spc="0" normalizeH="0" baseline="0" noProof="0">
              <a:ln>
                <a:noFill/>
              </a:ln>
              <a:solidFill>
                <a:schemeClr val="tx1"/>
              </a:solidFill>
              <a:effectLst/>
              <a:uLnTx/>
              <a:uFillTx/>
              <a:latin typeface="+mn-lt"/>
              <a:ea typeface="+mn-ea"/>
              <a:cs typeface="+mn-cs"/>
            </a:endParaRPr>
          </a:p>
        </p:txBody>
      </p:sp>
      <p:sp>
        <p:nvSpPr>
          <p:cNvPr id="10" name="文本框 99"/>
          <p:cNvSpPr txBox="1"/>
          <p:nvPr/>
        </p:nvSpPr>
        <p:spPr>
          <a:xfrm>
            <a:off x="1985963" y="3041650"/>
            <a:ext cx="5080000" cy="952500"/>
          </a:xfrm>
          <a:prstGeom prst="rect">
            <a:avLst/>
          </a:prstGeom>
          <a:noFill/>
          <a:ln w="9525">
            <a:noFill/>
          </a:ln>
        </p:spPr>
        <p:txBody>
          <a:bodyPr>
            <a:spAutoFit/>
          </a:bodyPr>
          <a:p>
            <a:r>
              <a:rPr lang="en-US" altLang="zh-CN" sz="2800" b="1" dirty="0">
                <a:solidFill>
                  <a:srgbClr val="FF0000"/>
                </a:solidFill>
                <a:latin typeface="宋体" panose="02010600030101010101" pitchFamily="2" charset="-122"/>
              </a:rPr>
              <a:t>jìn：</a:t>
            </a:r>
            <a:r>
              <a:rPr lang="zh-CN" altLang="en-US" sz="2800" b="1" dirty="0">
                <a:solidFill>
                  <a:srgbClr val="FF0000"/>
                </a:solidFill>
                <a:latin typeface="宋体" panose="02010600030101010101" pitchFamily="2" charset="-122"/>
              </a:rPr>
              <a:t>尽头    尽心尽力</a:t>
            </a:r>
            <a:endParaRPr lang="en-US" altLang="zh-CN" sz="2800" b="1" dirty="0">
              <a:solidFill>
                <a:srgbClr val="FF0000"/>
              </a:solidFill>
              <a:latin typeface="宋体" panose="02010600030101010101" pitchFamily="2" charset="-122"/>
            </a:endParaRPr>
          </a:p>
          <a:p>
            <a:r>
              <a:rPr lang="en-US" altLang="zh-CN" sz="2800" b="1" dirty="0">
                <a:solidFill>
                  <a:srgbClr val="FF0000"/>
                </a:solidFill>
                <a:latin typeface="宋体" panose="02010600030101010101" pitchFamily="2" charset="-122"/>
              </a:rPr>
              <a:t>jǐn</a:t>
            </a:r>
            <a:r>
              <a:rPr lang="zh-CN" altLang="en-US" sz="2800" b="1" dirty="0">
                <a:solidFill>
                  <a:srgbClr val="FF0000"/>
                </a:solidFill>
                <a:latin typeface="宋体" panose="02010600030101010101" pitchFamily="2" charset="-122"/>
              </a:rPr>
              <a:t>：尽管　  尽早</a:t>
            </a:r>
            <a:endParaRPr lang="zh-CN" altLang="en-US" sz="2800" b="1" dirty="0">
              <a:solidFill>
                <a:srgbClr val="FF0000"/>
              </a:solidFill>
              <a:latin typeface="宋体" panose="02010600030101010101" pitchFamily="2" charset="-122"/>
            </a:endParaRPr>
          </a:p>
        </p:txBody>
      </p:sp>
      <p:sp>
        <p:nvSpPr>
          <p:cNvPr id="11" name="TextBox 1"/>
          <p:cNvSpPr txBox="1"/>
          <p:nvPr/>
        </p:nvSpPr>
        <p:spPr>
          <a:xfrm>
            <a:off x="1123950" y="4284663"/>
            <a:ext cx="569913" cy="523875"/>
          </a:xfrm>
          <a:prstGeom prst="rect">
            <a:avLst/>
          </a:prstGeom>
          <a:noFill/>
          <a:ln w="9525">
            <a:noFill/>
          </a:ln>
        </p:spPr>
        <p:txBody>
          <a:bodyPr>
            <a:spAutoFit/>
          </a:bodyPr>
          <a:p>
            <a:r>
              <a:rPr lang="zh-CN" altLang="en-US" sz="2800" b="1" dirty="0">
                <a:latin typeface="宋体" panose="02010600030101010101" pitchFamily="2" charset="-122"/>
              </a:rPr>
              <a:t>熨</a:t>
            </a:r>
            <a:endParaRPr lang="zh-CN" altLang="en-US" sz="2800" b="1" dirty="0">
              <a:latin typeface="宋体" panose="02010600030101010101" pitchFamily="2" charset="-122"/>
            </a:endParaRPr>
          </a:p>
        </p:txBody>
      </p:sp>
      <p:sp>
        <p:nvSpPr>
          <p:cNvPr id="12" name="左大括号 11"/>
          <p:cNvSpPr/>
          <p:nvPr/>
        </p:nvSpPr>
        <p:spPr>
          <a:xfrm>
            <a:off x="1703388" y="4211638"/>
            <a:ext cx="261938" cy="673100"/>
          </a:xfrm>
          <a:prstGeom prst="leftBrace">
            <a:avLst/>
          </a:prstGeom>
          <a:ln>
            <a:solidFill>
              <a:schemeClr val="tx1"/>
            </a:solidFill>
          </a:ln>
          <a:effectLst/>
        </p:spPr>
        <p:style>
          <a:lnRef idx="2">
            <a:schemeClr val="accent1"/>
          </a:lnRef>
          <a:fillRef idx="0">
            <a:schemeClr val="accent1"/>
          </a:fillRef>
          <a:effectRef idx="1">
            <a:schemeClr val="accent1"/>
          </a:effectRef>
          <a:fontRef idx="minor">
            <a:schemeClr val="tx1"/>
          </a:fontRef>
        </p:style>
        <p:txBody>
          <a:bodyPr anchor="ctr"/>
          <a:lstStyle/>
          <a:p>
            <a:pPr marL="0" marR="0" lvl="0" indent="0" algn="ctr"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1" i="0" u="none" strike="noStrike" kern="1200" cap="none" spc="0" normalizeH="0" baseline="0" noProof="0">
              <a:ln>
                <a:noFill/>
              </a:ln>
              <a:solidFill>
                <a:schemeClr val="tx1"/>
              </a:solidFill>
              <a:effectLst/>
              <a:uLnTx/>
              <a:uFillTx/>
              <a:latin typeface="+mn-lt"/>
              <a:ea typeface="+mn-ea"/>
              <a:cs typeface="+mn-cs"/>
            </a:endParaRPr>
          </a:p>
        </p:txBody>
      </p:sp>
      <p:sp>
        <p:nvSpPr>
          <p:cNvPr id="16" name="文本框 99"/>
          <p:cNvSpPr txBox="1"/>
          <p:nvPr/>
        </p:nvSpPr>
        <p:spPr>
          <a:xfrm>
            <a:off x="2005013" y="4013200"/>
            <a:ext cx="5080000" cy="952500"/>
          </a:xfrm>
          <a:prstGeom prst="rect">
            <a:avLst/>
          </a:prstGeom>
          <a:noFill/>
          <a:ln w="9525">
            <a:noFill/>
          </a:ln>
        </p:spPr>
        <p:txBody>
          <a:bodyPr>
            <a:spAutoFit/>
          </a:bodyPr>
          <a:p>
            <a:r>
              <a:rPr lang="en-US" altLang="zh-CN" sz="2800" b="1" dirty="0">
                <a:solidFill>
                  <a:srgbClr val="FF0000"/>
                </a:solidFill>
                <a:latin typeface="宋体" panose="02010600030101010101" pitchFamily="2" charset="-122"/>
              </a:rPr>
              <a:t>yù： </a:t>
            </a:r>
            <a:r>
              <a:rPr lang="zh-CN" altLang="en-US" sz="2800" b="1" dirty="0">
                <a:solidFill>
                  <a:srgbClr val="FF0000"/>
                </a:solidFill>
                <a:latin typeface="宋体" panose="02010600030101010101" pitchFamily="2" charset="-122"/>
              </a:rPr>
              <a:t>熨帖</a:t>
            </a:r>
            <a:endParaRPr lang="en-US" altLang="zh-CN" sz="2800" b="1" dirty="0">
              <a:solidFill>
                <a:srgbClr val="FF0000"/>
              </a:solidFill>
              <a:latin typeface="宋体" panose="02010600030101010101" pitchFamily="2" charset="-122"/>
            </a:endParaRPr>
          </a:p>
          <a:p>
            <a:r>
              <a:rPr lang="en-US" altLang="zh-CN" sz="2800" b="1" dirty="0">
                <a:solidFill>
                  <a:srgbClr val="FF0000"/>
                </a:solidFill>
                <a:latin typeface="宋体" panose="02010600030101010101" pitchFamily="2" charset="-122"/>
              </a:rPr>
              <a:t>yùn</a:t>
            </a:r>
            <a:r>
              <a:rPr lang="zh-CN" altLang="en-US" sz="2800" b="1" dirty="0">
                <a:solidFill>
                  <a:srgbClr val="FF0000"/>
                </a:solidFill>
                <a:latin typeface="宋体" panose="02010600030101010101" pitchFamily="2" charset="-122"/>
              </a:rPr>
              <a:t>：熨斗    熨烫　</a:t>
            </a:r>
            <a:endParaRPr lang="zh-CN" altLang="en-US" sz="2800" b="1" dirty="0">
              <a:solidFill>
                <a:srgbClr val="FF0000"/>
              </a:solidFill>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heckerboard(across)">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checkerboard(across)">
                                      <p:cBhvr>
                                        <p:cTn id="12" dur="500"/>
                                        <p:tgtEl>
                                          <p:spTgt spid="14"/>
                                        </p:tgtEl>
                                      </p:cBhvr>
                                    </p:animEffect>
                                  </p:childTnLst>
                                </p:cTn>
                              </p:par>
                            </p:childTnLst>
                          </p:cTn>
                        </p:par>
                        <p:par>
                          <p:cTn id="13" fill="hold">
                            <p:stCondLst>
                              <p:cond delay="500"/>
                            </p:stCondLst>
                            <p:childTnLst>
                              <p:par>
                                <p:cTn id="14" presetID="5" presetClass="entr" presetSubtype="10"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checkerboard(across)">
                                      <p:cBhvr>
                                        <p:cTn id="16" dur="500"/>
                                        <p:tgtEl>
                                          <p:spTgt spid="15"/>
                                        </p:tgtEl>
                                      </p:cBhvr>
                                    </p:animEffect>
                                  </p:childTnLst>
                                </p:cTn>
                              </p:par>
                            </p:childTnLst>
                          </p:cTn>
                        </p:par>
                      </p:childTnLst>
                    </p:cTn>
                  </p:par>
                  <p:par>
                    <p:cTn id="17" fill="hold">
                      <p:stCondLst>
                        <p:cond delay="indefinite"/>
                      </p:stCondLst>
                      <p:childTnLst>
                        <p:par>
                          <p:cTn id="18" fill="hold">
                            <p:stCondLst>
                              <p:cond delay="0"/>
                            </p:stCondLst>
                            <p:childTnLst>
                              <p:par>
                                <p:cTn id="19" presetID="5" presetClass="entr" presetSubtype="1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checkerboard(across)">
                                      <p:cBhvr>
                                        <p:cTn id="21" dur="500"/>
                                        <p:tgtEl>
                                          <p:spTgt spid="8"/>
                                        </p:tgtEl>
                                      </p:cBhvr>
                                    </p:animEffect>
                                  </p:childTnLst>
                                </p:cTn>
                              </p:par>
                            </p:childTnLst>
                          </p:cTn>
                        </p:par>
                      </p:childTnLst>
                    </p:cTn>
                  </p:par>
                  <p:par>
                    <p:cTn id="22" fill="hold">
                      <p:stCondLst>
                        <p:cond delay="indefinite"/>
                      </p:stCondLst>
                      <p:childTnLst>
                        <p:par>
                          <p:cTn id="23" fill="hold">
                            <p:stCondLst>
                              <p:cond delay="0"/>
                            </p:stCondLst>
                            <p:childTnLst>
                              <p:par>
                                <p:cTn id="24" presetID="5" presetClass="entr" presetSubtype="10"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checkerboard(across)">
                                      <p:cBhvr>
                                        <p:cTn id="26" dur="500"/>
                                        <p:tgtEl>
                                          <p:spTgt spid="9"/>
                                        </p:tgtEl>
                                      </p:cBhvr>
                                    </p:animEffect>
                                  </p:childTnLst>
                                </p:cTn>
                              </p:par>
                            </p:childTnLst>
                          </p:cTn>
                        </p:par>
                        <p:par>
                          <p:cTn id="27" fill="hold">
                            <p:stCondLst>
                              <p:cond delay="500"/>
                            </p:stCondLst>
                            <p:childTnLst>
                              <p:par>
                                <p:cTn id="28" presetID="5" presetClass="entr" presetSubtype="10"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checkerboard(across)">
                                      <p:cBhvr>
                                        <p:cTn id="30" dur="500"/>
                                        <p:tgtEl>
                                          <p:spTgt spid="10"/>
                                        </p:tgtEl>
                                      </p:cBhvr>
                                    </p:animEffect>
                                  </p:childTnLst>
                                </p:cTn>
                              </p:par>
                            </p:childTnLst>
                          </p:cTn>
                        </p:par>
                      </p:childTnLst>
                    </p:cTn>
                  </p:par>
                  <p:par>
                    <p:cTn id="31" fill="hold">
                      <p:stCondLst>
                        <p:cond delay="indefinite"/>
                      </p:stCondLst>
                      <p:childTnLst>
                        <p:par>
                          <p:cTn id="32" fill="hold">
                            <p:stCondLst>
                              <p:cond delay="0"/>
                            </p:stCondLst>
                            <p:childTnLst>
                              <p:par>
                                <p:cTn id="33" presetID="5" presetClass="entr" presetSubtype="10"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checkerboard(across)">
                                      <p:cBhvr>
                                        <p:cTn id="35" dur="500"/>
                                        <p:tgtEl>
                                          <p:spTgt spid="11"/>
                                        </p:tgtEl>
                                      </p:cBhvr>
                                    </p:animEffect>
                                  </p:childTnLst>
                                </p:cTn>
                              </p:par>
                            </p:childTnLst>
                          </p:cTn>
                        </p:par>
                      </p:childTnLst>
                    </p:cTn>
                  </p:par>
                  <p:par>
                    <p:cTn id="36" fill="hold">
                      <p:stCondLst>
                        <p:cond delay="indefinite"/>
                      </p:stCondLst>
                      <p:childTnLst>
                        <p:par>
                          <p:cTn id="37" fill="hold">
                            <p:stCondLst>
                              <p:cond delay="0"/>
                            </p:stCondLst>
                            <p:childTnLst>
                              <p:par>
                                <p:cTn id="38" presetID="5" presetClass="entr" presetSubtype="10" fill="hold" grpId="0" nodeType="click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checkerboard(across)">
                                      <p:cBhvr>
                                        <p:cTn id="40" dur="500"/>
                                        <p:tgtEl>
                                          <p:spTgt spid="12"/>
                                        </p:tgtEl>
                                      </p:cBhvr>
                                    </p:animEffect>
                                  </p:childTnLst>
                                </p:cTn>
                              </p:par>
                            </p:childTnLst>
                          </p:cTn>
                        </p:par>
                        <p:par>
                          <p:cTn id="41" fill="hold">
                            <p:stCondLst>
                              <p:cond delay="500"/>
                            </p:stCondLst>
                            <p:childTnLst>
                              <p:par>
                                <p:cTn id="42" presetID="5" presetClass="entr" presetSubtype="10" fill="hold" grpId="0" nodeType="after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checkerboard(across)">
                                      <p:cBhvr>
                                        <p:cTn id="4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animBg="1"/>
      <p:bldP spid="15" grpId="0"/>
      <p:bldP spid="8" grpId="0"/>
      <p:bldP spid="9" grpId="0" animBg="1"/>
      <p:bldP spid="10" grpId="0"/>
      <p:bldP spid="11" grpId="0"/>
      <p:bldP spid="12" grpId="0" animBg="1"/>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24578" name="图片 2" descr="11"/>
          <p:cNvPicPr>
            <a:picLocks noChangeAspect="1"/>
          </p:cNvPicPr>
          <p:nvPr/>
        </p:nvPicPr>
        <p:blipFill>
          <a:blip r:embed="rId1"/>
          <a:srcRect t="22115"/>
          <a:stretch>
            <a:fillRect/>
          </a:stretch>
        </p:blipFill>
        <p:spPr>
          <a:xfrm>
            <a:off x="120650" y="2057400"/>
            <a:ext cx="8902700" cy="4665663"/>
          </a:xfrm>
          <a:prstGeom prst="rect">
            <a:avLst/>
          </a:prstGeom>
          <a:noFill/>
          <a:ln w="9525">
            <a:noFill/>
          </a:ln>
        </p:spPr>
      </p:pic>
      <p:sp>
        <p:nvSpPr>
          <p:cNvPr id="24579" name="内容占位符 2"/>
          <p:cNvSpPr>
            <a:spLocks noGrp="1"/>
          </p:cNvSpPr>
          <p:nvPr>
            <p:ph idx="1"/>
          </p:nvPr>
        </p:nvSpPr>
        <p:spPr>
          <a:xfrm>
            <a:off x="523875" y="1114425"/>
            <a:ext cx="7886700" cy="573088"/>
          </a:xfrm>
        </p:spPr>
        <p:txBody>
          <a:bodyPr vert="horz" wrap="square" lIns="91440" tIns="45720" rIns="91440" bIns="45720" anchor="t"/>
          <a:p>
            <a:pPr marL="0" indent="0" eaLnBrk="1" hangingPunct="1">
              <a:buNone/>
            </a:pPr>
            <a:r>
              <a:rPr lang="en-US" altLang="zh-CN" b="1" dirty="0"/>
              <a:t>       </a:t>
            </a:r>
            <a:r>
              <a:rPr lang="zh-CN" altLang="en-US" sz="3200" b="1" dirty="0">
                <a:solidFill>
                  <a:srgbClr val="C00000"/>
                </a:solidFill>
              </a:rPr>
              <a:t>形近字</a:t>
            </a:r>
            <a:endParaRPr lang="zh-CN" altLang="en-US" sz="3200" b="1" dirty="0">
              <a:solidFill>
                <a:srgbClr val="C00000"/>
              </a:solidFill>
            </a:endParaRPr>
          </a:p>
          <a:p>
            <a:pPr marL="0" indent="0" eaLnBrk="1" hangingPunct="1">
              <a:buNone/>
            </a:pPr>
            <a:endParaRPr lang="zh-CN" altLang="en-US" dirty="0"/>
          </a:p>
        </p:txBody>
      </p:sp>
      <p:sp>
        <p:nvSpPr>
          <p:cNvPr id="2" name="笑脸 1"/>
          <p:cNvSpPr/>
          <p:nvPr/>
        </p:nvSpPr>
        <p:spPr>
          <a:xfrm>
            <a:off x="641350" y="1114425"/>
            <a:ext cx="454025" cy="441325"/>
          </a:xfrm>
          <a:prstGeom prst="smileyFace">
            <a:avLst/>
          </a:prstGeom>
          <a:solidFill>
            <a:srgbClr val="F04172"/>
          </a:solidFill>
          <a:ln>
            <a:solidFill>
              <a:schemeClr val="tx2"/>
            </a:solidFill>
          </a:ln>
        </p:spPr>
        <p:style>
          <a:lnRef idx="2">
            <a:schemeClr val="dk1">
              <a:shade val="50000"/>
            </a:schemeClr>
          </a:lnRef>
          <a:fillRef idx="1">
            <a:schemeClr val="dk1"/>
          </a:fillRef>
          <a:effectRef idx="0">
            <a:schemeClr val="dk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24581" name="文本框 99"/>
          <p:cNvSpPr txBox="1"/>
          <p:nvPr/>
        </p:nvSpPr>
        <p:spPr>
          <a:xfrm>
            <a:off x="1016000" y="1836738"/>
            <a:ext cx="6927850" cy="4010025"/>
          </a:xfrm>
          <a:prstGeom prst="rect">
            <a:avLst/>
          </a:prstGeom>
          <a:noFill/>
          <a:ln w="9525">
            <a:noFill/>
          </a:ln>
        </p:spPr>
        <p:txBody>
          <a:bodyPr>
            <a:spAutoFit/>
          </a:bodyPr>
          <a:p>
            <a:pPr indent="266700">
              <a:lnSpc>
                <a:spcPct val="130000"/>
              </a:lnSpc>
            </a:pPr>
            <a:r>
              <a:rPr lang="zh-CN" altLang="en-US" sz="2800" b="1" dirty="0">
                <a:latin typeface="宋体" panose="02010600030101010101" pitchFamily="2" charset="-122"/>
              </a:rPr>
              <a:t>晶</a:t>
            </a:r>
            <a:r>
              <a:rPr lang="zh-CN" altLang="en-US" sz="2800" b="1" dirty="0">
                <a:solidFill>
                  <a:srgbClr val="FF0000"/>
                </a:solidFill>
                <a:latin typeface="宋体" panose="02010600030101010101" pitchFamily="2" charset="-122"/>
              </a:rPr>
              <a:t>（jīnɡ）晶体  亮晶晶</a:t>
            </a:r>
            <a:endParaRPr lang="zh-CN" altLang="en-US" sz="2800" b="1" dirty="0">
              <a:solidFill>
                <a:srgbClr val="FF0000"/>
              </a:solidFill>
              <a:latin typeface="宋体" panose="02010600030101010101" pitchFamily="2" charset="-122"/>
            </a:endParaRPr>
          </a:p>
          <a:p>
            <a:pPr indent="266700">
              <a:lnSpc>
                <a:spcPct val="130000"/>
              </a:lnSpc>
            </a:pPr>
            <a:r>
              <a:rPr lang="zh-CN" altLang="en-US" sz="2800" b="1" dirty="0">
                <a:latin typeface="宋体" panose="02010600030101010101" pitchFamily="2" charset="-122"/>
              </a:rPr>
              <a:t>品</a:t>
            </a:r>
            <a:r>
              <a:rPr lang="zh-CN" altLang="en-US" sz="2800" b="1" dirty="0">
                <a:solidFill>
                  <a:srgbClr val="FF0000"/>
                </a:solidFill>
                <a:latin typeface="宋体" panose="02010600030101010101" pitchFamily="2" charset="-122"/>
              </a:rPr>
              <a:t>（pǐn）人品  品格</a:t>
            </a:r>
            <a:endParaRPr lang="zh-CN" altLang="en-US" sz="2800" b="1" dirty="0">
              <a:solidFill>
                <a:srgbClr val="FF0000"/>
              </a:solidFill>
              <a:latin typeface="宋体" panose="02010600030101010101" pitchFamily="2" charset="-122"/>
            </a:endParaRPr>
          </a:p>
          <a:p>
            <a:pPr indent="266700">
              <a:lnSpc>
                <a:spcPct val="130000"/>
              </a:lnSpc>
            </a:pPr>
            <a:r>
              <a:rPr lang="zh-CN" altLang="en-US" sz="2800" b="1" dirty="0">
                <a:latin typeface="宋体" panose="02010600030101010101" pitchFamily="2" charset="-122"/>
              </a:rPr>
              <a:t>列</a:t>
            </a:r>
            <a:r>
              <a:rPr lang="zh-CN" altLang="en-US" sz="2800" b="1" dirty="0">
                <a:solidFill>
                  <a:srgbClr val="FF0000"/>
                </a:solidFill>
                <a:latin typeface="宋体" panose="02010600030101010101" pitchFamily="2" charset="-122"/>
              </a:rPr>
              <a:t>（liè）队列  排列</a:t>
            </a:r>
            <a:endParaRPr lang="zh-CN" altLang="en-US" sz="2800" b="1" dirty="0">
              <a:solidFill>
                <a:srgbClr val="FF0000"/>
              </a:solidFill>
              <a:latin typeface="宋体" panose="02010600030101010101" pitchFamily="2" charset="-122"/>
            </a:endParaRPr>
          </a:p>
          <a:p>
            <a:pPr indent="266700">
              <a:lnSpc>
                <a:spcPct val="130000"/>
              </a:lnSpc>
            </a:pPr>
            <a:r>
              <a:rPr lang="zh-CN" altLang="en-US" sz="2800" b="1" dirty="0">
                <a:latin typeface="宋体" panose="02010600030101010101" pitchFamily="2" charset="-122"/>
              </a:rPr>
              <a:t>烈</a:t>
            </a:r>
            <a:r>
              <a:rPr lang="zh-CN" altLang="en-US" sz="2800" b="1" dirty="0">
                <a:solidFill>
                  <a:srgbClr val="FF0000"/>
                </a:solidFill>
                <a:latin typeface="宋体" panose="02010600030101010101" pitchFamily="2" charset="-122"/>
              </a:rPr>
              <a:t>（liè）热烈  惨烈</a:t>
            </a:r>
            <a:endParaRPr lang="zh-CN" altLang="en-US" sz="2800" b="1" dirty="0">
              <a:solidFill>
                <a:srgbClr val="FF0000"/>
              </a:solidFill>
              <a:latin typeface="宋体" panose="02010600030101010101" pitchFamily="2" charset="-122"/>
            </a:endParaRPr>
          </a:p>
          <a:p>
            <a:pPr indent="266700">
              <a:lnSpc>
                <a:spcPct val="130000"/>
              </a:lnSpc>
            </a:pPr>
            <a:r>
              <a:rPr lang="zh-CN" altLang="en-US" sz="2800" b="1" dirty="0">
                <a:latin typeface="宋体" panose="02010600030101010101" pitchFamily="2" charset="-122"/>
              </a:rPr>
              <a:t>则</a:t>
            </a:r>
            <a:r>
              <a:rPr lang="zh-CN" altLang="en-US" sz="2800" b="1" dirty="0">
                <a:solidFill>
                  <a:srgbClr val="FF0000"/>
                </a:solidFill>
                <a:latin typeface="宋体" panose="02010600030101010101" pitchFamily="2" charset="-122"/>
              </a:rPr>
              <a:t>（zé）法则  规则</a:t>
            </a:r>
            <a:endParaRPr lang="zh-CN" altLang="en-US" sz="2800" b="1" dirty="0">
              <a:solidFill>
                <a:srgbClr val="FF0000"/>
              </a:solidFill>
              <a:latin typeface="宋体" panose="02010600030101010101" pitchFamily="2" charset="-122"/>
            </a:endParaRPr>
          </a:p>
          <a:p>
            <a:pPr indent="266700">
              <a:lnSpc>
                <a:spcPct val="130000"/>
              </a:lnSpc>
            </a:pPr>
            <a:r>
              <a:rPr lang="zh-CN" altLang="en-US" sz="2800" b="1" dirty="0">
                <a:latin typeface="宋体" panose="02010600030101010101" pitchFamily="2" charset="-122"/>
              </a:rPr>
              <a:t>侧</a:t>
            </a:r>
            <a:r>
              <a:rPr lang="zh-CN" altLang="en-US" sz="2800" b="1" dirty="0">
                <a:solidFill>
                  <a:srgbClr val="FF0000"/>
                </a:solidFill>
                <a:latin typeface="宋体" panose="02010600030101010101" pitchFamily="2" charset="-122"/>
              </a:rPr>
              <a:t>（cè）侧面  侧重</a:t>
            </a:r>
            <a:endParaRPr lang="zh-CN" altLang="en-US" sz="2800" b="1" dirty="0">
              <a:solidFill>
                <a:srgbClr val="FF0000"/>
              </a:solidFill>
              <a:latin typeface="宋体" panose="02010600030101010101" pitchFamily="2" charset="-122"/>
            </a:endParaRPr>
          </a:p>
          <a:p>
            <a:pPr indent="266700">
              <a:lnSpc>
                <a:spcPct val="130000"/>
              </a:lnSpc>
            </a:pPr>
            <a:endParaRPr lang="zh-CN" altLang="en-US" sz="2800" b="1" dirty="0">
              <a:solidFill>
                <a:srgbClr val="FF0000"/>
              </a:solidFill>
              <a:latin typeface="宋体" panose="02010600030101010101" pitchFamily="2" charset="-122"/>
            </a:endParaRPr>
          </a:p>
        </p:txBody>
      </p:sp>
      <p:sp>
        <p:nvSpPr>
          <p:cNvPr id="11" name="左大括号 10"/>
          <p:cNvSpPr/>
          <p:nvPr/>
        </p:nvSpPr>
        <p:spPr>
          <a:xfrm>
            <a:off x="1168400" y="2035175"/>
            <a:ext cx="101600" cy="793750"/>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solidFill>
                  <a:schemeClr val="tx1">
                    <a:lumMod val="65000"/>
                    <a:lumOff val="35000"/>
                  </a:schemeClr>
                </a:solidFill>
              </a:ln>
              <a:solidFill>
                <a:schemeClr val="tx1"/>
              </a:solidFill>
              <a:effectLst/>
              <a:uLnTx/>
              <a:uFillTx/>
              <a:latin typeface="+mn-lt"/>
              <a:ea typeface="+mn-ea"/>
              <a:cs typeface="+mn-cs"/>
            </a:endParaRPr>
          </a:p>
        </p:txBody>
      </p:sp>
      <p:sp>
        <p:nvSpPr>
          <p:cNvPr id="12" name="左大括号 11"/>
          <p:cNvSpPr/>
          <p:nvPr/>
        </p:nvSpPr>
        <p:spPr>
          <a:xfrm>
            <a:off x="1155700" y="3144838"/>
            <a:ext cx="161925" cy="874713"/>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solidFill>
                  <a:schemeClr val="tx1">
                    <a:lumMod val="65000"/>
                    <a:lumOff val="35000"/>
                  </a:schemeClr>
                </a:solidFill>
              </a:ln>
              <a:solidFill>
                <a:schemeClr val="tx1"/>
              </a:solidFill>
              <a:effectLst/>
              <a:uLnTx/>
              <a:uFillTx/>
              <a:latin typeface="+mn-lt"/>
              <a:ea typeface="+mn-ea"/>
              <a:cs typeface="+mn-cs"/>
            </a:endParaRPr>
          </a:p>
        </p:txBody>
      </p:sp>
      <p:sp>
        <p:nvSpPr>
          <p:cNvPr id="8" name="左大括号 7"/>
          <p:cNvSpPr/>
          <p:nvPr/>
        </p:nvSpPr>
        <p:spPr>
          <a:xfrm>
            <a:off x="1155700" y="4232275"/>
            <a:ext cx="161925" cy="874713"/>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solidFill>
                  <a:schemeClr val="tx1">
                    <a:lumMod val="65000"/>
                    <a:lumOff val="35000"/>
                  </a:schemeClr>
                </a:solidFill>
              </a:ln>
              <a:solidFill>
                <a:schemeClr val="tx1"/>
              </a:solidFill>
              <a:effectLst/>
              <a:uLnTx/>
              <a:uFillTx/>
              <a:latin typeface="+mn-lt"/>
              <a:ea typeface="+mn-ea"/>
              <a:cs typeface="+mn-cs"/>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25602" name="图片 2" descr="11"/>
          <p:cNvPicPr>
            <a:picLocks noChangeAspect="1"/>
          </p:cNvPicPr>
          <p:nvPr/>
        </p:nvPicPr>
        <p:blipFill>
          <a:blip r:embed="rId1"/>
          <a:srcRect t="22115"/>
          <a:stretch>
            <a:fillRect/>
          </a:stretch>
        </p:blipFill>
        <p:spPr>
          <a:xfrm>
            <a:off x="120650" y="2057400"/>
            <a:ext cx="8902700" cy="4665663"/>
          </a:xfrm>
          <a:prstGeom prst="rect">
            <a:avLst/>
          </a:prstGeom>
          <a:noFill/>
          <a:ln w="9525">
            <a:noFill/>
          </a:ln>
        </p:spPr>
      </p:pic>
      <p:sp>
        <p:nvSpPr>
          <p:cNvPr id="14" name="圆角矩形 13"/>
          <p:cNvSpPr/>
          <p:nvPr/>
        </p:nvSpPr>
        <p:spPr>
          <a:xfrm>
            <a:off x="1655763" y="3825875"/>
            <a:ext cx="6088063" cy="460375"/>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00" b="0" i="0" u="none" strike="noStrike" kern="1200" cap="none" spc="0" normalizeH="0" baseline="0" noProof="1">
              <a:ln>
                <a:noFill/>
              </a:ln>
              <a:solidFill>
                <a:schemeClr val="lt1"/>
              </a:solidFill>
              <a:effectLst/>
              <a:uLnTx/>
              <a:uFillTx/>
              <a:latin typeface="+mn-lt"/>
              <a:ea typeface="+mn-ea"/>
              <a:cs typeface="+mn-cs"/>
            </a:endParaRPr>
          </a:p>
        </p:txBody>
      </p:sp>
      <p:sp>
        <p:nvSpPr>
          <p:cNvPr id="15" name="笑脸 14"/>
          <p:cNvSpPr/>
          <p:nvPr/>
        </p:nvSpPr>
        <p:spPr>
          <a:xfrm>
            <a:off x="733425" y="1697038"/>
            <a:ext cx="454025" cy="441325"/>
          </a:xfrm>
          <a:prstGeom prst="smileyFace">
            <a:avLst/>
          </a:prstGeom>
          <a:solidFill>
            <a:srgbClr val="F04172"/>
          </a:solidFill>
          <a:ln>
            <a:solidFill>
              <a:schemeClr val="tx2"/>
            </a:solidFill>
          </a:ln>
        </p:spPr>
        <p:style>
          <a:lnRef idx="2">
            <a:schemeClr val="dk1">
              <a:shade val="50000"/>
            </a:schemeClr>
          </a:lnRef>
          <a:fillRef idx="1">
            <a:schemeClr val="dk1"/>
          </a:fillRef>
          <a:effectRef idx="0">
            <a:schemeClr val="dk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22534" name="文本框 1"/>
          <p:cNvSpPr txBox="1"/>
          <p:nvPr/>
        </p:nvSpPr>
        <p:spPr>
          <a:xfrm>
            <a:off x="590550" y="2211388"/>
            <a:ext cx="8324850" cy="4194175"/>
          </a:xfrm>
          <a:prstGeom prst="rect">
            <a:avLst/>
          </a:prstGeom>
          <a:solidFill>
            <a:schemeClr val="bg1">
              <a:alpha val="81175"/>
            </a:schemeClr>
          </a:solidFill>
          <a:ln w="9525">
            <a:noFill/>
          </a:ln>
        </p:spPr>
        <p:txBody>
          <a:bodyPr>
            <a:spAutoFit/>
          </a:bodyPr>
          <a:p>
            <a:pPr>
              <a:lnSpc>
                <a:spcPts val="4000"/>
              </a:lnSpc>
            </a:pPr>
            <a:r>
              <a:rPr lang="zh-CN" altLang="en-US" sz="2800" b="1" dirty="0">
                <a:solidFill>
                  <a:srgbClr val="FF0000"/>
                </a:solidFill>
                <a:latin typeface="宋体" panose="02010600030101010101" pitchFamily="2" charset="-122"/>
              </a:rPr>
              <a:t>放晴：</a:t>
            </a:r>
            <a:r>
              <a:rPr lang="zh-CN" altLang="en-US" sz="2800" dirty="0">
                <a:latin typeface="宋体" panose="02010600030101010101" pitchFamily="2" charset="-122"/>
              </a:rPr>
              <a:t>阴雨后转晴。</a:t>
            </a:r>
            <a:endParaRPr lang="en-US" altLang="zh-CN" sz="2800" dirty="0">
              <a:latin typeface="宋体" panose="02010600030101010101" pitchFamily="2" charset="-122"/>
            </a:endParaRPr>
          </a:p>
          <a:p>
            <a:pPr>
              <a:lnSpc>
                <a:spcPts val="4000"/>
              </a:lnSpc>
            </a:pPr>
            <a:r>
              <a:rPr lang="zh-CN" altLang="en-US" sz="2800" b="1" dirty="0">
                <a:latin typeface="宋体" panose="02010600030101010101" pitchFamily="2" charset="-122"/>
              </a:rPr>
              <a:t>造句：</a:t>
            </a:r>
            <a:r>
              <a:rPr lang="zh-CN" altLang="en-US" sz="2800" dirty="0">
                <a:latin typeface="宋体" panose="02010600030101010101" pitchFamily="2" charset="-122"/>
              </a:rPr>
              <a:t>一连下了五天雨，今天放晴了。</a:t>
            </a:r>
            <a:endParaRPr lang="en-US" altLang="zh-CN" sz="2800" dirty="0">
              <a:latin typeface="宋体" panose="02010600030101010101" pitchFamily="2" charset="-122"/>
            </a:endParaRPr>
          </a:p>
          <a:p>
            <a:pPr>
              <a:lnSpc>
                <a:spcPts val="4000"/>
              </a:lnSpc>
            </a:pPr>
            <a:r>
              <a:rPr lang="zh-CN" altLang="en-US" sz="2800" b="1" dirty="0">
                <a:solidFill>
                  <a:srgbClr val="FF0000"/>
                </a:solidFill>
                <a:latin typeface="宋体" panose="02010600030101010101" pitchFamily="2" charset="-122"/>
              </a:rPr>
              <a:t>潮湿：</a:t>
            </a:r>
            <a:r>
              <a:rPr lang="zh-CN" altLang="en-US" sz="2800" dirty="0">
                <a:latin typeface="宋体" panose="02010600030101010101" pitchFamily="2" charset="-122"/>
              </a:rPr>
              <a:t>含有比正常状态下较多的水分。</a:t>
            </a:r>
            <a:endParaRPr lang="en-US" altLang="zh-CN" sz="2800" dirty="0">
              <a:latin typeface="宋体" panose="02010600030101010101" pitchFamily="2" charset="-122"/>
            </a:endParaRPr>
          </a:p>
          <a:p>
            <a:pPr>
              <a:lnSpc>
                <a:spcPts val="4000"/>
              </a:lnSpc>
            </a:pPr>
            <a:r>
              <a:rPr lang="zh-CN" altLang="en-US" sz="2800" b="1" dirty="0">
                <a:latin typeface="宋体" panose="02010600030101010101" pitchFamily="2" charset="-122"/>
              </a:rPr>
              <a:t>造句：</a:t>
            </a:r>
            <a:r>
              <a:rPr lang="zh-CN" altLang="en-US" sz="2800" dirty="0">
                <a:latin typeface="宋体" panose="02010600030101010101" pitchFamily="2" charset="-122"/>
              </a:rPr>
              <a:t>雨后新晴的原野，潮湿而滋润。</a:t>
            </a:r>
            <a:endParaRPr lang="zh-CN" altLang="en-US" sz="2800" dirty="0">
              <a:latin typeface="宋体" panose="02010600030101010101" pitchFamily="2" charset="-122"/>
            </a:endParaRPr>
          </a:p>
          <a:p>
            <a:pPr>
              <a:lnSpc>
                <a:spcPts val="4000"/>
              </a:lnSpc>
            </a:pPr>
            <a:r>
              <a:rPr lang="zh-CN" altLang="en-US" sz="2800" b="1" dirty="0">
                <a:solidFill>
                  <a:srgbClr val="FF0000"/>
                </a:solidFill>
                <a:latin typeface="宋体" panose="02010600030101010101" pitchFamily="2" charset="-122"/>
                <a:sym typeface="宋体" panose="02010600030101010101" pitchFamily="2" charset="-122"/>
              </a:rPr>
              <a:t>亮晶晶：</a:t>
            </a:r>
            <a:r>
              <a:rPr lang="zh-CN" altLang="en-US" sz="2800" dirty="0">
                <a:latin typeface="宋体" panose="02010600030101010101" pitchFamily="2" charset="-122"/>
                <a:sym typeface="宋体" panose="02010600030101010101" pitchFamily="2" charset="-122"/>
              </a:rPr>
              <a:t>状态词。形容物体明亮，闪烁发光。</a:t>
            </a:r>
            <a:endParaRPr lang="en-US" altLang="zh-CN" sz="2800" dirty="0">
              <a:latin typeface="宋体" panose="02010600030101010101" pitchFamily="2" charset="-122"/>
              <a:sym typeface="宋体" panose="02010600030101010101" pitchFamily="2" charset="-122"/>
            </a:endParaRPr>
          </a:p>
          <a:p>
            <a:pPr>
              <a:lnSpc>
                <a:spcPts val="4000"/>
              </a:lnSpc>
            </a:pPr>
            <a:r>
              <a:rPr lang="zh-CN" altLang="en-US" sz="2800" b="1" dirty="0">
                <a:latin typeface="宋体" panose="02010600030101010101" pitchFamily="2" charset="-122"/>
                <a:sym typeface="宋体" panose="02010600030101010101" pitchFamily="2" charset="-122"/>
              </a:rPr>
              <a:t>造句：</a:t>
            </a:r>
            <a:r>
              <a:rPr lang="zh-CN" altLang="en-US" sz="2800" dirty="0">
                <a:latin typeface="宋体" panose="02010600030101010101" pitchFamily="2" charset="-122"/>
              </a:rPr>
              <a:t>晨露就像亮晶晶的宝石一样晶莹剔透。</a:t>
            </a:r>
            <a:endParaRPr lang="zh-CN" altLang="en-US" sz="2800" dirty="0">
              <a:latin typeface="宋体" panose="02010600030101010101" pitchFamily="2" charset="-122"/>
              <a:sym typeface="宋体" panose="02010600030101010101" pitchFamily="2" charset="-122"/>
            </a:endParaRPr>
          </a:p>
          <a:p>
            <a:pPr>
              <a:lnSpc>
                <a:spcPts val="4000"/>
              </a:lnSpc>
            </a:pPr>
            <a:r>
              <a:rPr lang="zh-CN" altLang="en-US" sz="2800" b="1" dirty="0">
                <a:solidFill>
                  <a:srgbClr val="FF0000"/>
                </a:solidFill>
                <a:latin typeface="宋体" panose="02010600030101010101" pitchFamily="2" charset="-122"/>
              </a:rPr>
              <a:t>湿漉漉：</a:t>
            </a:r>
            <a:r>
              <a:rPr lang="zh-CN" altLang="en-US" sz="2800" dirty="0">
                <a:latin typeface="宋体" panose="02010600030101010101" pitchFamily="2" charset="-122"/>
              </a:rPr>
              <a:t>状态词。形容物体潮湿的样子。</a:t>
            </a:r>
            <a:endParaRPr lang="en-US" altLang="zh-CN" sz="2800" dirty="0">
              <a:latin typeface="宋体" panose="02010600030101010101" pitchFamily="2" charset="-122"/>
            </a:endParaRPr>
          </a:p>
          <a:p>
            <a:pPr>
              <a:lnSpc>
                <a:spcPts val="4000"/>
              </a:lnSpc>
            </a:pPr>
            <a:r>
              <a:rPr lang="zh-CN" altLang="en-US" sz="2800" b="1" dirty="0">
                <a:latin typeface="宋体" panose="02010600030101010101" pitchFamily="2" charset="-122"/>
              </a:rPr>
              <a:t>造句：</a:t>
            </a:r>
            <a:r>
              <a:rPr lang="zh-CN" altLang="en-US" sz="2800" dirty="0">
                <a:latin typeface="宋体" panose="02010600030101010101" pitchFamily="2" charset="-122"/>
              </a:rPr>
              <a:t>天气返潮，晾了一天的衣服还是湿漉漉的。</a:t>
            </a:r>
            <a:endParaRPr lang="zh-CN" altLang="en-US" sz="2800" dirty="0">
              <a:latin typeface="宋体" panose="02010600030101010101" pitchFamily="2" charset="-122"/>
            </a:endParaRPr>
          </a:p>
        </p:txBody>
      </p:sp>
      <p:sp>
        <p:nvSpPr>
          <p:cNvPr id="25608" name="文本框 2"/>
          <p:cNvSpPr txBox="1"/>
          <p:nvPr/>
        </p:nvSpPr>
        <p:spPr>
          <a:xfrm>
            <a:off x="1225550" y="1665288"/>
            <a:ext cx="2425700" cy="582612"/>
          </a:xfrm>
          <a:prstGeom prst="rect">
            <a:avLst/>
          </a:prstGeom>
          <a:noFill/>
          <a:ln w="9525">
            <a:noFill/>
          </a:ln>
        </p:spPr>
        <p:txBody>
          <a:bodyPr>
            <a:spAutoFit/>
          </a:bodyPr>
          <a:p>
            <a:r>
              <a:rPr lang="zh-CN" altLang="en-US" sz="3200" b="1" dirty="0">
                <a:solidFill>
                  <a:srgbClr val="C00000"/>
                </a:solidFill>
                <a:latin typeface="Calibri" pitchFamily="34" charset="0"/>
              </a:rPr>
              <a:t>词语理解</a:t>
            </a:r>
            <a:endParaRPr lang="zh-CN" altLang="en-US" sz="3200" b="1" dirty="0">
              <a:solidFill>
                <a:srgbClr val="C00000"/>
              </a:solidFill>
              <a:latin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2534">
                                            <p:txEl>
                                              <p:charRg st="0" end="10"/>
                                            </p:txEl>
                                          </p:spTgt>
                                        </p:tgtEl>
                                        <p:attrNameLst>
                                          <p:attrName>style.visibility</p:attrName>
                                        </p:attrNameLst>
                                      </p:cBhvr>
                                      <p:to>
                                        <p:strVal val="visible"/>
                                      </p:to>
                                    </p:set>
                                    <p:anim calcmode="lin" valueType="num">
                                      <p:cBhvr additive="base">
                                        <p:cTn id="7" dur="500" fill="hold"/>
                                        <p:tgtEl>
                                          <p:spTgt spid="22534">
                                            <p:txEl>
                                              <p:charRg st="0" end="1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2534">
                                            <p:txEl>
                                              <p:charRg st="0" end="1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2534">
                                            <p:txEl>
                                              <p:charRg st="10" end="28"/>
                                            </p:txEl>
                                          </p:spTgt>
                                        </p:tgtEl>
                                        <p:attrNameLst>
                                          <p:attrName>style.visibility</p:attrName>
                                        </p:attrNameLst>
                                      </p:cBhvr>
                                      <p:to>
                                        <p:strVal val="visible"/>
                                      </p:to>
                                    </p:set>
                                    <p:anim calcmode="lin" valueType="num">
                                      <p:cBhvr additive="base">
                                        <p:cTn id="13" dur="500" fill="hold"/>
                                        <p:tgtEl>
                                          <p:spTgt spid="22534">
                                            <p:txEl>
                                              <p:charRg st="10" end="28"/>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2534">
                                            <p:txEl>
                                              <p:charRg st="10" end="28"/>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2534">
                                            <p:txEl>
                                              <p:charRg st="28" end="46"/>
                                            </p:txEl>
                                          </p:spTgt>
                                        </p:tgtEl>
                                        <p:attrNameLst>
                                          <p:attrName>style.visibility</p:attrName>
                                        </p:attrNameLst>
                                      </p:cBhvr>
                                      <p:to>
                                        <p:strVal val="visible"/>
                                      </p:to>
                                    </p:set>
                                    <p:anim calcmode="lin" valueType="num">
                                      <p:cBhvr additive="base">
                                        <p:cTn id="19" dur="500" fill="hold"/>
                                        <p:tgtEl>
                                          <p:spTgt spid="22534">
                                            <p:txEl>
                                              <p:charRg st="28" end="4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2534">
                                            <p:txEl>
                                              <p:charRg st="28" end="46"/>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2534">
                                            <p:txEl>
                                              <p:charRg st="46" end="64"/>
                                            </p:txEl>
                                          </p:spTgt>
                                        </p:tgtEl>
                                        <p:attrNameLst>
                                          <p:attrName>style.visibility</p:attrName>
                                        </p:attrNameLst>
                                      </p:cBhvr>
                                      <p:to>
                                        <p:strVal val="visible"/>
                                      </p:to>
                                    </p:set>
                                    <p:anim calcmode="lin" valueType="num">
                                      <p:cBhvr additive="base">
                                        <p:cTn id="25" dur="500" fill="hold"/>
                                        <p:tgtEl>
                                          <p:spTgt spid="22534">
                                            <p:txEl>
                                              <p:charRg st="46" end="6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2534">
                                            <p:txEl>
                                              <p:charRg st="46" end="6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2534">
                                            <p:txEl>
                                              <p:charRg st="64" end="85"/>
                                            </p:txEl>
                                          </p:spTgt>
                                        </p:tgtEl>
                                        <p:attrNameLst>
                                          <p:attrName>style.visibility</p:attrName>
                                        </p:attrNameLst>
                                      </p:cBhvr>
                                      <p:to>
                                        <p:strVal val="visible"/>
                                      </p:to>
                                    </p:set>
                                    <p:anim calcmode="lin" valueType="num">
                                      <p:cBhvr additive="base">
                                        <p:cTn id="31" dur="500" fill="hold"/>
                                        <p:tgtEl>
                                          <p:spTgt spid="22534">
                                            <p:txEl>
                                              <p:charRg st="64" end="8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2534">
                                            <p:txEl>
                                              <p:charRg st="64" end="8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2534">
                                            <p:txEl>
                                              <p:charRg st="85" end="106"/>
                                            </p:txEl>
                                          </p:spTgt>
                                        </p:tgtEl>
                                        <p:attrNameLst>
                                          <p:attrName>style.visibility</p:attrName>
                                        </p:attrNameLst>
                                      </p:cBhvr>
                                      <p:to>
                                        <p:strVal val="visible"/>
                                      </p:to>
                                    </p:set>
                                    <p:anim calcmode="lin" valueType="num">
                                      <p:cBhvr additive="base">
                                        <p:cTn id="37" dur="500" fill="hold"/>
                                        <p:tgtEl>
                                          <p:spTgt spid="22534">
                                            <p:txEl>
                                              <p:charRg st="85" end="10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2534">
                                            <p:txEl>
                                              <p:charRg st="85" end="106"/>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22534">
                                            <p:txEl>
                                              <p:charRg st="106" end="125"/>
                                            </p:txEl>
                                          </p:spTgt>
                                        </p:tgtEl>
                                        <p:attrNameLst>
                                          <p:attrName>style.visibility</p:attrName>
                                        </p:attrNameLst>
                                      </p:cBhvr>
                                      <p:to>
                                        <p:strVal val="visible"/>
                                      </p:to>
                                    </p:set>
                                    <p:anim calcmode="lin" valueType="num">
                                      <p:cBhvr additive="base">
                                        <p:cTn id="43" dur="500" fill="hold"/>
                                        <p:tgtEl>
                                          <p:spTgt spid="22534">
                                            <p:txEl>
                                              <p:charRg st="106" end="12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2534">
                                            <p:txEl>
                                              <p:charRg st="106" end="12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22534">
                                            <p:txEl>
                                              <p:charRg st="125" end="148"/>
                                            </p:txEl>
                                          </p:spTgt>
                                        </p:tgtEl>
                                        <p:attrNameLst>
                                          <p:attrName>style.visibility</p:attrName>
                                        </p:attrNameLst>
                                      </p:cBhvr>
                                      <p:to>
                                        <p:strVal val="visible"/>
                                      </p:to>
                                    </p:set>
                                    <p:anim calcmode="lin" valueType="num">
                                      <p:cBhvr additive="base">
                                        <p:cTn id="49" dur="500" fill="hold"/>
                                        <p:tgtEl>
                                          <p:spTgt spid="22534">
                                            <p:txEl>
                                              <p:charRg st="125" end="148"/>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22534">
                                            <p:txEl>
                                              <p:charRg st="125" end="14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26626" name="图片 2" descr="11"/>
          <p:cNvPicPr>
            <a:picLocks noChangeAspect="1"/>
          </p:cNvPicPr>
          <p:nvPr/>
        </p:nvPicPr>
        <p:blipFill>
          <a:blip r:embed="rId1"/>
          <a:srcRect t="22115"/>
          <a:stretch>
            <a:fillRect/>
          </a:stretch>
        </p:blipFill>
        <p:spPr>
          <a:xfrm>
            <a:off x="120650" y="2057400"/>
            <a:ext cx="8902700" cy="4665663"/>
          </a:xfrm>
          <a:prstGeom prst="rect">
            <a:avLst/>
          </a:prstGeom>
          <a:noFill/>
          <a:ln w="9525">
            <a:noFill/>
          </a:ln>
        </p:spPr>
      </p:pic>
      <p:sp>
        <p:nvSpPr>
          <p:cNvPr id="14" name="圆角矩形 13"/>
          <p:cNvSpPr/>
          <p:nvPr/>
        </p:nvSpPr>
        <p:spPr>
          <a:xfrm>
            <a:off x="1655763" y="3825875"/>
            <a:ext cx="6088063" cy="460375"/>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00" b="0" i="0" u="none" strike="noStrike" kern="1200" cap="none" spc="0" normalizeH="0" baseline="0" noProof="1">
              <a:ln>
                <a:noFill/>
              </a:ln>
              <a:solidFill>
                <a:schemeClr val="lt1"/>
              </a:solidFill>
              <a:effectLst/>
              <a:uLnTx/>
              <a:uFillTx/>
              <a:latin typeface="+mn-lt"/>
              <a:ea typeface="+mn-ea"/>
              <a:cs typeface="+mn-cs"/>
            </a:endParaRPr>
          </a:p>
        </p:txBody>
      </p:sp>
      <p:sp>
        <p:nvSpPr>
          <p:cNvPr id="22534" name="文本框 1"/>
          <p:cNvSpPr txBox="1"/>
          <p:nvPr/>
        </p:nvSpPr>
        <p:spPr>
          <a:xfrm>
            <a:off x="412750" y="927100"/>
            <a:ext cx="8575675" cy="5734050"/>
          </a:xfrm>
          <a:prstGeom prst="rect">
            <a:avLst/>
          </a:prstGeom>
          <a:solidFill>
            <a:schemeClr val="bg1">
              <a:alpha val="81175"/>
            </a:schemeClr>
          </a:solidFill>
          <a:ln w="9525">
            <a:noFill/>
          </a:ln>
        </p:spPr>
        <p:txBody>
          <a:bodyPr>
            <a:spAutoFit/>
          </a:bodyPr>
          <a:p>
            <a:pPr>
              <a:lnSpc>
                <a:spcPts val="4000"/>
              </a:lnSpc>
            </a:pPr>
            <a:r>
              <a:rPr lang="zh-CN" altLang="en-US" sz="2800" b="1" dirty="0">
                <a:solidFill>
                  <a:srgbClr val="FF0000"/>
                </a:solidFill>
                <a:latin typeface="宋体" panose="02010600030101010101" pitchFamily="2" charset="-122"/>
              </a:rPr>
              <a:t>闪闪：</a:t>
            </a:r>
            <a:r>
              <a:rPr lang="zh-CN" altLang="en-US" sz="2800" dirty="0">
                <a:latin typeface="宋体" panose="02010600030101010101" pitchFamily="2" charset="-122"/>
              </a:rPr>
              <a:t>光亮四射；闪烁不定。</a:t>
            </a:r>
            <a:endParaRPr lang="en-US" altLang="zh-CN" sz="2800" dirty="0">
              <a:latin typeface="宋体" panose="02010600030101010101" pitchFamily="2" charset="-122"/>
            </a:endParaRPr>
          </a:p>
          <a:p>
            <a:pPr>
              <a:lnSpc>
                <a:spcPts val="4000"/>
              </a:lnSpc>
            </a:pPr>
            <a:r>
              <a:rPr lang="zh-CN" altLang="en-US" sz="2800" b="1" dirty="0">
                <a:latin typeface="宋体" panose="02010600030101010101" pitchFamily="2" charset="-122"/>
              </a:rPr>
              <a:t>造句：</a:t>
            </a:r>
            <a:r>
              <a:rPr lang="zh-CN" altLang="en-US" sz="2800" dirty="0">
                <a:latin typeface="宋体" panose="02010600030101010101" pitchFamily="2" charset="-122"/>
              </a:rPr>
              <a:t>星星眨着眼睛，在夜空下闪闪发光。</a:t>
            </a:r>
            <a:endParaRPr lang="en-US" altLang="zh-CN" sz="2800" dirty="0">
              <a:latin typeface="宋体" panose="02010600030101010101" pitchFamily="2" charset="-122"/>
            </a:endParaRPr>
          </a:p>
          <a:p>
            <a:pPr>
              <a:lnSpc>
                <a:spcPts val="4000"/>
              </a:lnSpc>
            </a:pPr>
            <a:r>
              <a:rPr lang="zh-CN" altLang="en-US" sz="2800" b="1" dirty="0">
                <a:solidFill>
                  <a:srgbClr val="FF0000"/>
                </a:solidFill>
                <a:latin typeface="宋体" panose="02010600030101010101" pitchFamily="2" charset="-122"/>
              </a:rPr>
              <a:t>尽头：</a:t>
            </a:r>
            <a:r>
              <a:rPr lang="zh-CN" altLang="en-US" sz="2800" dirty="0">
                <a:latin typeface="宋体" panose="02010600030101010101" pitchFamily="2" charset="-122"/>
              </a:rPr>
              <a:t>末端；终点。</a:t>
            </a:r>
            <a:endParaRPr lang="en-US" altLang="zh-CN" sz="2800" dirty="0">
              <a:latin typeface="宋体" panose="02010600030101010101" pitchFamily="2" charset="-122"/>
            </a:endParaRPr>
          </a:p>
          <a:p>
            <a:pPr>
              <a:lnSpc>
                <a:spcPts val="4000"/>
              </a:lnSpc>
            </a:pPr>
            <a:r>
              <a:rPr lang="zh-CN" altLang="en-US" sz="2800" b="1" dirty="0">
                <a:latin typeface="宋体" panose="02010600030101010101" pitchFamily="2" charset="-122"/>
              </a:rPr>
              <a:t>造句：</a:t>
            </a:r>
            <a:r>
              <a:rPr lang="zh-CN" altLang="en-US" sz="2800" dirty="0">
                <a:latin typeface="宋体" panose="02010600030101010101" pitchFamily="2" charset="-122"/>
              </a:rPr>
              <a:t>研究学问是没有尽头的。</a:t>
            </a:r>
            <a:endParaRPr lang="en-US" altLang="zh-CN" sz="2800" dirty="0">
              <a:latin typeface="宋体" panose="02010600030101010101" pitchFamily="2" charset="-122"/>
            </a:endParaRPr>
          </a:p>
          <a:p>
            <a:pPr>
              <a:lnSpc>
                <a:spcPts val="4000"/>
              </a:lnSpc>
            </a:pPr>
            <a:r>
              <a:rPr lang="zh-CN" altLang="en-US" sz="2800" b="1" dirty="0">
                <a:solidFill>
                  <a:srgbClr val="FF0000"/>
                </a:solidFill>
                <a:latin typeface="宋体" panose="02010600030101010101" pitchFamily="2" charset="-122"/>
              </a:rPr>
              <a:t>平展：</a:t>
            </a:r>
            <a:r>
              <a:rPr lang="zh-CN" altLang="en-US" sz="2800" dirty="0">
                <a:latin typeface="宋体" panose="02010600030101010101" pitchFamily="2" charset="-122"/>
              </a:rPr>
              <a:t>平而舒展。</a:t>
            </a:r>
            <a:endParaRPr lang="en-US" altLang="zh-CN" sz="2800" dirty="0">
              <a:latin typeface="宋体" panose="02010600030101010101" pitchFamily="2" charset="-122"/>
            </a:endParaRPr>
          </a:p>
          <a:p>
            <a:pPr>
              <a:lnSpc>
                <a:spcPts val="4000"/>
              </a:lnSpc>
            </a:pPr>
            <a:r>
              <a:rPr lang="zh-CN" altLang="en-US" sz="2800" b="1" dirty="0">
                <a:latin typeface="宋体" panose="02010600030101010101" pitchFamily="2" charset="-122"/>
              </a:rPr>
              <a:t>造句：</a:t>
            </a:r>
            <a:r>
              <a:rPr lang="zh-CN" altLang="en-US" sz="2800" dirty="0">
                <a:latin typeface="宋体" panose="02010600030101010101" pitchFamily="2" charset="-122"/>
              </a:rPr>
              <a:t>哥哥穿了一身平展可体的新军装。</a:t>
            </a:r>
            <a:endParaRPr lang="zh-CN" altLang="en-US" sz="2800" dirty="0">
              <a:latin typeface="宋体" panose="02010600030101010101" pitchFamily="2" charset="-122"/>
            </a:endParaRPr>
          </a:p>
          <a:p>
            <a:pPr>
              <a:lnSpc>
                <a:spcPts val="4000"/>
              </a:lnSpc>
            </a:pPr>
            <a:r>
              <a:rPr lang="zh-CN" altLang="en-US" sz="2800" b="1" dirty="0">
                <a:solidFill>
                  <a:srgbClr val="FF0000"/>
                </a:solidFill>
                <a:latin typeface="宋体" panose="02010600030101010101" pitchFamily="2" charset="-122"/>
              </a:rPr>
              <a:t>排列：</a:t>
            </a:r>
            <a:r>
              <a:rPr lang="zh-CN" altLang="en-US" sz="2800" dirty="0">
                <a:latin typeface="宋体" panose="02010600030101010101" pitchFamily="2" charset="-122"/>
              </a:rPr>
              <a:t>按次序站立或摆放。</a:t>
            </a:r>
            <a:endParaRPr lang="en-US" altLang="zh-CN" sz="2800" dirty="0">
              <a:latin typeface="宋体" panose="02010600030101010101" pitchFamily="2" charset="-122"/>
            </a:endParaRPr>
          </a:p>
          <a:p>
            <a:pPr>
              <a:lnSpc>
                <a:spcPts val="4000"/>
              </a:lnSpc>
            </a:pPr>
            <a:r>
              <a:rPr lang="zh-CN" altLang="en-US" sz="2800" b="1" dirty="0">
                <a:latin typeface="宋体" panose="02010600030101010101" pitchFamily="2" charset="-122"/>
              </a:rPr>
              <a:t>造句：</a:t>
            </a:r>
            <a:r>
              <a:rPr lang="zh-CN" altLang="en-US" sz="2800" dirty="0">
                <a:latin typeface="宋体" panose="02010600030101010101" pitchFamily="2" charset="-122"/>
              </a:rPr>
              <a:t>十几名卫士排列在两旁。</a:t>
            </a:r>
            <a:endParaRPr lang="en-US" altLang="zh-CN" sz="2800" dirty="0">
              <a:latin typeface="宋体" panose="02010600030101010101" pitchFamily="2" charset="-122"/>
            </a:endParaRPr>
          </a:p>
          <a:p>
            <a:pPr>
              <a:lnSpc>
                <a:spcPts val="4000"/>
              </a:lnSpc>
            </a:pPr>
            <a:r>
              <a:rPr lang="zh-CN" altLang="en-US" sz="2800" b="1" dirty="0">
                <a:solidFill>
                  <a:srgbClr val="FF0000"/>
                </a:solidFill>
                <a:latin typeface="宋体" panose="02010600030101010101" pitchFamily="2" charset="-122"/>
              </a:rPr>
              <a:t>规则：</a:t>
            </a:r>
            <a:r>
              <a:rPr lang="zh-CN" altLang="en-US" sz="2800" dirty="0">
                <a:latin typeface="宋体" panose="02010600030101010101" pitchFamily="2" charset="-122"/>
              </a:rPr>
              <a:t>（在形状、结构或分布上）合乎一定的方式；整齐。</a:t>
            </a:r>
            <a:endParaRPr lang="en-US" altLang="zh-CN" sz="2800" dirty="0">
              <a:latin typeface="宋体" panose="02010600030101010101" pitchFamily="2" charset="-122"/>
            </a:endParaRPr>
          </a:p>
          <a:p>
            <a:pPr>
              <a:lnSpc>
                <a:spcPts val="4000"/>
              </a:lnSpc>
            </a:pPr>
            <a:r>
              <a:rPr lang="zh-CN" altLang="en-US" sz="2800" b="1" dirty="0">
                <a:latin typeface="宋体" panose="02010600030101010101" pitchFamily="2" charset="-122"/>
              </a:rPr>
              <a:t>造句：</a:t>
            </a:r>
            <a:r>
              <a:rPr lang="zh-CN" altLang="en-US" sz="2800" dirty="0">
                <a:latin typeface="宋体" panose="02010600030101010101" pitchFamily="2" charset="-122"/>
              </a:rPr>
              <a:t>这条河流的水道原来很不规则。</a:t>
            </a:r>
            <a:endParaRPr lang="zh-CN" altLang="en-US" sz="2800" dirty="0">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2534">
                                            <p:txEl>
                                              <p:charRg st="0" end="14"/>
                                            </p:txEl>
                                          </p:spTgt>
                                        </p:tgtEl>
                                        <p:attrNameLst>
                                          <p:attrName>style.visibility</p:attrName>
                                        </p:attrNameLst>
                                      </p:cBhvr>
                                      <p:to>
                                        <p:strVal val="visible"/>
                                      </p:to>
                                    </p:set>
                                    <p:anim calcmode="lin" valueType="num">
                                      <p:cBhvr additive="base">
                                        <p:cTn id="7" dur="500" fill="hold"/>
                                        <p:tgtEl>
                                          <p:spTgt spid="22534">
                                            <p:txEl>
                                              <p:charRg st="0" end="1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2534">
                                            <p:txEl>
                                              <p:charRg st="0" end="14"/>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2534">
                                            <p:txEl>
                                              <p:charRg st="14" end="34"/>
                                            </p:txEl>
                                          </p:spTgt>
                                        </p:tgtEl>
                                        <p:attrNameLst>
                                          <p:attrName>style.visibility</p:attrName>
                                        </p:attrNameLst>
                                      </p:cBhvr>
                                      <p:to>
                                        <p:strVal val="visible"/>
                                      </p:to>
                                    </p:set>
                                    <p:anim calcmode="lin" valueType="num">
                                      <p:cBhvr additive="base">
                                        <p:cTn id="13" dur="500" fill="hold"/>
                                        <p:tgtEl>
                                          <p:spTgt spid="22534">
                                            <p:txEl>
                                              <p:charRg st="14" end="3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2534">
                                            <p:txEl>
                                              <p:charRg st="14" end="3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2534">
                                            <p:txEl>
                                              <p:charRg st="34" end="44"/>
                                            </p:txEl>
                                          </p:spTgt>
                                        </p:tgtEl>
                                        <p:attrNameLst>
                                          <p:attrName>style.visibility</p:attrName>
                                        </p:attrNameLst>
                                      </p:cBhvr>
                                      <p:to>
                                        <p:strVal val="visible"/>
                                      </p:to>
                                    </p:set>
                                    <p:anim calcmode="lin" valueType="num">
                                      <p:cBhvr additive="base">
                                        <p:cTn id="19" dur="500" fill="hold"/>
                                        <p:tgtEl>
                                          <p:spTgt spid="22534">
                                            <p:txEl>
                                              <p:charRg st="34" end="4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2534">
                                            <p:txEl>
                                              <p:charRg st="34" end="4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2534">
                                            <p:txEl>
                                              <p:charRg st="44" end="59"/>
                                            </p:txEl>
                                          </p:spTgt>
                                        </p:tgtEl>
                                        <p:attrNameLst>
                                          <p:attrName>style.visibility</p:attrName>
                                        </p:attrNameLst>
                                      </p:cBhvr>
                                      <p:to>
                                        <p:strVal val="visible"/>
                                      </p:to>
                                    </p:set>
                                    <p:anim calcmode="lin" valueType="num">
                                      <p:cBhvr additive="base">
                                        <p:cTn id="25" dur="500" fill="hold"/>
                                        <p:tgtEl>
                                          <p:spTgt spid="22534">
                                            <p:txEl>
                                              <p:charRg st="44" end="59"/>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2534">
                                            <p:txEl>
                                              <p:charRg st="44" end="59"/>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2534">
                                            <p:txEl>
                                              <p:charRg st="59" end="68"/>
                                            </p:txEl>
                                          </p:spTgt>
                                        </p:tgtEl>
                                        <p:attrNameLst>
                                          <p:attrName>style.visibility</p:attrName>
                                        </p:attrNameLst>
                                      </p:cBhvr>
                                      <p:to>
                                        <p:strVal val="visible"/>
                                      </p:to>
                                    </p:set>
                                    <p:anim calcmode="lin" valueType="num">
                                      <p:cBhvr additive="base">
                                        <p:cTn id="31" dur="500" fill="hold"/>
                                        <p:tgtEl>
                                          <p:spTgt spid="22534">
                                            <p:txEl>
                                              <p:charRg st="59" end="68"/>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2534">
                                            <p:txEl>
                                              <p:charRg st="59" end="68"/>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2534">
                                            <p:txEl>
                                              <p:charRg st="68" end="87"/>
                                            </p:txEl>
                                          </p:spTgt>
                                        </p:tgtEl>
                                        <p:attrNameLst>
                                          <p:attrName>style.visibility</p:attrName>
                                        </p:attrNameLst>
                                      </p:cBhvr>
                                      <p:to>
                                        <p:strVal val="visible"/>
                                      </p:to>
                                    </p:set>
                                    <p:anim calcmode="lin" valueType="num">
                                      <p:cBhvr additive="base">
                                        <p:cTn id="37" dur="500" fill="hold"/>
                                        <p:tgtEl>
                                          <p:spTgt spid="22534">
                                            <p:txEl>
                                              <p:charRg st="68" end="87"/>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2534">
                                            <p:txEl>
                                              <p:charRg st="68" end="87"/>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22534">
                                            <p:txEl>
                                              <p:charRg st="87" end="100"/>
                                            </p:txEl>
                                          </p:spTgt>
                                        </p:tgtEl>
                                        <p:attrNameLst>
                                          <p:attrName>style.visibility</p:attrName>
                                        </p:attrNameLst>
                                      </p:cBhvr>
                                      <p:to>
                                        <p:strVal val="visible"/>
                                      </p:to>
                                    </p:set>
                                    <p:anim calcmode="lin" valueType="num">
                                      <p:cBhvr additive="base">
                                        <p:cTn id="43" dur="500" fill="hold"/>
                                        <p:tgtEl>
                                          <p:spTgt spid="22534">
                                            <p:txEl>
                                              <p:charRg st="87" end="100"/>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2534">
                                            <p:txEl>
                                              <p:charRg st="87" end="100"/>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22534">
                                            <p:txEl>
                                              <p:charRg st="100" end="115"/>
                                            </p:txEl>
                                          </p:spTgt>
                                        </p:tgtEl>
                                        <p:attrNameLst>
                                          <p:attrName>style.visibility</p:attrName>
                                        </p:attrNameLst>
                                      </p:cBhvr>
                                      <p:to>
                                        <p:strVal val="visible"/>
                                      </p:to>
                                    </p:set>
                                    <p:anim calcmode="lin" valueType="num">
                                      <p:cBhvr additive="base">
                                        <p:cTn id="49" dur="500" fill="hold"/>
                                        <p:tgtEl>
                                          <p:spTgt spid="22534">
                                            <p:txEl>
                                              <p:charRg st="100" end="115"/>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22534">
                                            <p:txEl>
                                              <p:charRg st="100" end="115"/>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22534">
                                            <p:txEl>
                                              <p:charRg st="115" end="142"/>
                                            </p:txEl>
                                          </p:spTgt>
                                        </p:tgtEl>
                                        <p:attrNameLst>
                                          <p:attrName>style.visibility</p:attrName>
                                        </p:attrNameLst>
                                      </p:cBhvr>
                                      <p:to>
                                        <p:strVal val="visible"/>
                                      </p:to>
                                    </p:set>
                                    <p:anim calcmode="lin" valueType="num">
                                      <p:cBhvr additive="base">
                                        <p:cTn id="55" dur="500" fill="hold"/>
                                        <p:tgtEl>
                                          <p:spTgt spid="22534">
                                            <p:txEl>
                                              <p:charRg st="115" end="142"/>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22534">
                                            <p:txEl>
                                              <p:charRg st="115" end="142"/>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22534">
                                            <p:txEl>
                                              <p:charRg st="142" end="160"/>
                                            </p:txEl>
                                          </p:spTgt>
                                        </p:tgtEl>
                                        <p:attrNameLst>
                                          <p:attrName>style.visibility</p:attrName>
                                        </p:attrNameLst>
                                      </p:cBhvr>
                                      <p:to>
                                        <p:strVal val="visible"/>
                                      </p:to>
                                    </p:set>
                                    <p:anim calcmode="lin" valueType="num">
                                      <p:cBhvr additive="base">
                                        <p:cTn id="61" dur="500" fill="hold"/>
                                        <p:tgtEl>
                                          <p:spTgt spid="22534">
                                            <p:txEl>
                                              <p:charRg st="142" end="160"/>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22534">
                                            <p:txEl>
                                              <p:charRg st="142" end="16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27650" name="图片 2" descr="11"/>
          <p:cNvPicPr>
            <a:picLocks noChangeAspect="1"/>
          </p:cNvPicPr>
          <p:nvPr/>
        </p:nvPicPr>
        <p:blipFill>
          <a:blip r:embed="rId1"/>
          <a:srcRect t="22115"/>
          <a:stretch>
            <a:fillRect/>
          </a:stretch>
        </p:blipFill>
        <p:spPr>
          <a:xfrm>
            <a:off x="120650" y="2057400"/>
            <a:ext cx="8902700" cy="4665663"/>
          </a:xfrm>
          <a:prstGeom prst="rect">
            <a:avLst/>
          </a:prstGeom>
          <a:noFill/>
          <a:ln w="9525">
            <a:noFill/>
          </a:ln>
        </p:spPr>
      </p:pic>
      <p:sp>
        <p:nvSpPr>
          <p:cNvPr id="14" name="圆角矩形 13"/>
          <p:cNvSpPr/>
          <p:nvPr/>
        </p:nvSpPr>
        <p:spPr>
          <a:xfrm>
            <a:off x="1655763" y="3825875"/>
            <a:ext cx="6088063" cy="460375"/>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00" b="0" i="0" u="none" strike="noStrike" kern="1200" cap="none" spc="0" normalizeH="0" baseline="0" noProof="1">
              <a:ln>
                <a:noFill/>
              </a:ln>
              <a:solidFill>
                <a:schemeClr val="lt1"/>
              </a:solidFill>
              <a:effectLst/>
              <a:uLnTx/>
              <a:uFillTx/>
              <a:latin typeface="+mn-lt"/>
              <a:ea typeface="+mn-ea"/>
              <a:cs typeface="+mn-cs"/>
            </a:endParaRPr>
          </a:p>
        </p:txBody>
      </p:sp>
      <p:sp>
        <p:nvSpPr>
          <p:cNvPr id="22534" name="文本框 1"/>
          <p:cNvSpPr txBox="1"/>
          <p:nvPr/>
        </p:nvSpPr>
        <p:spPr>
          <a:xfrm>
            <a:off x="409575" y="1108075"/>
            <a:ext cx="8324850" cy="4641850"/>
          </a:xfrm>
          <a:prstGeom prst="rect">
            <a:avLst/>
          </a:prstGeom>
          <a:solidFill>
            <a:schemeClr val="bg1">
              <a:alpha val="81175"/>
            </a:schemeClr>
          </a:solidFill>
          <a:ln w="9525">
            <a:noFill/>
          </a:ln>
        </p:spPr>
        <p:txBody>
          <a:bodyPr>
            <a:spAutoFit/>
          </a:bodyPr>
          <a:p>
            <a:pPr>
              <a:lnSpc>
                <a:spcPts val="4000"/>
              </a:lnSpc>
              <a:spcBef>
                <a:spcPts val="1500"/>
              </a:spcBef>
            </a:pPr>
            <a:r>
              <a:rPr lang="zh-CN" altLang="en-US" sz="2800" b="1" dirty="0">
                <a:solidFill>
                  <a:srgbClr val="FF0000"/>
                </a:solidFill>
                <a:latin typeface="宋体" panose="02010600030101010101" pitchFamily="2" charset="-122"/>
              </a:rPr>
              <a:t>甚至：</a:t>
            </a:r>
            <a:r>
              <a:rPr lang="zh-CN" altLang="en-US" sz="2800" dirty="0">
                <a:latin typeface="宋体" panose="02010600030101010101" pitchFamily="2" charset="-122"/>
              </a:rPr>
              <a:t>强调突出的事例（有更进一层的意思）。</a:t>
            </a:r>
            <a:endParaRPr lang="en-US" altLang="zh-CN" sz="2800" dirty="0">
              <a:latin typeface="宋体" panose="02010600030101010101" pitchFamily="2" charset="-122"/>
            </a:endParaRPr>
          </a:p>
          <a:p>
            <a:pPr>
              <a:lnSpc>
                <a:spcPts val="4000"/>
              </a:lnSpc>
            </a:pPr>
            <a:r>
              <a:rPr lang="zh-CN" altLang="en-US" sz="2800" b="1" dirty="0">
                <a:latin typeface="宋体" panose="02010600030101010101" pitchFamily="2" charset="-122"/>
              </a:rPr>
              <a:t>造句：</a:t>
            </a:r>
            <a:r>
              <a:rPr lang="zh-CN" altLang="en-US" sz="2800" dirty="0">
                <a:latin typeface="宋体" panose="02010600030101010101" pitchFamily="2" charset="-122"/>
              </a:rPr>
              <a:t>参见晚会的人很多，甚至不少平常不出门的老年人也来了。</a:t>
            </a:r>
            <a:endParaRPr lang="en-US" altLang="zh-CN" sz="2800" dirty="0">
              <a:latin typeface="宋体" panose="02010600030101010101" pitchFamily="2" charset="-122"/>
            </a:endParaRPr>
          </a:p>
          <a:p>
            <a:pPr>
              <a:lnSpc>
                <a:spcPts val="4000"/>
              </a:lnSpc>
            </a:pPr>
            <a:r>
              <a:rPr lang="zh-CN" altLang="en-US" sz="2800" b="1" dirty="0">
                <a:solidFill>
                  <a:srgbClr val="FF0000"/>
                </a:solidFill>
                <a:latin typeface="宋体" panose="02010600030101010101" pitchFamily="2" charset="-122"/>
              </a:rPr>
              <a:t>凌乱：</a:t>
            </a:r>
            <a:r>
              <a:rPr lang="zh-CN" altLang="en-US" sz="2800" dirty="0">
                <a:latin typeface="宋体" panose="02010600030101010101" pitchFamily="2" charset="-122"/>
              </a:rPr>
              <a:t>不整齐；没有秩序。</a:t>
            </a:r>
            <a:endParaRPr lang="en-US" altLang="zh-CN" sz="2800" dirty="0">
              <a:latin typeface="宋体" panose="02010600030101010101" pitchFamily="2" charset="-122"/>
            </a:endParaRPr>
          </a:p>
          <a:p>
            <a:pPr>
              <a:lnSpc>
                <a:spcPts val="4000"/>
              </a:lnSpc>
            </a:pPr>
            <a:r>
              <a:rPr lang="zh-CN" altLang="en-US" sz="2800" b="1" dirty="0">
                <a:latin typeface="宋体" panose="02010600030101010101" pitchFamily="2" charset="-122"/>
              </a:rPr>
              <a:t>造句：</a:t>
            </a:r>
            <a:r>
              <a:rPr lang="zh-CN" altLang="en-US" sz="2800" dirty="0">
                <a:latin typeface="宋体" panose="02010600030101010101" pitchFamily="2" charset="-122"/>
              </a:rPr>
              <a:t>房子里的桌椅摆放很凌乱</a:t>
            </a:r>
            <a:r>
              <a:rPr lang="en-US" altLang="zh-CN" sz="2800" dirty="0">
                <a:latin typeface="Calibri" pitchFamily="34" charset="0"/>
              </a:rPr>
              <a:t>,</a:t>
            </a:r>
            <a:r>
              <a:rPr lang="zh-CN" altLang="en-US" sz="2800" dirty="0">
                <a:latin typeface="宋体" panose="02010600030101010101" pitchFamily="2" charset="-122"/>
              </a:rPr>
              <a:t>需要重新摆放。</a:t>
            </a:r>
            <a:endParaRPr lang="en-US" altLang="zh-CN" sz="2800" dirty="0">
              <a:latin typeface="宋体" panose="02010600030101010101" pitchFamily="2" charset="-122"/>
            </a:endParaRPr>
          </a:p>
          <a:p>
            <a:pPr>
              <a:lnSpc>
                <a:spcPts val="4000"/>
              </a:lnSpc>
            </a:pPr>
            <a:r>
              <a:rPr lang="zh-CN" altLang="en-US" sz="2800" b="1" dirty="0">
                <a:solidFill>
                  <a:srgbClr val="FF0000"/>
                </a:solidFill>
                <a:latin typeface="宋体" panose="02010600030101010101" pitchFamily="2" charset="-122"/>
              </a:rPr>
              <a:t>仔细：</a:t>
            </a:r>
            <a:r>
              <a:rPr lang="zh-CN" altLang="en-US" sz="2800" dirty="0">
                <a:latin typeface="宋体" panose="02010600030101010101" pitchFamily="2" charset="-122"/>
              </a:rPr>
              <a:t>细心。</a:t>
            </a:r>
            <a:endParaRPr lang="en-US" altLang="zh-CN" sz="2800" dirty="0">
              <a:latin typeface="宋体" panose="02010600030101010101" pitchFamily="2" charset="-122"/>
            </a:endParaRPr>
          </a:p>
          <a:p>
            <a:pPr>
              <a:lnSpc>
                <a:spcPts val="4000"/>
              </a:lnSpc>
            </a:pPr>
            <a:r>
              <a:rPr lang="zh-CN" altLang="en-US" sz="2800" b="1" dirty="0">
                <a:latin typeface="宋体" panose="02010600030101010101" pitchFamily="2" charset="-122"/>
              </a:rPr>
              <a:t>造句：</a:t>
            </a:r>
            <a:r>
              <a:rPr lang="zh-CN" altLang="en-US" sz="2800" dirty="0">
                <a:latin typeface="宋体" panose="02010600030101010101" pitchFamily="2" charset="-122"/>
              </a:rPr>
              <a:t>他做事很仔细。</a:t>
            </a:r>
            <a:endParaRPr lang="zh-CN" altLang="en-US" sz="2800" dirty="0">
              <a:latin typeface="宋体" panose="02010600030101010101" pitchFamily="2" charset="-122"/>
            </a:endParaRPr>
          </a:p>
          <a:p>
            <a:pPr>
              <a:lnSpc>
                <a:spcPts val="4000"/>
              </a:lnSpc>
            </a:pPr>
            <a:r>
              <a:rPr lang="zh-CN" altLang="en-US" sz="2800" b="1" dirty="0">
                <a:solidFill>
                  <a:srgbClr val="FF0000"/>
                </a:solidFill>
                <a:latin typeface="宋体" panose="02010600030101010101" pitchFamily="2" charset="-122"/>
              </a:rPr>
              <a:t>愉快：</a:t>
            </a:r>
            <a:r>
              <a:rPr lang="zh-CN" altLang="en-US" sz="2800" dirty="0">
                <a:latin typeface="宋体" panose="02010600030101010101" pitchFamily="2" charset="-122"/>
              </a:rPr>
              <a:t>快意；舒畅。</a:t>
            </a:r>
            <a:endParaRPr lang="en-US" altLang="zh-CN" sz="2800" dirty="0">
              <a:latin typeface="宋体" panose="02010600030101010101" pitchFamily="2" charset="-122"/>
            </a:endParaRPr>
          </a:p>
          <a:p>
            <a:pPr>
              <a:lnSpc>
                <a:spcPts val="4000"/>
              </a:lnSpc>
            </a:pPr>
            <a:r>
              <a:rPr lang="zh-CN" altLang="en-US" sz="2800" b="1" dirty="0">
                <a:latin typeface="宋体" panose="02010600030101010101" pitchFamily="2" charset="-122"/>
              </a:rPr>
              <a:t>造句：</a:t>
            </a:r>
            <a:r>
              <a:rPr lang="zh-CN" altLang="en-US" sz="2800" dirty="0">
                <a:latin typeface="宋体" panose="02010600030101010101" pitchFamily="2" charset="-122"/>
              </a:rPr>
              <a:t>大家在一块愉快地交谈着。</a:t>
            </a:r>
            <a:endParaRPr lang="zh-CN" altLang="en-US" sz="2800" dirty="0">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22534">
                                            <p:txEl>
                                              <p:charRg st="0" end="22"/>
                                            </p:txEl>
                                          </p:spTgt>
                                        </p:tgtEl>
                                        <p:attrNameLst>
                                          <p:attrName>style.visibility</p:attrName>
                                        </p:attrNameLst>
                                      </p:cBhvr>
                                      <p:to>
                                        <p:strVal val="visible"/>
                                      </p:to>
                                    </p:set>
                                    <p:animEffect transition="in" filter="checkerboard(across)">
                                      <p:cBhvr>
                                        <p:cTn id="7" dur="500"/>
                                        <p:tgtEl>
                                          <p:spTgt spid="22534">
                                            <p:txEl>
                                              <p:charRg st="0" end="22"/>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22534">
                                            <p:txEl>
                                              <p:charRg st="22" end="52"/>
                                            </p:txEl>
                                          </p:spTgt>
                                        </p:tgtEl>
                                        <p:attrNameLst>
                                          <p:attrName>style.visibility</p:attrName>
                                        </p:attrNameLst>
                                      </p:cBhvr>
                                      <p:to>
                                        <p:strVal val="visible"/>
                                      </p:to>
                                    </p:set>
                                    <p:animEffect transition="in" filter="checkerboard(across)">
                                      <p:cBhvr>
                                        <p:cTn id="12" dur="500"/>
                                        <p:tgtEl>
                                          <p:spTgt spid="22534">
                                            <p:txEl>
                                              <p:charRg st="22" end="5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22534">
                                            <p:txEl>
                                              <p:charRg st="52" end="65"/>
                                            </p:txEl>
                                          </p:spTgt>
                                        </p:tgtEl>
                                        <p:attrNameLst>
                                          <p:attrName>style.visibility</p:attrName>
                                        </p:attrNameLst>
                                      </p:cBhvr>
                                      <p:to>
                                        <p:strVal val="visible"/>
                                      </p:to>
                                    </p:set>
                                    <p:animEffect transition="in" filter="checkerboard(across)">
                                      <p:cBhvr>
                                        <p:cTn id="17" dur="500"/>
                                        <p:tgtEl>
                                          <p:spTgt spid="22534">
                                            <p:txEl>
                                              <p:charRg st="52" end="6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22534">
                                            <p:txEl>
                                              <p:charRg st="65" end="88"/>
                                            </p:txEl>
                                          </p:spTgt>
                                        </p:tgtEl>
                                        <p:attrNameLst>
                                          <p:attrName>style.visibility</p:attrName>
                                        </p:attrNameLst>
                                      </p:cBhvr>
                                      <p:to>
                                        <p:strVal val="visible"/>
                                      </p:to>
                                    </p:set>
                                    <p:animEffect transition="in" filter="checkerboard(across)">
                                      <p:cBhvr>
                                        <p:cTn id="22" dur="500"/>
                                        <p:tgtEl>
                                          <p:spTgt spid="22534">
                                            <p:txEl>
                                              <p:charRg st="65" end="88"/>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nodeType="clickEffect">
                                  <p:stCondLst>
                                    <p:cond delay="0"/>
                                  </p:stCondLst>
                                  <p:childTnLst>
                                    <p:set>
                                      <p:cBhvr>
                                        <p:cTn id="26" dur="1" fill="hold">
                                          <p:stCondLst>
                                            <p:cond delay="0"/>
                                          </p:stCondLst>
                                        </p:cTn>
                                        <p:tgtEl>
                                          <p:spTgt spid="22534">
                                            <p:txEl>
                                              <p:charRg st="88" end="95"/>
                                            </p:txEl>
                                          </p:spTgt>
                                        </p:tgtEl>
                                        <p:attrNameLst>
                                          <p:attrName>style.visibility</p:attrName>
                                        </p:attrNameLst>
                                      </p:cBhvr>
                                      <p:to>
                                        <p:strVal val="visible"/>
                                      </p:to>
                                    </p:set>
                                    <p:animEffect transition="in" filter="checkerboard(across)">
                                      <p:cBhvr>
                                        <p:cTn id="27" dur="500"/>
                                        <p:tgtEl>
                                          <p:spTgt spid="22534">
                                            <p:txEl>
                                              <p:charRg st="88" end="9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nodeType="clickEffect">
                                  <p:stCondLst>
                                    <p:cond delay="0"/>
                                  </p:stCondLst>
                                  <p:childTnLst>
                                    <p:set>
                                      <p:cBhvr>
                                        <p:cTn id="31" dur="1" fill="hold">
                                          <p:stCondLst>
                                            <p:cond delay="0"/>
                                          </p:stCondLst>
                                        </p:cTn>
                                        <p:tgtEl>
                                          <p:spTgt spid="22534">
                                            <p:txEl>
                                              <p:charRg st="95" end="106"/>
                                            </p:txEl>
                                          </p:spTgt>
                                        </p:tgtEl>
                                        <p:attrNameLst>
                                          <p:attrName>style.visibility</p:attrName>
                                        </p:attrNameLst>
                                      </p:cBhvr>
                                      <p:to>
                                        <p:strVal val="visible"/>
                                      </p:to>
                                    </p:set>
                                    <p:animEffect transition="in" filter="checkerboard(across)">
                                      <p:cBhvr>
                                        <p:cTn id="32" dur="500"/>
                                        <p:tgtEl>
                                          <p:spTgt spid="22534">
                                            <p:txEl>
                                              <p:charRg st="95" end="10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nodeType="clickEffect">
                                  <p:stCondLst>
                                    <p:cond delay="0"/>
                                  </p:stCondLst>
                                  <p:childTnLst>
                                    <p:set>
                                      <p:cBhvr>
                                        <p:cTn id="36" dur="1" fill="hold">
                                          <p:stCondLst>
                                            <p:cond delay="0"/>
                                          </p:stCondLst>
                                        </p:cTn>
                                        <p:tgtEl>
                                          <p:spTgt spid="22534">
                                            <p:txEl>
                                              <p:charRg st="106" end="116"/>
                                            </p:txEl>
                                          </p:spTgt>
                                        </p:tgtEl>
                                        <p:attrNameLst>
                                          <p:attrName>style.visibility</p:attrName>
                                        </p:attrNameLst>
                                      </p:cBhvr>
                                      <p:to>
                                        <p:strVal val="visible"/>
                                      </p:to>
                                    </p:set>
                                    <p:animEffect transition="in" filter="checkerboard(across)">
                                      <p:cBhvr>
                                        <p:cTn id="37" dur="500"/>
                                        <p:tgtEl>
                                          <p:spTgt spid="22534">
                                            <p:txEl>
                                              <p:charRg st="106" end="11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nodeType="clickEffect">
                                  <p:stCondLst>
                                    <p:cond delay="0"/>
                                  </p:stCondLst>
                                  <p:childTnLst>
                                    <p:set>
                                      <p:cBhvr>
                                        <p:cTn id="41" dur="1" fill="hold">
                                          <p:stCondLst>
                                            <p:cond delay="0"/>
                                          </p:stCondLst>
                                        </p:cTn>
                                        <p:tgtEl>
                                          <p:spTgt spid="22534">
                                            <p:txEl>
                                              <p:charRg st="116" end="132"/>
                                            </p:txEl>
                                          </p:spTgt>
                                        </p:tgtEl>
                                        <p:attrNameLst>
                                          <p:attrName>style.visibility</p:attrName>
                                        </p:attrNameLst>
                                      </p:cBhvr>
                                      <p:to>
                                        <p:strVal val="visible"/>
                                      </p:to>
                                    </p:set>
                                    <p:animEffect transition="in" filter="checkerboard(across)">
                                      <p:cBhvr>
                                        <p:cTn id="42" dur="500"/>
                                        <p:tgtEl>
                                          <p:spTgt spid="22534">
                                            <p:txEl>
                                              <p:charRg st="116" end="13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28674" name="图片 2" descr="11"/>
          <p:cNvPicPr>
            <a:picLocks noChangeAspect="1"/>
          </p:cNvPicPr>
          <p:nvPr/>
        </p:nvPicPr>
        <p:blipFill>
          <a:blip r:embed="rId1"/>
          <a:srcRect t="22115"/>
          <a:stretch>
            <a:fillRect/>
          </a:stretch>
        </p:blipFill>
        <p:spPr>
          <a:xfrm>
            <a:off x="120650" y="2057400"/>
            <a:ext cx="8902700" cy="4665663"/>
          </a:xfrm>
          <a:prstGeom prst="rect">
            <a:avLst/>
          </a:prstGeom>
          <a:noFill/>
          <a:ln w="9525">
            <a:noFill/>
          </a:ln>
        </p:spPr>
      </p:pic>
      <p:sp>
        <p:nvSpPr>
          <p:cNvPr id="14" name="圆角矩形 13"/>
          <p:cNvSpPr/>
          <p:nvPr/>
        </p:nvSpPr>
        <p:spPr>
          <a:xfrm>
            <a:off x="1655763" y="3825875"/>
            <a:ext cx="6088063" cy="460375"/>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00" b="0" i="0" u="none" strike="noStrike" kern="1200" cap="none" spc="0" normalizeH="0" baseline="0" noProof="1">
              <a:ln>
                <a:noFill/>
              </a:ln>
              <a:solidFill>
                <a:schemeClr val="lt1"/>
              </a:solidFill>
              <a:effectLst/>
              <a:uLnTx/>
              <a:uFillTx/>
              <a:latin typeface="+mn-lt"/>
              <a:ea typeface="+mn-ea"/>
              <a:cs typeface="+mn-cs"/>
            </a:endParaRPr>
          </a:p>
        </p:txBody>
      </p:sp>
      <p:sp>
        <p:nvSpPr>
          <p:cNvPr id="22534" name="文本框 1"/>
          <p:cNvSpPr txBox="1"/>
          <p:nvPr/>
        </p:nvSpPr>
        <p:spPr>
          <a:xfrm>
            <a:off x="377825" y="1276350"/>
            <a:ext cx="8389938" cy="4259263"/>
          </a:xfrm>
          <a:prstGeom prst="rect">
            <a:avLst/>
          </a:prstGeom>
          <a:solidFill>
            <a:schemeClr val="bg1">
              <a:alpha val="81175"/>
            </a:schemeClr>
          </a:solidFill>
          <a:ln w="9525">
            <a:noFill/>
          </a:ln>
        </p:spPr>
        <p:txBody>
          <a:bodyPr>
            <a:spAutoFit/>
          </a:bodyPr>
          <a:p>
            <a:pPr>
              <a:lnSpc>
                <a:spcPts val="4500"/>
              </a:lnSpc>
              <a:spcBef>
                <a:spcPts val="1000"/>
              </a:spcBef>
            </a:pPr>
            <a:r>
              <a:rPr lang="zh-CN" altLang="en-US" sz="2800" b="1" dirty="0">
                <a:solidFill>
                  <a:srgbClr val="FF0000"/>
                </a:solidFill>
                <a:latin typeface="宋体" panose="02010600030101010101" pitchFamily="2" charset="-122"/>
                <a:sym typeface="宋体" panose="02010600030101010101" pitchFamily="2" charset="-122"/>
              </a:rPr>
              <a:t>多义词：开始</a:t>
            </a:r>
            <a:endParaRPr lang="zh-CN" altLang="en-US" sz="2800" b="1" dirty="0">
              <a:solidFill>
                <a:srgbClr val="FF0000"/>
              </a:solidFill>
              <a:latin typeface="宋体" panose="02010600030101010101" pitchFamily="2" charset="-122"/>
              <a:sym typeface="宋体" panose="02010600030101010101" pitchFamily="2" charset="-122"/>
            </a:endParaRPr>
          </a:p>
          <a:p>
            <a:pPr>
              <a:lnSpc>
                <a:spcPts val="4500"/>
              </a:lnSpc>
              <a:spcBef>
                <a:spcPts val="1000"/>
              </a:spcBef>
            </a:pPr>
            <a:r>
              <a:rPr lang="zh-CN" altLang="en-US" sz="2800" dirty="0">
                <a:latin typeface="宋体" panose="02010600030101010101" pitchFamily="2" charset="-122"/>
                <a:sym typeface="宋体" panose="02010600030101010101" pitchFamily="2" charset="-122"/>
              </a:rPr>
              <a:t>①指从头起；从某一点起。</a:t>
            </a:r>
            <a:endParaRPr lang="zh-CN" altLang="en-US" sz="2800" dirty="0">
              <a:latin typeface="宋体" panose="02010600030101010101" pitchFamily="2" charset="-122"/>
              <a:sym typeface="宋体" panose="02010600030101010101" pitchFamily="2" charset="-122"/>
            </a:endParaRPr>
          </a:p>
          <a:p>
            <a:pPr>
              <a:lnSpc>
                <a:spcPts val="4500"/>
              </a:lnSpc>
            </a:pPr>
            <a:r>
              <a:rPr lang="zh-CN" altLang="en-US" sz="2800" b="1" dirty="0">
                <a:latin typeface="楷体" pitchFamily="49" charset="-122"/>
                <a:ea typeface="楷体" pitchFamily="49" charset="-122"/>
                <a:sym typeface="宋体" panose="02010600030101010101" pitchFamily="2" charset="-122"/>
              </a:rPr>
              <a:t>造句：</a:t>
            </a:r>
            <a:r>
              <a:rPr lang="zh-CN" altLang="en-US" sz="2800" dirty="0">
                <a:latin typeface="楷体" pitchFamily="49" charset="-122"/>
                <a:ea typeface="楷体" pitchFamily="49" charset="-122"/>
                <a:sym typeface="宋体" panose="02010600030101010101" pitchFamily="2" charset="-122"/>
              </a:rPr>
              <a:t>一夜秋风，一夜秋雨过后，天终于开始放晴了。</a:t>
            </a:r>
            <a:endParaRPr lang="zh-CN" altLang="en-US" sz="2800" dirty="0">
              <a:latin typeface="楷体" pitchFamily="49" charset="-122"/>
              <a:ea typeface="楷体" pitchFamily="49" charset="-122"/>
              <a:sym typeface="宋体" panose="02010600030101010101" pitchFamily="2" charset="-122"/>
            </a:endParaRPr>
          </a:p>
          <a:p>
            <a:pPr>
              <a:lnSpc>
                <a:spcPts val="4500"/>
              </a:lnSpc>
            </a:pPr>
            <a:r>
              <a:rPr lang="zh-CN" altLang="en-US" sz="2800" dirty="0">
                <a:latin typeface="宋体" panose="02010600030101010101" pitchFamily="2" charset="-122"/>
                <a:sym typeface="宋体" panose="02010600030101010101" pitchFamily="2" charset="-122"/>
              </a:rPr>
              <a:t>②动手做；着手进行。</a:t>
            </a:r>
            <a:endParaRPr lang="zh-CN" altLang="en-US" sz="2800" dirty="0">
              <a:latin typeface="宋体" panose="02010600030101010101" pitchFamily="2" charset="-122"/>
              <a:sym typeface="宋体" panose="02010600030101010101" pitchFamily="2" charset="-122"/>
            </a:endParaRPr>
          </a:p>
          <a:p>
            <a:pPr>
              <a:lnSpc>
                <a:spcPts val="4500"/>
              </a:lnSpc>
            </a:pPr>
            <a:r>
              <a:rPr lang="zh-CN" altLang="en-US" sz="2800" b="1" dirty="0">
                <a:latin typeface="楷体" pitchFamily="49" charset="-122"/>
                <a:ea typeface="楷体" pitchFamily="49" charset="-122"/>
                <a:sym typeface="宋体" panose="02010600030101010101" pitchFamily="2" charset="-122"/>
              </a:rPr>
              <a:t>造句：</a:t>
            </a:r>
            <a:r>
              <a:rPr lang="zh-CN" altLang="en-US" sz="2800" dirty="0">
                <a:latin typeface="楷体" pitchFamily="49" charset="-122"/>
                <a:ea typeface="楷体" pitchFamily="49" charset="-122"/>
                <a:sym typeface="宋体" panose="02010600030101010101" pitchFamily="2" charset="-122"/>
              </a:rPr>
              <a:t>爸爸又开始了一项新的工作。</a:t>
            </a:r>
            <a:endParaRPr lang="zh-CN" altLang="en-US" sz="2800" dirty="0">
              <a:latin typeface="楷体" pitchFamily="49" charset="-122"/>
              <a:ea typeface="楷体" pitchFamily="49" charset="-122"/>
              <a:sym typeface="宋体" panose="02010600030101010101" pitchFamily="2" charset="-122"/>
            </a:endParaRPr>
          </a:p>
          <a:p>
            <a:pPr>
              <a:lnSpc>
                <a:spcPts val="4500"/>
              </a:lnSpc>
            </a:pPr>
            <a:r>
              <a:rPr lang="zh-CN" altLang="en-US" sz="2800" dirty="0">
                <a:latin typeface="宋体" panose="02010600030101010101" pitchFamily="2" charset="-122"/>
                <a:sym typeface="宋体" panose="02010600030101010101" pitchFamily="2" charset="-122"/>
              </a:rPr>
              <a:t>③指开始的阶段。</a:t>
            </a:r>
            <a:endParaRPr lang="zh-CN" altLang="en-US" sz="2800" dirty="0">
              <a:latin typeface="宋体" panose="02010600030101010101" pitchFamily="2" charset="-122"/>
              <a:sym typeface="宋体" panose="02010600030101010101" pitchFamily="2" charset="-122"/>
            </a:endParaRPr>
          </a:p>
          <a:p>
            <a:pPr>
              <a:lnSpc>
                <a:spcPts val="4500"/>
              </a:lnSpc>
            </a:pPr>
            <a:r>
              <a:rPr lang="zh-CN" altLang="en-US" sz="2800" b="1" dirty="0">
                <a:latin typeface="楷体" pitchFamily="49" charset="-122"/>
                <a:ea typeface="楷体" pitchFamily="49" charset="-122"/>
                <a:sym typeface="宋体" panose="02010600030101010101" pitchFamily="2" charset="-122"/>
              </a:rPr>
              <a:t>造句：</a:t>
            </a:r>
            <a:r>
              <a:rPr lang="zh-CN" altLang="en-US" sz="2800" dirty="0">
                <a:latin typeface="楷体" pitchFamily="49" charset="-122"/>
                <a:ea typeface="楷体" pitchFamily="49" charset="-122"/>
                <a:sym typeface="宋体" panose="02010600030101010101" pitchFamily="2" charset="-122"/>
              </a:rPr>
              <a:t>一种新的工作，开始总会遇到一些困难。</a:t>
            </a:r>
            <a:endParaRPr lang="zh-CN" altLang="en-US" sz="2800" dirty="0">
              <a:latin typeface="楷体" pitchFamily="49" charset="-122"/>
              <a:ea typeface="楷体"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2534">
                                            <p:txEl>
                                              <p:charRg st="0" end="7"/>
                                            </p:txEl>
                                          </p:spTgt>
                                        </p:tgtEl>
                                        <p:attrNameLst>
                                          <p:attrName>style.visibility</p:attrName>
                                        </p:attrNameLst>
                                      </p:cBhvr>
                                      <p:to>
                                        <p:strVal val="visible"/>
                                      </p:to>
                                    </p:set>
                                    <p:anim calcmode="lin" valueType="num">
                                      <p:cBhvr additive="base">
                                        <p:cTn id="7" dur="500" fill="hold"/>
                                        <p:tgtEl>
                                          <p:spTgt spid="22534">
                                            <p:txEl>
                                              <p:charRg st="0" end="7"/>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2534">
                                            <p:txEl>
                                              <p:charRg st="0" end="7"/>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2534">
                                            <p:txEl>
                                              <p:charRg st="7" end="20"/>
                                            </p:txEl>
                                          </p:spTgt>
                                        </p:tgtEl>
                                        <p:attrNameLst>
                                          <p:attrName>style.visibility</p:attrName>
                                        </p:attrNameLst>
                                      </p:cBhvr>
                                      <p:to>
                                        <p:strVal val="visible"/>
                                      </p:to>
                                    </p:set>
                                    <p:anim calcmode="lin" valueType="num">
                                      <p:cBhvr additive="base">
                                        <p:cTn id="13" dur="500" fill="hold"/>
                                        <p:tgtEl>
                                          <p:spTgt spid="22534">
                                            <p:txEl>
                                              <p:charRg st="7" end="2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2534">
                                            <p:txEl>
                                              <p:charRg st="7" end="2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2534">
                                            <p:txEl>
                                              <p:charRg st="20" end="45"/>
                                            </p:txEl>
                                          </p:spTgt>
                                        </p:tgtEl>
                                        <p:attrNameLst>
                                          <p:attrName>style.visibility</p:attrName>
                                        </p:attrNameLst>
                                      </p:cBhvr>
                                      <p:to>
                                        <p:strVal val="visible"/>
                                      </p:to>
                                    </p:set>
                                    <p:anim calcmode="lin" valueType="num">
                                      <p:cBhvr additive="base">
                                        <p:cTn id="19" dur="500" fill="hold"/>
                                        <p:tgtEl>
                                          <p:spTgt spid="22534">
                                            <p:txEl>
                                              <p:charRg st="20" end="4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2534">
                                            <p:txEl>
                                              <p:charRg st="20" end="45"/>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2534">
                                            <p:txEl>
                                              <p:charRg st="45" end="56"/>
                                            </p:txEl>
                                          </p:spTgt>
                                        </p:tgtEl>
                                        <p:attrNameLst>
                                          <p:attrName>style.visibility</p:attrName>
                                        </p:attrNameLst>
                                      </p:cBhvr>
                                      <p:to>
                                        <p:strVal val="visible"/>
                                      </p:to>
                                    </p:set>
                                    <p:anim calcmode="lin" valueType="num">
                                      <p:cBhvr additive="base">
                                        <p:cTn id="25" dur="500" fill="hold"/>
                                        <p:tgtEl>
                                          <p:spTgt spid="22534">
                                            <p:txEl>
                                              <p:charRg st="45" end="5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2534">
                                            <p:txEl>
                                              <p:charRg st="45" end="56"/>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2534">
                                            <p:txEl>
                                              <p:charRg st="56" end="73"/>
                                            </p:txEl>
                                          </p:spTgt>
                                        </p:tgtEl>
                                        <p:attrNameLst>
                                          <p:attrName>style.visibility</p:attrName>
                                        </p:attrNameLst>
                                      </p:cBhvr>
                                      <p:to>
                                        <p:strVal val="visible"/>
                                      </p:to>
                                    </p:set>
                                    <p:anim calcmode="lin" valueType="num">
                                      <p:cBhvr additive="base">
                                        <p:cTn id="31" dur="500" fill="hold"/>
                                        <p:tgtEl>
                                          <p:spTgt spid="22534">
                                            <p:txEl>
                                              <p:charRg st="56" end="7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2534">
                                            <p:txEl>
                                              <p:charRg st="56" end="7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2534">
                                            <p:txEl>
                                              <p:charRg st="73" end="82"/>
                                            </p:txEl>
                                          </p:spTgt>
                                        </p:tgtEl>
                                        <p:attrNameLst>
                                          <p:attrName>style.visibility</p:attrName>
                                        </p:attrNameLst>
                                      </p:cBhvr>
                                      <p:to>
                                        <p:strVal val="visible"/>
                                      </p:to>
                                    </p:set>
                                    <p:anim calcmode="lin" valueType="num">
                                      <p:cBhvr additive="base">
                                        <p:cTn id="37" dur="500" fill="hold"/>
                                        <p:tgtEl>
                                          <p:spTgt spid="22534">
                                            <p:txEl>
                                              <p:charRg st="73" end="82"/>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2534">
                                            <p:txEl>
                                              <p:charRg st="73" end="82"/>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22534">
                                            <p:txEl>
                                              <p:charRg st="82" end="104"/>
                                            </p:txEl>
                                          </p:spTgt>
                                        </p:tgtEl>
                                        <p:attrNameLst>
                                          <p:attrName>style.visibility</p:attrName>
                                        </p:attrNameLst>
                                      </p:cBhvr>
                                      <p:to>
                                        <p:strVal val="visible"/>
                                      </p:to>
                                    </p:set>
                                    <p:anim calcmode="lin" valueType="num">
                                      <p:cBhvr additive="base">
                                        <p:cTn id="43" dur="500" fill="hold"/>
                                        <p:tgtEl>
                                          <p:spTgt spid="22534">
                                            <p:txEl>
                                              <p:charRg st="82" end="104"/>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2534">
                                            <p:txEl>
                                              <p:charRg st="82" end="10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29698" name="图片 2" descr="11"/>
          <p:cNvPicPr>
            <a:picLocks noChangeAspect="1"/>
          </p:cNvPicPr>
          <p:nvPr/>
        </p:nvPicPr>
        <p:blipFill>
          <a:blip r:embed="rId1"/>
          <a:srcRect t="22115"/>
          <a:stretch>
            <a:fillRect/>
          </a:stretch>
        </p:blipFill>
        <p:spPr>
          <a:xfrm>
            <a:off x="120650" y="2057400"/>
            <a:ext cx="8902700" cy="4665663"/>
          </a:xfrm>
          <a:prstGeom prst="rect">
            <a:avLst/>
          </a:prstGeom>
          <a:solidFill>
            <a:schemeClr val="bg1">
              <a:alpha val="81175"/>
            </a:schemeClr>
          </a:solidFill>
          <a:ln w="9525">
            <a:noFill/>
          </a:ln>
        </p:spPr>
      </p:pic>
      <p:sp>
        <p:nvSpPr>
          <p:cNvPr id="14" name="圆角矩形 13"/>
          <p:cNvSpPr/>
          <p:nvPr/>
        </p:nvSpPr>
        <p:spPr>
          <a:xfrm>
            <a:off x="1655763" y="3825875"/>
            <a:ext cx="6088063" cy="460375"/>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00" b="0" i="0" u="none" strike="noStrike" kern="1200" cap="none" spc="0" normalizeH="0" baseline="0" noProof="1">
              <a:ln>
                <a:noFill/>
              </a:ln>
              <a:solidFill>
                <a:schemeClr val="lt1"/>
              </a:solidFill>
              <a:effectLst/>
              <a:uLnTx/>
              <a:uFillTx/>
              <a:latin typeface="+mn-lt"/>
              <a:ea typeface="+mn-ea"/>
              <a:cs typeface="+mn-cs"/>
            </a:endParaRPr>
          </a:p>
        </p:txBody>
      </p:sp>
      <p:sp>
        <p:nvSpPr>
          <p:cNvPr id="22534" name="文本框 1"/>
          <p:cNvSpPr txBox="1"/>
          <p:nvPr/>
        </p:nvSpPr>
        <p:spPr>
          <a:xfrm>
            <a:off x="377825" y="1074738"/>
            <a:ext cx="8389938" cy="4708525"/>
          </a:xfrm>
          <a:prstGeom prst="rect">
            <a:avLst/>
          </a:prstGeom>
          <a:solidFill>
            <a:schemeClr val="bg1">
              <a:alpha val="81175"/>
            </a:schemeClr>
          </a:solidFill>
          <a:ln w="9525">
            <a:noFill/>
          </a:ln>
        </p:spPr>
        <p:txBody>
          <a:bodyPr>
            <a:spAutoFit/>
          </a:bodyPr>
          <a:p>
            <a:pPr>
              <a:lnSpc>
                <a:spcPts val="4500"/>
              </a:lnSpc>
            </a:pPr>
            <a:r>
              <a:rPr lang="zh-CN" altLang="en-US" sz="2800" b="1" dirty="0">
                <a:solidFill>
                  <a:srgbClr val="FF0000"/>
                </a:solidFill>
                <a:latin typeface="宋体" panose="02010600030101010101" pitchFamily="2" charset="-122"/>
                <a:sym typeface="宋体" panose="02010600030101010101" pitchFamily="2" charset="-122"/>
              </a:rPr>
              <a:t>多义词：熨帖</a:t>
            </a:r>
            <a:endParaRPr lang="zh-CN" altLang="en-US" sz="2800" b="1" dirty="0">
              <a:solidFill>
                <a:srgbClr val="FF0000"/>
              </a:solidFill>
              <a:latin typeface="宋体" panose="02010600030101010101" pitchFamily="2" charset="-122"/>
              <a:sym typeface="宋体" panose="02010600030101010101" pitchFamily="2" charset="-122"/>
            </a:endParaRPr>
          </a:p>
          <a:p>
            <a:pPr>
              <a:lnSpc>
                <a:spcPts val="4500"/>
              </a:lnSpc>
            </a:pPr>
            <a:r>
              <a:rPr lang="zh-CN" altLang="en-US" sz="2800" dirty="0">
                <a:latin typeface="宋体" panose="02010600030101010101" pitchFamily="2" charset="-122"/>
                <a:sym typeface="宋体" panose="02010600030101010101" pitchFamily="2" charset="-122"/>
              </a:rPr>
              <a:t>①指舒服。</a:t>
            </a:r>
            <a:endParaRPr lang="zh-CN" altLang="en-US" sz="2800" dirty="0">
              <a:latin typeface="宋体" panose="02010600030101010101" pitchFamily="2" charset="-122"/>
              <a:sym typeface="宋体" panose="02010600030101010101" pitchFamily="2" charset="-122"/>
            </a:endParaRPr>
          </a:p>
          <a:p>
            <a:pPr>
              <a:lnSpc>
                <a:spcPts val="4500"/>
              </a:lnSpc>
            </a:pPr>
            <a:r>
              <a:rPr lang="zh-CN" altLang="en-US" sz="2800" b="1" dirty="0">
                <a:latin typeface="楷体" pitchFamily="49" charset="-122"/>
                <a:ea typeface="楷体" pitchFamily="49" charset="-122"/>
                <a:sym typeface="宋体" panose="02010600030101010101" pitchFamily="2" charset="-122"/>
              </a:rPr>
              <a:t>造句：</a:t>
            </a:r>
            <a:r>
              <a:rPr lang="zh-CN" altLang="en-US" sz="2800" dirty="0">
                <a:latin typeface="楷体" pitchFamily="49" charset="-122"/>
                <a:ea typeface="楷体" pitchFamily="49" charset="-122"/>
                <a:sym typeface="宋体" panose="02010600030101010101" pitchFamily="2" charset="-122"/>
              </a:rPr>
              <a:t>每一片法国梧桐树的落叶，都像一个金色的小巴掌，熨帖地、平展地粘在水泥道上。</a:t>
            </a:r>
            <a:endParaRPr lang="zh-CN" altLang="en-US" sz="2800" dirty="0">
              <a:latin typeface="楷体" pitchFamily="49" charset="-122"/>
              <a:ea typeface="楷体" pitchFamily="49" charset="-122"/>
              <a:sym typeface="宋体" panose="02010600030101010101" pitchFamily="2" charset="-122"/>
            </a:endParaRPr>
          </a:p>
          <a:p>
            <a:pPr>
              <a:lnSpc>
                <a:spcPts val="4500"/>
              </a:lnSpc>
            </a:pPr>
            <a:r>
              <a:rPr lang="zh-CN" altLang="en-US" sz="2800" dirty="0">
                <a:latin typeface="宋体" panose="02010600030101010101" pitchFamily="2" charset="-122"/>
                <a:sym typeface="宋体" panose="02010600030101010101" pitchFamily="2" charset="-122"/>
              </a:rPr>
              <a:t>②指心里平静。</a:t>
            </a:r>
            <a:endParaRPr lang="zh-CN" altLang="en-US" sz="2800" dirty="0">
              <a:latin typeface="宋体" panose="02010600030101010101" pitchFamily="2" charset="-122"/>
              <a:sym typeface="宋体" panose="02010600030101010101" pitchFamily="2" charset="-122"/>
            </a:endParaRPr>
          </a:p>
          <a:p>
            <a:pPr>
              <a:lnSpc>
                <a:spcPts val="4500"/>
              </a:lnSpc>
            </a:pPr>
            <a:r>
              <a:rPr lang="zh-CN" altLang="en-US" sz="2800" b="1" dirty="0">
                <a:latin typeface="楷体" pitchFamily="49" charset="-122"/>
                <a:ea typeface="楷体" pitchFamily="49" charset="-122"/>
                <a:sym typeface="宋体" panose="02010600030101010101" pitchFamily="2" charset="-122"/>
              </a:rPr>
              <a:t>造句：</a:t>
            </a:r>
            <a:r>
              <a:rPr lang="zh-CN" altLang="en-US" sz="2800" dirty="0">
                <a:latin typeface="楷体" pitchFamily="49" charset="-122"/>
                <a:ea typeface="楷体" pitchFamily="49" charset="-122"/>
                <a:sym typeface="宋体" panose="02010600030101010101" pitchFamily="2" charset="-122"/>
              </a:rPr>
              <a:t>这一番坦诚的谈话，说得他心里十分熨帖。</a:t>
            </a:r>
            <a:endParaRPr lang="zh-CN" altLang="en-US" sz="2800" dirty="0">
              <a:latin typeface="楷体" pitchFamily="49" charset="-122"/>
              <a:ea typeface="楷体" pitchFamily="49" charset="-122"/>
              <a:sym typeface="宋体" panose="02010600030101010101" pitchFamily="2" charset="-122"/>
            </a:endParaRPr>
          </a:p>
          <a:p>
            <a:pPr>
              <a:lnSpc>
                <a:spcPts val="4500"/>
              </a:lnSpc>
            </a:pPr>
            <a:r>
              <a:rPr lang="zh-CN" altLang="en-US" sz="2800" dirty="0">
                <a:latin typeface="宋体" panose="02010600030101010101" pitchFamily="2" charset="-122"/>
                <a:sym typeface="宋体" panose="02010600030101010101" pitchFamily="2" charset="-122"/>
              </a:rPr>
              <a:t>③指（事情）完全妥当。</a:t>
            </a:r>
            <a:endParaRPr lang="zh-CN" altLang="en-US" sz="2800" dirty="0">
              <a:latin typeface="宋体" panose="02010600030101010101" pitchFamily="2" charset="-122"/>
              <a:sym typeface="宋体" panose="02010600030101010101" pitchFamily="2" charset="-122"/>
            </a:endParaRPr>
          </a:p>
          <a:p>
            <a:pPr>
              <a:lnSpc>
                <a:spcPts val="4500"/>
              </a:lnSpc>
            </a:pPr>
            <a:r>
              <a:rPr lang="zh-CN" altLang="en-US" sz="2800" b="1" dirty="0">
                <a:latin typeface="楷体" pitchFamily="49" charset="-122"/>
                <a:ea typeface="楷体" pitchFamily="49" charset="-122"/>
                <a:sym typeface="宋体" panose="02010600030101010101" pitchFamily="2" charset="-122"/>
              </a:rPr>
              <a:t>造句：</a:t>
            </a:r>
            <a:r>
              <a:rPr lang="zh-CN" altLang="en-US" sz="2800" dirty="0">
                <a:latin typeface="楷体" pitchFamily="49" charset="-122"/>
                <a:ea typeface="楷体" pitchFamily="49" charset="-122"/>
                <a:sym typeface="宋体" panose="02010600030101010101" pitchFamily="2" charset="-122"/>
              </a:rPr>
              <a:t>这事不办熨帖，我不能走。</a:t>
            </a:r>
            <a:endParaRPr lang="zh-CN" altLang="en-US" sz="2800" dirty="0">
              <a:latin typeface="楷体" pitchFamily="49" charset="-122"/>
              <a:ea typeface="楷体"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2534">
                                            <p:txEl>
                                              <p:charRg st="0" end="7"/>
                                            </p:txEl>
                                          </p:spTgt>
                                        </p:tgtEl>
                                        <p:attrNameLst>
                                          <p:attrName>style.visibility</p:attrName>
                                        </p:attrNameLst>
                                      </p:cBhvr>
                                      <p:to>
                                        <p:strVal val="visible"/>
                                      </p:to>
                                    </p:set>
                                    <p:anim calcmode="lin" valueType="num">
                                      <p:cBhvr additive="base">
                                        <p:cTn id="7" dur="500" fill="hold"/>
                                        <p:tgtEl>
                                          <p:spTgt spid="22534">
                                            <p:txEl>
                                              <p:charRg st="0" end="7"/>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2534">
                                            <p:txEl>
                                              <p:charRg st="0" end="7"/>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2534">
                                            <p:txEl>
                                              <p:charRg st="7" end="13"/>
                                            </p:txEl>
                                          </p:spTgt>
                                        </p:tgtEl>
                                        <p:attrNameLst>
                                          <p:attrName>style.visibility</p:attrName>
                                        </p:attrNameLst>
                                      </p:cBhvr>
                                      <p:to>
                                        <p:strVal val="visible"/>
                                      </p:to>
                                    </p:set>
                                    <p:anim calcmode="lin" valueType="num">
                                      <p:cBhvr additive="base">
                                        <p:cTn id="13" dur="500" fill="hold"/>
                                        <p:tgtEl>
                                          <p:spTgt spid="22534">
                                            <p:txEl>
                                              <p:charRg st="7" end="1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2534">
                                            <p:txEl>
                                              <p:charRg st="7" end="1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2534">
                                            <p:txEl>
                                              <p:charRg st="13" end="54"/>
                                            </p:txEl>
                                          </p:spTgt>
                                        </p:tgtEl>
                                        <p:attrNameLst>
                                          <p:attrName>style.visibility</p:attrName>
                                        </p:attrNameLst>
                                      </p:cBhvr>
                                      <p:to>
                                        <p:strVal val="visible"/>
                                      </p:to>
                                    </p:set>
                                    <p:anim calcmode="lin" valueType="num">
                                      <p:cBhvr additive="base">
                                        <p:cTn id="19" dur="500" fill="hold"/>
                                        <p:tgtEl>
                                          <p:spTgt spid="22534">
                                            <p:txEl>
                                              <p:charRg st="13" end="5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2534">
                                            <p:txEl>
                                              <p:charRg st="13" end="5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2534">
                                            <p:txEl>
                                              <p:charRg st="54" end="62"/>
                                            </p:txEl>
                                          </p:spTgt>
                                        </p:tgtEl>
                                        <p:attrNameLst>
                                          <p:attrName>style.visibility</p:attrName>
                                        </p:attrNameLst>
                                      </p:cBhvr>
                                      <p:to>
                                        <p:strVal val="visible"/>
                                      </p:to>
                                    </p:set>
                                    <p:anim calcmode="lin" valueType="num">
                                      <p:cBhvr additive="base">
                                        <p:cTn id="25" dur="500" fill="hold"/>
                                        <p:tgtEl>
                                          <p:spTgt spid="22534">
                                            <p:txEl>
                                              <p:charRg st="54" end="6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2534">
                                            <p:txEl>
                                              <p:charRg st="54" end="6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2534">
                                            <p:txEl>
                                              <p:charRg st="62" end="85"/>
                                            </p:txEl>
                                          </p:spTgt>
                                        </p:tgtEl>
                                        <p:attrNameLst>
                                          <p:attrName>style.visibility</p:attrName>
                                        </p:attrNameLst>
                                      </p:cBhvr>
                                      <p:to>
                                        <p:strVal val="visible"/>
                                      </p:to>
                                    </p:set>
                                    <p:anim calcmode="lin" valueType="num">
                                      <p:cBhvr additive="base">
                                        <p:cTn id="31" dur="500" fill="hold"/>
                                        <p:tgtEl>
                                          <p:spTgt spid="22534">
                                            <p:txEl>
                                              <p:charRg st="62" end="8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2534">
                                            <p:txEl>
                                              <p:charRg st="62" end="8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2534">
                                            <p:txEl>
                                              <p:charRg st="85" end="97"/>
                                            </p:txEl>
                                          </p:spTgt>
                                        </p:tgtEl>
                                        <p:attrNameLst>
                                          <p:attrName>style.visibility</p:attrName>
                                        </p:attrNameLst>
                                      </p:cBhvr>
                                      <p:to>
                                        <p:strVal val="visible"/>
                                      </p:to>
                                    </p:set>
                                    <p:anim calcmode="lin" valueType="num">
                                      <p:cBhvr additive="base">
                                        <p:cTn id="37" dur="500" fill="hold"/>
                                        <p:tgtEl>
                                          <p:spTgt spid="22534">
                                            <p:txEl>
                                              <p:charRg st="85" end="97"/>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2534">
                                            <p:txEl>
                                              <p:charRg st="85" end="97"/>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22534">
                                            <p:txEl>
                                              <p:charRg st="97" end="113"/>
                                            </p:txEl>
                                          </p:spTgt>
                                        </p:tgtEl>
                                        <p:attrNameLst>
                                          <p:attrName>style.visibility</p:attrName>
                                        </p:attrNameLst>
                                      </p:cBhvr>
                                      <p:to>
                                        <p:strVal val="visible"/>
                                      </p:to>
                                    </p:set>
                                    <p:anim calcmode="lin" valueType="num">
                                      <p:cBhvr additive="base">
                                        <p:cTn id="43" dur="500" fill="hold"/>
                                        <p:tgtEl>
                                          <p:spTgt spid="22534">
                                            <p:txEl>
                                              <p:charRg st="97" end="113"/>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2534">
                                            <p:txEl>
                                              <p:charRg st="97" end="11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30722" name="图片 2" descr="11"/>
          <p:cNvPicPr>
            <a:picLocks noChangeAspect="1"/>
          </p:cNvPicPr>
          <p:nvPr/>
        </p:nvPicPr>
        <p:blipFill>
          <a:blip r:embed="rId1"/>
          <a:srcRect t="22115"/>
          <a:stretch>
            <a:fillRect/>
          </a:stretch>
        </p:blipFill>
        <p:spPr>
          <a:xfrm>
            <a:off x="120650" y="2057400"/>
            <a:ext cx="8902700" cy="4665663"/>
          </a:xfrm>
          <a:prstGeom prst="rect">
            <a:avLst/>
          </a:prstGeom>
          <a:noFill/>
          <a:ln w="9525">
            <a:noFill/>
          </a:ln>
        </p:spPr>
      </p:pic>
      <p:sp>
        <p:nvSpPr>
          <p:cNvPr id="30723" name="内容占位符 2"/>
          <p:cNvSpPr>
            <a:spLocks noGrp="1"/>
          </p:cNvSpPr>
          <p:nvPr>
            <p:ph idx="1"/>
          </p:nvPr>
        </p:nvSpPr>
        <p:spPr>
          <a:xfrm>
            <a:off x="628650" y="1192213"/>
            <a:ext cx="7886700" cy="781050"/>
          </a:xfrm>
        </p:spPr>
        <p:txBody>
          <a:bodyPr vert="horz" wrap="square" lIns="91440" tIns="45720" rIns="91440" bIns="45720" anchor="t"/>
          <a:p>
            <a:pPr marL="0" indent="0" eaLnBrk="1" hangingPunct="1">
              <a:buNone/>
            </a:pPr>
            <a:r>
              <a:rPr lang="en-US" altLang="zh-CN" dirty="0"/>
              <a:t>        </a:t>
            </a:r>
            <a:r>
              <a:rPr lang="zh-CN" altLang="en-US" sz="3200" b="1" dirty="0">
                <a:solidFill>
                  <a:srgbClr val="C00000"/>
                </a:solidFill>
              </a:rPr>
              <a:t>近义词</a:t>
            </a:r>
            <a:endParaRPr lang="zh-CN" altLang="en-US" sz="3200" b="1" dirty="0">
              <a:solidFill>
                <a:srgbClr val="C00000"/>
              </a:solidFill>
            </a:endParaRPr>
          </a:p>
        </p:txBody>
      </p:sp>
      <p:sp>
        <p:nvSpPr>
          <p:cNvPr id="2" name="笑脸 1"/>
          <p:cNvSpPr/>
          <p:nvPr/>
        </p:nvSpPr>
        <p:spPr>
          <a:xfrm>
            <a:off x="823913" y="1193800"/>
            <a:ext cx="454025" cy="441325"/>
          </a:xfrm>
          <a:prstGeom prst="smileyFace">
            <a:avLst/>
          </a:prstGeom>
          <a:solidFill>
            <a:srgbClr val="F04172"/>
          </a:solidFill>
          <a:ln>
            <a:solidFill>
              <a:schemeClr val="tx2"/>
            </a:solidFill>
          </a:ln>
        </p:spPr>
        <p:style>
          <a:lnRef idx="2">
            <a:schemeClr val="dk1">
              <a:shade val="50000"/>
            </a:schemeClr>
          </a:lnRef>
          <a:fillRef idx="1">
            <a:schemeClr val="dk1"/>
          </a:fillRef>
          <a:effectRef idx="0">
            <a:schemeClr val="dk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26629" name="文本框 2"/>
          <p:cNvSpPr txBox="1"/>
          <p:nvPr/>
        </p:nvSpPr>
        <p:spPr>
          <a:xfrm>
            <a:off x="1014413" y="2116138"/>
            <a:ext cx="6848475" cy="2143125"/>
          </a:xfrm>
          <a:prstGeom prst="rect">
            <a:avLst/>
          </a:prstGeom>
          <a:noFill/>
          <a:ln w="9525">
            <a:noFill/>
          </a:ln>
        </p:spPr>
        <p:txBody>
          <a:bodyPr>
            <a:spAutoFit/>
          </a:bodyPr>
          <a:p>
            <a:pPr algn="just">
              <a:lnSpc>
                <a:spcPts val="4000"/>
              </a:lnSpc>
            </a:pPr>
            <a:r>
              <a:rPr lang="zh-CN" altLang="en-US" sz="2800" dirty="0">
                <a:latin typeface="宋体" panose="02010600030101010101" pitchFamily="2" charset="-122"/>
              </a:rPr>
              <a:t>明朗</a:t>
            </a:r>
            <a:r>
              <a:rPr lang="en-US" altLang="zh-CN" sz="2800" dirty="0">
                <a:latin typeface="宋体" panose="02010600030101010101" pitchFamily="2" charset="-122"/>
              </a:rPr>
              <a:t>——</a:t>
            </a:r>
            <a:r>
              <a:rPr lang="zh-CN" altLang="en-US" sz="2800" dirty="0">
                <a:latin typeface="宋体" panose="02010600030101010101" pitchFamily="2" charset="-122"/>
              </a:rPr>
              <a:t>（ </a:t>
            </a:r>
            <a:r>
              <a:rPr lang="zh-CN" altLang="en-US" sz="2800" dirty="0">
                <a:solidFill>
                  <a:srgbClr val="FF0000"/>
                </a:solidFill>
                <a:latin typeface="宋体" panose="02010600030101010101" pitchFamily="2" charset="-122"/>
              </a:rPr>
              <a:t>晴朗</a:t>
            </a:r>
            <a:r>
              <a:rPr lang="zh-CN" altLang="en-US" sz="2800" dirty="0">
                <a:latin typeface="宋体" panose="02010600030101010101" pitchFamily="2" charset="-122"/>
              </a:rPr>
              <a:t>）    熨帖</a:t>
            </a:r>
            <a:r>
              <a:rPr lang="en-US" altLang="zh-CN" sz="2800" dirty="0">
                <a:latin typeface="宋体" panose="02010600030101010101" pitchFamily="2" charset="-122"/>
              </a:rPr>
              <a:t>——</a:t>
            </a:r>
            <a:r>
              <a:rPr lang="zh-CN" altLang="en-US" sz="2800" dirty="0">
                <a:latin typeface="宋体" panose="02010600030101010101" pitchFamily="2" charset="-122"/>
              </a:rPr>
              <a:t>（ </a:t>
            </a:r>
            <a:r>
              <a:rPr lang="zh-CN" altLang="en-US" sz="2800" dirty="0">
                <a:solidFill>
                  <a:srgbClr val="FF0000"/>
                </a:solidFill>
                <a:latin typeface="宋体" panose="02010600030101010101" pitchFamily="2" charset="-122"/>
              </a:rPr>
              <a:t>服帖</a:t>
            </a:r>
            <a:r>
              <a:rPr lang="zh-CN" altLang="en-US" sz="2800" dirty="0">
                <a:latin typeface="宋体" panose="02010600030101010101" pitchFamily="2" charset="-122"/>
              </a:rPr>
              <a:t>）   </a:t>
            </a:r>
            <a:endParaRPr lang="en-US" altLang="zh-CN" sz="2800" dirty="0">
              <a:latin typeface="宋体" panose="02010600030101010101" pitchFamily="2" charset="-122"/>
            </a:endParaRPr>
          </a:p>
          <a:p>
            <a:pPr algn="just">
              <a:lnSpc>
                <a:spcPts val="4000"/>
              </a:lnSpc>
            </a:pPr>
            <a:r>
              <a:rPr lang="zh-CN" altLang="en-US" sz="2800" dirty="0">
                <a:latin typeface="宋体" panose="02010600030101010101" pitchFamily="2" charset="-122"/>
              </a:rPr>
              <a:t>平展</a:t>
            </a:r>
            <a:r>
              <a:rPr lang="en-US" altLang="zh-CN" sz="2800" dirty="0">
                <a:latin typeface="宋体" panose="02010600030101010101" pitchFamily="2" charset="-122"/>
              </a:rPr>
              <a:t>——</a:t>
            </a:r>
            <a:r>
              <a:rPr lang="zh-CN" altLang="en-US" sz="2800" dirty="0">
                <a:latin typeface="宋体" panose="02010600030101010101" pitchFamily="2" charset="-122"/>
              </a:rPr>
              <a:t>（ </a:t>
            </a:r>
            <a:r>
              <a:rPr lang="zh-CN" altLang="en-US" sz="2800" dirty="0">
                <a:solidFill>
                  <a:srgbClr val="FF0000"/>
                </a:solidFill>
                <a:latin typeface="宋体" panose="02010600030101010101" pitchFamily="2" charset="-122"/>
              </a:rPr>
              <a:t>平整</a:t>
            </a:r>
            <a:r>
              <a:rPr lang="zh-CN" altLang="en-US" sz="2800" dirty="0">
                <a:latin typeface="宋体" panose="02010600030101010101" pitchFamily="2" charset="-122"/>
              </a:rPr>
              <a:t>）    规则</a:t>
            </a:r>
            <a:r>
              <a:rPr lang="en-US" altLang="zh-CN" sz="2800" dirty="0">
                <a:latin typeface="宋体" panose="02010600030101010101" pitchFamily="2" charset="-122"/>
              </a:rPr>
              <a:t>——</a:t>
            </a:r>
            <a:r>
              <a:rPr lang="zh-CN" altLang="en-US" sz="2800" dirty="0">
                <a:latin typeface="宋体" panose="02010600030101010101" pitchFamily="2" charset="-122"/>
              </a:rPr>
              <a:t>（ </a:t>
            </a:r>
            <a:r>
              <a:rPr lang="zh-CN" altLang="en-US" sz="2800" dirty="0">
                <a:solidFill>
                  <a:srgbClr val="FF0000"/>
                </a:solidFill>
                <a:latin typeface="宋体" panose="02010600030101010101" pitchFamily="2" charset="-122"/>
              </a:rPr>
              <a:t>规矩</a:t>
            </a:r>
            <a:r>
              <a:rPr lang="zh-CN" altLang="en-US" sz="2800" dirty="0">
                <a:latin typeface="宋体" panose="02010600030101010101" pitchFamily="2" charset="-122"/>
              </a:rPr>
              <a:t>）</a:t>
            </a:r>
            <a:endParaRPr lang="en-US" altLang="zh-CN" sz="2800" dirty="0">
              <a:latin typeface="宋体" panose="02010600030101010101" pitchFamily="2" charset="-122"/>
            </a:endParaRPr>
          </a:p>
          <a:p>
            <a:pPr algn="just">
              <a:lnSpc>
                <a:spcPts val="4000"/>
              </a:lnSpc>
            </a:pPr>
            <a:r>
              <a:rPr lang="zh-CN" altLang="en-US" sz="2800" dirty="0">
                <a:latin typeface="宋体" panose="02010600030101010101" pitchFamily="2" charset="-122"/>
              </a:rPr>
              <a:t>增添</a:t>
            </a:r>
            <a:r>
              <a:rPr lang="en-US" altLang="zh-CN" sz="2800" dirty="0">
                <a:latin typeface="宋体" panose="02010600030101010101" pitchFamily="2" charset="-122"/>
              </a:rPr>
              <a:t>——</a:t>
            </a:r>
            <a:r>
              <a:rPr lang="zh-CN" altLang="en-US" sz="2800" dirty="0">
                <a:latin typeface="宋体" panose="02010600030101010101" pitchFamily="2" charset="-122"/>
              </a:rPr>
              <a:t>（ </a:t>
            </a:r>
            <a:r>
              <a:rPr lang="zh-CN" altLang="en-US" sz="2800" dirty="0">
                <a:solidFill>
                  <a:srgbClr val="FF0000"/>
                </a:solidFill>
                <a:latin typeface="宋体" panose="02010600030101010101" pitchFamily="2" charset="-122"/>
              </a:rPr>
              <a:t>增加</a:t>
            </a:r>
            <a:r>
              <a:rPr lang="zh-CN" altLang="en-US" sz="2800" dirty="0">
                <a:latin typeface="宋体" panose="02010600030101010101" pitchFamily="2" charset="-122"/>
              </a:rPr>
              <a:t>）    仔细</a:t>
            </a:r>
            <a:r>
              <a:rPr lang="en-US" altLang="zh-CN" sz="2800" dirty="0">
                <a:latin typeface="宋体" panose="02010600030101010101" pitchFamily="2" charset="-122"/>
              </a:rPr>
              <a:t>——</a:t>
            </a:r>
            <a:r>
              <a:rPr lang="zh-CN" altLang="en-US" sz="2800" dirty="0">
                <a:latin typeface="宋体" panose="02010600030101010101" pitchFamily="2" charset="-122"/>
              </a:rPr>
              <a:t>（ </a:t>
            </a:r>
            <a:r>
              <a:rPr lang="zh-CN" altLang="en-US" sz="2800" dirty="0">
                <a:solidFill>
                  <a:srgbClr val="FF0000"/>
                </a:solidFill>
                <a:latin typeface="宋体" panose="02010600030101010101" pitchFamily="2" charset="-122"/>
              </a:rPr>
              <a:t>细致</a:t>
            </a:r>
            <a:r>
              <a:rPr lang="zh-CN" altLang="en-US" sz="2800" dirty="0">
                <a:latin typeface="宋体" panose="02010600030101010101" pitchFamily="2" charset="-122"/>
              </a:rPr>
              <a:t>）</a:t>
            </a:r>
            <a:endParaRPr lang="en-US" altLang="zh-CN" sz="2800" dirty="0">
              <a:latin typeface="宋体" panose="02010600030101010101" pitchFamily="2" charset="-122"/>
            </a:endParaRPr>
          </a:p>
          <a:p>
            <a:pPr algn="just">
              <a:lnSpc>
                <a:spcPts val="4000"/>
              </a:lnSpc>
            </a:pPr>
            <a:r>
              <a:rPr lang="zh-CN" altLang="en-US" sz="2800" dirty="0">
                <a:latin typeface="宋体" panose="02010600030101010101" pitchFamily="2" charset="-122"/>
              </a:rPr>
              <a:t>瞧</a:t>
            </a:r>
            <a:r>
              <a:rPr lang="en-US" altLang="zh-CN" sz="2800" dirty="0">
                <a:latin typeface="宋体" panose="02010600030101010101" pitchFamily="2" charset="-122"/>
              </a:rPr>
              <a:t>——</a:t>
            </a:r>
            <a:r>
              <a:rPr lang="zh-CN" altLang="en-US" sz="2800" dirty="0">
                <a:latin typeface="宋体" panose="02010600030101010101" pitchFamily="2" charset="-122"/>
              </a:rPr>
              <a:t>（ </a:t>
            </a:r>
            <a:r>
              <a:rPr lang="zh-CN" altLang="en-US" sz="2800" dirty="0">
                <a:solidFill>
                  <a:srgbClr val="FF0000"/>
                </a:solidFill>
                <a:latin typeface="宋体" panose="02010600030101010101" pitchFamily="2" charset="-122"/>
              </a:rPr>
              <a:t>看</a:t>
            </a:r>
            <a:r>
              <a:rPr lang="zh-CN" altLang="en-US" sz="2800" dirty="0">
                <a:latin typeface="宋体" panose="02010600030101010101" pitchFamily="2" charset="-122"/>
              </a:rPr>
              <a:t>）        愉快</a:t>
            </a:r>
            <a:r>
              <a:rPr lang="en-US" altLang="zh-CN" sz="2800" dirty="0">
                <a:latin typeface="宋体" panose="02010600030101010101" pitchFamily="2" charset="-122"/>
              </a:rPr>
              <a:t>——</a:t>
            </a:r>
            <a:r>
              <a:rPr lang="zh-CN" altLang="en-US" sz="2800" dirty="0">
                <a:latin typeface="宋体" panose="02010600030101010101" pitchFamily="2" charset="-122"/>
              </a:rPr>
              <a:t>（ </a:t>
            </a:r>
            <a:r>
              <a:rPr lang="zh-CN" altLang="en-US" sz="2800" dirty="0">
                <a:solidFill>
                  <a:srgbClr val="FF0000"/>
                </a:solidFill>
                <a:latin typeface="宋体" panose="02010600030101010101" pitchFamily="2" charset="-122"/>
              </a:rPr>
              <a:t>愉悦</a:t>
            </a:r>
            <a:r>
              <a:rPr lang="zh-CN" altLang="en-US" sz="2800" dirty="0">
                <a:latin typeface="宋体" panose="02010600030101010101" pitchFamily="2" charset="-122"/>
              </a:rPr>
              <a:t>）</a:t>
            </a:r>
            <a:endParaRPr lang="zh-CN" altLang="en-US" sz="2800" dirty="0">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6629">
                                            <p:txEl>
                                              <p:charRg st="0" end="27"/>
                                            </p:txEl>
                                          </p:spTgt>
                                        </p:tgtEl>
                                        <p:attrNameLst>
                                          <p:attrName>style.visibility</p:attrName>
                                        </p:attrNameLst>
                                      </p:cBhvr>
                                      <p:to>
                                        <p:strVal val="visible"/>
                                      </p:to>
                                    </p:set>
                                    <p:anim calcmode="lin" valueType="num">
                                      <p:cBhvr additive="base">
                                        <p:cTn id="7" dur="500" fill="hold"/>
                                        <p:tgtEl>
                                          <p:spTgt spid="26629">
                                            <p:txEl>
                                              <p:charRg st="0" end="27"/>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6629">
                                            <p:txEl>
                                              <p:charRg st="0" end="27"/>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6629">
                                            <p:txEl>
                                              <p:charRg st="27" end="51"/>
                                            </p:txEl>
                                          </p:spTgt>
                                        </p:tgtEl>
                                        <p:attrNameLst>
                                          <p:attrName>style.visibility</p:attrName>
                                        </p:attrNameLst>
                                      </p:cBhvr>
                                      <p:to>
                                        <p:strVal val="visible"/>
                                      </p:to>
                                    </p:set>
                                    <p:anim calcmode="lin" valueType="num">
                                      <p:cBhvr additive="base">
                                        <p:cTn id="13" dur="500" fill="hold"/>
                                        <p:tgtEl>
                                          <p:spTgt spid="26629">
                                            <p:txEl>
                                              <p:charRg st="27" end="5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6629">
                                            <p:txEl>
                                              <p:charRg st="27" end="5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6629">
                                            <p:txEl>
                                              <p:charRg st="51" end="75"/>
                                            </p:txEl>
                                          </p:spTgt>
                                        </p:tgtEl>
                                        <p:attrNameLst>
                                          <p:attrName>style.visibility</p:attrName>
                                        </p:attrNameLst>
                                      </p:cBhvr>
                                      <p:to>
                                        <p:strVal val="visible"/>
                                      </p:to>
                                    </p:set>
                                    <p:anim calcmode="lin" valueType="num">
                                      <p:cBhvr additive="base">
                                        <p:cTn id="19" dur="500" fill="hold"/>
                                        <p:tgtEl>
                                          <p:spTgt spid="26629">
                                            <p:txEl>
                                              <p:charRg st="51" end="7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6629">
                                            <p:txEl>
                                              <p:charRg st="51" end="75"/>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6629">
                                            <p:txEl>
                                              <p:charRg st="75" end="97"/>
                                            </p:txEl>
                                          </p:spTgt>
                                        </p:tgtEl>
                                        <p:attrNameLst>
                                          <p:attrName>style.visibility</p:attrName>
                                        </p:attrNameLst>
                                      </p:cBhvr>
                                      <p:to>
                                        <p:strVal val="visible"/>
                                      </p:to>
                                    </p:set>
                                    <p:anim calcmode="lin" valueType="num">
                                      <p:cBhvr additive="base">
                                        <p:cTn id="25" dur="500" fill="hold"/>
                                        <p:tgtEl>
                                          <p:spTgt spid="26629">
                                            <p:txEl>
                                              <p:charRg st="75" end="97"/>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6629">
                                            <p:txEl>
                                              <p:charRg st="75" end="9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31746" name="图片 2" descr="11"/>
          <p:cNvPicPr>
            <a:picLocks noChangeAspect="1"/>
          </p:cNvPicPr>
          <p:nvPr/>
        </p:nvPicPr>
        <p:blipFill>
          <a:blip r:embed="rId1"/>
          <a:srcRect t="22115"/>
          <a:stretch>
            <a:fillRect/>
          </a:stretch>
        </p:blipFill>
        <p:spPr>
          <a:xfrm>
            <a:off x="120650" y="2057400"/>
            <a:ext cx="8902700" cy="4665663"/>
          </a:xfrm>
          <a:prstGeom prst="rect">
            <a:avLst/>
          </a:prstGeom>
          <a:noFill/>
          <a:ln w="9525">
            <a:noFill/>
          </a:ln>
        </p:spPr>
      </p:pic>
      <p:sp>
        <p:nvSpPr>
          <p:cNvPr id="31747" name="内容占位符 2"/>
          <p:cNvSpPr>
            <a:spLocks noGrp="1"/>
          </p:cNvSpPr>
          <p:nvPr>
            <p:ph idx="1"/>
          </p:nvPr>
        </p:nvSpPr>
        <p:spPr>
          <a:xfrm>
            <a:off x="628650" y="1128713"/>
            <a:ext cx="7886700" cy="781050"/>
          </a:xfrm>
        </p:spPr>
        <p:txBody>
          <a:bodyPr vert="horz" wrap="square" lIns="91440" tIns="45720" rIns="91440" bIns="45720" anchor="t"/>
          <a:p>
            <a:pPr marL="0" indent="0" eaLnBrk="1" hangingPunct="1">
              <a:buNone/>
            </a:pPr>
            <a:r>
              <a:rPr lang="en-US" altLang="zh-CN" dirty="0"/>
              <a:t>        </a:t>
            </a:r>
            <a:r>
              <a:rPr lang="zh-CN" altLang="en-US" sz="3200" b="1" dirty="0">
                <a:solidFill>
                  <a:srgbClr val="C00000"/>
                </a:solidFill>
              </a:rPr>
              <a:t>反义词</a:t>
            </a:r>
            <a:endParaRPr lang="zh-CN" altLang="en-US" sz="3200" b="1" dirty="0">
              <a:solidFill>
                <a:srgbClr val="C00000"/>
              </a:solidFill>
            </a:endParaRPr>
          </a:p>
        </p:txBody>
      </p:sp>
      <p:sp>
        <p:nvSpPr>
          <p:cNvPr id="2" name="笑脸 1"/>
          <p:cNvSpPr/>
          <p:nvPr/>
        </p:nvSpPr>
        <p:spPr>
          <a:xfrm>
            <a:off x="823913" y="1130300"/>
            <a:ext cx="454025" cy="441325"/>
          </a:xfrm>
          <a:prstGeom prst="smileyFace">
            <a:avLst/>
          </a:prstGeom>
          <a:solidFill>
            <a:srgbClr val="F04172"/>
          </a:solidFill>
          <a:ln>
            <a:solidFill>
              <a:schemeClr val="tx2"/>
            </a:solidFill>
          </a:ln>
        </p:spPr>
        <p:style>
          <a:lnRef idx="2">
            <a:schemeClr val="dk1">
              <a:shade val="50000"/>
            </a:schemeClr>
          </a:lnRef>
          <a:fillRef idx="1">
            <a:schemeClr val="dk1"/>
          </a:fillRef>
          <a:effectRef idx="0">
            <a:schemeClr val="dk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0245" name="文本框 2"/>
          <p:cNvSpPr txBox="1"/>
          <p:nvPr/>
        </p:nvSpPr>
        <p:spPr>
          <a:xfrm>
            <a:off x="649288" y="2317750"/>
            <a:ext cx="8169275" cy="1630363"/>
          </a:xfrm>
          <a:prstGeom prst="rect">
            <a:avLst/>
          </a:prstGeom>
          <a:noFill/>
          <a:ln w="9525">
            <a:noFill/>
          </a:ln>
        </p:spPr>
        <p:txBody>
          <a:bodyPr>
            <a:spAutoFit/>
          </a:bodyPr>
          <a:p>
            <a:pPr algn="just">
              <a:lnSpc>
                <a:spcPts val="4000"/>
              </a:lnSpc>
            </a:pPr>
            <a:r>
              <a:rPr lang="zh-CN" altLang="en-US" sz="2800" dirty="0">
                <a:latin typeface="宋体" panose="02010600030101010101" pitchFamily="2" charset="-122"/>
              </a:rPr>
              <a:t>开始</a:t>
            </a:r>
            <a:r>
              <a:rPr lang="en-US" altLang="zh-CN" sz="2800" dirty="0">
                <a:latin typeface="宋体" panose="02010600030101010101" pitchFamily="2" charset="-122"/>
              </a:rPr>
              <a:t>——</a:t>
            </a:r>
            <a:r>
              <a:rPr lang="zh-CN" altLang="en-US" sz="2800" dirty="0">
                <a:latin typeface="宋体" panose="02010600030101010101" pitchFamily="2" charset="-122"/>
              </a:rPr>
              <a:t>（ </a:t>
            </a:r>
            <a:r>
              <a:rPr lang="zh-CN" altLang="en-US" sz="2800" dirty="0">
                <a:solidFill>
                  <a:srgbClr val="FF0000"/>
                </a:solidFill>
                <a:latin typeface="宋体" panose="02010600030101010101" pitchFamily="2" charset="-122"/>
              </a:rPr>
              <a:t>结束</a:t>
            </a:r>
            <a:r>
              <a:rPr lang="zh-CN" altLang="en-US" sz="2800" dirty="0">
                <a:latin typeface="宋体" panose="02010600030101010101" pitchFamily="2" charset="-122"/>
              </a:rPr>
              <a:t>）　  明朗</a:t>
            </a:r>
            <a:r>
              <a:rPr lang="en-US" altLang="zh-CN" sz="2800" dirty="0">
                <a:latin typeface="宋体" panose="02010600030101010101" pitchFamily="2" charset="-122"/>
              </a:rPr>
              <a:t>——</a:t>
            </a:r>
            <a:r>
              <a:rPr lang="zh-CN" altLang="en-US" sz="2800" dirty="0">
                <a:latin typeface="宋体" panose="02010600030101010101" pitchFamily="2" charset="-122"/>
              </a:rPr>
              <a:t>（ </a:t>
            </a:r>
            <a:r>
              <a:rPr lang="zh-CN" altLang="en-US" sz="2800" dirty="0">
                <a:solidFill>
                  <a:srgbClr val="FF0000"/>
                </a:solidFill>
                <a:latin typeface="宋体" panose="02010600030101010101" pitchFamily="2" charset="-122"/>
              </a:rPr>
              <a:t>阴暗</a:t>
            </a:r>
            <a:r>
              <a:rPr lang="zh-CN" altLang="en-US" sz="2800" dirty="0">
                <a:latin typeface="宋体" panose="02010600030101010101" pitchFamily="2" charset="-122"/>
              </a:rPr>
              <a:t>）　</a:t>
            </a:r>
            <a:endParaRPr lang="en-US" altLang="zh-CN" sz="2800" dirty="0">
              <a:latin typeface="宋体" panose="02010600030101010101" pitchFamily="2" charset="-122"/>
            </a:endParaRPr>
          </a:p>
          <a:p>
            <a:pPr algn="just">
              <a:lnSpc>
                <a:spcPts val="4000"/>
              </a:lnSpc>
            </a:pPr>
            <a:r>
              <a:rPr lang="zh-CN" altLang="en-US" sz="2800" dirty="0">
                <a:latin typeface="宋体" panose="02010600030101010101" pitchFamily="2" charset="-122"/>
              </a:rPr>
              <a:t>规则</a:t>
            </a:r>
            <a:r>
              <a:rPr lang="en-US" altLang="zh-CN" sz="2800" dirty="0">
                <a:latin typeface="宋体" panose="02010600030101010101" pitchFamily="2" charset="-122"/>
              </a:rPr>
              <a:t>——</a:t>
            </a:r>
            <a:r>
              <a:rPr lang="zh-CN" altLang="en-US" sz="2800" dirty="0">
                <a:latin typeface="宋体" panose="02010600030101010101" pitchFamily="2" charset="-122"/>
              </a:rPr>
              <a:t>（ </a:t>
            </a:r>
            <a:r>
              <a:rPr lang="zh-CN" altLang="en-US" sz="2800" dirty="0">
                <a:solidFill>
                  <a:srgbClr val="FF0000"/>
                </a:solidFill>
                <a:latin typeface="宋体" panose="02010600030101010101" pitchFamily="2" charset="-122"/>
              </a:rPr>
              <a:t>凌乱</a:t>
            </a:r>
            <a:r>
              <a:rPr lang="zh-CN" altLang="en-US" sz="2800" dirty="0">
                <a:latin typeface="宋体" panose="02010600030101010101" pitchFamily="2" charset="-122"/>
              </a:rPr>
              <a:t>）</a:t>
            </a:r>
            <a:r>
              <a:rPr lang="en-US" altLang="zh-CN" sz="2800" dirty="0">
                <a:latin typeface="宋体" panose="02010600030101010101" pitchFamily="2" charset="-122"/>
              </a:rPr>
              <a:t>    </a:t>
            </a:r>
            <a:r>
              <a:rPr lang="zh-CN" altLang="en-US" sz="2800" dirty="0">
                <a:latin typeface="宋体" panose="02010600030101010101" pitchFamily="2" charset="-122"/>
              </a:rPr>
              <a:t>增添</a:t>
            </a:r>
            <a:r>
              <a:rPr lang="en-US" altLang="zh-CN" sz="2800" dirty="0">
                <a:latin typeface="宋体" panose="02010600030101010101" pitchFamily="2" charset="-122"/>
              </a:rPr>
              <a:t>——</a:t>
            </a:r>
            <a:r>
              <a:rPr lang="zh-CN" altLang="en-US" sz="2800" dirty="0">
                <a:latin typeface="宋体" panose="02010600030101010101" pitchFamily="2" charset="-122"/>
              </a:rPr>
              <a:t>（ </a:t>
            </a:r>
            <a:r>
              <a:rPr lang="zh-CN" altLang="en-US" sz="2800" dirty="0">
                <a:solidFill>
                  <a:srgbClr val="FF0000"/>
                </a:solidFill>
                <a:latin typeface="宋体" panose="02010600030101010101" pitchFamily="2" charset="-122"/>
              </a:rPr>
              <a:t>减少</a:t>
            </a:r>
            <a:r>
              <a:rPr lang="zh-CN" altLang="en-US" sz="2800" dirty="0">
                <a:latin typeface="宋体" panose="02010600030101010101" pitchFamily="2" charset="-122"/>
              </a:rPr>
              <a:t>）　</a:t>
            </a:r>
            <a:endParaRPr lang="en-US" altLang="zh-CN" sz="2800" dirty="0">
              <a:latin typeface="宋体" panose="02010600030101010101" pitchFamily="2" charset="-122"/>
            </a:endParaRPr>
          </a:p>
          <a:p>
            <a:pPr algn="just">
              <a:lnSpc>
                <a:spcPts val="4000"/>
              </a:lnSpc>
            </a:pPr>
            <a:r>
              <a:rPr lang="zh-CN" altLang="en-US" sz="2800" dirty="0">
                <a:latin typeface="宋体" panose="02010600030101010101" pitchFamily="2" charset="-122"/>
              </a:rPr>
              <a:t>美</a:t>
            </a:r>
            <a:r>
              <a:rPr lang="en-US" altLang="zh-CN" sz="2800" dirty="0">
                <a:latin typeface="宋体" panose="02010600030101010101" pitchFamily="2" charset="-122"/>
              </a:rPr>
              <a:t>——</a:t>
            </a:r>
            <a:r>
              <a:rPr lang="zh-CN" altLang="en-US" sz="2800" dirty="0">
                <a:latin typeface="宋体" panose="02010600030101010101" pitchFamily="2" charset="-122"/>
              </a:rPr>
              <a:t>（ </a:t>
            </a:r>
            <a:r>
              <a:rPr lang="zh-CN" altLang="en-US" sz="2800" dirty="0">
                <a:solidFill>
                  <a:srgbClr val="FF0000"/>
                </a:solidFill>
                <a:latin typeface="宋体" panose="02010600030101010101" pitchFamily="2" charset="-122"/>
              </a:rPr>
              <a:t>丑</a:t>
            </a:r>
            <a:r>
              <a:rPr lang="zh-CN" altLang="en-US" sz="2800" dirty="0">
                <a:latin typeface="宋体" panose="02010600030101010101" pitchFamily="2" charset="-122"/>
              </a:rPr>
              <a:t>）　      愉快</a:t>
            </a:r>
            <a:r>
              <a:rPr lang="en-US" altLang="zh-CN" sz="2800" dirty="0">
                <a:latin typeface="宋体" panose="02010600030101010101" pitchFamily="2" charset="-122"/>
              </a:rPr>
              <a:t>——</a:t>
            </a:r>
            <a:r>
              <a:rPr lang="zh-CN" altLang="en-US" sz="2800" dirty="0">
                <a:latin typeface="宋体" panose="02010600030101010101" pitchFamily="2" charset="-122"/>
              </a:rPr>
              <a:t>（ </a:t>
            </a:r>
            <a:r>
              <a:rPr lang="zh-CN" altLang="en-US" sz="2800" dirty="0">
                <a:solidFill>
                  <a:srgbClr val="FF0000"/>
                </a:solidFill>
                <a:latin typeface="宋体" panose="02010600030101010101" pitchFamily="2" charset="-122"/>
              </a:rPr>
              <a:t>悲伤</a:t>
            </a:r>
            <a:r>
              <a:rPr lang="zh-CN" altLang="en-US" sz="2800" dirty="0">
                <a:latin typeface="宋体" panose="02010600030101010101" pitchFamily="2" charset="-122"/>
              </a:rPr>
              <a:t>）</a:t>
            </a:r>
            <a:endParaRPr lang="zh-CN" altLang="en-US" sz="2800" dirty="0">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245">
                                            <p:txEl>
                                              <p:charRg st="0" end="25"/>
                                            </p:txEl>
                                          </p:spTgt>
                                        </p:tgtEl>
                                        <p:attrNameLst>
                                          <p:attrName>style.visibility</p:attrName>
                                        </p:attrNameLst>
                                      </p:cBhvr>
                                      <p:to>
                                        <p:strVal val="visible"/>
                                      </p:to>
                                    </p:set>
                                    <p:anim calcmode="lin" valueType="num">
                                      <p:cBhvr additive="base">
                                        <p:cTn id="7" dur="500" fill="hold"/>
                                        <p:tgtEl>
                                          <p:spTgt spid="10245">
                                            <p:txEl>
                                              <p:charRg st="0" end="2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245">
                                            <p:txEl>
                                              <p:charRg st="0" end="25"/>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245">
                                            <p:txEl>
                                              <p:charRg st="25" end="51"/>
                                            </p:txEl>
                                          </p:spTgt>
                                        </p:tgtEl>
                                        <p:attrNameLst>
                                          <p:attrName>style.visibility</p:attrName>
                                        </p:attrNameLst>
                                      </p:cBhvr>
                                      <p:to>
                                        <p:strVal val="visible"/>
                                      </p:to>
                                    </p:set>
                                    <p:anim calcmode="lin" valueType="num">
                                      <p:cBhvr additive="base">
                                        <p:cTn id="13" dur="500" fill="hold"/>
                                        <p:tgtEl>
                                          <p:spTgt spid="10245">
                                            <p:txEl>
                                              <p:charRg st="25" end="5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245">
                                            <p:txEl>
                                              <p:charRg st="25" end="5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0245">
                                            <p:txEl>
                                              <p:charRg st="51" end="71"/>
                                            </p:txEl>
                                          </p:spTgt>
                                        </p:tgtEl>
                                        <p:attrNameLst>
                                          <p:attrName>style.visibility</p:attrName>
                                        </p:attrNameLst>
                                      </p:cBhvr>
                                      <p:to>
                                        <p:strVal val="visible"/>
                                      </p:to>
                                    </p:set>
                                    <p:anim calcmode="lin" valueType="num">
                                      <p:cBhvr additive="base">
                                        <p:cTn id="19" dur="500" fill="hold"/>
                                        <p:tgtEl>
                                          <p:spTgt spid="10245">
                                            <p:txEl>
                                              <p:charRg st="51" end="7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0245">
                                            <p:txEl>
                                              <p:charRg st="51" end="7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32770" name="图片 2" descr="11"/>
          <p:cNvPicPr>
            <a:picLocks noChangeAspect="1"/>
          </p:cNvPicPr>
          <p:nvPr/>
        </p:nvPicPr>
        <p:blipFill>
          <a:blip r:embed="rId1"/>
          <a:srcRect t="22115"/>
          <a:stretch>
            <a:fillRect/>
          </a:stretch>
        </p:blipFill>
        <p:spPr>
          <a:xfrm>
            <a:off x="120650" y="2057400"/>
            <a:ext cx="8902700" cy="4665663"/>
          </a:xfrm>
          <a:prstGeom prst="rect">
            <a:avLst/>
          </a:prstGeom>
          <a:noFill/>
          <a:ln w="9525">
            <a:noFill/>
          </a:ln>
        </p:spPr>
      </p:pic>
      <p:sp>
        <p:nvSpPr>
          <p:cNvPr id="32771" name="标题 1"/>
          <p:cNvSpPr>
            <a:spLocks noGrp="1"/>
          </p:cNvSpPr>
          <p:nvPr>
            <p:ph type="title"/>
          </p:nvPr>
        </p:nvSpPr>
        <p:spPr>
          <a:xfrm>
            <a:off x="895350" y="954088"/>
            <a:ext cx="7886700" cy="560387"/>
          </a:xfrm>
          <a:prstGeom prst="rect">
            <a:avLst/>
          </a:prstGeom>
          <a:noFill/>
          <a:ln>
            <a:noFill/>
          </a:ln>
        </p:spPr>
        <p:txBody>
          <a:bodyPr/>
          <a:p>
            <a:pPr eaLnBrk="1" hangingPunct="1"/>
            <a:r>
              <a:rPr lang="en-US" altLang="zh-CN" sz="3200" dirty="0"/>
              <a:t>    </a:t>
            </a:r>
            <a:r>
              <a:rPr lang="zh-CN" altLang="en-US" sz="3200" b="1" dirty="0">
                <a:solidFill>
                  <a:srgbClr val="C00000"/>
                </a:solidFill>
              </a:rPr>
              <a:t>词语辨析</a:t>
            </a:r>
            <a:endParaRPr lang="zh-CN" altLang="en-US" sz="3200" b="1" dirty="0">
              <a:solidFill>
                <a:srgbClr val="C00000"/>
              </a:solidFill>
            </a:endParaRPr>
          </a:p>
        </p:txBody>
      </p:sp>
      <p:sp>
        <p:nvSpPr>
          <p:cNvPr id="25603" name="内容占位符 2"/>
          <p:cNvSpPr>
            <a:spLocks noGrp="1"/>
          </p:cNvSpPr>
          <p:nvPr>
            <p:ph idx="1"/>
          </p:nvPr>
        </p:nvSpPr>
        <p:spPr>
          <a:xfrm>
            <a:off x="365125" y="1476375"/>
            <a:ext cx="8331200" cy="4865688"/>
          </a:xfrm>
          <a:solidFill>
            <a:schemeClr val="bg1">
              <a:alpha val="81175"/>
            </a:schemeClr>
          </a:solidFill>
        </p:spPr>
        <p:txBody>
          <a:bodyPr vert="horz" wrap="square" lIns="91440" tIns="45720" rIns="91440" bIns="45720" anchor="t"/>
          <a:p>
            <a:pPr marL="0" indent="0" algn="ctr" eaLnBrk="1" hangingPunct="1">
              <a:lnSpc>
                <a:spcPts val="4000"/>
              </a:lnSpc>
              <a:spcBef>
                <a:spcPct val="0"/>
              </a:spcBef>
              <a:buNone/>
            </a:pPr>
            <a:r>
              <a:rPr lang="zh-CN" altLang="en-US" b="1" dirty="0">
                <a:latin typeface="宋体" panose="02010600030101010101" pitchFamily="2" charset="-122"/>
              </a:rPr>
              <a:t>增添    增加</a:t>
            </a:r>
            <a:r>
              <a:rPr lang="zh-CN" altLang="en-US" b="1" dirty="0">
                <a:solidFill>
                  <a:srgbClr val="0000FF"/>
                </a:solidFill>
                <a:latin typeface="黑体" panose="02010600030101010101" pitchFamily="49" charset="-122"/>
                <a:ea typeface="黑体" panose="02010600030101010101" pitchFamily="49" charset="-122"/>
              </a:rPr>
              <a:t> </a:t>
            </a:r>
            <a:endParaRPr lang="zh-CN" altLang="en-US" b="1" dirty="0">
              <a:solidFill>
                <a:srgbClr val="0000FF"/>
              </a:solidFill>
              <a:latin typeface="黑体" panose="02010600030101010101" pitchFamily="49" charset="-122"/>
              <a:ea typeface="黑体" panose="02010600030101010101" pitchFamily="49" charset="-122"/>
            </a:endParaRPr>
          </a:p>
          <a:p>
            <a:pPr marL="0" indent="0" eaLnBrk="1" hangingPunct="1">
              <a:lnSpc>
                <a:spcPts val="4000"/>
              </a:lnSpc>
              <a:buNone/>
            </a:pPr>
            <a:r>
              <a:rPr lang="zh-CN" altLang="en-US" b="1" dirty="0"/>
              <a:t>     相同点：</a:t>
            </a:r>
            <a:r>
              <a:rPr lang="zh-CN" altLang="en-US" dirty="0"/>
              <a:t> “增添”和“增加”都含有“在原有基础上添加”的意思。</a:t>
            </a:r>
            <a:endParaRPr lang="zh-CN" altLang="en-US" b="1" dirty="0"/>
          </a:p>
          <a:p>
            <a:pPr marL="0" indent="0" eaLnBrk="1" hangingPunct="1">
              <a:lnSpc>
                <a:spcPts val="4000"/>
              </a:lnSpc>
              <a:buNone/>
            </a:pPr>
            <a:r>
              <a:rPr lang="zh-CN" altLang="en-US" b="1" dirty="0"/>
              <a:t>     不同点：</a:t>
            </a:r>
            <a:r>
              <a:rPr lang="zh-CN" altLang="en-US" dirty="0"/>
              <a:t> “增添”侧重于指在原有数量的基础上添补一些，可与“光彩”“气氛”“美感”等词语搭配，多用于书面语；“增加”侧重于指在原有的基础上使量的方面变大，可与“收入”“消费”“开支”“面积”“重量”等词语搭配，口语和书面语都可以用。</a:t>
            </a:r>
            <a:r>
              <a:rPr lang="zh-CN" altLang="en-US" b="1" dirty="0"/>
              <a:t>　</a:t>
            </a:r>
            <a:endParaRPr lang="zh-CN" altLang="en-US" b="1" dirty="0"/>
          </a:p>
        </p:txBody>
      </p:sp>
      <p:sp>
        <p:nvSpPr>
          <p:cNvPr id="15" name="笑脸 14"/>
          <p:cNvSpPr/>
          <p:nvPr/>
        </p:nvSpPr>
        <p:spPr>
          <a:xfrm>
            <a:off x="792163" y="1027113"/>
            <a:ext cx="406400" cy="366713"/>
          </a:xfrm>
          <a:prstGeom prst="smileyFace">
            <a:avLst/>
          </a:prstGeom>
          <a:solidFill>
            <a:srgbClr val="F04172"/>
          </a:solidFill>
          <a:ln>
            <a:solidFill>
              <a:schemeClr val="tx2"/>
            </a:solidFill>
          </a:ln>
        </p:spPr>
        <p:style>
          <a:lnRef idx="2">
            <a:schemeClr val="dk1">
              <a:shade val="50000"/>
            </a:schemeClr>
          </a:lnRef>
          <a:fillRef idx="1">
            <a:schemeClr val="dk1"/>
          </a:fillRef>
          <a:effectRef idx="0">
            <a:schemeClr val="dk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5603">
                                            <p:txEl>
                                              <p:charRg st="10" end="47"/>
                                            </p:txEl>
                                          </p:spTgt>
                                        </p:tgtEl>
                                        <p:attrNameLst>
                                          <p:attrName>style.visibility</p:attrName>
                                        </p:attrNameLst>
                                      </p:cBhvr>
                                      <p:to>
                                        <p:strVal val="visible"/>
                                      </p:to>
                                    </p:set>
                                    <p:animEffect transition="in" filter="blinds(horizontal)">
                                      <p:cBhvr>
                                        <p:cTn id="7" dur="500"/>
                                        <p:tgtEl>
                                          <p:spTgt spid="25603">
                                            <p:txEl>
                                              <p:charRg st="10" end="47"/>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5603">
                                            <p:txEl>
                                              <p:charRg st="47" end="170"/>
                                            </p:txEl>
                                          </p:spTgt>
                                        </p:tgtEl>
                                        <p:attrNameLst>
                                          <p:attrName>style.visibility</p:attrName>
                                        </p:attrNameLst>
                                      </p:cBhvr>
                                      <p:to>
                                        <p:strVal val="visible"/>
                                      </p:to>
                                    </p:set>
                                    <p:animEffect transition="in" filter="blinds(horizontal)">
                                      <p:cBhvr>
                                        <p:cTn id="12" dur="500"/>
                                        <p:tgtEl>
                                          <p:spTgt spid="25603">
                                            <p:txEl>
                                              <p:charRg st="47" end="17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6146" name="图片 2" descr="11"/>
          <p:cNvPicPr>
            <a:picLocks noChangeAspect="1"/>
          </p:cNvPicPr>
          <p:nvPr/>
        </p:nvPicPr>
        <p:blipFill>
          <a:blip r:embed="rId1"/>
          <a:srcRect t="22115"/>
          <a:stretch>
            <a:fillRect/>
          </a:stretch>
        </p:blipFill>
        <p:spPr>
          <a:xfrm>
            <a:off x="120650" y="2057400"/>
            <a:ext cx="8902700" cy="4665663"/>
          </a:xfrm>
          <a:prstGeom prst="rect">
            <a:avLst/>
          </a:prstGeom>
          <a:noFill/>
          <a:ln w="9525">
            <a:noFill/>
          </a:ln>
        </p:spPr>
      </p:pic>
      <p:sp>
        <p:nvSpPr>
          <p:cNvPr id="5121" name="内容占位符 2"/>
          <p:cNvSpPr>
            <a:spLocks noGrp="1" noChangeArrowheads="1"/>
          </p:cNvSpPr>
          <p:nvPr>
            <p:ph idx="1"/>
          </p:nvPr>
        </p:nvSpPr>
        <p:spPr>
          <a:xfrm>
            <a:off x="277813" y="1252538"/>
            <a:ext cx="8464550" cy="5259388"/>
          </a:xfrm>
          <a:solidFill>
            <a:schemeClr val="bg1">
              <a:alpha val="81000"/>
            </a:schemeClr>
          </a:solidFill>
        </p:spPr>
        <p:txBody>
          <a:bodyPr vert="horz" wrap="square" lIns="91440" tIns="45720" rIns="91440" bIns="45720" numCol="1" anchor="t" anchorCtr="0" compatLnSpc="1"/>
          <a:lstStyle/>
          <a:p>
            <a:pPr marL="0" marR="0" lvl="0" indent="791845" algn="just" defTabSz="914400" rtl="0" eaLnBrk="1" fontAlgn="base" latinLnBrk="0" hangingPunct="1">
              <a:lnSpc>
                <a:spcPts val="3600"/>
              </a:lnSpc>
              <a:spcBef>
                <a:spcPts val="1000"/>
              </a:spcBef>
              <a:spcAft>
                <a:spcPct val="0"/>
              </a:spcAft>
              <a:buClrTx/>
              <a:buSzTx/>
              <a:buFont typeface="Arial" panose="020B0604020202020204" pitchFamily="34" charset="0"/>
              <a:buNone/>
              <a:defRPr/>
            </a:pPr>
            <a:r>
              <a:rPr kumimoji="0" lang="zh-CN" altLang="en-US" sz="2800" b="0" i="0" u="none" strike="noStrike" kern="1200" cap="none" spc="0" normalizeH="0" baseline="0" noProof="0" dirty="0" smtClean="0">
                <a:ln>
                  <a:noFill/>
                </a:ln>
                <a:solidFill>
                  <a:schemeClr val="tx1"/>
                </a:solidFill>
                <a:effectLst/>
                <a:uLnTx/>
                <a:uFillTx/>
                <a:latin typeface="+mn-ea"/>
                <a:ea typeface="+mn-ea"/>
                <a:cs typeface="+mn-cs"/>
              </a:rPr>
              <a:t>所写诗篇及歌词</a:t>
            </a:r>
            <a:r>
              <a:rPr kumimoji="0" lang="en-US" altLang="zh-CN" sz="2800" b="0" i="0" u="none" strike="noStrike" kern="1200" cap="none" spc="0" normalizeH="0" baseline="0" noProof="0" dirty="0" smtClean="0">
                <a:ln>
                  <a:noFill/>
                </a:ln>
                <a:solidFill>
                  <a:schemeClr val="tx1"/>
                </a:solidFill>
                <a:effectLst/>
                <a:uLnTx/>
                <a:uFillTx/>
                <a:latin typeface="+mn-ea"/>
                <a:ea typeface="+mn-ea"/>
                <a:cs typeface="+mn-cs"/>
              </a:rPr>
              <a:t>《</a:t>
            </a:r>
            <a:r>
              <a:rPr kumimoji="0" lang="zh-CN" altLang="en-US" sz="2800" b="0" i="0" u="none" strike="noStrike" kern="1200" cap="none" spc="0" normalizeH="0" baseline="0" noProof="0" dirty="0" smtClean="0">
                <a:ln>
                  <a:noFill/>
                </a:ln>
                <a:solidFill>
                  <a:schemeClr val="tx1"/>
                </a:solidFill>
                <a:effectLst/>
                <a:uLnTx/>
                <a:uFillTx/>
                <a:latin typeface="+mn-ea"/>
                <a:ea typeface="+mn-ea"/>
                <a:cs typeface="+mn-cs"/>
              </a:rPr>
              <a:t>喂得猪儿肥油油</a:t>
            </a:r>
            <a:r>
              <a:rPr kumimoji="0" lang="en-US" altLang="zh-CN" sz="2800" b="0" i="0" u="none" strike="noStrike" kern="1200" cap="none" spc="0" normalizeH="0" baseline="0" noProof="0" dirty="0" smtClean="0">
                <a:ln>
                  <a:noFill/>
                </a:ln>
                <a:solidFill>
                  <a:schemeClr val="tx1"/>
                </a:solidFill>
                <a:effectLst/>
                <a:uLnTx/>
                <a:uFillTx/>
                <a:latin typeface="+mn-ea"/>
                <a:ea typeface="+mn-ea"/>
                <a:cs typeface="+mn-cs"/>
              </a:rPr>
              <a:t>》《</a:t>
            </a:r>
            <a:r>
              <a:rPr kumimoji="0" lang="zh-CN" altLang="en-US" sz="2800" b="0" i="0" u="none" strike="noStrike" kern="1200" cap="none" spc="0" normalizeH="0" baseline="0" noProof="0" dirty="0" smtClean="0">
                <a:ln>
                  <a:noFill/>
                </a:ln>
                <a:solidFill>
                  <a:schemeClr val="tx1"/>
                </a:solidFill>
                <a:effectLst/>
                <a:uLnTx/>
                <a:uFillTx/>
                <a:latin typeface="+mn-ea"/>
                <a:ea typeface="+mn-ea"/>
                <a:cs typeface="+mn-cs"/>
              </a:rPr>
              <a:t>火车向着韶山跑</a:t>
            </a:r>
            <a:r>
              <a:rPr kumimoji="0" lang="en-US" altLang="zh-CN" sz="2800" b="0" i="0" u="none" strike="noStrike" kern="1200" cap="none" spc="0" normalizeH="0" baseline="0" noProof="0" dirty="0" smtClean="0">
                <a:ln>
                  <a:noFill/>
                </a:ln>
                <a:solidFill>
                  <a:schemeClr val="tx1"/>
                </a:solidFill>
                <a:effectLst/>
                <a:uLnTx/>
                <a:uFillTx/>
                <a:latin typeface="+mn-ea"/>
                <a:ea typeface="+mn-ea"/>
                <a:cs typeface="+mn-cs"/>
              </a:rPr>
              <a:t>》《</a:t>
            </a:r>
            <a:r>
              <a:rPr kumimoji="0" lang="zh-CN" altLang="en-US" sz="2800" b="0" i="0" u="none" strike="noStrike" kern="1200" cap="none" spc="0" normalizeH="0" baseline="0" noProof="0" dirty="0" smtClean="0">
                <a:ln>
                  <a:noFill/>
                </a:ln>
                <a:solidFill>
                  <a:schemeClr val="tx1"/>
                </a:solidFill>
                <a:effectLst/>
                <a:uLnTx/>
                <a:uFillTx/>
                <a:latin typeface="+mn-ea"/>
                <a:ea typeface="+mn-ea"/>
                <a:cs typeface="+mn-cs"/>
              </a:rPr>
              <a:t>我和星星打电话</a:t>
            </a:r>
            <a:r>
              <a:rPr kumimoji="0" lang="en-US" altLang="zh-CN" sz="2800" b="0" i="0" u="none" strike="noStrike" kern="1200" cap="none" spc="0" normalizeH="0" baseline="0" noProof="0" dirty="0" smtClean="0">
                <a:ln>
                  <a:noFill/>
                </a:ln>
                <a:solidFill>
                  <a:schemeClr val="tx1"/>
                </a:solidFill>
                <a:effectLst/>
                <a:uLnTx/>
                <a:uFillTx/>
                <a:latin typeface="+mn-ea"/>
                <a:ea typeface="+mn-ea"/>
                <a:cs typeface="+mn-cs"/>
              </a:rPr>
              <a:t>》</a:t>
            </a:r>
            <a:r>
              <a:rPr kumimoji="0" lang="zh-CN" altLang="en-US" sz="2800" b="0" i="0" u="none" strike="noStrike" kern="1200" cap="none" spc="0" normalizeH="0" baseline="0" noProof="0" dirty="0" smtClean="0">
                <a:ln>
                  <a:noFill/>
                </a:ln>
                <a:solidFill>
                  <a:schemeClr val="tx1"/>
                </a:solidFill>
                <a:effectLst/>
                <a:uLnTx/>
                <a:uFillTx/>
                <a:latin typeface="+mn-ea"/>
                <a:ea typeface="+mn-ea"/>
                <a:cs typeface="+mn-cs"/>
              </a:rPr>
              <a:t>等曾在少年儿童中厂为流传；诗集、童话集、散文集</a:t>
            </a:r>
            <a:r>
              <a:rPr kumimoji="0" lang="en-US" altLang="zh-CN" sz="2800" b="0" i="0" u="none" strike="noStrike" kern="1200" cap="none" spc="0" normalizeH="0" baseline="0" noProof="0" dirty="0" smtClean="0">
                <a:ln>
                  <a:noFill/>
                </a:ln>
                <a:solidFill>
                  <a:schemeClr val="tx1"/>
                </a:solidFill>
                <a:effectLst/>
                <a:uLnTx/>
                <a:uFillTx/>
                <a:latin typeface="+mn-ea"/>
                <a:ea typeface="+mn-ea"/>
                <a:cs typeface="+mn-cs"/>
              </a:rPr>
              <a:t>《</a:t>
            </a:r>
            <a:r>
              <a:rPr kumimoji="0" lang="zh-CN" altLang="en-US" sz="2800" b="0" i="0" u="none" strike="noStrike" kern="1200" cap="none" spc="0" normalizeH="0" baseline="0" noProof="0" dirty="0" smtClean="0">
                <a:ln>
                  <a:noFill/>
                </a:ln>
                <a:solidFill>
                  <a:schemeClr val="tx1"/>
                </a:solidFill>
                <a:effectLst/>
                <a:uLnTx/>
                <a:uFillTx/>
                <a:latin typeface="+mn-ea"/>
                <a:ea typeface="+mn-ea"/>
                <a:cs typeface="+mn-cs"/>
              </a:rPr>
              <a:t>校园里的蔷薇花</a:t>
            </a:r>
            <a:r>
              <a:rPr kumimoji="0" lang="en-US" altLang="zh-CN" sz="2800" b="0" i="0" u="none" strike="noStrike" kern="1200" cap="none" spc="0" normalizeH="0" baseline="0" noProof="0" dirty="0" smtClean="0">
                <a:ln>
                  <a:noFill/>
                </a:ln>
                <a:solidFill>
                  <a:schemeClr val="tx1"/>
                </a:solidFill>
                <a:effectLst/>
                <a:uLnTx/>
                <a:uFillTx/>
                <a:latin typeface="+mn-ea"/>
                <a:ea typeface="+mn-ea"/>
                <a:cs typeface="+mn-cs"/>
              </a:rPr>
              <a:t>》《</a:t>
            </a:r>
            <a:r>
              <a:rPr kumimoji="0" lang="zh-CN" altLang="en-US" sz="2800" b="0" i="0" u="none" strike="noStrike" kern="1200" cap="none" spc="0" normalizeH="0" baseline="0" noProof="0" dirty="0" smtClean="0">
                <a:ln>
                  <a:noFill/>
                </a:ln>
                <a:solidFill>
                  <a:schemeClr val="tx1"/>
                </a:solidFill>
                <a:effectLst/>
                <a:uLnTx/>
                <a:uFillTx/>
                <a:latin typeface="+mn-ea"/>
                <a:ea typeface="+mn-ea"/>
                <a:cs typeface="+mn-cs"/>
              </a:rPr>
              <a:t>小巴掌童话百篇</a:t>
            </a:r>
            <a:r>
              <a:rPr kumimoji="0" lang="en-US" altLang="zh-CN" sz="2800" b="0" i="0" u="none" strike="noStrike" kern="1200" cap="none" spc="0" normalizeH="0" baseline="0" noProof="0" dirty="0" smtClean="0">
                <a:ln>
                  <a:noFill/>
                </a:ln>
                <a:solidFill>
                  <a:schemeClr val="tx1"/>
                </a:solidFill>
                <a:effectLst/>
                <a:uLnTx/>
                <a:uFillTx/>
                <a:latin typeface="+mn-ea"/>
                <a:ea typeface="+mn-ea"/>
                <a:cs typeface="+mn-cs"/>
              </a:rPr>
              <a:t>》《</a:t>
            </a:r>
            <a:r>
              <a:rPr kumimoji="0" lang="zh-CN" altLang="en-US" sz="2800" b="0" i="0" u="none" strike="noStrike" kern="1200" cap="none" spc="0" normalizeH="0" baseline="0" noProof="0" dirty="0" smtClean="0">
                <a:ln>
                  <a:noFill/>
                </a:ln>
                <a:solidFill>
                  <a:schemeClr val="tx1"/>
                </a:solidFill>
                <a:effectLst/>
                <a:uLnTx/>
                <a:uFillTx/>
                <a:latin typeface="+mn-ea"/>
                <a:ea typeface="+mn-ea"/>
                <a:cs typeface="+mn-cs"/>
              </a:rPr>
              <a:t>新编小巴掌童话百篇</a:t>
            </a:r>
            <a:r>
              <a:rPr kumimoji="0" lang="en-US" altLang="zh-CN" sz="2800" b="0" i="0" u="none" strike="noStrike" kern="1200" cap="none" spc="0" normalizeH="0" baseline="0" noProof="0" dirty="0" smtClean="0">
                <a:ln>
                  <a:noFill/>
                </a:ln>
                <a:solidFill>
                  <a:schemeClr val="tx1"/>
                </a:solidFill>
                <a:effectLst/>
                <a:uLnTx/>
                <a:uFillTx/>
                <a:latin typeface="+mn-ea"/>
                <a:ea typeface="+mn-ea"/>
                <a:cs typeface="+mn-cs"/>
              </a:rPr>
              <a:t>》《</a:t>
            </a:r>
            <a:r>
              <a:rPr kumimoji="0" lang="zh-CN" altLang="en-US" sz="2800" b="0" i="0" u="none" strike="noStrike" kern="1200" cap="none" spc="0" normalizeH="0" baseline="0" noProof="0" dirty="0" smtClean="0">
                <a:ln>
                  <a:noFill/>
                </a:ln>
                <a:solidFill>
                  <a:schemeClr val="tx1"/>
                </a:solidFill>
                <a:effectLst/>
                <a:uLnTx/>
                <a:uFillTx/>
                <a:latin typeface="+mn-ea"/>
                <a:ea typeface="+mn-ea"/>
                <a:cs typeface="+mn-cs"/>
              </a:rPr>
              <a:t>张秋生童话精选</a:t>
            </a:r>
            <a:r>
              <a:rPr kumimoji="0" lang="en-US" altLang="zh-CN" sz="2800" b="0" i="0" u="none" strike="noStrike" kern="1200" cap="none" spc="0" normalizeH="0" baseline="0" noProof="0" dirty="0" smtClean="0">
                <a:ln>
                  <a:noFill/>
                </a:ln>
                <a:solidFill>
                  <a:schemeClr val="tx1"/>
                </a:solidFill>
                <a:effectLst/>
                <a:uLnTx/>
                <a:uFillTx/>
                <a:latin typeface="+mn-ea"/>
                <a:ea typeface="+mn-ea"/>
                <a:cs typeface="+mn-cs"/>
              </a:rPr>
              <a:t>》《</a:t>
            </a:r>
            <a:r>
              <a:rPr kumimoji="0" lang="zh-CN" altLang="en-US" sz="2800" b="0" i="0" u="none" strike="noStrike" kern="1200" cap="none" spc="0" normalizeH="0" baseline="0" noProof="0" dirty="0" smtClean="0">
                <a:ln>
                  <a:noFill/>
                </a:ln>
                <a:solidFill>
                  <a:schemeClr val="tx1"/>
                </a:solidFill>
                <a:effectLst/>
                <a:uLnTx/>
                <a:uFillTx/>
                <a:latin typeface="+mn-ea"/>
                <a:ea typeface="+mn-ea"/>
                <a:cs typeface="+mn-cs"/>
              </a:rPr>
              <a:t>森林里的红鬼和蓝鬼</a:t>
            </a:r>
            <a:r>
              <a:rPr kumimoji="0" lang="en-US" altLang="zh-CN" sz="2800" b="0" i="0" u="none" strike="noStrike" kern="1200" cap="none" spc="0" normalizeH="0" baseline="0" noProof="0" dirty="0" smtClean="0">
                <a:ln>
                  <a:noFill/>
                </a:ln>
                <a:solidFill>
                  <a:schemeClr val="tx1"/>
                </a:solidFill>
                <a:effectLst/>
                <a:uLnTx/>
                <a:uFillTx/>
                <a:latin typeface="+mn-ea"/>
                <a:ea typeface="+mn-ea"/>
                <a:cs typeface="+mn-cs"/>
              </a:rPr>
              <a:t>》《</a:t>
            </a:r>
            <a:r>
              <a:rPr kumimoji="0" lang="zh-CN" altLang="en-US" sz="2800" b="0" i="0" u="none" strike="noStrike" kern="1200" cap="none" spc="0" normalizeH="0" baseline="0" noProof="0" dirty="0" smtClean="0">
                <a:ln>
                  <a:noFill/>
                </a:ln>
                <a:solidFill>
                  <a:schemeClr val="tx1"/>
                </a:solidFill>
                <a:effectLst/>
                <a:uLnTx/>
                <a:uFillTx/>
                <a:latin typeface="+mn-ea"/>
                <a:ea typeface="+mn-ea"/>
                <a:cs typeface="+mn-cs"/>
              </a:rPr>
              <a:t>傻瓜魔法师</a:t>
            </a:r>
            <a:r>
              <a:rPr kumimoji="0" lang="en-US" altLang="zh-CN" sz="2800" b="0" i="0" u="none" strike="noStrike" kern="1200" cap="none" spc="0" normalizeH="0" baseline="0" noProof="0" dirty="0" smtClean="0">
                <a:ln>
                  <a:noFill/>
                </a:ln>
                <a:solidFill>
                  <a:schemeClr val="tx1"/>
                </a:solidFill>
                <a:effectLst/>
                <a:uLnTx/>
                <a:uFillTx/>
                <a:latin typeface="+mn-ea"/>
                <a:ea typeface="+mn-ea"/>
                <a:cs typeface="+mn-cs"/>
              </a:rPr>
              <a:t>》《</a:t>
            </a:r>
            <a:r>
              <a:rPr kumimoji="0" lang="zh-CN" altLang="en-US" sz="2800" b="0" i="0" u="none" strike="noStrike" kern="1200" cap="none" spc="0" normalizeH="0" baseline="0" noProof="0" dirty="0" smtClean="0">
                <a:ln>
                  <a:noFill/>
                </a:ln>
                <a:solidFill>
                  <a:schemeClr val="tx1"/>
                </a:solidFill>
                <a:effectLst/>
                <a:uLnTx/>
                <a:uFillTx/>
                <a:latin typeface="+mn-ea"/>
                <a:ea typeface="+mn-ea"/>
                <a:cs typeface="+mn-cs"/>
              </a:rPr>
              <a:t>骑在扫帚上听歌的巫婆</a:t>
            </a:r>
            <a:r>
              <a:rPr kumimoji="0" lang="en-US" altLang="zh-CN" sz="2800" b="0" i="0" u="none" strike="noStrike" kern="1200" cap="none" spc="0" normalizeH="0" baseline="0" noProof="0" dirty="0" smtClean="0">
                <a:ln>
                  <a:noFill/>
                </a:ln>
                <a:solidFill>
                  <a:schemeClr val="tx1"/>
                </a:solidFill>
                <a:effectLst/>
                <a:uLnTx/>
                <a:uFillTx/>
                <a:latin typeface="+mn-ea"/>
                <a:ea typeface="+mn-ea"/>
                <a:cs typeface="+mn-cs"/>
              </a:rPr>
              <a:t>》《</a:t>
            </a:r>
            <a:r>
              <a:rPr kumimoji="0" lang="zh-CN" altLang="en-US" sz="2800" b="0" i="0" u="none" strike="noStrike" kern="1200" cap="none" spc="0" normalizeH="0" baseline="0" noProof="0" dirty="0" smtClean="0">
                <a:ln>
                  <a:noFill/>
                </a:ln>
                <a:solidFill>
                  <a:schemeClr val="tx1"/>
                </a:solidFill>
                <a:effectLst/>
                <a:uLnTx/>
                <a:uFillTx/>
                <a:latin typeface="+mn-ea"/>
                <a:ea typeface="+mn-ea"/>
                <a:cs typeface="+mn-cs"/>
              </a:rPr>
              <a:t>阁楼上的童话</a:t>
            </a:r>
            <a:r>
              <a:rPr kumimoji="0" lang="en-US" altLang="zh-CN" sz="2800" b="0" i="0" u="none" strike="noStrike" kern="1200" cap="none" spc="0" normalizeH="0" baseline="0" noProof="0" dirty="0" smtClean="0">
                <a:ln>
                  <a:noFill/>
                </a:ln>
                <a:solidFill>
                  <a:schemeClr val="tx1"/>
                </a:solidFill>
                <a:effectLst/>
                <a:uLnTx/>
                <a:uFillTx/>
                <a:latin typeface="+mn-ea"/>
                <a:ea typeface="+mn-ea"/>
                <a:cs typeface="+mn-cs"/>
              </a:rPr>
              <a:t>》</a:t>
            </a:r>
            <a:r>
              <a:rPr kumimoji="0" lang="zh-CN" altLang="en-US" sz="2800" b="0" i="0" u="none" strike="noStrike" kern="1200" cap="none" spc="0" normalizeH="0" baseline="0" noProof="0" dirty="0" smtClean="0">
                <a:ln>
                  <a:noFill/>
                </a:ln>
                <a:solidFill>
                  <a:schemeClr val="tx1"/>
                </a:solidFill>
                <a:effectLst/>
                <a:uLnTx/>
                <a:uFillTx/>
                <a:latin typeface="+mn-ea"/>
                <a:ea typeface="+mn-ea"/>
                <a:cs typeface="+mn-cs"/>
              </a:rPr>
              <a:t>等</a:t>
            </a:r>
            <a:r>
              <a:rPr kumimoji="0" lang="en-US" altLang="zh-CN" sz="2800" b="0" i="0" u="none" strike="noStrike" kern="1200" cap="none" spc="0" normalizeH="0" baseline="0" noProof="0" dirty="0" smtClean="0">
                <a:ln>
                  <a:noFill/>
                </a:ln>
                <a:solidFill>
                  <a:schemeClr val="tx1"/>
                </a:solidFill>
                <a:effectLst/>
                <a:uLnTx/>
                <a:uFillTx/>
                <a:latin typeface="+mn-ea"/>
                <a:ea typeface="+mn-ea"/>
                <a:cs typeface="+mn-cs"/>
              </a:rPr>
              <a:t>70</a:t>
            </a:r>
            <a:r>
              <a:rPr kumimoji="0" lang="zh-CN" altLang="en-US" sz="2800" b="0" i="0" u="none" strike="noStrike" kern="1200" cap="none" spc="0" normalizeH="0" baseline="0" noProof="0" dirty="0" smtClean="0">
                <a:ln>
                  <a:noFill/>
                </a:ln>
                <a:solidFill>
                  <a:schemeClr val="tx1"/>
                </a:solidFill>
                <a:effectLst/>
                <a:uLnTx/>
                <a:uFillTx/>
                <a:latin typeface="+mn-ea"/>
                <a:ea typeface="+mn-ea"/>
                <a:cs typeface="+mn-cs"/>
              </a:rPr>
              <a:t>多种。</a:t>
            </a:r>
            <a:endParaRPr kumimoji="0" lang="en-US" altLang="zh-CN" sz="2800" b="0" i="0" u="none" strike="noStrike" kern="1200" cap="none" spc="0" normalizeH="0" baseline="0" noProof="0" dirty="0" smtClean="0">
              <a:ln>
                <a:noFill/>
              </a:ln>
              <a:solidFill>
                <a:schemeClr val="tx1"/>
              </a:solidFill>
              <a:effectLst/>
              <a:uLnTx/>
              <a:uFillTx/>
              <a:latin typeface="+mn-ea"/>
              <a:ea typeface="+mn-ea"/>
              <a:cs typeface="+mn-cs"/>
            </a:endParaRPr>
          </a:p>
          <a:p>
            <a:pPr marL="0" marR="0" lvl="0" indent="791845" algn="just" defTabSz="914400" rtl="0" eaLnBrk="1" fontAlgn="base" latinLnBrk="0" hangingPunct="1">
              <a:lnSpc>
                <a:spcPts val="3600"/>
              </a:lnSpc>
              <a:spcBef>
                <a:spcPts val="1000"/>
              </a:spcBef>
              <a:spcAft>
                <a:spcPct val="0"/>
              </a:spcAft>
              <a:buClrTx/>
              <a:buSzTx/>
              <a:buFont typeface="Arial" panose="020B0604020202020204" pitchFamily="34" charset="0"/>
              <a:buNone/>
              <a:defRPr/>
            </a:pPr>
            <a:r>
              <a:rPr kumimoji="0" lang="zh-CN" altLang="en-US" sz="2800" b="0" i="0" u="none" strike="noStrike" kern="1200" cap="none" spc="0" normalizeH="0" baseline="0" noProof="0" dirty="0" smtClean="0">
                <a:ln>
                  <a:noFill/>
                </a:ln>
                <a:solidFill>
                  <a:schemeClr val="tx1"/>
                </a:solidFill>
                <a:effectLst/>
                <a:uLnTx/>
                <a:uFillTx/>
                <a:latin typeface="+mn-ea"/>
                <a:ea typeface="+mn-ea"/>
                <a:cs typeface="+mn-cs"/>
              </a:rPr>
              <a:t>作品曾获新时期儿童文学奖、全国优秀儿童文学奖、陈伯吹儿童文学奖、冰心图书新作奖、宋庆龄儿童文学奖、张天翼童话寓言奖，及台湾杨唤儿童文学奖等</a:t>
            </a:r>
            <a:r>
              <a:rPr kumimoji="0" lang="zh-CN" altLang="en-US" sz="2800" b="0" i="0" u="none" strike="noStrike" kern="1200" cap="none" spc="0" normalizeH="0" baseline="0" noProof="0" dirty="0" smtClean="0">
                <a:ln>
                  <a:noFill/>
                </a:ln>
                <a:solidFill>
                  <a:srgbClr val="FF0000"/>
                </a:solidFill>
                <a:effectLst/>
                <a:uLnTx/>
                <a:uFillTx/>
                <a:latin typeface="+mn-ea"/>
                <a:ea typeface="+mn-ea"/>
                <a:cs typeface="+mn-cs"/>
              </a:rPr>
              <a:t>多种奖项</a:t>
            </a:r>
            <a:r>
              <a:rPr kumimoji="0" lang="zh-CN" altLang="en-US" sz="2800" b="0" i="0" u="none" strike="noStrike" kern="1200" cap="none" spc="0" normalizeH="0" baseline="0" noProof="0" dirty="0" smtClean="0">
                <a:ln>
                  <a:noFill/>
                </a:ln>
                <a:solidFill>
                  <a:schemeClr val="tx1"/>
                </a:solidFill>
                <a:effectLst/>
                <a:uLnTx/>
                <a:uFillTx/>
                <a:latin typeface="+mn-ea"/>
                <a:ea typeface="+mn-ea"/>
                <a:cs typeface="+mn-cs"/>
              </a:rPr>
              <a:t>。</a:t>
            </a:r>
            <a:endParaRPr kumimoji="0" lang="zh-CN" altLang="en-US" sz="2800" b="0" i="0" u="none" strike="noStrike" kern="1200" cap="none" spc="0" normalizeH="0" baseline="0" noProof="0" dirty="0" smtClean="0">
              <a:ln>
                <a:noFill/>
              </a:ln>
              <a:solidFill>
                <a:schemeClr val="tx1"/>
              </a:solidFill>
              <a:effectLst/>
              <a:uLnTx/>
              <a:uFillTx/>
              <a:latin typeface="+mn-ea"/>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5121">
                                            <p:txEl>
                                              <p:charRg st="0" end="140"/>
                                            </p:txEl>
                                          </p:spTgt>
                                        </p:tgtEl>
                                        <p:attrNameLst>
                                          <p:attrName>style.visibility</p:attrName>
                                        </p:attrNameLst>
                                      </p:cBhvr>
                                      <p:to>
                                        <p:strVal val="visible"/>
                                      </p:to>
                                    </p:set>
                                    <p:animEffect transition="in" filter="checkerboard(across)">
                                      <p:cBhvr>
                                        <p:cTn id="7" dur="500"/>
                                        <p:tgtEl>
                                          <p:spTgt spid="5121">
                                            <p:txEl>
                                              <p:charRg st="0" end="14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5121">
                                            <p:txEl>
                                              <p:charRg st="140" end="215"/>
                                            </p:txEl>
                                          </p:spTgt>
                                        </p:tgtEl>
                                        <p:attrNameLst>
                                          <p:attrName>style.visibility</p:attrName>
                                        </p:attrNameLst>
                                      </p:cBhvr>
                                      <p:to>
                                        <p:strVal val="visible"/>
                                      </p:to>
                                    </p:set>
                                    <p:animEffect transition="in" filter="checkerboard(across)">
                                      <p:cBhvr>
                                        <p:cTn id="12" dur="500"/>
                                        <p:tgtEl>
                                          <p:spTgt spid="5121">
                                            <p:txEl>
                                              <p:charRg st="140" end="21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33794" name="图片 2" descr="11"/>
          <p:cNvPicPr>
            <a:picLocks noChangeAspect="1"/>
          </p:cNvPicPr>
          <p:nvPr/>
        </p:nvPicPr>
        <p:blipFill>
          <a:blip r:embed="rId1"/>
          <a:srcRect t="22115"/>
          <a:stretch>
            <a:fillRect/>
          </a:stretch>
        </p:blipFill>
        <p:spPr>
          <a:xfrm>
            <a:off x="120650" y="2057400"/>
            <a:ext cx="8902700" cy="4665663"/>
          </a:xfrm>
          <a:prstGeom prst="rect">
            <a:avLst/>
          </a:prstGeom>
          <a:noFill/>
          <a:ln w="9525">
            <a:noFill/>
          </a:ln>
        </p:spPr>
      </p:pic>
      <p:sp>
        <p:nvSpPr>
          <p:cNvPr id="25603" name="内容占位符 2"/>
          <p:cNvSpPr>
            <a:spLocks noGrp="1" noChangeArrowheads="1"/>
          </p:cNvSpPr>
          <p:nvPr>
            <p:ph idx="1"/>
          </p:nvPr>
        </p:nvSpPr>
        <p:spPr>
          <a:xfrm>
            <a:off x="425450" y="1625600"/>
            <a:ext cx="8231188" cy="2738438"/>
          </a:xfrm>
        </p:spPr>
        <p:txBody>
          <a:bodyPr vert="horz" wrap="square" lIns="91440" tIns="45720" rIns="91440" bIns="45720" numCol="1" anchor="t" anchorCtr="0" compatLnSpc="1"/>
          <a:lstStyle/>
          <a:p>
            <a:pPr marL="0" marR="0" lvl="0" indent="0" algn="just" defTabSz="914400" rtl="0" eaLnBrk="1" fontAlgn="base" latinLnBrk="0" hangingPunct="1">
              <a:lnSpc>
                <a:spcPts val="4000"/>
              </a:lnSpc>
              <a:spcBef>
                <a:spcPts val="1000"/>
              </a:spcBef>
              <a:spcAft>
                <a:spcPct val="0"/>
              </a:spcAft>
              <a:buClrTx/>
              <a:buSzTx/>
              <a:buFont typeface="Arial" panose="020B0604020202020204" pitchFamily="34" charset="0"/>
              <a:buNone/>
              <a:defRPr/>
            </a:pPr>
            <a:r>
              <a:rPr kumimoji="0" lang="zh-CN" altLang="en-US" sz="2800" b="1" i="0" u="none" strike="noStrike" kern="1200" cap="none" spc="0" normalizeH="0" baseline="0" noProof="0" dirty="0" smtClean="0">
                <a:ln>
                  <a:noFill/>
                </a:ln>
                <a:solidFill>
                  <a:schemeClr val="tx1"/>
                </a:solidFill>
                <a:effectLst/>
                <a:uLnTx/>
                <a:uFillTx/>
                <a:latin typeface="+mn-ea"/>
                <a:ea typeface="+mn-ea"/>
                <a:cs typeface="+mn-cs"/>
              </a:rPr>
              <a:t>运用示例：</a:t>
            </a:r>
            <a:endParaRPr kumimoji="0" lang="zh-CN" altLang="en-US" sz="2800" b="1" i="0" u="none" strike="noStrike" kern="1200" cap="none" spc="0" normalizeH="0" baseline="0" noProof="0" dirty="0" smtClean="0">
              <a:ln>
                <a:noFill/>
              </a:ln>
              <a:solidFill>
                <a:schemeClr val="tx1"/>
              </a:solidFill>
              <a:effectLst/>
              <a:uLnTx/>
              <a:uFillTx/>
              <a:latin typeface="+mn-ea"/>
              <a:ea typeface="+mn-ea"/>
              <a:cs typeface="+mn-cs"/>
            </a:endParaRPr>
          </a:p>
          <a:p>
            <a:pPr marL="0" marR="0" lvl="0" indent="0" algn="just" defTabSz="914400" rtl="0" eaLnBrk="1" fontAlgn="base" latinLnBrk="0" hangingPunct="1">
              <a:lnSpc>
                <a:spcPts val="4000"/>
              </a:lnSpc>
              <a:spcBef>
                <a:spcPts val="500"/>
              </a:spcBef>
              <a:spcAft>
                <a:spcPct val="0"/>
              </a:spcAft>
              <a:buClrTx/>
              <a:buSzTx/>
              <a:buFont typeface="Arial" panose="020B0604020202020204" pitchFamily="34" charset="0"/>
              <a:buNone/>
              <a:defRPr/>
            </a:pPr>
            <a:r>
              <a:rPr kumimoji="0" lang="zh-CN" altLang="en-US" sz="2800" b="1" i="0" u="none" strike="noStrike" kern="1200" cap="none" spc="0" normalizeH="0" baseline="0" noProof="0" dirty="0" smtClean="0">
                <a:ln>
                  <a:noFill/>
                </a:ln>
                <a:solidFill>
                  <a:schemeClr val="tx1"/>
                </a:solidFill>
                <a:effectLst/>
                <a:uLnTx/>
                <a:uFillTx/>
                <a:latin typeface="+mn-ea"/>
                <a:ea typeface="+mn-ea"/>
                <a:cs typeface="+mn-cs"/>
              </a:rPr>
              <a:t>   </a:t>
            </a:r>
            <a:r>
              <a:rPr kumimoji="0" lang="en-US" altLang="zh-CN" sz="2800" b="0" i="0" u="none" strike="noStrike" kern="1200" cap="none" spc="0" normalizeH="0" baseline="0" noProof="0" dirty="0" smtClean="0">
                <a:ln>
                  <a:noFill/>
                </a:ln>
                <a:solidFill>
                  <a:schemeClr val="tx1"/>
                </a:solidFill>
                <a:effectLst/>
                <a:uLnTx/>
                <a:uFillTx/>
                <a:latin typeface="+mn-ea"/>
                <a:ea typeface="+mn-ea"/>
                <a:cs typeface="+mn-cs"/>
              </a:rPr>
              <a:t>1.</a:t>
            </a:r>
            <a:r>
              <a:rPr kumimoji="0" lang="zh-CN" altLang="en-US" sz="2800" b="0" i="0" u="none" strike="noStrike" kern="1200" cap="none" spc="0" normalizeH="0" baseline="0" noProof="0" dirty="0" smtClean="0">
                <a:ln>
                  <a:noFill/>
                </a:ln>
                <a:solidFill>
                  <a:schemeClr val="tx1"/>
                </a:solidFill>
                <a:effectLst/>
                <a:uLnTx/>
                <a:uFillTx/>
                <a:latin typeface="+mn-ea"/>
                <a:ea typeface="+mn-ea"/>
                <a:cs typeface="+mn-cs"/>
              </a:rPr>
              <a:t>北京国家大剧院人工湖为长安街（     ）了秀丽的水景。</a:t>
            </a:r>
            <a:endParaRPr kumimoji="0" lang="zh-CN" altLang="en-US" sz="2800" b="0" i="0" u="none" strike="noStrike" kern="1200" cap="none" spc="0" normalizeH="0" baseline="0" noProof="0" dirty="0" smtClean="0">
              <a:ln>
                <a:noFill/>
              </a:ln>
              <a:solidFill>
                <a:schemeClr val="tx1"/>
              </a:solidFill>
              <a:effectLst/>
              <a:uLnTx/>
              <a:uFillTx/>
              <a:latin typeface="+mn-ea"/>
              <a:ea typeface="+mn-ea"/>
              <a:cs typeface="+mn-cs"/>
            </a:endParaRPr>
          </a:p>
          <a:p>
            <a:pPr marL="0" marR="0" lvl="0" indent="0" algn="just" defTabSz="914400" rtl="0" eaLnBrk="1" fontAlgn="base" latinLnBrk="0" hangingPunct="1">
              <a:lnSpc>
                <a:spcPts val="4000"/>
              </a:lnSpc>
              <a:spcBef>
                <a:spcPts val="500"/>
              </a:spcBef>
              <a:spcAft>
                <a:spcPct val="0"/>
              </a:spcAft>
              <a:buClrTx/>
              <a:buSzTx/>
              <a:buFont typeface="Arial" panose="020B0604020202020204" pitchFamily="34" charset="0"/>
              <a:buNone/>
              <a:defRPr/>
            </a:pPr>
            <a:r>
              <a:rPr kumimoji="0" lang="en-US" altLang="zh-CN" sz="2800" b="0" i="0" u="none" strike="noStrike" kern="1200" cap="none" spc="0" normalizeH="0" baseline="0" noProof="0" dirty="0" smtClean="0">
                <a:ln>
                  <a:noFill/>
                </a:ln>
                <a:solidFill>
                  <a:schemeClr val="tx1"/>
                </a:solidFill>
                <a:effectLst/>
                <a:uLnTx/>
                <a:uFillTx/>
                <a:latin typeface="+mn-ea"/>
                <a:ea typeface="+mn-ea"/>
                <a:cs typeface="+mn-cs"/>
              </a:rPr>
              <a:t>   2.</a:t>
            </a:r>
            <a:r>
              <a:rPr kumimoji="0" lang="zh-CN" altLang="en-US" sz="2800" b="0" i="0" u="none" strike="noStrike" kern="1200" cap="none" spc="0" normalizeH="0" baseline="0" noProof="0" dirty="0" smtClean="0">
                <a:ln>
                  <a:noFill/>
                </a:ln>
                <a:solidFill>
                  <a:schemeClr val="tx1"/>
                </a:solidFill>
                <a:effectLst/>
                <a:uLnTx/>
                <a:uFillTx/>
                <a:latin typeface="+mn-ea"/>
                <a:ea typeface="+mn-ea"/>
                <a:cs typeface="+mn-cs"/>
              </a:rPr>
              <a:t>我国的肥胖病人正在逐年（      ）。</a:t>
            </a:r>
            <a:endParaRPr kumimoji="0" lang="en-US" altLang="zh-CN" sz="2800" b="0" i="0" u="none" strike="noStrike" kern="1200" cap="none" spc="0" normalizeH="0" baseline="0" noProof="0" dirty="0" smtClean="0">
              <a:ln>
                <a:noFill/>
              </a:ln>
              <a:solidFill>
                <a:schemeClr val="tx1"/>
              </a:solidFill>
              <a:effectLst/>
              <a:uLnTx/>
              <a:uFillTx/>
              <a:latin typeface="+mn-ea"/>
              <a:ea typeface="+mn-ea"/>
              <a:cs typeface="+mn-cs"/>
            </a:endParaRPr>
          </a:p>
        </p:txBody>
      </p:sp>
      <p:sp>
        <p:nvSpPr>
          <p:cNvPr id="11" name="TextBox 10"/>
          <p:cNvSpPr txBox="1"/>
          <p:nvPr/>
        </p:nvSpPr>
        <p:spPr>
          <a:xfrm>
            <a:off x="6967538" y="2289175"/>
            <a:ext cx="1179512" cy="523875"/>
          </a:xfrm>
          <a:prstGeom prst="rect">
            <a:avLst/>
          </a:prstGeom>
          <a:noFill/>
          <a:ln w="9525">
            <a:noFill/>
          </a:ln>
        </p:spPr>
        <p:txBody>
          <a:bodyPr>
            <a:spAutoFit/>
          </a:bodyPr>
          <a:p>
            <a:r>
              <a:rPr lang="zh-CN" altLang="en-US" sz="2800" dirty="0">
                <a:solidFill>
                  <a:srgbClr val="FF0000"/>
                </a:solidFill>
                <a:latin typeface="楷体_GB2312" panose="02010609030101010101" pitchFamily="49" charset="-122"/>
                <a:ea typeface="楷体_GB2312" panose="02010609030101010101" pitchFamily="49" charset="-122"/>
              </a:rPr>
              <a:t>增添</a:t>
            </a:r>
            <a:endParaRPr lang="zh-CN" altLang="en-US" sz="2800" dirty="0">
              <a:solidFill>
                <a:srgbClr val="FF0000"/>
              </a:solidFill>
              <a:latin typeface="楷体_GB2312" panose="02010609030101010101" pitchFamily="49" charset="-122"/>
              <a:ea typeface="楷体_GB2312" panose="02010609030101010101" pitchFamily="49" charset="-122"/>
            </a:endParaRPr>
          </a:p>
        </p:txBody>
      </p:sp>
      <p:sp>
        <p:nvSpPr>
          <p:cNvPr id="12" name="TextBox 11"/>
          <p:cNvSpPr txBox="1"/>
          <p:nvPr/>
        </p:nvSpPr>
        <p:spPr>
          <a:xfrm>
            <a:off x="5789613" y="3328988"/>
            <a:ext cx="1177925" cy="523875"/>
          </a:xfrm>
          <a:prstGeom prst="rect">
            <a:avLst/>
          </a:prstGeom>
          <a:noFill/>
          <a:ln w="9525">
            <a:noFill/>
          </a:ln>
        </p:spPr>
        <p:txBody>
          <a:bodyPr>
            <a:spAutoFit/>
          </a:bodyPr>
          <a:p>
            <a:r>
              <a:rPr lang="zh-CN" altLang="en-US" sz="2800" dirty="0">
                <a:solidFill>
                  <a:srgbClr val="FF0000"/>
                </a:solidFill>
                <a:latin typeface="楷体_GB2312" panose="02010609030101010101" pitchFamily="49" charset="-122"/>
                <a:ea typeface="楷体_GB2312" panose="02010609030101010101" pitchFamily="49" charset="-122"/>
              </a:rPr>
              <a:t>增加</a:t>
            </a:r>
            <a:endParaRPr lang="zh-CN" altLang="en-US" sz="2800" dirty="0">
              <a:solidFill>
                <a:srgbClr val="FF0000"/>
              </a:solidFill>
              <a:latin typeface="楷体_GB2312" panose="02010609030101010101" pitchFamily="49" charset="-122"/>
              <a:ea typeface="楷体_GB2312" panose="02010609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25603">
                                            <p:txEl>
                                              <p:charRg st="0" end="6"/>
                                            </p:txEl>
                                          </p:spTgt>
                                        </p:tgtEl>
                                        <p:attrNameLst>
                                          <p:attrName>style.visibility</p:attrName>
                                        </p:attrNameLst>
                                      </p:cBhvr>
                                      <p:to>
                                        <p:strVal val="visible"/>
                                      </p:to>
                                    </p:set>
                                    <p:animEffect transition="in" filter="checkerboard(across)">
                                      <p:cBhvr>
                                        <p:cTn id="7" dur="500"/>
                                        <p:tgtEl>
                                          <p:spTgt spid="25603">
                                            <p:txEl>
                                              <p:charRg st="0" end="6"/>
                                            </p:txEl>
                                          </p:spTgt>
                                        </p:tgtEl>
                                      </p:cBhvr>
                                    </p:animEffect>
                                  </p:childTnLst>
                                </p:cTn>
                              </p:par>
                              <p:par>
                                <p:cTn id="8" presetID="5" presetClass="entr" presetSubtype="10" fill="hold" nodeType="withEffect">
                                  <p:stCondLst>
                                    <p:cond delay="0"/>
                                  </p:stCondLst>
                                  <p:childTnLst>
                                    <p:set>
                                      <p:cBhvr>
                                        <p:cTn id="9" dur="1" fill="hold">
                                          <p:stCondLst>
                                            <p:cond delay="0"/>
                                          </p:stCondLst>
                                        </p:cTn>
                                        <p:tgtEl>
                                          <p:spTgt spid="25603">
                                            <p:txEl>
                                              <p:charRg st="6" end="43"/>
                                            </p:txEl>
                                          </p:spTgt>
                                        </p:tgtEl>
                                        <p:attrNameLst>
                                          <p:attrName>style.visibility</p:attrName>
                                        </p:attrNameLst>
                                      </p:cBhvr>
                                      <p:to>
                                        <p:strVal val="visible"/>
                                      </p:to>
                                    </p:set>
                                    <p:animEffect transition="in" filter="checkerboard(across)">
                                      <p:cBhvr>
                                        <p:cTn id="10" dur="500"/>
                                        <p:tgtEl>
                                          <p:spTgt spid="25603">
                                            <p:txEl>
                                              <p:charRg st="6" end="43"/>
                                            </p:txEl>
                                          </p:spTgt>
                                        </p:tgtEl>
                                      </p:cBhvr>
                                    </p:animEffect>
                                  </p:childTnLst>
                                </p:cTn>
                              </p:par>
                              <p:par>
                                <p:cTn id="11" presetID="5" presetClass="entr" presetSubtype="10" fill="hold" nodeType="withEffect">
                                  <p:stCondLst>
                                    <p:cond delay="0"/>
                                  </p:stCondLst>
                                  <p:childTnLst>
                                    <p:set>
                                      <p:cBhvr>
                                        <p:cTn id="12" dur="1" fill="hold">
                                          <p:stCondLst>
                                            <p:cond delay="0"/>
                                          </p:stCondLst>
                                        </p:cTn>
                                        <p:tgtEl>
                                          <p:spTgt spid="25603">
                                            <p:txEl>
                                              <p:charRg st="43" end="66"/>
                                            </p:txEl>
                                          </p:spTgt>
                                        </p:tgtEl>
                                        <p:attrNameLst>
                                          <p:attrName>style.visibility</p:attrName>
                                        </p:attrNameLst>
                                      </p:cBhvr>
                                      <p:to>
                                        <p:strVal val="visible"/>
                                      </p:to>
                                    </p:set>
                                    <p:animEffect transition="in" filter="checkerboard(across)">
                                      <p:cBhvr>
                                        <p:cTn id="13" dur="500"/>
                                        <p:tgtEl>
                                          <p:spTgt spid="25603">
                                            <p:txEl>
                                              <p:charRg st="43" end="66"/>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additive="base">
                                        <p:cTn id="18" dur="500" fill="hold"/>
                                        <p:tgtEl>
                                          <p:spTgt spid="11"/>
                                        </p:tgtEl>
                                        <p:attrNameLst>
                                          <p:attrName>ppt_x</p:attrName>
                                        </p:attrNameLst>
                                      </p:cBhvr>
                                      <p:tavLst>
                                        <p:tav tm="0">
                                          <p:val>
                                            <p:strVal val="#ppt_x"/>
                                          </p:val>
                                        </p:tav>
                                        <p:tav tm="100000">
                                          <p:val>
                                            <p:strVal val="#ppt_x"/>
                                          </p:val>
                                        </p:tav>
                                      </p:tavLst>
                                    </p:anim>
                                    <p:anim calcmode="lin" valueType="num">
                                      <p:cBhvr additive="base">
                                        <p:cTn id="19" dur="500" fill="hold"/>
                                        <p:tgtEl>
                                          <p:spTgt spid="11"/>
                                        </p:tgtEl>
                                        <p:attrNameLst>
                                          <p:attrName>ppt_y</p:attrName>
                                        </p:attrNameLst>
                                      </p:cBhvr>
                                      <p:tavLst>
                                        <p:tav tm="0">
                                          <p:val>
                                            <p:strVal val="1+#ppt_h/2"/>
                                          </p:val>
                                        </p:tav>
                                        <p:tav tm="100000">
                                          <p:val>
                                            <p:strVal val="#ppt_y"/>
                                          </p:val>
                                        </p:tav>
                                      </p:tavLst>
                                    </p:anim>
                                  </p:childTnLst>
                                </p:cTn>
                              </p:par>
                            </p:childTnLst>
                          </p:cTn>
                        </p:par>
                        <p:par>
                          <p:cTn id="20" fill="hold">
                            <p:stCondLst>
                              <p:cond delay="500"/>
                            </p:stCondLst>
                            <p:childTnLst>
                              <p:par>
                                <p:cTn id="21" presetID="2" presetClass="entr" presetSubtype="4"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ppt_x"/>
                                          </p:val>
                                        </p:tav>
                                        <p:tav tm="100000">
                                          <p:val>
                                            <p:strVal val="#ppt_x"/>
                                          </p:val>
                                        </p:tav>
                                      </p:tavLst>
                                    </p:anim>
                                    <p:anim calcmode="lin" valueType="num">
                                      <p:cBhvr additive="base">
                                        <p:cTn id="2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35842" name="图片 2" descr="11"/>
          <p:cNvPicPr>
            <a:picLocks noChangeAspect="1"/>
          </p:cNvPicPr>
          <p:nvPr/>
        </p:nvPicPr>
        <p:blipFill>
          <a:blip r:embed="rId1"/>
          <a:srcRect t="22115"/>
          <a:stretch>
            <a:fillRect/>
          </a:stretch>
        </p:blipFill>
        <p:spPr>
          <a:xfrm>
            <a:off x="120650" y="2057400"/>
            <a:ext cx="8902700" cy="4665663"/>
          </a:xfrm>
          <a:prstGeom prst="rect">
            <a:avLst/>
          </a:prstGeom>
          <a:noFill/>
          <a:ln w="9525">
            <a:noFill/>
          </a:ln>
        </p:spPr>
      </p:pic>
      <p:sp>
        <p:nvSpPr>
          <p:cNvPr id="10241" name="内容占位符 2"/>
          <p:cNvSpPr>
            <a:spLocks noGrp="1"/>
          </p:cNvSpPr>
          <p:nvPr>
            <p:ph idx="1"/>
          </p:nvPr>
        </p:nvSpPr>
        <p:spPr>
          <a:xfrm>
            <a:off x="898525" y="1874838"/>
            <a:ext cx="8020050" cy="1925638"/>
          </a:xfrm>
        </p:spPr>
        <p:txBody>
          <a:bodyPr vert="horz" wrap="square" lIns="68580" tIns="34290" rIns="68580" bIns="34290" numCol="1" anchor="t" anchorCtr="0" compatLnSpc="1"/>
          <a:lstStyle/>
          <a:p>
            <a:pPr marL="0" marR="0" lvl="0" indent="0" algn="just" defTabSz="914400" rtl="0" eaLnBrk="1" fontAlgn="auto" latinLnBrk="0" hangingPunct="1">
              <a:lnSpc>
                <a:spcPts val="4000"/>
              </a:lnSpc>
              <a:spcBef>
                <a:spcPts val="1000"/>
              </a:spcBef>
              <a:spcAft>
                <a:spcPct val="0"/>
              </a:spcAft>
              <a:buClrTx/>
              <a:buSzTx/>
              <a:buFont typeface="Arial" panose="020B0604020202020204" pitchFamily="34" charset="0"/>
              <a:buNone/>
              <a:defRPr/>
            </a:pPr>
            <a:r>
              <a:rPr kumimoji="0" lang="zh-CN" altLang="en-US" sz="2800" b="1" i="0" u="none" strike="noStrike" kern="1200" cap="none" spc="0" normalizeH="0" baseline="0" noProof="1" smtClean="0">
                <a:ln>
                  <a:noFill/>
                </a:ln>
                <a:solidFill>
                  <a:schemeClr val="tx1"/>
                </a:solidFill>
                <a:effectLst/>
                <a:uLnTx/>
                <a:uFillTx/>
                <a:latin typeface="+mn-ea"/>
                <a:ea typeface="+mn-ea"/>
                <a:cs typeface="+mn-cs"/>
                <a:sym typeface="+mn-ea"/>
              </a:rPr>
              <a:t>自由朗读课文，思考：</a:t>
            </a:r>
            <a:endParaRPr kumimoji="0" lang="zh-CN" altLang="en-US" sz="2800" b="1" i="0" u="none" strike="noStrike" kern="1200" cap="none" spc="0" normalizeH="0" baseline="0" noProof="1" smtClean="0">
              <a:ln>
                <a:noFill/>
              </a:ln>
              <a:solidFill>
                <a:schemeClr val="tx1"/>
              </a:solidFill>
              <a:effectLst/>
              <a:uLnTx/>
              <a:uFillTx/>
              <a:latin typeface="+mn-ea"/>
              <a:ea typeface="+mn-ea"/>
              <a:cs typeface="+mn-cs"/>
              <a:sym typeface="+mn-ea"/>
            </a:endParaRPr>
          </a:p>
          <a:p>
            <a:pPr marL="0" marR="0" lvl="0" indent="0" algn="just" defTabSz="914400" rtl="0" eaLnBrk="1" fontAlgn="auto" latinLnBrk="0" hangingPunct="1">
              <a:lnSpc>
                <a:spcPts val="4000"/>
              </a:lnSpc>
              <a:spcBef>
                <a:spcPts val="1000"/>
              </a:spcBef>
              <a:spcAft>
                <a:spcPct val="0"/>
              </a:spcAft>
              <a:buClrTx/>
              <a:buSzTx/>
              <a:buFont typeface="Arial" panose="020B0604020202020204" pitchFamily="34" charset="0"/>
              <a:buNone/>
              <a:defRPr/>
            </a:pPr>
            <a:r>
              <a:rPr kumimoji="0" lang="zh-CN" altLang="en-US" sz="2800" b="0" i="0" u="none" strike="noStrike" kern="1200" cap="none" spc="0" normalizeH="0" baseline="0" noProof="1" smtClean="0">
                <a:ln>
                  <a:noFill/>
                </a:ln>
                <a:solidFill>
                  <a:schemeClr val="tx1"/>
                </a:solidFill>
                <a:effectLst/>
                <a:uLnTx/>
                <a:uFillTx/>
                <a:latin typeface="+mn-ea"/>
                <a:ea typeface="+mn-ea"/>
                <a:cs typeface="+mn-cs"/>
                <a:sym typeface="+mn-ea"/>
              </a:rPr>
              <a:t>（</a:t>
            </a:r>
            <a:r>
              <a:rPr kumimoji="0" lang="en-US" altLang="zh-CN" sz="2800" b="0" i="0" u="none" strike="noStrike" kern="1200" cap="none" spc="0" normalizeH="0" baseline="0" noProof="1" smtClean="0">
                <a:ln>
                  <a:noFill/>
                </a:ln>
                <a:solidFill>
                  <a:schemeClr val="tx1"/>
                </a:solidFill>
                <a:effectLst/>
                <a:uLnTx/>
                <a:uFillTx/>
                <a:latin typeface="+mn-ea"/>
                <a:ea typeface="+mn-ea"/>
                <a:cs typeface="+mn-cs"/>
                <a:sym typeface="+mn-ea"/>
              </a:rPr>
              <a:t>1</a:t>
            </a:r>
            <a:r>
              <a:rPr kumimoji="0" lang="zh-CN" altLang="en-US" sz="2800" b="0" i="0" u="none" strike="noStrike" kern="1200" cap="none" spc="0" normalizeH="0" baseline="0" noProof="1" smtClean="0">
                <a:ln>
                  <a:noFill/>
                </a:ln>
                <a:solidFill>
                  <a:schemeClr val="tx1"/>
                </a:solidFill>
                <a:effectLst/>
                <a:uLnTx/>
                <a:uFillTx/>
                <a:latin typeface="+mn-ea"/>
                <a:ea typeface="+mn-ea"/>
                <a:cs typeface="+mn-cs"/>
                <a:sym typeface="+mn-ea"/>
              </a:rPr>
              <a:t>）金色的巴掌指的是什么？</a:t>
            </a:r>
            <a:endParaRPr kumimoji="0" lang="en-US" altLang="zh-CN" sz="2800" b="0" i="0" u="none" strike="noStrike" kern="1200" cap="none" spc="0" normalizeH="0" baseline="0" noProof="1" smtClean="0">
              <a:ln>
                <a:noFill/>
              </a:ln>
              <a:solidFill>
                <a:schemeClr val="tx1"/>
              </a:solidFill>
              <a:effectLst/>
              <a:uLnTx/>
              <a:uFillTx/>
              <a:latin typeface="+mn-ea"/>
              <a:ea typeface="+mn-ea"/>
              <a:cs typeface="+mn-cs"/>
              <a:sym typeface="+mn-ea"/>
            </a:endParaRPr>
          </a:p>
          <a:p>
            <a:pPr marL="0" marR="0" lvl="0" indent="0" algn="just" defTabSz="914400" rtl="0" eaLnBrk="1" fontAlgn="auto" latinLnBrk="0" hangingPunct="1">
              <a:lnSpc>
                <a:spcPts val="4000"/>
              </a:lnSpc>
              <a:spcBef>
                <a:spcPts val="1000"/>
              </a:spcBef>
              <a:spcAft>
                <a:spcPct val="0"/>
              </a:spcAft>
              <a:buClrTx/>
              <a:buSzTx/>
              <a:buFont typeface="Arial" panose="020B0604020202020204" pitchFamily="34" charset="0"/>
              <a:buNone/>
              <a:defRPr/>
            </a:pPr>
            <a:endParaRPr kumimoji="0" lang="zh-CN" altLang="en-US" sz="2800" b="0" i="0" u="none" strike="noStrike" kern="1200" cap="none" spc="0" normalizeH="0" baseline="0" noProof="1">
              <a:ln>
                <a:noFill/>
              </a:ln>
              <a:solidFill>
                <a:schemeClr val="tx1"/>
              </a:solidFill>
              <a:effectLst/>
              <a:uLnTx/>
              <a:uFillTx/>
              <a:latin typeface="+mn-ea"/>
              <a:ea typeface="+mn-ea"/>
              <a:cs typeface="+mn-cs"/>
            </a:endParaRPr>
          </a:p>
        </p:txBody>
      </p:sp>
      <p:sp>
        <p:nvSpPr>
          <p:cNvPr id="35847" name="内容占位符 2"/>
          <p:cNvSpPr>
            <a:spLocks noGrp="1"/>
          </p:cNvSpPr>
          <p:nvPr/>
        </p:nvSpPr>
        <p:spPr>
          <a:xfrm>
            <a:off x="596900" y="1787525"/>
            <a:ext cx="7886700" cy="1908175"/>
          </a:xfrm>
          <a:prstGeom prst="rect">
            <a:avLst/>
          </a:prstGeom>
          <a:noFill/>
          <a:ln w="9525">
            <a:noFill/>
          </a:ln>
        </p:spPr>
        <p:txBody>
          <a:bodyPr lIns="68580" tIns="34290" rIns="68580" bIns="34290"/>
          <a:p>
            <a:pPr>
              <a:lnSpc>
                <a:spcPct val="90000"/>
              </a:lnSpc>
              <a:spcBef>
                <a:spcPts val="1000"/>
              </a:spcBef>
            </a:pPr>
            <a:r>
              <a:rPr lang="en-US" altLang="zh-CN" sz="2400" dirty="0">
                <a:latin typeface="宋体" panose="02010600030101010101" pitchFamily="2" charset="-122"/>
              </a:rPr>
              <a:t> </a:t>
            </a:r>
            <a:r>
              <a:rPr lang="en-US" altLang="zh-CN" sz="2400" b="1" dirty="0">
                <a:latin typeface="宋体" panose="02010600030101010101" pitchFamily="2" charset="-122"/>
              </a:rPr>
              <a:t> </a:t>
            </a:r>
            <a:endParaRPr lang="zh-CN" altLang="en-US" sz="2400" b="1" dirty="0">
              <a:latin typeface="宋体" panose="02010600030101010101" pitchFamily="2" charset="-122"/>
            </a:endParaRPr>
          </a:p>
        </p:txBody>
      </p:sp>
      <p:sp>
        <p:nvSpPr>
          <p:cNvPr id="22534" name="文本框 1"/>
          <p:cNvSpPr txBox="1"/>
          <p:nvPr/>
        </p:nvSpPr>
        <p:spPr>
          <a:xfrm>
            <a:off x="877888" y="3395663"/>
            <a:ext cx="7324725" cy="603250"/>
          </a:xfrm>
          <a:prstGeom prst="rect">
            <a:avLst/>
          </a:prstGeom>
          <a:noFill/>
          <a:ln w="9525">
            <a:noFill/>
          </a:ln>
        </p:spPr>
        <p:txBody>
          <a:bodyPr>
            <a:spAutoFit/>
          </a:bodyPr>
          <a:p>
            <a:pPr>
              <a:lnSpc>
                <a:spcPts val="4000"/>
              </a:lnSpc>
            </a:pPr>
            <a:r>
              <a:rPr lang="zh-CN" altLang="en-US" sz="2800" dirty="0">
                <a:solidFill>
                  <a:srgbClr val="C00000"/>
                </a:solidFill>
                <a:latin typeface="楷体" pitchFamily="49" charset="-122"/>
                <a:ea typeface="楷体" pitchFamily="49" charset="-122"/>
              </a:rPr>
              <a:t>“金色的巴掌”指的就是法国梧桐的落叶。</a:t>
            </a:r>
            <a:endParaRPr lang="zh-CN" altLang="en-US" sz="2800" dirty="0">
              <a:solidFill>
                <a:srgbClr val="C00000"/>
              </a:solidFill>
              <a:latin typeface="楷体" pitchFamily="49" charset="-122"/>
              <a:ea typeface="楷体"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241">
                                            <p:txEl>
                                              <p:charRg st="0" end="11"/>
                                            </p:txEl>
                                          </p:spTgt>
                                        </p:tgtEl>
                                        <p:attrNameLst>
                                          <p:attrName>style.visibility</p:attrName>
                                        </p:attrNameLst>
                                      </p:cBhvr>
                                      <p:to>
                                        <p:strVal val="visible"/>
                                      </p:to>
                                    </p:set>
                                    <p:animEffect transition="in" filter="blinds(horizontal)">
                                      <p:cBhvr>
                                        <p:cTn id="7" dur="500"/>
                                        <p:tgtEl>
                                          <p:spTgt spid="10241">
                                            <p:txEl>
                                              <p:charRg st="0" end="1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0241">
                                            <p:txEl>
                                              <p:charRg st="11" end="26"/>
                                            </p:txEl>
                                          </p:spTgt>
                                        </p:tgtEl>
                                        <p:attrNameLst>
                                          <p:attrName>style.visibility</p:attrName>
                                        </p:attrNameLst>
                                      </p:cBhvr>
                                      <p:to>
                                        <p:strVal val="visible"/>
                                      </p:to>
                                    </p:set>
                                    <p:animEffect transition="in" filter="blinds(horizontal)">
                                      <p:cBhvr>
                                        <p:cTn id="12" dur="500"/>
                                        <p:tgtEl>
                                          <p:spTgt spid="10241">
                                            <p:txEl>
                                              <p:charRg st="11" end="26"/>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22534">
                                            <p:txEl>
                                              <p:charRg st="0" end="20"/>
                                            </p:txEl>
                                          </p:spTgt>
                                        </p:tgtEl>
                                        <p:attrNameLst>
                                          <p:attrName>style.visibility</p:attrName>
                                        </p:attrNameLst>
                                      </p:cBhvr>
                                      <p:to>
                                        <p:strVal val="visible"/>
                                      </p:to>
                                    </p:set>
                                    <p:animEffect transition="in" filter="slide(fromBottom)">
                                      <p:cBhvr>
                                        <p:cTn id="17" dur="500"/>
                                        <p:tgtEl>
                                          <p:spTgt spid="22534">
                                            <p:txEl>
                                              <p:charRg st="0" end="2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36866" name="图片 2" descr="11"/>
          <p:cNvPicPr>
            <a:picLocks noChangeAspect="1"/>
          </p:cNvPicPr>
          <p:nvPr/>
        </p:nvPicPr>
        <p:blipFill>
          <a:blip r:embed="rId1"/>
          <a:srcRect t="22115"/>
          <a:stretch>
            <a:fillRect/>
          </a:stretch>
        </p:blipFill>
        <p:spPr>
          <a:xfrm>
            <a:off x="120650" y="2057400"/>
            <a:ext cx="8902700" cy="4665663"/>
          </a:xfrm>
          <a:prstGeom prst="rect">
            <a:avLst/>
          </a:prstGeom>
          <a:noFill/>
          <a:ln w="9525">
            <a:noFill/>
          </a:ln>
        </p:spPr>
      </p:pic>
      <p:sp>
        <p:nvSpPr>
          <p:cNvPr id="36867" name="内容占位符 2"/>
          <p:cNvSpPr>
            <a:spLocks noGrp="1"/>
          </p:cNvSpPr>
          <p:nvPr/>
        </p:nvSpPr>
        <p:spPr>
          <a:xfrm>
            <a:off x="596900" y="1787525"/>
            <a:ext cx="7886700" cy="1066800"/>
          </a:xfrm>
          <a:prstGeom prst="rect">
            <a:avLst/>
          </a:prstGeom>
          <a:noFill/>
          <a:ln w="9525">
            <a:noFill/>
          </a:ln>
        </p:spPr>
        <p:txBody>
          <a:bodyPr lIns="68580" tIns="34290" rIns="68580" bIns="34290"/>
          <a:p>
            <a:pPr>
              <a:lnSpc>
                <a:spcPct val="90000"/>
              </a:lnSpc>
              <a:spcBef>
                <a:spcPts val="1000"/>
              </a:spcBef>
            </a:pPr>
            <a:r>
              <a:rPr lang="en-US" altLang="zh-CN" sz="2400" dirty="0">
                <a:latin typeface="宋体" panose="02010600030101010101" pitchFamily="2" charset="-122"/>
              </a:rPr>
              <a:t> </a:t>
            </a:r>
            <a:r>
              <a:rPr lang="en-US" altLang="zh-CN" sz="2400" b="1" dirty="0">
                <a:latin typeface="宋体" panose="02010600030101010101" pitchFamily="2" charset="-122"/>
              </a:rPr>
              <a:t> </a:t>
            </a:r>
            <a:endParaRPr lang="zh-CN" altLang="en-US" sz="2400" b="1" dirty="0">
              <a:latin typeface="宋体" panose="02010600030101010101" pitchFamily="2" charset="-122"/>
            </a:endParaRPr>
          </a:p>
        </p:txBody>
      </p:sp>
      <p:sp>
        <p:nvSpPr>
          <p:cNvPr id="22534" name="文本框 1"/>
          <p:cNvSpPr txBox="1"/>
          <p:nvPr/>
        </p:nvSpPr>
        <p:spPr>
          <a:xfrm>
            <a:off x="374650" y="1063625"/>
            <a:ext cx="8331200" cy="5221288"/>
          </a:xfrm>
          <a:prstGeom prst="rect">
            <a:avLst/>
          </a:prstGeom>
          <a:solidFill>
            <a:schemeClr val="bg1">
              <a:alpha val="81175"/>
            </a:schemeClr>
          </a:solidFill>
          <a:ln w="9525">
            <a:noFill/>
          </a:ln>
        </p:spPr>
        <p:txBody>
          <a:bodyPr>
            <a:spAutoFit/>
          </a:bodyPr>
          <a:p>
            <a:pPr>
              <a:lnSpc>
                <a:spcPts val="4000"/>
              </a:lnSpc>
            </a:pPr>
            <a:r>
              <a:rPr lang="en-US" altLang="zh-CN" sz="2800" dirty="0">
                <a:latin typeface="宋体" panose="02010600030101010101" pitchFamily="2" charset="-122"/>
                <a:sym typeface="宋体" panose="02010600030101010101" pitchFamily="2" charset="-122"/>
              </a:rPr>
              <a:t>  </a:t>
            </a:r>
            <a:r>
              <a:rPr lang="zh-CN" altLang="en-US" sz="2800" dirty="0">
                <a:latin typeface="宋体" panose="02010600030101010101" pitchFamily="2" charset="-122"/>
                <a:sym typeface="宋体" panose="02010600030101010101" pitchFamily="2" charset="-122"/>
              </a:rPr>
              <a:t>（</a:t>
            </a:r>
            <a:r>
              <a:rPr lang="en-US" altLang="zh-CN" sz="2800" dirty="0">
                <a:latin typeface="宋体" panose="02010600030101010101" pitchFamily="2" charset="-122"/>
                <a:sym typeface="宋体" panose="02010600030101010101" pitchFamily="2" charset="-122"/>
              </a:rPr>
              <a:t>2</a:t>
            </a:r>
            <a:r>
              <a:rPr lang="zh-CN" altLang="en-US" sz="2800" dirty="0">
                <a:latin typeface="宋体" panose="02010600030101010101" pitchFamily="2" charset="-122"/>
                <a:sym typeface="宋体" panose="02010600030101010101" pitchFamily="2" charset="-122"/>
              </a:rPr>
              <a:t>）课文大致可以分为几个部分？各部分的内容是什么？</a:t>
            </a:r>
            <a:endParaRPr lang="zh-CN" altLang="en-US" sz="2800" dirty="0">
              <a:latin typeface="宋体" panose="02010600030101010101" pitchFamily="2" charset="-122"/>
            </a:endParaRPr>
          </a:p>
          <a:p>
            <a:pPr>
              <a:lnSpc>
                <a:spcPts val="4000"/>
              </a:lnSpc>
            </a:pPr>
            <a:r>
              <a:rPr lang="zh-CN" altLang="en-US" sz="2800" dirty="0">
                <a:solidFill>
                  <a:srgbClr val="FF0000"/>
                </a:solidFill>
                <a:latin typeface="楷体_GB2312" panose="02010609030101010101" pitchFamily="49" charset="-122"/>
                <a:ea typeface="楷体_GB2312" panose="02010609030101010101" pitchFamily="49" charset="-122"/>
              </a:rPr>
              <a:t>  </a:t>
            </a:r>
            <a:r>
              <a:rPr lang="zh-CN" altLang="en-US" sz="2800" dirty="0">
                <a:solidFill>
                  <a:srgbClr val="C00000"/>
                </a:solidFill>
                <a:latin typeface="楷体" pitchFamily="49" charset="-122"/>
                <a:ea typeface="楷体" pitchFamily="49" charset="-122"/>
              </a:rPr>
              <a:t> 可以分为三个部分。</a:t>
            </a:r>
            <a:endParaRPr lang="zh-CN" altLang="en-US" sz="2800" dirty="0">
              <a:solidFill>
                <a:srgbClr val="C00000"/>
              </a:solidFill>
              <a:latin typeface="楷体" pitchFamily="49" charset="-122"/>
              <a:ea typeface="楷体" pitchFamily="49" charset="-122"/>
            </a:endParaRPr>
          </a:p>
          <a:p>
            <a:pPr>
              <a:lnSpc>
                <a:spcPts val="4000"/>
              </a:lnSpc>
            </a:pPr>
            <a:r>
              <a:rPr lang="zh-CN" altLang="en-US" sz="2800" dirty="0">
                <a:solidFill>
                  <a:srgbClr val="C00000"/>
                </a:solidFill>
                <a:latin typeface="楷体" pitchFamily="49" charset="-122"/>
                <a:ea typeface="楷体" pitchFamily="49" charset="-122"/>
              </a:rPr>
              <a:t>   第一部分（第</a:t>
            </a:r>
            <a:r>
              <a:rPr lang="en-US" altLang="zh-CN" sz="2800" dirty="0">
                <a:solidFill>
                  <a:srgbClr val="C00000"/>
                </a:solidFill>
                <a:latin typeface="楷体" pitchFamily="49" charset="-122"/>
                <a:ea typeface="楷体" pitchFamily="49" charset="-122"/>
              </a:rPr>
              <a:t>1—6</a:t>
            </a:r>
            <a:r>
              <a:rPr lang="zh-CN" altLang="en-US" sz="2800" dirty="0">
                <a:solidFill>
                  <a:srgbClr val="C00000"/>
                </a:solidFill>
                <a:latin typeface="楷体" pitchFamily="49" charset="-122"/>
                <a:ea typeface="楷体" pitchFamily="49" charset="-122"/>
              </a:rPr>
              <a:t>自然段）：写秋天一夜风雨过后，天晴了，“我”发现上学的水泥道上布满了落叶。</a:t>
            </a:r>
            <a:endParaRPr lang="zh-CN" altLang="en-US" sz="2800" dirty="0">
              <a:solidFill>
                <a:srgbClr val="C00000"/>
              </a:solidFill>
              <a:latin typeface="楷体" pitchFamily="49" charset="-122"/>
              <a:ea typeface="楷体" pitchFamily="49" charset="-122"/>
            </a:endParaRPr>
          </a:p>
          <a:p>
            <a:pPr algn="just">
              <a:lnSpc>
                <a:spcPts val="4000"/>
              </a:lnSpc>
            </a:pPr>
            <a:r>
              <a:rPr lang="zh-CN" altLang="en-US" sz="2800" dirty="0">
                <a:solidFill>
                  <a:srgbClr val="C00000"/>
                </a:solidFill>
                <a:latin typeface="楷体" pitchFamily="49" charset="-122"/>
                <a:ea typeface="楷体" pitchFamily="49" charset="-122"/>
              </a:rPr>
              <a:t>   第二部分（第</a:t>
            </a:r>
            <a:r>
              <a:rPr lang="en-US" altLang="zh-CN" sz="2800" dirty="0">
                <a:solidFill>
                  <a:srgbClr val="C00000"/>
                </a:solidFill>
                <a:latin typeface="楷体" pitchFamily="49" charset="-122"/>
                <a:ea typeface="楷体" pitchFamily="49" charset="-122"/>
              </a:rPr>
              <a:t>7—11</a:t>
            </a:r>
            <a:r>
              <a:rPr lang="zh-CN" altLang="en-US" sz="2800" dirty="0">
                <a:solidFill>
                  <a:srgbClr val="C00000"/>
                </a:solidFill>
                <a:latin typeface="楷体" pitchFamily="49" charset="-122"/>
                <a:ea typeface="楷体" pitchFamily="49" charset="-122"/>
              </a:rPr>
              <a:t>自然段）：写水泥道的美丽和“我”的喜爱之情。</a:t>
            </a:r>
            <a:endParaRPr lang="zh-CN" altLang="en-US" sz="2800" dirty="0">
              <a:solidFill>
                <a:srgbClr val="C00000"/>
              </a:solidFill>
              <a:latin typeface="楷体" pitchFamily="49" charset="-122"/>
              <a:ea typeface="楷体" pitchFamily="49" charset="-122"/>
            </a:endParaRPr>
          </a:p>
          <a:p>
            <a:pPr algn="just">
              <a:lnSpc>
                <a:spcPts val="4000"/>
              </a:lnSpc>
            </a:pPr>
            <a:r>
              <a:rPr lang="zh-CN" altLang="en-US" sz="2800" dirty="0">
                <a:solidFill>
                  <a:srgbClr val="C00000"/>
                </a:solidFill>
                <a:latin typeface="楷体" pitchFamily="49" charset="-122"/>
                <a:ea typeface="楷体" pitchFamily="49" charset="-122"/>
              </a:rPr>
              <a:t>   第三部分（第</a:t>
            </a:r>
            <a:r>
              <a:rPr lang="en-US" altLang="zh-CN" sz="2800" dirty="0">
                <a:solidFill>
                  <a:srgbClr val="C00000"/>
                </a:solidFill>
                <a:latin typeface="楷体" pitchFamily="49" charset="-122"/>
                <a:ea typeface="楷体" pitchFamily="49" charset="-122"/>
              </a:rPr>
              <a:t>12</a:t>
            </a:r>
            <a:r>
              <a:rPr lang="zh-CN" altLang="en-US" sz="2800" dirty="0">
                <a:solidFill>
                  <a:srgbClr val="C00000"/>
                </a:solidFill>
                <a:latin typeface="楷体" pitchFamily="49" charset="-122"/>
                <a:ea typeface="楷体" pitchFamily="49" charset="-122"/>
              </a:rPr>
              <a:t>、</a:t>
            </a:r>
            <a:r>
              <a:rPr lang="en-US" altLang="zh-CN" sz="2800" dirty="0">
                <a:solidFill>
                  <a:srgbClr val="C00000"/>
                </a:solidFill>
                <a:latin typeface="楷体" pitchFamily="49" charset="-122"/>
                <a:ea typeface="楷体" pitchFamily="49" charset="-122"/>
              </a:rPr>
              <a:t>13</a:t>
            </a:r>
            <a:r>
              <a:rPr lang="zh-CN" altLang="en-US" sz="2800" dirty="0">
                <a:solidFill>
                  <a:srgbClr val="C00000"/>
                </a:solidFill>
                <a:latin typeface="楷体" pitchFamily="49" charset="-122"/>
                <a:ea typeface="楷体" pitchFamily="49" charset="-122"/>
              </a:rPr>
              <a:t>自然段）：赞赏水泥道的美。点明主题，呼应文章开头。</a:t>
            </a:r>
            <a:endParaRPr lang="zh-CN" altLang="en-US" sz="2800" dirty="0">
              <a:solidFill>
                <a:srgbClr val="C00000"/>
              </a:solidFill>
              <a:latin typeface="楷体" pitchFamily="49" charset="-122"/>
              <a:ea typeface="楷体"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2534">
                                            <p:txEl>
                                              <p:charRg st="29" end="42"/>
                                            </p:txEl>
                                          </p:spTgt>
                                        </p:tgtEl>
                                        <p:attrNameLst>
                                          <p:attrName>style.visibility</p:attrName>
                                        </p:attrNameLst>
                                      </p:cBhvr>
                                      <p:to>
                                        <p:strVal val="visible"/>
                                      </p:to>
                                    </p:set>
                                    <p:anim calcmode="lin" valueType="num">
                                      <p:cBhvr additive="base">
                                        <p:cTn id="7" dur="500" fill="hold"/>
                                        <p:tgtEl>
                                          <p:spTgt spid="22534">
                                            <p:txEl>
                                              <p:charRg st="29" end="4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2534">
                                            <p:txEl>
                                              <p:charRg st="29" end="4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2534">
                                            <p:txEl>
                                              <p:charRg st="42" end="92"/>
                                            </p:txEl>
                                          </p:spTgt>
                                        </p:tgtEl>
                                        <p:attrNameLst>
                                          <p:attrName>style.visibility</p:attrName>
                                        </p:attrNameLst>
                                      </p:cBhvr>
                                      <p:to>
                                        <p:strVal val="visible"/>
                                      </p:to>
                                    </p:set>
                                    <p:anim calcmode="lin" valueType="num">
                                      <p:cBhvr additive="base">
                                        <p:cTn id="13" dur="500" fill="hold"/>
                                        <p:tgtEl>
                                          <p:spTgt spid="22534">
                                            <p:txEl>
                                              <p:charRg st="42" end="9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2534">
                                            <p:txEl>
                                              <p:charRg st="42" end="9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2534">
                                            <p:txEl>
                                              <p:charRg st="92" end="128"/>
                                            </p:txEl>
                                          </p:spTgt>
                                        </p:tgtEl>
                                        <p:attrNameLst>
                                          <p:attrName>style.visibility</p:attrName>
                                        </p:attrNameLst>
                                      </p:cBhvr>
                                      <p:to>
                                        <p:strVal val="visible"/>
                                      </p:to>
                                    </p:set>
                                    <p:anim calcmode="lin" valueType="num">
                                      <p:cBhvr additive="base">
                                        <p:cTn id="19" dur="500" fill="hold"/>
                                        <p:tgtEl>
                                          <p:spTgt spid="22534">
                                            <p:txEl>
                                              <p:charRg st="92" end="128"/>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2534">
                                            <p:txEl>
                                              <p:charRg st="92" end="128"/>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2534">
                                            <p:txEl>
                                              <p:charRg st="128" end="168"/>
                                            </p:txEl>
                                          </p:spTgt>
                                        </p:tgtEl>
                                        <p:attrNameLst>
                                          <p:attrName>style.visibility</p:attrName>
                                        </p:attrNameLst>
                                      </p:cBhvr>
                                      <p:to>
                                        <p:strVal val="visible"/>
                                      </p:to>
                                    </p:set>
                                    <p:anim calcmode="lin" valueType="num">
                                      <p:cBhvr additive="base">
                                        <p:cTn id="25" dur="500" fill="hold"/>
                                        <p:tgtEl>
                                          <p:spTgt spid="22534">
                                            <p:txEl>
                                              <p:charRg st="128" end="168"/>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2534">
                                            <p:txEl>
                                              <p:charRg st="128" end="16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37890" name="图片 2" descr="11"/>
          <p:cNvPicPr>
            <a:picLocks noChangeAspect="1"/>
          </p:cNvPicPr>
          <p:nvPr/>
        </p:nvPicPr>
        <p:blipFill>
          <a:blip r:embed="rId1"/>
          <a:srcRect t="22115"/>
          <a:stretch>
            <a:fillRect/>
          </a:stretch>
        </p:blipFill>
        <p:spPr>
          <a:xfrm>
            <a:off x="120650" y="2057400"/>
            <a:ext cx="8902700" cy="4665663"/>
          </a:xfrm>
          <a:prstGeom prst="rect">
            <a:avLst/>
          </a:prstGeom>
          <a:noFill/>
          <a:ln w="9525">
            <a:noFill/>
          </a:ln>
        </p:spPr>
      </p:pic>
      <p:sp>
        <p:nvSpPr>
          <p:cNvPr id="30723" name="内容占位符 2"/>
          <p:cNvSpPr>
            <a:spLocks noGrp="1"/>
          </p:cNvSpPr>
          <p:nvPr>
            <p:ph idx="1"/>
          </p:nvPr>
        </p:nvSpPr>
        <p:spPr>
          <a:xfrm>
            <a:off x="1096963" y="2151063"/>
            <a:ext cx="4776787" cy="538162"/>
          </a:xfrm>
        </p:spPr>
        <p:txBody>
          <a:bodyPr vert="horz" wrap="square" lIns="68580" tIns="34290" rIns="68580" bIns="34290" anchor="t"/>
          <a:p>
            <a:pPr marL="0" indent="0" eaLnBrk="1" hangingPunct="1">
              <a:buNone/>
            </a:pPr>
            <a:r>
              <a:rPr lang="en-US" altLang="zh-CN" dirty="0">
                <a:latin typeface="宋体" panose="02010600030101010101" pitchFamily="2" charset="-122"/>
              </a:rPr>
              <a:t>1.</a:t>
            </a:r>
            <a:r>
              <a:rPr lang="zh-CN" altLang="en-US" dirty="0">
                <a:latin typeface="宋体" panose="02010600030101010101" pitchFamily="2" charset="-122"/>
              </a:rPr>
              <a:t>作者是如何交代季节的？</a:t>
            </a:r>
            <a:endParaRPr lang="zh-CN" altLang="en-US" dirty="0">
              <a:latin typeface="宋体" panose="02010600030101010101" pitchFamily="2" charset="-122"/>
            </a:endParaRPr>
          </a:p>
        </p:txBody>
      </p:sp>
      <p:sp>
        <p:nvSpPr>
          <p:cNvPr id="40" name="圆角矩形 39"/>
          <p:cNvSpPr/>
          <p:nvPr/>
        </p:nvSpPr>
        <p:spPr>
          <a:xfrm>
            <a:off x="323850" y="1084263"/>
            <a:ext cx="2320925" cy="490538"/>
          </a:xfrm>
          <a:prstGeom prst="roundRect">
            <a:avLst/>
          </a:prstGeom>
          <a:solidFill>
            <a:schemeClr val="accent6">
              <a:lumMod val="60000"/>
              <a:lumOff val="40000"/>
            </a:schemeClr>
          </a:solidFill>
          <a:ln w="3175">
            <a:solidFill>
              <a:schemeClr val="accent6">
                <a:lumMod val="60000"/>
                <a:lumOff val="40000"/>
              </a:schemeClr>
            </a:solidFill>
            <a:prstDash val="solid"/>
          </a:ln>
        </p:spPr>
        <p:style>
          <a:lnRef idx="2">
            <a:schemeClr val="accent2">
              <a:shade val="50000"/>
            </a:schemeClr>
          </a:lnRef>
          <a:fillRef idx="1">
            <a:schemeClr val="accent2"/>
          </a:fillRef>
          <a:effectRef idx="0">
            <a:schemeClr val="accent2"/>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00" b="0" i="0" u="none" strike="noStrike" kern="1200" cap="none" spc="0" normalizeH="0" baseline="0" noProof="1">
              <a:ln>
                <a:noFill/>
              </a:ln>
              <a:solidFill>
                <a:schemeClr val="lt1"/>
              </a:solidFill>
              <a:effectLst/>
              <a:uLnTx/>
              <a:uFillTx/>
              <a:latin typeface="+mn-lt"/>
              <a:ea typeface="+mn-ea"/>
              <a:cs typeface="+mn-cs"/>
            </a:endParaRPr>
          </a:p>
        </p:txBody>
      </p:sp>
      <p:sp>
        <p:nvSpPr>
          <p:cNvPr id="37893" name="文本框 40"/>
          <p:cNvSpPr txBox="1"/>
          <p:nvPr/>
        </p:nvSpPr>
        <p:spPr>
          <a:xfrm>
            <a:off x="823913" y="1047750"/>
            <a:ext cx="1830387" cy="584200"/>
          </a:xfrm>
          <a:prstGeom prst="rect">
            <a:avLst/>
          </a:prstGeom>
          <a:noFill/>
          <a:ln w="9525">
            <a:noFill/>
          </a:ln>
        </p:spPr>
        <p:txBody>
          <a:bodyPr>
            <a:spAutoFit/>
          </a:bodyPr>
          <a:p>
            <a:r>
              <a:rPr lang="zh-CN" altLang="zh-CN" sz="3200" b="1" dirty="0">
                <a:solidFill>
                  <a:schemeClr val="bg1"/>
                </a:solidFill>
                <a:latin typeface="黑体" panose="02010600030101010101" pitchFamily="49" charset="-122"/>
                <a:ea typeface="黑体" panose="02010600030101010101" pitchFamily="49" charset="-122"/>
              </a:rPr>
              <a:t>课文解读</a:t>
            </a:r>
            <a:endParaRPr lang="zh-CN" altLang="zh-CN" sz="3200" b="1" dirty="0">
              <a:solidFill>
                <a:schemeClr val="bg1"/>
              </a:solidFill>
              <a:latin typeface="黑体" panose="02010600030101010101" pitchFamily="49" charset="-122"/>
              <a:ea typeface="黑体" panose="02010600030101010101" pitchFamily="49" charset="-122"/>
            </a:endParaRPr>
          </a:p>
        </p:txBody>
      </p:sp>
      <p:pic>
        <p:nvPicPr>
          <p:cNvPr id="37894" name="图片 42" descr="用户查寻"/>
          <p:cNvPicPr>
            <a:picLocks noChangeAspect="1"/>
          </p:cNvPicPr>
          <p:nvPr/>
        </p:nvPicPr>
        <p:blipFill>
          <a:blip r:embed="rId2"/>
          <a:stretch>
            <a:fillRect/>
          </a:stretch>
        </p:blipFill>
        <p:spPr>
          <a:xfrm>
            <a:off x="341313" y="1073150"/>
            <a:ext cx="508000" cy="501650"/>
          </a:xfrm>
          <a:prstGeom prst="rect">
            <a:avLst/>
          </a:prstGeom>
          <a:noFill/>
          <a:ln w="9525">
            <a:noFill/>
          </a:ln>
        </p:spPr>
      </p:pic>
      <p:sp>
        <p:nvSpPr>
          <p:cNvPr id="26629" name="文本框 1"/>
          <p:cNvSpPr txBox="1"/>
          <p:nvPr/>
        </p:nvSpPr>
        <p:spPr>
          <a:xfrm>
            <a:off x="598488" y="2901950"/>
            <a:ext cx="8145462" cy="2143125"/>
          </a:xfrm>
          <a:prstGeom prst="rect">
            <a:avLst/>
          </a:prstGeom>
          <a:noFill/>
          <a:ln w="9525">
            <a:noFill/>
          </a:ln>
        </p:spPr>
        <p:txBody>
          <a:bodyPr>
            <a:spAutoFit/>
          </a:bodyPr>
          <a:p>
            <a:pPr algn="just">
              <a:lnSpc>
                <a:spcPts val="4000"/>
              </a:lnSpc>
            </a:pPr>
            <a:r>
              <a:rPr lang="en-US" altLang="zh-CN" sz="2800" dirty="0">
                <a:solidFill>
                  <a:srgbClr val="C00000"/>
                </a:solidFill>
                <a:latin typeface="楷体" pitchFamily="49" charset="-122"/>
                <a:ea typeface="楷体" pitchFamily="49" charset="-122"/>
              </a:rPr>
              <a:t>   </a:t>
            </a:r>
            <a:r>
              <a:rPr lang="zh-CN" altLang="en-US" sz="2800" dirty="0">
                <a:solidFill>
                  <a:srgbClr val="C00000"/>
                </a:solidFill>
                <a:latin typeface="楷体" pitchFamily="49" charset="-122"/>
                <a:ea typeface="楷体" pitchFamily="49" charset="-122"/>
              </a:rPr>
              <a:t>作者用一句话“一夜秋风，一夜秋雨”来进行描写，并不直接说明季节，而抓住了该季节特有的景物特征来表示，交代了所要描述的季节，生动且有趣。</a:t>
            </a:r>
            <a:endParaRPr lang="zh-CN" altLang="en-US" sz="2800" dirty="0">
              <a:solidFill>
                <a:srgbClr val="C00000"/>
              </a:solidFill>
              <a:latin typeface="楷体" pitchFamily="49" charset="-122"/>
              <a:ea typeface="楷体"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0723">
                                            <p:txEl>
                                              <p:charRg st="0" end="14"/>
                                            </p:txEl>
                                          </p:spTgt>
                                        </p:tgtEl>
                                        <p:attrNameLst>
                                          <p:attrName>style.visibility</p:attrName>
                                        </p:attrNameLst>
                                      </p:cBhvr>
                                      <p:to>
                                        <p:strVal val="visible"/>
                                      </p:to>
                                    </p:set>
                                    <p:anim calcmode="lin" valueType="num">
                                      <p:cBhvr additive="base">
                                        <p:cTn id="7" dur="500" fill="hold"/>
                                        <p:tgtEl>
                                          <p:spTgt spid="30723">
                                            <p:txEl>
                                              <p:charRg st="0" end="1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0723">
                                            <p:txEl>
                                              <p:charRg st="0" end="14"/>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26629"/>
                                        </p:tgtEl>
                                        <p:attrNameLst>
                                          <p:attrName>style.visibility</p:attrName>
                                        </p:attrNameLst>
                                      </p:cBhvr>
                                      <p:to>
                                        <p:strVal val="visible"/>
                                      </p:to>
                                    </p:set>
                                    <p:animEffect transition="in" filter="slide(fromBottom)">
                                      <p:cBhvr>
                                        <p:cTn id="13" dur="500"/>
                                        <p:tgtEl>
                                          <p:spTgt spid="266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3" grpId="0" build="p"/>
      <p:bldP spid="26629"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38914" name="图片 2" descr="11"/>
          <p:cNvPicPr>
            <a:picLocks noChangeAspect="1"/>
          </p:cNvPicPr>
          <p:nvPr/>
        </p:nvPicPr>
        <p:blipFill>
          <a:blip r:embed="rId1"/>
          <a:srcRect t="22115"/>
          <a:stretch>
            <a:fillRect/>
          </a:stretch>
        </p:blipFill>
        <p:spPr>
          <a:xfrm>
            <a:off x="120650" y="2057400"/>
            <a:ext cx="8902700" cy="4665663"/>
          </a:xfrm>
          <a:prstGeom prst="rect">
            <a:avLst/>
          </a:prstGeom>
          <a:noFill/>
          <a:ln w="9525">
            <a:noFill/>
          </a:ln>
        </p:spPr>
      </p:pic>
      <p:sp>
        <p:nvSpPr>
          <p:cNvPr id="26625" name="内容占位符 2"/>
          <p:cNvSpPr>
            <a:spLocks noGrp="1" noChangeArrowheads="1"/>
          </p:cNvSpPr>
          <p:nvPr>
            <p:ph idx="1"/>
          </p:nvPr>
        </p:nvSpPr>
        <p:spPr>
          <a:xfrm>
            <a:off x="1258888" y="1408113"/>
            <a:ext cx="7107238" cy="860425"/>
          </a:xfrm>
        </p:spPr>
        <p:txBody>
          <a:bodyPr vert="horz" wrap="square" lIns="68580" tIns="34290" rIns="68580" bIns="34290" numCol="1" anchor="t" anchorCtr="0" compatLnSpc="1"/>
          <a:lstStyle/>
          <a:p>
            <a:pPr marL="0" marR="0" lvl="0" indent="0" algn="just" defTabSz="914400" rtl="0" eaLnBrk="1" fontAlgn="base" latinLnBrk="0" hangingPunct="1">
              <a:lnSpc>
                <a:spcPct val="90000"/>
              </a:lnSpc>
              <a:spcBef>
                <a:spcPts val="1000"/>
              </a:spcBef>
              <a:spcAft>
                <a:spcPct val="0"/>
              </a:spcAft>
              <a:buClrTx/>
              <a:buSzTx/>
              <a:buFont typeface="Arial" panose="020B0604020202020204" pitchFamily="34" charset="0"/>
              <a:buNone/>
              <a:defRPr/>
            </a:pPr>
            <a:r>
              <a:rPr kumimoji="0" lang="en-US" altLang="zh-CN" sz="2800" b="0" i="0" u="none" strike="noStrike" kern="1200" cap="none" spc="0" normalizeH="0" baseline="0" noProof="0" dirty="0" smtClean="0">
                <a:ln>
                  <a:noFill/>
                </a:ln>
                <a:solidFill>
                  <a:schemeClr val="tx1"/>
                </a:solidFill>
                <a:effectLst/>
                <a:uLnTx/>
                <a:uFillTx/>
                <a:latin typeface="+mn-ea"/>
                <a:ea typeface="+mn-ea"/>
                <a:cs typeface="+mn-cs"/>
              </a:rPr>
              <a:t>2.</a:t>
            </a:r>
            <a:r>
              <a:rPr kumimoji="0" lang="zh-CN" altLang="en-US" sz="2800" b="0" i="0" u="none" strike="noStrike" kern="1200" cap="none" spc="0" normalizeH="0" baseline="0" noProof="0" dirty="0" smtClean="0">
                <a:ln>
                  <a:noFill/>
                </a:ln>
                <a:solidFill>
                  <a:schemeClr val="tx1"/>
                </a:solidFill>
                <a:effectLst/>
                <a:uLnTx/>
                <a:uFillTx/>
                <a:latin typeface="+mn-ea"/>
                <a:ea typeface="+mn-ea"/>
                <a:cs typeface="+mn-cs"/>
              </a:rPr>
              <a:t>从第</a:t>
            </a:r>
            <a:r>
              <a:rPr kumimoji="0" lang="en-US" altLang="zh-CN" sz="2800" b="0" i="0" u="none" strike="noStrike" kern="1200" cap="none" spc="0" normalizeH="0" baseline="0" noProof="0" dirty="0" smtClean="0">
                <a:ln>
                  <a:noFill/>
                </a:ln>
                <a:solidFill>
                  <a:schemeClr val="tx1"/>
                </a:solidFill>
                <a:effectLst/>
                <a:uLnTx/>
                <a:uFillTx/>
                <a:latin typeface="+mn-ea"/>
                <a:ea typeface="+mn-ea"/>
                <a:cs typeface="+mn-cs"/>
              </a:rPr>
              <a:t>5</a:t>
            </a:r>
            <a:r>
              <a:rPr kumimoji="0" lang="zh-CN" altLang="en-US" sz="2800" b="0" i="0" u="none" strike="noStrike" kern="1200" cap="none" spc="0" normalizeH="0" baseline="0" noProof="0" dirty="0" smtClean="0">
                <a:ln>
                  <a:noFill/>
                </a:ln>
                <a:solidFill>
                  <a:schemeClr val="tx1"/>
                </a:solidFill>
                <a:effectLst/>
                <a:uLnTx/>
                <a:uFillTx/>
                <a:latin typeface="+mn-ea"/>
                <a:ea typeface="+mn-ea"/>
                <a:cs typeface="+mn-cs"/>
              </a:rPr>
              <a:t>自然段中你能够获得哪些信息？</a:t>
            </a:r>
            <a:endParaRPr kumimoji="0" lang="zh-CN" altLang="en-US" sz="2800" b="0" i="0" u="none" strike="noStrike" kern="1200" cap="none" spc="0" normalizeH="0" baseline="0" noProof="0" dirty="0" smtClean="0">
              <a:ln>
                <a:noFill/>
              </a:ln>
              <a:solidFill>
                <a:schemeClr val="tx1"/>
              </a:solidFill>
              <a:effectLst/>
              <a:uLnTx/>
              <a:uFillTx/>
              <a:latin typeface="+mn-ea"/>
              <a:ea typeface="+mn-ea"/>
              <a:cs typeface="+mn-cs"/>
            </a:endParaRPr>
          </a:p>
        </p:txBody>
      </p:sp>
      <p:sp>
        <p:nvSpPr>
          <p:cNvPr id="26629" name="文本框 1"/>
          <p:cNvSpPr txBox="1"/>
          <p:nvPr/>
        </p:nvSpPr>
        <p:spPr>
          <a:xfrm>
            <a:off x="490538" y="2217738"/>
            <a:ext cx="7502525" cy="1630362"/>
          </a:xfrm>
          <a:prstGeom prst="rect">
            <a:avLst/>
          </a:prstGeom>
          <a:noFill/>
          <a:ln w="9525">
            <a:noFill/>
          </a:ln>
        </p:spPr>
        <p:txBody>
          <a:bodyPr>
            <a:spAutoFit/>
          </a:bodyPr>
          <a:p>
            <a:pPr algn="just">
              <a:lnSpc>
                <a:spcPts val="4000"/>
              </a:lnSpc>
            </a:pPr>
            <a:r>
              <a:rPr lang="en-US" altLang="zh-CN" sz="2800" dirty="0">
                <a:solidFill>
                  <a:srgbClr val="C00000"/>
                </a:solidFill>
                <a:latin typeface="楷体" pitchFamily="49" charset="-122"/>
                <a:ea typeface="楷体" pitchFamily="49" charset="-122"/>
              </a:rPr>
              <a:t>   </a:t>
            </a:r>
            <a:r>
              <a:rPr lang="zh-CN" altLang="en-US" sz="2800" dirty="0">
                <a:solidFill>
                  <a:srgbClr val="C00000"/>
                </a:solidFill>
                <a:latin typeface="楷体" pitchFamily="49" charset="-122"/>
                <a:ea typeface="楷体" pitchFamily="49" charset="-122"/>
              </a:rPr>
              <a:t>“道路两旁”点出梧桐树生长的环境。</a:t>
            </a:r>
            <a:endParaRPr lang="zh-CN" altLang="en-US" sz="2800" dirty="0">
              <a:solidFill>
                <a:srgbClr val="C00000"/>
              </a:solidFill>
              <a:latin typeface="楷体" pitchFamily="49" charset="-122"/>
              <a:ea typeface="楷体" pitchFamily="49" charset="-122"/>
            </a:endParaRPr>
          </a:p>
          <a:p>
            <a:pPr algn="just">
              <a:lnSpc>
                <a:spcPts val="4000"/>
              </a:lnSpc>
            </a:pPr>
            <a:r>
              <a:rPr lang="zh-CN" altLang="en-US" sz="2800" dirty="0">
                <a:solidFill>
                  <a:srgbClr val="C00000"/>
                </a:solidFill>
                <a:latin typeface="楷体" pitchFamily="49" charset="-122"/>
                <a:ea typeface="楷体" pitchFamily="49" charset="-122"/>
              </a:rPr>
              <a:t>   “一片片”说明梧桐树叶的数量很多。</a:t>
            </a:r>
            <a:endParaRPr lang="zh-CN" altLang="en-US" sz="2800" dirty="0">
              <a:solidFill>
                <a:srgbClr val="C00000"/>
              </a:solidFill>
              <a:latin typeface="楷体" pitchFamily="49" charset="-122"/>
              <a:ea typeface="楷体" pitchFamily="49" charset="-122"/>
            </a:endParaRPr>
          </a:p>
          <a:p>
            <a:pPr algn="just">
              <a:lnSpc>
                <a:spcPts val="4000"/>
              </a:lnSpc>
            </a:pPr>
            <a:r>
              <a:rPr lang="zh-CN" altLang="en-US" sz="2800" dirty="0">
                <a:solidFill>
                  <a:srgbClr val="C00000"/>
                </a:solidFill>
                <a:latin typeface="楷体" pitchFamily="49" charset="-122"/>
                <a:ea typeface="楷体" pitchFamily="49" charset="-122"/>
              </a:rPr>
              <a:t>   “金黄金黄”说明了叶子的颜色。</a:t>
            </a:r>
            <a:endParaRPr lang="zh-CN" altLang="en-US" sz="2800" dirty="0">
              <a:solidFill>
                <a:srgbClr val="C00000"/>
              </a:solidFill>
              <a:latin typeface="楷体" pitchFamily="49" charset="-122"/>
              <a:ea typeface="楷体"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26629">
                                            <p:txEl>
                                              <p:charRg st="0" end="21"/>
                                            </p:txEl>
                                          </p:spTgt>
                                        </p:tgtEl>
                                        <p:attrNameLst>
                                          <p:attrName>style.visibility</p:attrName>
                                        </p:attrNameLst>
                                      </p:cBhvr>
                                      <p:to>
                                        <p:strVal val="visible"/>
                                      </p:to>
                                    </p:set>
                                    <p:animEffect transition="in" filter="checkerboard(across)">
                                      <p:cBhvr>
                                        <p:cTn id="7" dur="500"/>
                                        <p:tgtEl>
                                          <p:spTgt spid="26629">
                                            <p:txEl>
                                              <p:charRg st="0" end="21"/>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26629">
                                            <p:txEl>
                                              <p:charRg st="21" end="42"/>
                                            </p:txEl>
                                          </p:spTgt>
                                        </p:tgtEl>
                                        <p:attrNameLst>
                                          <p:attrName>style.visibility</p:attrName>
                                        </p:attrNameLst>
                                      </p:cBhvr>
                                      <p:to>
                                        <p:strVal val="visible"/>
                                      </p:to>
                                    </p:set>
                                    <p:animEffect transition="in" filter="checkerboard(across)">
                                      <p:cBhvr>
                                        <p:cTn id="12" dur="500"/>
                                        <p:tgtEl>
                                          <p:spTgt spid="26629">
                                            <p:txEl>
                                              <p:charRg st="21" end="4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26629">
                                            <p:txEl>
                                              <p:charRg st="42" end="61"/>
                                            </p:txEl>
                                          </p:spTgt>
                                        </p:tgtEl>
                                        <p:attrNameLst>
                                          <p:attrName>style.visibility</p:attrName>
                                        </p:attrNameLst>
                                      </p:cBhvr>
                                      <p:to>
                                        <p:strVal val="visible"/>
                                      </p:to>
                                    </p:set>
                                    <p:animEffect transition="in" filter="checkerboard(across)">
                                      <p:cBhvr>
                                        <p:cTn id="17" dur="500"/>
                                        <p:tgtEl>
                                          <p:spTgt spid="26629">
                                            <p:txEl>
                                              <p:charRg st="42" end="6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39938" name="图片 2" descr="11"/>
          <p:cNvPicPr>
            <a:picLocks noChangeAspect="1"/>
          </p:cNvPicPr>
          <p:nvPr/>
        </p:nvPicPr>
        <p:blipFill>
          <a:blip r:embed="rId1"/>
          <a:srcRect t="22115"/>
          <a:stretch>
            <a:fillRect/>
          </a:stretch>
        </p:blipFill>
        <p:spPr>
          <a:xfrm>
            <a:off x="120650" y="2057400"/>
            <a:ext cx="8902700" cy="4665663"/>
          </a:xfrm>
          <a:prstGeom prst="rect">
            <a:avLst/>
          </a:prstGeom>
          <a:noFill/>
          <a:ln w="9525">
            <a:noFill/>
          </a:ln>
        </p:spPr>
      </p:pic>
      <p:sp>
        <p:nvSpPr>
          <p:cNvPr id="32770" name="内容占位符 2"/>
          <p:cNvSpPr>
            <a:spLocks noGrp="1"/>
          </p:cNvSpPr>
          <p:nvPr>
            <p:ph idx="1"/>
          </p:nvPr>
        </p:nvSpPr>
        <p:spPr>
          <a:xfrm>
            <a:off x="442913" y="887413"/>
            <a:ext cx="8294687" cy="1152525"/>
          </a:xfrm>
        </p:spPr>
        <p:txBody>
          <a:bodyPr vert="horz" wrap="square" lIns="68580" tIns="34290" rIns="68580" bIns="34290" anchor="t"/>
          <a:p>
            <a:pPr marL="0" indent="0" algn="just" eaLnBrk="1" hangingPunct="1">
              <a:lnSpc>
                <a:spcPts val="4000"/>
              </a:lnSpc>
              <a:buNone/>
            </a:pPr>
            <a:r>
              <a:rPr lang="en-US" altLang="zh-CN" dirty="0">
                <a:latin typeface="宋体" panose="02010600030101010101" pitchFamily="2" charset="-122"/>
              </a:rPr>
              <a:t>   3.</a:t>
            </a:r>
            <a:r>
              <a:rPr lang="zh-CN" altLang="en-US" dirty="0">
                <a:latin typeface="宋体" panose="02010600030101010101" pitchFamily="2" charset="-122"/>
              </a:rPr>
              <a:t>作者在描写景物时，主要运用了什么修辞手法，请找出来，并思考其作用。</a:t>
            </a:r>
            <a:endParaRPr lang="zh-CN" altLang="en-US" dirty="0">
              <a:latin typeface="宋体" panose="02010600030101010101" pitchFamily="2" charset="-122"/>
            </a:endParaRPr>
          </a:p>
        </p:txBody>
      </p:sp>
      <p:sp>
        <p:nvSpPr>
          <p:cNvPr id="27650" name="文本框 1"/>
          <p:cNvSpPr txBox="1"/>
          <p:nvPr/>
        </p:nvSpPr>
        <p:spPr>
          <a:xfrm>
            <a:off x="274638" y="1976438"/>
            <a:ext cx="8462962" cy="4708525"/>
          </a:xfrm>
          <a:prstGeom prst="rect">
            <a:avLst/>
          </a:prstGeom>
          <a:solidFill>
            <a:schemeClr val="bg1">
              <a:alpha val="81175"/>
            </a:schemeClr>
          </a:solidFill>
          <a:ln w="9525">
            <a:noFill/>
          </a:ln>
        </p:spPr>
        <p:txBody>
          <a:bodyPr>
            <a:spAutoFit/>
          </a:bodyPr>
          <a:p>
            <a:pPr algn="just">
              <a:lnSpc>
                <a:spcPts val="4000"/>
              </a:lnSpc>
            </a:pPr>
            <a:r>
              <a:rPr lang="en-US" altLang="zh-CN" sz="2800" dirty="0">
                <a:solidFill>
                  <a:srgbClr val="C00000"/>
                </a:solidFill>
                <a:latin typeface="楷体_GB2312" panose="02010609030101010101" pitchFamily="49" charset="-122"/>
                <a:ea typeface="楷体_GB2312" panose="02010609030101010101" pitchFamily="49" charset="-122"/>
              </a:rPr>
              <a:t>  </a:t>
            </a:r>
            <a:r>
              <a:rPr lang="en-US" altLang="zh-CN" sz="2800" dirty="0">
                <a:solidFill>
                  <a:srgbClr val="C00000"/>
                </a:solidFill>
                <a:latin typeface="楷体" pitchFamily="49" charset="-122"/>
                <a:ea typeface="楷体" pitchFamily="49" charset="-122"/>
              </a:rPr>
              <a:t> </a:t>
            </a:r>
            <a:r>
              <a:rPr lang="zh-CN" altLang="en-US" sz="2800" dirty="0">
                <a:solidFill>
                  <a:srgbClr val="C00000"/>
                </a:solidFill>
                <a:latin typeface="楷体" pitchFamily="49" charset="-122"/>
                <a:ea typeface="楷体" pitchFamily="49" charset="-122"/>
              </a:rPr>
              <a:t>比喻。</a:t>
            </a:r>
            <a:endParaRPr lang="en-US" altLang="zh-CN" sz="2800" dirty="0">
              <a:solidFill>
                <a:srgbClr val="C00000"/>
              </a:solidFill>
              <a:latin typeface="楷体" pitchFamily="49" charset="-122"/>
              <a:ea typeface="楷体" pitchFamily="49" charset="-122"/>
            </a:endParaRPr>
          </a:p>
          <a:p>
            <a:pPr algn="just">
              <a:lnSpc>
                <a:spcPts val="4000"/>
              </a:lnSpc>
            </a:pPr>
            <a:r>
              <a:rPr lang="zh-CN" altLang="en-US" sz="2800" dirty="0">
                <a:solidFill>
                  <a:srgbClr val="C00000"/>
                </a:solidFill>
                <a:latin typeface="楷体" pitchFamily="49" charset="-122"/>
                <a:ea typeface="楷体" pitchFamily="49" charset="-122"/>
              </a:rPr>
              <a:t>   ①“水泥道像铺上了一块彩色的地毯”，作者把“铺满落叶的水泥道”比作“彩色的地毯”，既形象生动，又使人感受到铺满落叶的水泥道真的好美。</a:t>
            </a:r>
            <a:endParaRPr lang="en-US" altLang="zh-CN" sz="2800" dirty="0">
              <a:solidFill>
                <a:srgbClr val="C00000"/>
              </a:solidFill>
              <a:latin typeface="楷体" pitchFamily="49" charset="-122"/>
              <a:ea typeface="楷体" pitchFamily="49" charset="-122"/>
            </a:endParaRPr>
          </a:p>
          <a:p>
            <a:pPr algn="just">
              <a:lnSpc>
                <a:spcPts val="4000"/>
              </a:lnSpc>
            </a:pPr>
            <a:r>
              <a:rPr lang="zh-CN" altLang="en-US" sz="2800" dirty="0">
                <a:solidFill>
                  <a:srgbClr val="C00000"/>
                </a:solidFill>
                <a:latin typeface="楷体" pitchFamily="49" charset="-122"/>
                <a:ea typeface="楷体" pitchFamily="49" charset="-122"/>
              </a:rPr>
              <a:t>   ②“每一片法国梧桐树的落叶，都像一个金色的小巴掌”，进一步描写出法国梧桐的美。</a:t>
            </a:r>
            <a:endParaRPr lang="en-US" altLang="zh-CN" sz="2800" dirty="0">
              <a:solidFill>
                <a:srgbClr val="C00000"/>
              </a:solidFill>
              <a:latin typeface="楷体" pitchFamily="49" charset="-122"/>
              <a:ea typeface="楷体" pitchFamily="49" charset="-122"/>
            </a:endParaRPr>
          </a:p>
          <a:p>
            <a:pPr algn="just">
              <a:lnSpc>
                <a:spcPts val="4000"/>
              </a:lnSpc>
            </a:pPr>
            <a:r>
              <a:rPr lang="zh-CN" altLang="en-US" sz="2800" dirty="0">
                <a:solidFill>
                  <a:srgbClr val="C00000"/>
                </a:solidFill>
                <a:latin typeface="楷体" pitchFamily="49" charset="-122"/>
                <a:ea typeface="楷体" pitchFamily="49" charset="-122"/>
              </a:rPr>
              <a:t>   ③“我穿着一双棕红色的小雨靴。你瞧，这多像两只棕红色的小鸟”，将棕红色的小雨靴比喻成小鸟，表达了作者对水泥道的喜爱之情和快乐的心情。</a:t>
            </a:r>
            <a:endParaRPr lang="en-US" altLang="zh-CN" sz="2800" dirty="0">
              <a:solidFill>
                <a:srgbClr val="C00000"/>
              </a:solidFill>
              <a:latin typeface="楷体" pitchFamily="49" charset="-122"/>
              <a:ea typeface="楷体"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2770">
                                            <p:txEl>
                                              <p:charRg st="0" end="39"/>
                                            </p:txEl>
                                          </p:spTgt>
                                        </p:tgtEl>
                                        <p:attrNameLst>
                                          <p:attrName>style.visibility</p:attrName>
                                        </p:attrNameLst>
                                      </p:cBhvr>
                                      <p:to>
                                        <p:strVal val="visible"/>
                                      </p:to>
                                    </p:set>
                                    <p:anim calcmode="lin" valueType="num">
                                      <p:cBhvr additive="base">
                                        <p:cTn id="7" dur="500" fill="hold"/>
                                        <p:tgtEl>
                                          <p:spTgt spid="32770">
                                            <p:txEl>
                                              <p:charRg st="0" end="39"/>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2770">
                                            <p:txEl>
                                              <p:charRg st="0" end="39"/>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27650">
                                            <p:txEl>
                                              <p:charRg st="0" end="4"/>
                                            </p:txEl>
                                          </p:spTgt>
                                        </p:tgtEl>
                                        <p:attrNameLst>
                                          <p:attrName>style.visibility</p:attrName>
                                        </p:attrNameLst>
                                      </p:cBhvr>
                                      <p:to>
                                        <p:strVal val="visible"/>
                                      </p:to>
                                    </p:set>
                                    <p:animEffect transition="in" filter="slide(fromBottom)">
                                      <p:cBhvr>
                                        <p:cTn id="13" dur="500"/>
                                        <p:tgtEl>
                                          <p:spTgt spid="27650">
                                            <p:txEl>
                                              <p:charRg st="0" end="4"/>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27650">
                                            <p:txEl>
                                              <p:charRg st="4" end="71"/>
                                            </p:txEl>
                                          </p:spTgt>
                                        </p:tgtEl>
                                        <p:attrNameLst>
                                          <p:attrName>style.visibility</p:attrName>
                                        </p:attrNameLst>
                                      </p:cBhvr>
                                      <p:to>
                                        <p:strVal val="visible"/>
                                      </p:to>
                                    </p:set>
                                    <p:animEffect transition="in" filter="blinds(horizontal)">
                                      <p:cBhvr>
                                        <p:cTn id="18" dur="500"/>
                                        <p:tgtEl>
                                          <p:spTgt spid="27650">
                                            <p:txEl>
                                              <p:charRg st="4" end="7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5" presetClass="entr" presetSubtype="10" fill="hold" nodeType="clickEffect">
                                  <p:stCondLst>
                                    <p:cond delay="0"/>
                                  </p:stCondLst>
                                  <p:childTnLst>
                                    <p:set>
                                      <p:cBhvr>
                                        <p:cTn id="22" dur="1" fill="hold">
                                          <p:stCondLst>
                                            <p:cond delay="0"/>
                                          </p:stCondLst>
                                        </p:cTn>
                                        <p:tgtEl>
                                          <p:spTgt spid="27650">
                                            <p:txEl>
                                              <p:charRg st="71" end="111"/>
                                            </p:txEl>
                                          </p:spTgt>
                                        </p:tgtEl>
                                        <p:attrNameLst>
                                          <p:attrName>style.visibility</p:attrName>
                                        </p:attrNameLst>
                                      </p:cBhvr>
                                      <p:to>
                                        <p:strVal val="visible"/>
                                      </p:to>
                                    </p:set>
                                    <p:animEffect transition="in" filter="checkerboard(across)">
                                      <p:cBhvr>
                                        <p:cTn id="23" dur="500"/>
                                        <p:tgtEl>
                                          <p:spTgt spid="27650">
                                            <p:txEl>
                                              <p:charRg st="71" end="11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nodeType="clickEffect">
                                  <p:stCondLst>
                                    <p:cond delay="0"/>
                                  </p:stCondLst>
                                  <p:childTnLst>
                                    <p:set>
                                      <p:cBhvr>
                                        <p:cTn id="27" dur="1" fill="hold">
                                          <p:stCondLst>
                                            <p:cond delay="0"/>
                                          </p:stCondLst>
                                        </p:cTn>
                                        <p:tgtEl>
                                          <p:spTgt spid="27650">
                                            <p:txEl>
                                              <p:charRg st="111" end="178"/>
                                            </p:txEl>
                                          </p:spTgt>
                                        </p:tgtEl>
                                        <p:attrNameLst>
                                          <p:attrName>style.visibility</p:attrName>
                                        </p:attrNameLst>
                                      </p:cBhvr>
                                      <p:to>
                                        <p:strVal val="visible"/>
                                      </p:to>
                                    </p:set>
                                    <p:animEffect transition="in" filter="barn(inVertical)">
                                      <p:cBhvr>
                                        <p:cTn id="28" dur="500"/>
                                        <p:tgtEl>
                                          <p:spTgt spid="27650">
                                            <p:txEl>
                                              <p:charRg st="111" end="17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0" grpId="0" build="p"/>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40962" name="图片 2" descr="11"/>
          <p:cNvPicPr>
            <a:picLocks noChangeAspect="1"/>
          </p:cNvPicPr>
          <p:nvPr/>
        </p:nvPicPr>
        <p:blipFill>
          <a:blip r:embed="rId1"/>
          <a:srcRect t="22115"/>
          <a:stretch>
            <a:fillRect/>
          </a:stretch>
        </p:blipFill>
        <p:spPr>
          <a:xfrm>
            <a:off x="120650" y="2057400"/>
            <a:ext cx="8902700" cy="4665663"/>
          </a:xfrm>
          <a:prstGeom prst="rect">
            <a:avLst/>
          </a:prstGeom>
          <a:noFill/>
          <a:ln w="9525">
            <a:noFill/>
          </a:ln>
        </p:spPr>
      </p:pic>
      <p:sp>
        <p:nvSpPr>
          <p:cNvPr id="40963" name="内容占位符 2"/>
          <p:cNvSpPr>
            <a:spLocks noGrp="1"/>
          </p:cNvSpPr>
          <p:nvPr>
            <p:ph idx="1"/>
          </p:nvPr>
        </p:nvSpPr>
        <p:spPr>
          <a:xfrm>
            <a:off x="557213" y="1119188"/>
            <a:ext cx="8066087" cy="1655762"/>
          </a:xfrm>
        </p:spPr>
        <p:txBody>
          <a:bodyPr vert="horz" wrap="square" lIns="68580" tIns="34290" rIns="68580" bIns="34290" anchor="t"/>
          <a:p>
            <a:pPr marL="0" indent="790575" algn="just" eaLnBrk="1" hangingPunct="1">
              <a:lnSpc>
                <a:spcPts val="4000"/>
              </a:lnSpc>
              <a:buNone/>
            </a:pPr>
            <a:r>
              <a:rPr lang="en-US" altLang="zh-CN" dirty="0">
                <a:latin typeface="宋体" panose="02010600030101010101" pitchFamily="2" charset="-122"/>
              </a:rPr>
              <a:t>4.</a:t>
            </a:r>
            <a:r>
              <a:rPr lang="zh-CN" altLang="en-US" dirty="0">
                <a:latin typeface="宋体" panose="02010600030101010101" pitchFamily="2" charset="-122"/>
              </a:rPr>
              <a:t>最后一个部分重复了之前的“一夜秋风，一夜秋雨”，你是怎么理解的？从中你体会到了作者怎样的思想感情？</a:t>
            </a:r>
            <a:endParaRPr lang="zh-CN" altLang="en-US" dirty="0">
              <a:latin typeface="宋体" panose="02010600030101010101" pitchFamily="2" charset="-122"/>
            </a:endParaRPr>
          </a:p>
        </p:txBody>
      </p:sp>
      <p:sp>
        <p:nvSpPr>
          <p:cNvPr id="29698" name="文本框 1"/>
          <p:cNvSpPr txBox="1"/>
          <p:nvPr/>
        </p:nvSpPr>
        <p:spPr>
          <a:xfrm>
            <a:off x="582613" y="2933700"/>
            <a:ext cx="8145462" cy="2143125"/>
          </a:xfrm>
          <a:prstGeom prst="rect">
            <a:avLst/>
          </a:prstGeom>
          <a:noFill/>
          <a:ln w="9525">
            <a:noFill/>
          </a:ln>
        </p:spPr>
        <p:txBody>
          <a:bodyPr>
            <a:spAutoFit/>
          </a:bodyPr>
          <a:p>
            <a:pPr algn="just">
              <a:lnSpc>
                <a:spcPts val="4000"/>
              </a:lnSpc>
            </a:pPr>
            <a:r>
              <a:rPr lang="en-US" altLang="zh-CN" sz="2800" dirty="0">
                <a:solidFill>
                  <a:srgbClr val="C00000"/>
                </a:solidFill>
                <a:latin typeface="楷体" pitchFamily="49" charset="-122"/>
                <a:ea typeface="楷体" pitchFamily="49" charset="-122"/>
              </a:rPr>
              <a:t>   </a:t>
            </a:r>
            <a:r>
              <a:rPr lang="zh-CN" altLang="en-US" sz="2800" dirty="0">
                <a:solidFill>
                  <a:srgbClr val="C00000"/>
                </a:solidFill>
                <a:latin typeface="楷体" pitchFamily="49" charset="-122"/>
                <a:ea typeface="楷体" pitchFamily="49" charset="-122"/>
              </a:rPr>
              <a:t>“一夜秋风，一夜秋雨”在这里的再次出现，是与第</a:t>
            </a:r>
            <a:r>
              <a:rPr lang="en-US" altLang="zh-CN" sz="2800" dirty="0">
                <a:solidFill>
                  <a:srgbClr val="C00000"/>
                </a:solidFill>
                <a:latin typeface="楷体" pitchFamily="49" charset="-122"/>
                <a:ea typeface="楷体" pitchFamily="49" charset="-122"/>
              </a:rPr>
              <a:t>1</a:t>
            </a:r>
            <a:r>
              <a:rPr lang="zh-CN" altLang="en-US" sz="2800" dirty="0">
                <a:solidFill>
                  <a:srgbClr val="C00000"/>
                </a:solidFill>
                <a:latin typeface="楷体" pitchFamily="49" charset="-122"/>
                <a:ea typeface="楷体" pitchFamily="49" charset="-122"/>
              </a:rPr>
              <a:t>自然段呼应。可以让文章更紧凑。</a:t>
            </a:r>
            <a:endParaRPr lang="en-US" altLang="zh-CN" sz="2800" dirty="0">
              <a:solidFill>
                <a:srgbClr val="C00000"/>
              </a:solidFill>
              <a:latin typeface="楷体" pitchFamily="49" charset="-122"/>
              <a:ea typeface="楷体" pitchFamily="49" charset="-122"/>
            </a:endParaRPr>
          </a:p>
          <a:p>
            <a:pPr algn="just">
              <a:lnSpc>
                <a:spcPts val="4000"/>
              </a:lnSpc>
            </a:pPr>
            <a:r>
              <a:rPr lang="zh-CN" altLang="en-US" sz="2800" dirty="0">
                <a:solidFill>
                  <a:srgbClr val="C00000"/>
                </a:solidFill>
                <a:latin typeface="楷体" pitchFamily="49" charset="-122"/>
                <a:ea typeface="楷体" pitchFamily="49" charset="-122"/>
              </a:rPr>
              <a:t>    最后一段则再次抒发对铺满落叶的水泥道的喜爱之情，点题主题。</a:t>
            </a:r>
            <a:endParaRPr lang="zh-CN" altLang="en-US" sz="2800" dirty="0">
              <a:solidFill>
                <a:srgbClr val="C00000"/>
              </a:solidFill>
              <a:latin typeface="楷体" pitchFamily="49" charset="-122"/>
              <a:ea typeface="楷体"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29698">
                                            <p:txEl>
                                              <p:charRg st="0" end="43"/>
                                            </p:txEl>
                                          </p:spTgt>
                                        </p:tgtEl>
                                        <p:attrNameLst>
                                          <p:attrName>style.visibility</p:attrName>
                                        </p:attrNameLst>
                                      </p:cBhvr>
                                      <p:to>
                                        <p:strVal val="visible"/>
                                      </p:to>
                                    </p:set>
                                    <p:animEffect transition="in" filter="checkerboard(across)">
                                      <p:cBhvr>
                                        <p:cTn id="7" dur="500"/>
                                        <p:tgtEl>
                                          <p:spTgt spid="29698">
                                            <p:txEl>
                                              <p:charRg st="0" end="43"/>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29698">
                                            <p:txEl>
                                              <p:charRg st="43" end="77"/>
                                            </p:txEl>
                                          </p:spTgt>
                                        </p:tgtEl>
                                        <p:attrNameLst>
                                          <p:attrName>style.visibility</p:attrName>
                                        </p:attrNameLst>
                                      </p:cBhvr>
                                      <p:to>
                                        <p:strVal val="visible"/>
                                      </p:to>
                                    </p:set>
                                    <p:animEffect transition="in" filter="checkerboard(across)">
                                      <p:cBhvr>
                                        <p:cTn id="12" dur="500"/>
                                        <p:tgtEl>
                                          <p:spTgt spid="29698">
                                            <p:txEl>
                                              <p:charRg st="43" end="7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41986" name="图片 2" descr="11"/>
          <p:cNvPicPr>
            <a:picLocks noChangeAspect="1"/>
          </p:cNvPicPr>
          <p:nvPr/>
        </p:nvPicPr>
        <p:blipFill>
          <a:blip r:embed="rId1"/>
          <a:srcRect t="22115"/>
          <a:stretch>
            <a:fillRect/>
          </a:stretch>
        </p:blipFill>
        <p:spPr>
          <a:xfrm>
            <a:off x="120650" y="2057400"/>
            <a:ext cx="8902700" cy="4665663"/>
          </a:xfrm>
          <a:prstGeom prst="rect">
            <a:avLst/>
          </a:prstGeom>
          <a:noFill/>
          <a:ln w="9525">
            <a:noFill/>
          </a:ln>
        </p:spPr>
      </p:pic>
      <p:sp>
        <p:nvSpPr>
          <p:cNvPr id="28673" name="内容占位符 2"/>
          <p:cNvSpPr>
            <a:spLocks noGrp="1"/>
          </p:cNvSpPr>
          <p:nvPr>
            <p:ph idx="1"/>
          </p:nvPr>
        </p:nvSpPr>
        <p:spPr>
          <a:xfrm>
            <a:off x="609600" y="2016125"/>
            <a:ext cx="8121650" cy="3673475"/>
          </a:xfrm>
          <a:solidFill>
            <a:schemeClr val="bg1">
              <a:alpha val="81000"/>
            </a:schemeClr>
          </a:solidFill>
        </p:spPr>
        <p:txBody>
          <a:bodyPr vert="horz" wrap="square" lIns="68580" tIns="34290" rIns="68580" bIns="34290" numCol="1" anchor="t" anchorCtr="0" compatLnSpc="1"/>
          <a:lstStyle/>
          <a:p>
            <a:pPr marL="0" marR="0" lvl="0" indent="0" algn="l" defTabSz="914400" rtl="0" eaLnBrk="1" fontAlgn="auto" latinLnBrk="0" hangingPunct="1">
              <a:lnSpc>
                <a:spcPts val="4000"/>
              </a:lnSpc>
              <a:spcBef>
                <a:spcPts val="1000"/>
              </a:spcBef>
              <a:spcAft>
                <a:spcPct val="0"/>
              </a:spcAft>
              <a:buClrTx/>
              <a:buSzTx/>
              <a:buFont typeface="Arial" panose="020B0604020202020204" pitchFamily="34" charset="0"/>
              <a:buNone/>
              <a:defRPr/>
            </a:pPr>
            <a:r>
              <a:rPr kumimoji="0" lang="en-US" altLang="zh-CN" sz="2800" b="0" i="0" u="none" strike="noStrike" kern="1200" cap="none" spc="0" normalizeH="0" baseline="0" noProof="1" smtClean="0">
                <a:ln>
                  <a:noFill/>
                </a:ln>
                <a:solidFill>
                  <a:schemeClr val="tx1"/>
                </a:solidFill>
                <a:effectLst/>
                <a:uLnTx/>
                <a:uFillTx/>
                <a:latin typeface="楷体" pitchFamily="49" charset="-122"/>
                <a:ea typeface="楷体" pitchFamily="49" charset="-122"/>
                <a:cs typeface="+mn-cs"/>
              </a:rPr>
              <a:t>   1.</a:t>
            </a:r>
            <a:r>
              <a:rPr kumimoji="0" lang="zh-CN" altLang="en-US" sz="2800" b="0" i="0" u="none" strike="noStrike" kern="1200" cap="none" spc="0" normalizeH="0" baseline="0" noProof="1" smtClean="0">
                <a:ln>
                  <a:noFill/>
                </a:ln>
                <a:solidFill>
                  <a:schemeClr val="tx1"/>
                </a:solidFill>
                <a:effectLst/>
                <a:uLnTx/>
                <a:uFillTx/>
                <a:latin typeface="楷体" pitchFamily="49" charset="-122"/>
                <a:ea typeface="楷体" pitchFamily="49" charset="-122"/>
                <a:cs typeface="+mn-cs"/>
              </a:rPr>
              <a:t>这一片片闪着雨珠的叶子，</a:t>
            </a:r>
            <a:r>
              <a:rPr kumimoji="0" lang="zh-CN" altLang="en-US" sz="2800" b="0" i="0" u="none" strike="noStrike" kern="1200" cap="none" spc="0" normalizeH="0" baseline="0" noProof="1" smtClean="0">
                <a:ln>
                  <a:noFill/>
                </a:ln>
                <a:solidFill>
                  <a:srgbClr val="FF0000"/>
                </a:solidFill>
                <a:effectLst/>
                <a:uLnTx/>
                <a:uFillTx/>
                <a:latin typeface="楷体" pitchFamily="49" charset="-122"/>
                <a:ea typeface="楷体" pitchFamily="49" charset="-122"/>
                <a:cs typeface="+mn-cs"/>
              </a:rPr>
              <a:t>一</a:t>
            </a:r>
            <a:r>
              <a:rPr kumimoji="0" lang="zh-CN" altLang="en-US" sz="2800" b="0" i="0" u="none" strike="noStrike" kern="1200" cap="none" spc="0" normalizeH="0" baseline="0" noProof="1" smtClean="0">
                <a:ln>
                  <a:noFill/>
                </a:ln>
                <a:solidFill>
                  <a:schemeClr val="tx1"/>
                </a:solidFill>
                <a:effectLst/>
                <a:uLnTx/>
                <a:uFillTx/>
                <a:latin typeface="楷体" pitchFamily="49" charset="-122"/>
                <a:ea typeface="楷体" pitchFamily="49" charset="-122"/>
                <a:cs typeface="+mn-cs"/>
              </a:rPr>
              <a:t>掉下来，</a:t>
            </a:r>
            <a:r>
              <a:rPr kumimoji="0" lang="zh-CN" altLang="en-US" sz="2800" b="0" i="0" u="none" strike="noStrike" kern="1200" cap="none" spc="0" normalizeH="0" baseline="0" noProof="1" smtClean="0">
                <a:ln>
                  <a:noFill/>
                </a:ln>
                <a:solidFill>
                  <a:srgbClr val="FF0000"/>
                </a:solidFill>
                <a:effectLst/>
                <a:uLnTx/>
                <a:uFillTx/>
                <a:latin typeface="楷体" pitchFamily="49" charset="-122"/>
                <a:ea typeface="楷体" pitchFamily="49" charset="-122"/>
                <a:cs typeface="+mn-cs"/>
              </a:rPr>
              <a:t>便</a:t>
            </a:r>
            <a:r>
              <a:rPr kumimoji="0" lang="zh-CN" altLang="en-US" sz="2800" b="0" i="0" u="none" strike="noStrike" kern="1200" cap="none" spc="0" normalizeH="0" baseline="0" noProof="1" smtClean="0">
                <a:ln>
                  <a:noFill/>
                </a:ln>
                <a:solidFill>
                  <a:schemeClr val="tx1"/>
                </a:solidFill>
                <a:effectLst/>
                <a:uLnTx/>
                <a:uFillTx/>
                <a:latin typeface="楷体" pitchFamily="49" charset="-122"/>
                <a:ea typeface="楷体" pitchFamily="49" charset="-122"/>
                <a:cs typeface="+mn-cs"/>
              </a:rPr>
              <a:t>紧紧地粘在湿漉漉的水泥道上了。</a:t>
            </a:r>
            <a:r>
              <a:rPr kumimoji="0" lang="zh-CN" altLang="en-US" sz="2800" b="0" i="0" u="none" strike="noStrike" kern="1200" cap="none" spc="0" normalizeH="0" baseline="0" noProof="1" smtClean="0">
                <a:ln>
                  <a:noFill/>
                </a:ln>
                <a:solidFill>
                  <a:schemeClr val="accent5">
                    <a:lumMod val="75000"/>
                  </a:schemeClr>
                </a:solidFill>
                <a:effectLst/>
                <a:uLnTx/>
                <a:uFillTx/>
                <a:latin typeface="楷体" pitchFamily="49" charset="-122"/>
                <a:ea typeface="楷体" pitchFamily="49" charset="-122"/>
                <a:cs typeface="+mn-cs"/>
              </a:rPr>
              <a:t>(关联词)</a:t>
            </a:r>
            <a:endParaRPr kumimoji="0" lang="zh-CN" altLang="en-US" sz="2800" b="0" i="0" u="none" strike="noStrike" kern="1200" cap="none" spc="0" normalizeH="0" baseline="0" noProof="1">
              <a:ln>
                <a:noFill/>
              </a:ln>
              <a:solidFill>
                <a:schemeClr val="accent5">
                  <a:lumMod val="75000"/>
                </a:schemeClr>
              </a:solidFill>
              <a:effectLst/>
              <a:uLnTx/>
              <a:uFillTx/>
              <a:latin typeface="楷体" pitchFamily="49" charset="-122"/>
              <a:ea typeface="楷体" pitchFamily="49" charset="-122"/>
              <a:cs typeface="+mn-cs"/>
            </a:endParaRPr>
          </a:p>
          <a:p>
            <a:pPr marL="0" marR="0" lvl="0" indent="0" algn="l" defTabSz="914400" rtl="0" eaLnBrk="1" fontAlgn="auto" latinLnBrk="0" hangingPunct="1">
              <a:lnSpc>
                <a:spcPts val="4000"/>
              </a:lnSpc>
              <a:spcBef>
                <a:spcPts val="1000"/>
              </a:spcBef>
              <a:spcAft>
                <a:spcPct val="0"/>
              </a:spcAft>
              <a:buClrTx/>
              <a:buSzTx/>
              <a:buFont typeface="Arial" panose="020B0604020202020204" pitchFamily="34" charset="0"/>
              <a:buNone/>
              <a:defRPr/>
            </a:pPr>
            <a:r>
              <a:rPr kumimoji="0" lang="en-US" altLang="zh-CN" sz="2800" b="0" i="0" u="none" strike="noStrike" kern="1200" cap="none" spc="0" normalizeH="0" baseline="0" noProof="1" smtClean="0">
                <a:ln>
                  <a:noFill/>
                </a:ln>
                <a:solidFill>
                  <a:schemeClr val="tx1"/>
                </a:solidFill>
                <a:effectLst/>
                <a:uLnTx/>
                <a:uFillTx/>
                <a:latin typeface="楷体" pitchFamily="49" charset="-122"/>
                <a:ea typeface="楷体" pitchFamily="49" charset="-122"/>
                <a:cs typeface="+mn-cs"/>
              </a:rPr>
              <a:t>   2.</a:t>
            </a:r>
            <a:r>
              <a:rPr kumimoji="0" lang="zh-CN" altLang="en-US" sz="2800" b="0" i="0" u="none" strike="noStrike" kern="1200" cap="none" spc="0" normalizeH="0" baseline="0" noProof="1" smtClean="0">
                <a:ln>
                  <a:noFill/>
                </a:ln>
                <a:solidFill>
                  <a:srgbClr val="FF0000"/>
                </a:solidFill>
                <a:effectLst/>
                <a:uLnTx/>
                <a:uFillTx/>
                <a:latin typeface="楷体" pitchFamily="49" charset="-122"/>
                <a:ea typeface="楷体" pitchFamily="49" charset="-122"/>
                <a:cs typeface="+mn-cs"/>
              </a:rPr>
              <a:t>水泥道像</a:t>
            </a:r>
            <a:r>
              <a:rPr kumimoji="0" lang="zh-CN" altLang="en-US" sz="2800" b="0" i="0" u="none" strike="noStrike" kern="1200" cap="none" spc="0" normalizeH="0" baseline="0" noProof="1" smtClean="0">
                <a:ln>
                  <a:noFill/>
                </a:ln>
                <a:solidFill>
                  <a:schemeClr val="tx1"/>
                </a:solidFill>
                <a:effectLst/>
                <a:uLnTx/>
                <a:uFillTx/>
                <a:latin typeface="楷体" pitchFamily="49" charset="-122"/>
                <a:ea typeface="楷体" pitchFamily="49" charset="-122"/>
                <a:cs typeface="+mn-cs"/>
              </a:rPr>
              <a:t>铺上了一块彩色的</a:t>
            </a:r>
            <a:r>
              <a:rPr kumimoji="0" lang="zh-CN" altLang="en-US" sz="2800" b="0" i="0" u="none" strike="noStrike" kern="1200" cap="none" spc="0" normalizeH="0" baseline="0" noProof="1" smtClean="0">
                <a:ln>
                  <a:noFill/>
                </a:ln>
                <a:solidFill>
                  <a:srgbClr val="FF0000"/>
                </a:solidFill>
                <a:effectLst/>
                <a:uLnTx/>
                <a:uFillTx/>
                <a:latin typeface="楷体" pitchFamily="49" charset="-122"/>
                <a:ea typeface="楷体" pitchFamily="49" charset="-122"/>
                <a:cs typeface="+mn-cs"/>
              </a:rPr>
              <a:t>地毯</a:t>
            </a:r>
            <a:r>
              <a:rPr kumimoji="0" lang="zh-CN" altLang="en-US" sz="2800" b="0" i="0" u="none" strike="noStrike" kern="1200" cap="none" spc="0" normalizeH="0" baseline="0" noProof="1" smtClean="0">
                <a:ln>
                  <a:noFill/>
                </a:ln>
                <a:solidFill>
                  <a:schemeClr val="tx1"/>
                </a:solidFill>
                <a:effectLst/>
                <a:uLnTx/>
                <a:uFillTx/>
                <a:latin typeface="楷体" pitchFamily="49" charset="-122"/>
                <a:ea typeface="楷体" pitchFamily="49" charset="-122"/>
                <a:cs typeface="+mn-cs"/>
              </a:rPr>
              <a:t>，这是一块印着落叶图案的、闪闪发光的地毯。</a:t>
            </a:r>
            <a:r>
              <a:rPr kumimoji="0" lang="zh-CN" altLang="en-US" sz="2800" b="0" i="0" u="none" strike="noStrike" kern="1200" cap="none" spc="0" normalizeH="0" baseline="0" noProof="1" smtClean="0">
                <a:ln>
                  <a:noFill/>
                </a:ln>
                <a:solidFill>
                  <a:schemeClr val="accent5">
                    <a:lumMod val="75000"/>
                  </a:schemeClr>
                </a:solidFill>
                <a:effectLst/>
                <a:uLnTx/>
                <a:uFillTx/>
                <a:latin typeface="楷体" pitchFamily="49" charset="-122"/>
                <a:ea typeface="楷体" pitchFamily="49" charset="-122"/>
                <a:cs typeface="+mn-cs"/>
              </a:rPr>
              <a:t>（比喻）</a:t>
            </a:r>
            <a:endParaRPr kumimoji="0" lang="en-US" altLang="zh-CN" sz="2800" b="0" i="0" u="none" strike="noStrike" kern="1200" cap="none" spc="0" normalizeH="0" baseline="0" noProof="1" smtClean="0">
              <a:ln>
                <a:noFill/>
              </a:ln>
              <a:solidFill>
                <a:schemeClr val="accent5">
                  <a:lumMod val="75000"/>
                </a:schemeClr>
              </a:solidFill>
              <a:effectLst/>
              <a:uLnTx/>
              <a:uFillTx/>
              <a:latin typeface="楷体" pitchFamily="49" charset="-122"/>
              <a:ea typeface="楷体" pitchFamily="49" charset="-122"/>
              <a:cs typeface="+mn-cs"/>
            </a:endParaRPr>
          </a:p>
          <a:p>
            <a:pPr marL="0" marR="0" lvl="0" indent="0" algn="just" defTabSz="914400" rtl="0" eaLnBrk="1" fontAlgn="auto" latinLnBrk="0" hangingPunct="1">
              <a:lnSpc>
                <a:spcPts val="4000"/>
              </a:lnSpc>
              <a:spcBef>
                <a:spcPts val="1000"/>
              </a:spcBef>
              <a:spcAft>
                <a:spcPct val="0"/>
              </a:spcAft>
              <a:buClrTx/>
              <a:buSzTx/>
              <a:buFont typeface="Arial" panose="020B0604020202020204" pitchFamily="34" charset="0"/>
              <a:buNone/>
              <a:defRPr/>
            </a:pPr>
            <a:r>
              <a:rPr kumimoji="0" lang="en-US" altLang="zh-CN" sz="2800" b="0" i="0" u="none" strike="noStrike" kern="1200" cap="none" spc="0" normalizeH="0" baseline="0" noProof="1" smtClean="0">
                <a:ln>
                  <a:noFill/>
                </a:ln>
                <a:solidFill>
                  <a:schemeClr val="tx1"/>
                </a:solidFill>
                <a:effectLst/>
                <a:uLnTx/>
                <a:uFillTx/>
                <a:latin typeface="楷体" pitchFamily="49" charset="-122"/>
                <a:ea typeface="楷体" pitchFamily="49" charset="-122"/>
                <a:cs typeface="+mn-cs"/>
              </a:rPr>
              <a:t>   3.</a:t>
            </a:r>
            <a:r>
              <a:rPr kumimoji="0" lang="zh-CN" altLang="en-US" sz="2800" b="0" i="0" u="none" strike="noStrike" kern="1200" cap="none" spc="0" normalizeH="0" baseline="0" noProof="1" smtClean="0">
                <a:ln>
                  <a:noFill/>
                </a:ln>
                <a:solidFill>
                  <a:srgbClr val="FF0000"/>
                </a:solidFill>
                <a:effectLst/>
                <a:uLnTx/>
                <a:uFillTx/>
                <a:latin typeface="楷体" pitchFamily="49" charset="-122"/>
                <a:ea typeface="楷体" pitchFamily="49" charset="-122"/>
                <a:cs typeface="+mn-cs"/>
              </a:rPr>
              <a:t>要不是</a:t>
            </a:r>
            <a:r>
              <a:rPr kumimoji="0" lang="zh-CN" altLang="en-US" sz="2800" b="0" i="0" u="none" strike="noStrike" kern="1200" cap="none" spc="0" normalizeH="0" baseline="0" noProof="1" smtClean="0">
                <a:ln>
                  <a:noFill/>
                </a:ln>
                <a:solidFill>
                  <a:schemeClr val="tx1"/>
                </a:solidFill>
                <a:effectLst/>
                <a:uLnTx/>
                <a:uFillTx/>
                <a:latin typeface="楷体" pitchFamily="49" charset="-122"/>
                <a:ea typeface="楷体" pitchFamily="49" charset="-122"/>
                <a:cs typeface="+mn-cs"/>
              </a:rPr>
              <a:t>怕上课迟到，我</a:t>
            </a:r>
            <a:r>
              <a:rPr kumimoji="0" lang="zh-CN" altLang="en-US" sz="2800" b="0" i="0" u="none" strike="noStrike" kern="1200" cap="none" spc="0" normalizeH="0" baseline="0" noProof="1" smtClean="0">
                <a:ln>
                  <a:noFill/>
                </a:ln>
                <a:solidFill>
                  <a:srgbClr val="FF0000"/>
                </a:solidFill>
                <a:effectLst/>
                <a:uLnTx/>
                <a:uFillTx/>
                <a:latin typeface="楷体" pitchFamily="49" charset="-122"/>
                <a:ea typeface="楷体" pitchFamily="49" charset="-122"/>
                <a:cs typeface="+mn-cs"/>
              </a:rPr>
              <a:t>会</a:t>
            </a:r>
            <a:r>
              <a:rPr kumimoji="0" lang="zh-CN" altLang="en-US" sz="2800" b="0" i="0" u="none" strike="noStrike" kern="1200" cap="none" spc="0" normalizeH="0" baseline="0" noProof="1" smtClean="0">
                <a:ln>
                  <a:noFill/>
                </a:ln>
                <a:solidFill>
                  <a:schemeClr val="tx1"/>
                </a:solidFill>
                <a:effectLst/>
                <a:uLnTx/>
                <a:uFillTx/>
                <a:latin typeface="楷体" pitchFamily="49" charset="-122"/>
                <a:ea typeface="楷体" pitchFamily="49" charset="-122"/>
                <a:cs typeface="+mn-cs"/>
              </a:rPr>
              <a:t>走得很慢很慢的。</a:t>
            </a:r>
            <a:endParaRPr kumimoji="0" lang="en-US" altLang="zh-CN" sz="2800" b="0" i="0" u="none" strike="noStrike" kern="1200" cap="none" spc="0" normalizeH="0" baseline="0" noProof="1" smtClean="0">
              <a:ln>
                <a:noFill/>
              </a:ln>
              <a:solidFill>
                <a:schemeClr val="tx1"/>
              </a:solidFill>
              <a:effectLst/>
              <a:uLnTx/>
              <a:uFillTx/>
              <a:latin typeface="楷体" pitchFamily="49" charset="-122"/>
              <a:ea typeface="楷体" pitchFamily="49" charset="-122"/>
              <a:cs typeface="+mn-cs"/>
            </a:endParaRPr>
          </a:p>
          <a:p>
            <a:pPr marL="0" marR="0" lvl="0" indent="0" algn="r" defTabSz="914400" rtl="0" eaLnBrk="1" fontAlgn="auto" latinLnBrk="0" hangingPunct="1">
              <a:lnSpc>
                <a:spcPts val="4000"/>
              </a:lnSpc>
              <a:spcBef>
                <a:spcPts val="0"/>
              </a:spcBef>
              <a:spcAft>
                <a:spcPct val="0"/>
              </a:spcAft>
              <a:buClrTx/>
              <a:buSzTx/>
              <a:buFont typeface="Arial" panose="020B0604020202020204" pitchFamily="34" charset="0"/>
              <a:buNone/>
              <a:defRPr/>
            </a:pPr>
            <a:r>
              <a:rPr kumimoji="0" lang="zh-CN" altLang="en-US" sz="2800" b="0" i="0" u="none" strike="noStrike" kern="1200" cap="none" spc="0" normalizeH="0" baseline="0" noProof="1" smtClean="0">
                <a:ln>
                  <a:noFill/>
                </a:ln>
                <a:solidFill>
                  <a:schemeClr val="accent5">
                    <a:lumMod val="75000"/>
                  </a:schemeClr>
                </a:solidFill>
                <a:effectLst/>
                <a:uLnTx/>
                <a:uFillTx/>
                <a:latin typeface="楷体" pitchFamily="49" charset="-122"/>
                <a:ea typeface="楷体" pitchFamily="49" charset="-122"/>
                <a:cs typeface="+mn-cs"/>
              </a:rPr>
              <a:t>（条件句）</a:t>
            </a:r>
            <a:endParaRPr kumimoji="0" lang="en-US" altLang="zh-CN" sz="2800" b="0" i="0" u="none" strike="noStrike" kern="1200" cap="none" spc="0" normalizeH="0" baseline="0" noProof="1" smtClean="0">
              <a:ln>
                <a:noFill/>
              </a:ln>
              <a:solidFill>
                <a:schemeClr val="accent5">
                  <a:lumMod val="75000"/>
                </a:schemeClr>
              </a:solidFill>
              <a:effectLst/>
              <a:uLnTx/>
              <a:uFillTx/>
              <a:latin typeface="楷体" pitchFamily="49" charset="-122"/>
              <a:ea typeface="楷体" pitchFamily="49" charset="-122"/>
              <a:cs typeface="+mn-cs"/>
            </a:endParaRPr>
          </a:p>
          <a:p>
            <a:pPr marL="0" marR="0" lvl="0" indent="0" algn="l" defTabSz="914400" rtl="0" eaLnBrk="1" fontAlgn="auto" latinLnBrk="0" hangingPunct="1">
              <a:lnSpc>
                <a:spcPts val="4000"/>
              </a:lnSpc>
              <a:spcBef>
                <a:spcPts val="1000"/>
              </a:spcBef>
              <a:spcAft>
                <a:spcPct val="0"/>
              </a:spcAft>
              <a:buClrTx/>
              <a:buSzTx/>
              <a:buFont typeface="Arial" panose="020B0604020202020204" pitchFamily="34" charset="0"/>
              <a:buNone/>
              <a:defRPr/>
            </a:pPr>
            <a:endParaRPr kumimoji="0" lang="zh-CN" altLang="en-US" sz="2800" b="0" i="0" u="none" strike="noStrike" kern="1200" cap="none" spc="0" normalizeH="0" baseline="0" noProof="1">
              <a:ln>
                <a:noFill/>
              </a:ln>
              <a:solidFill>
                <a:schemeClr val="tx1"/>
              </a:solidFill>
              <a:effectLst/>
              <a:uLnTx/>
              <a:uFillTx/>
              <a:latin typeface="楷体" pitchFamily="49" charset="-122"/>
              <a:ea typeface="楷体" pitchFamily="49" charset="-122"/>
              <a:cs typeface="+mn-cs"/>
            </a:endParaRPr>
          </a:p>
          <a:p>
            <a:pPr marL="0" marR="0" lvl="0" indent="0" algn="l" defTabSz="914400" rtl="0" eaLnBrk="1" fontAlgn="auto" latinLnBrk="0" hangingPunct="1">
              <a:lnSpc>
                <a:spcPct val="90000"/>
              </a:lnSpc>
              <a:spcBef>
                <a:spcPts val="1000"/>
              </a:spcBef>
              <a:spcAft>
                <a:spcPct val="0"/>
              </a:spcAft>
              <a:buClrTx/>
              <a:buSzTx/>
              <a:buFont typeface="Arial" panose="020B0604020202020204" pitchFamily="34" charset="0"/>
              <a:buNone/>
              <a:defRPr/>
            </a:pPr>
            <a:endParaRPr kumimoji="0" lang="zh-CN" altLang="en-US" sz="2800" b="0" i="0" u="none" strike="noStrike" kern="1200" cap="none" spc="0" normalizeH="0" baseline="0" noProof="1">
              <a:ln>
                <a:noFill/>
              </a:ln>
              <a:solidFill>
                <a:schemeClr val="tx1"/>
              </a:solidFill>
              <a:effectLst/>
              <a:uLnTx/>
              <a:uFillTx/>
              <a:latin typeface="楷体" pitchFamily="49" charset="-122"/>
              <a:ea typeface="楷体" pitchFamily="49" charset="-122"/>
              <a:cs typeface="+mn-cs"/>
            </a:endParaRPr>
          </a:p>
        </p:txBody>
      </p:sp>
      <p:sp>
        <p:nvSpPr>
          <p:cNvPr id="44" name="圆角矩形 43"/>
          <p:cNvSpPr/>
          <p:nvPr/>
        </p:nvSpPr>
        <p:spPr>
          <a:xfrm>
            <a:off x="327025" y="1058863"/>
            <a:ext cx="2320925" cy="490538"/>
          </a:xfrm>
          <a:prstGeom prst="roundRect">
            <a:avLst/>
          </a:prstGeom>
          <a:solidFill>
            <a:schemeClr val="accent6">
              <a:lumMod val="60000"/>
              <a:lumOff val="40000"/>
            </a:schemeClr>
          </a:solidFill>
          <a:ln w="3175">
            <a:solidFill>
              <a:schemeClr val="accent6">
                <a:lumMod val="60000"/>
                <a:lumOff val="40000"/>
              </a:schemeClr>
            </a:solidFill>
            <a:prstDash val="solid"/>
          </a:ln>
        </p:spPr>
        <p:style>
          <a:lnRef idx="2">
            <a:schemeClr val="accent2">
              <a:shade val="50000"/>
            </a:schemeClr>
          </a:lnRef>
          <a:fillRef idx="1">
            <a:schemeClr val="accent2"/>
          </a:fillRef>
          <a:effectRef idx="0">
            <a:schemeClr val="accent2"/>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00" b="0" i="0" u="none" strike="noStrike" kern="1200" cap="none" spc="0" normalizeH="0" baseline="0" noProof="1">
              <a:ln>
                <a:noFill/>
              </a:ln>
              <a:solidFill>
                <a:schemeClr val="lt1"/>
              </a:solidFill>
              <a:effectLst/>
              <a:uLnTx/>
              <a:uFillTx/>
              <a:latin typeface="+mn-lt"/>
              <a:ea typeface="+mn-ea"/>
              <a:cs typeface="+mn-cs"/>
            </a:endParaRPr>
          </a:p>
        </p:txBody>
      </p:sp>
      <p:sp>
        <p:nvSpPr>
          <p:cNvPr id="41989" name="文本框 44"/>
          <p:cNvSpPr txBox="1"/>
          <p:nvPr/>
        </p:nvSpPr>
        <p:spPr>
          <a:xfrm>
            <a:off x="817563" y="1016000"/>
            <a:ext cx="1830387" cy="584200"/>
          </a:xfrm>
          <a:prstGeom prst="rect">
            <a:avLst/>
          </a:prstGeom>
          <a:noFill/>
          <a:ln w="9525">
            <a:noFill/>
          </a:ln>
        </p:spPr>
        <p:txBody>
          <a:bodyPr>
            <a:spAutoFit/>
          </a:bodyPr>
          <a:p>
            <a:r>
              <a:rPr lang="zh-CN" altLang="zh-CN" sz="3200" b="1" dirty="0">
                <a:solidFill>
                  <a:schemeClr val="bg1"/>
                </a:solidFill>
                <a:latin typeface="黑体" panose="02010600030101010101" pitchFamily="49" charset="-122"/>
                <a:ea typeface="黑体" panose="02010600030101010101" pitchFamily="49" charset="-122"/>
              </a:rPr>
              <a:t>佳句积累</a:t>
            </a:r>
            <a:endParaRPr lang="zh-CN" altLang="zh-CN" sz="3200" b="1" dirty="0">
              <a:solidFill>
                <a:schemeClr val="bg1"/>
              </a:solidFill>
              <a:latin typeface="黑体" panose="02010600030101010101" pitchFamily="49" charset="-122"/>
              <a:ea typeface="黑体" panose="02010600030101010101" pitchFamily="49" charset="-122"/>
            </a:endParaRPr>
          </a:p>
        </p:txBody>
      </p:sp>
      <p:pic>
        <p:nvPicPr>
          <p:cNvPr id="41990" name="图片 47" descr="品"/>
          <p:cNvPicPr>
            <a:picLocks noChangeAspect="1"/>
          </p:cNvPicPr>
          <p:nvPr/>
        </p:nvPicPr>
        <p:blipFill>
          <a:blip r:embed="rId2"/>
          <a:stretch>
            <a:fillRect/>
          </a:stretch>
        </p:blipFill>
        <p:spPr>
          <a:xfrm>
            <a:off x="300038" y="1028700"/>
            <a:ext cx="561975" cy="56038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8673">
                                            <p:txEl>
                                              <p:charRg st="0" end="41"/>
                                            </p:txEl>
                                          </p:spTgt>
                                        </p:tgtEl>
                                        <p:attrNameLst>
                                          <p:attrName>style.visibility</p:attrName>
                                        </p:attrNameLst>
                                      </p:cBhvr>
                                      <p:to>
                                        <p:strVal val="visible"/>
                                      </p:to>
                                    </p:set>
                                    <p:animEffect transition="in" filter="barn(inVertical)">
                                      <p:cBhvr>
                                        <p:cTn id="7" dur="500"/>
                                        <p:tgtEl>
                                          <p:spTgt spid="28673">
                                            <p:txEl>
                                              <p:charRg st="0" end="4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8673">
                                            <p:txEl>
                                              <p:charRg st="41" end="83"/>
                                            </p:txEl>
                                          </p:spTgt>
                                        </p:tgtEl>
                                        <p:attrNameLst>
                                          <p:attrName>style.visibility</p:attrName>
                                        </p:attrNameLst>
                                      </p:cBhvr>
                                      <p:to>
                                        <p:strVal val="visible"/>
                                      </p:to>
                                    </p:set>
                                    <p:animEffect transition="in" filter="barn(inVertical)">
                                      <p:cBhvr>
                                        <p:cTn id="12" dur="500"/>
                                        <p:tgtEl>
                                          <p:spTgt spid="28673">
                                            <p:txEl>
                                              <p:charRg st="41" end="8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28673">
                                            <p:txEl>
                                              <p:charRg st="83" end="105"/>
                                            </p:txEl>
                                          </p:spTgt>
                                        </p:tgtEl>
                                        <p:attrNameLst>
                                          <p:attrName>style.visibility</p:attrName>
                                        </p:attrNameLst>
                                      </p:cBhvr>
                                      <p:to>
                                        <p:strVal val="visible"/>
                                      </p:to>
                                    </p:set>
                                    <p:animEffect transition="in" filter="barn(inVertical)">
                                      <p:cBhvr>
                                        <p:cTn id="17" dur="500"/>
                                        <p:tgtEl>
                                          <p:spTgt spid="28673">
                                            <p:txEl>
                                              <p:charRg st="83" end="105"/>
                                            </p:txEl>
                                          </p:spTgt>
                                        </p:tgtEl>
                                      </p:cBhvr>
                                    </p:animEffect>
                                  </p:childTnLst>
                                </p:cTn>
                              </p:par>
                              <p:par>
                                <p:cTn id="18" presetID="16" presetClass="entr" presetSubtype="21" fill="hold" nodeType="withEffect">
                                  <p:stCondLst>
                                    <p:cond delay="0"/>
                                  </p:stCondLst>
                                  <p:childTnLst>
                                    <p:set>
                                      <p:cBhvr>
                                        <p:cTn id="19" dur="1" fill="hold">
                                          <p:stCondLst>
                                            <p:cond delay="0"/>
                                          </p:stCondLst>
                                        </p:cTn>
                                        <p:tgtEl>
                                          <p:spTgt spid="28673">
                                            <p:txEl>
                                              <p:charRg st="105" end="111"/>
                                            </p:txEl>
                                          </p:spTgt>
                                        </p:tgtEl>
                                        <p:attrNameLst>
                                          <p:attrName>style.visibility</p:attrName>
                                        </p:attrNameLst>
                                      </p:cBhvr>
                                      <p:to>
                                        <p:strVal val="visible"/>
                                      </p:to>
                                    </p:set>
                                    <p:animEffect transition="in" filter="barn(inVertical)">
                                      <p:cBhvr>
                                        <p:cTn id="20" dur="500"/>
                                        <p:tgtEl>
                                          <p:spTgt spid="28673">
                                            <p:txEl>
                                              <p:charRg st="105" end="1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43010" name="图片 2" descr="11"/>
          <p:cNvPicPr>
            <a:picLocks noChangeAspect="1"/>
          </p:cNvPicPr>
          <p:nvPr/>
        </p:nvPicPr>
        <p:blipFill>
          <a:blip r:embed="rId1"/>
          <a:srcRect t="22115"/>
          <a:stretch>
            <a:fillRect/>
          </a:stretch>
        </p:blipFill>
        <p:spPr>
          <a:xfrm>
            <a:off x="120650" y="2057400"/>
            <a:ext cx="8902700" cy="4665663"/>
          </a:xfrm>
          <a:prstGeom prst="rect">
            <a:avLst/>
          </a:prstGeom>
          <a:noFill/>
          <a:ln w="9525">
            <a:noFill/>
          </a:ln>
        </p:spPr>
      </p:pic>
      <p:sp>
        <p:nvSpPr>
          <p:cNvPr id="31745" name="内容占位符 2"/>
          <p:cNvSpPr>
            <a:spLocks noGrp="1" noChangeArrowheads="1"/>
          </p:cNvSpPr>
          <p:nvPr>
            <p:ph idx="1"/>
          </p:nvPr>
        </p:nvSpPr>
        <p:spPr>
          <a:xfrm>
            <a:off x="492125" y="1674813"/>
            <a:ext cx="8158163" cy="4351338"/>
          </a:xfrm>
          <a:solidFill>
            <a:schemeClr val="bg1">
              <a:alpha val="81000"/>
            </a:schemeClr>
          </a:solidFill>
        </p:spPr>
        <p:txBody>
          <a:bodyPr vert="horz" wrap="square" lIns="68580" tIns="34290" rIns="68580" bIns="34290" numCol="1" anchor="t" anchorCtr="0" compatLnSpc="1"/>
          <a:lstStyle/>
          <a:p>
            <a:pPr marL="0" marR="0" lvl="0" indent="0" algn="ctr" defTabSz="914400" rtl="0" eaLnBrk="1" fontAlgn="base" latinLnBrk="0" hangingPunct="1">
              <a:lnSpc>
                <a:spcPts val="3500"/>
              </a:lnSpc>
              <a:spcBef>
                <a:spcPts val="1000"/>
              </a:spcBef>
              <a:spcAft>
                <a:spcPct val="0"/>
              </a:spcAft>
              <a:buClrTx/>
              <a:buSzTx/>
              <a:buFont typeface="Arial" panose="020B0604020202020204" pitchFamily="34" charset="0"/>
              <a:buNone/>
              <a:defRPr/>
            </a:pPr>
            <a:r>
              <a:rPr kumimoji="0" lang="zh-CN" altLang="en-US" sz="2800" b="1" i="0" u="none" strike="noStrike" kern="1200" cap="none" spc="0" normalizeH="0" baseline="0" noProof="0" dirty="0" smtClean="0">
                <a:ln>
                  <a:noFill/>
                </a:ln>
                <a:solidFill>
                  <a:schemeClr val="tx1"/>
                </a:solidFill>
                <a:effectLst/>
                <a:uLnTx/>
                <a:uFillTx/>
                <a:latin typeface="+mn-ea"/>
                <a:ea typeface="+mn-ea"/>
                <a:cs typeface="+mn-cs"/>
              </a:rPr>
              <a:t>比 喻</a:t>
            </a:r>
            <a:endParaRPr kumimoji="0" lang="en-US" altLang="zh-CN" sz="2800" b="1" i="0" u="none" strike="noStrike" kern="1200" cap="none" spc="0" normalizeH="0" baseline="0" noProof="0" dirty="0" smtClean="0">
              <a:ln>
                <a:noFill/>
              </a:ln>
              <a:solidFill>
                <a:schemeClr val="tx1"/>
              </a:solidFill>
              <a:effectLst/>
              <a:uLnTx/>
              <a:uFillTx/>
              <a:latin typeface="+mn-ea"/>
              <a:ea typeface="+mn-ea"/>
              <a:cs typeface="+mn-cs"/>
            </a:endParaRPr>
          </a:p>
          <a:p>
            <a:pPr marL="0" marR="0" lvl="0" indent="791845" algn="just" defTabSz="914400" rtl="0" eaLnBrk="1" fontAlgn="base" latinLnBrk="0" hangingPunct="1">
              <a:lnSpc>
                <a:spcPts val="4000"/>
              </a:lnSpc>
              <a:spcBef>
                <a:spcPts val="0"/>
              </a:spcBef>
              <a:spcAft>
                <a:spcPct val="0"/>
              </a:spcAft>
              <a:buClrTx/>
              <a:buSzTx/>
              <a:buFont typeface="Arial" panose="020B0604020202020204" pitchFamily="34" charset="0"/>
              <a:buNone/>
              <a:defRPr/>
            </a:pPr>
            <a:r>
              <a:rPr kumimoji="0" lang="zh-CN" altLang="en-US" sz="2800" b="0" i="0" u="none" strike="noStrike" kern="1200" cap="none" spc="0" normalizeH="0" baseline="0" noProof="0" dirty="0" smtClean="0">
                <a:ln>
                  <a:noFill/>
                </a:ln>
                <a:solidFill>
                  <a:schemeClr val="tx1"/>
                </a:solidFill>
                <a:effectLst/>
                <a:uLnTx/>
                <a:uFillTx/>
                <a:latin typeface="+mn-ea"/>
                <a:ea typeface="+mn-ea"/>
                <a:cs typeface="+mn-cs"/>
              </a:rPr>
              <a:t>就是打比方，是借助两个事物之间的</a:t>
            </a:r>
            <a:r>
              <a:rPr kumimoji="0" lang="zh-CN" altLang="en-US" sz="2800" b="0" i="0" u="none" strike="noStrike" kern="1200" cap="none" spc="0" normalizeH="0" baseline="0" noProof="0" dirty="0" smtClean="0">
                <a:ln>
                  <a:noFill/>
                </a:ln>
                <a:solidFill>
                  <a:srgbClr val="FF0000"/>
                </a:solidFill>
                <a:effectLst/>
                <a:uLnTx/>
                <a:uFillTx/>
                <a:latin typeface="+mn-ea"/>
                <a:ea typeface="+mn-ea"/>
                <a:cs typeface="+mn-cs"/>
              </a:rPr>
              <a:t>相似之处</a:t>
            </a:r>
            <a:r>
              <a:rPr kumimoji="0" lang="zh-CN" altLang="en-US" sz="2800" b="0" i="0" u="none" strike="noStrike" kern="1200" cap="none" spc="0" normalizeH="0" baseline="0" noProof="0" dirty="0" smtClean="0">
                <a:ln>
                  <a:noFill/>
                </a:ln>
                <a:solidFill>
                  <a:schemeClr val="tx1"/>
                </a:solidFill>
                <a:effectLst/>
                <a:uLnTx/>
                <a:uFillTx/>
                <a:latin typeface="+mn-ea"/>
                <a:ea typeface="+mn-ea"/>
                <a:cs typeface="+mn-cs"/>
              </a:rPr>
              <a:t>，用</a:t>
            </a:r>
            <a:r>
              <a:rPr kumimoji="0" lang="zh-CN" altLang="en-US" sz="2800" b="0" i="0" u="none" strike="noStrike" kern="1200" cap="none" spc="0" normalizeH="0" baseline="0" noProof="0" dirty="0" smtClean="0">
                <a:ln>
                  <a:noFill/>
                </a:ln>
                <a:solidFill>
                  <a:srgbClr val="FF0000"/>
                </a:solidFill>
                <a:effectLst/>
                <a:uLnTx/>
                <a:uFillTx/>
                <a:latin typeface="+mn-ea"/>
                <a:ea typeface="+mn-ea"/>
                <a:cs typeface="+mn-cs"/>
              </a:rPr>
              <a:t>具体的、浅显的、熟知的事物</a:t>
            </a:r>
            <a:r>
              <a:rPr kumimoji="0" lang="zh-CN" altLang="en-US" sz="2800" b="0" i="0" u="none" strike="noStrike" kern="1200" cap="none" spc="0" normalizeH="0" baseline="0" noProof="0" dirty="0" smtClean="0">
                <a:ln>
                  <a:noFill/>
                </a:ln>
                <a:solidFill>
                  <a:schemeClr val="tx1"/>
                </a:solidFill>
                <a:effectLst/>
                <a:uLnTx/>
                <a:uFillTx/>
                <a:latin typeface="+mn-ea"/>
                <a:ea typeface="+mn-ea"/>
                <a:cs typeface="+mn-cs"/>
              </a:rPr>
              <a:t>去说明或描写</a:t>
            </a:r>
            <a:r>
              <a:rPr kumimoji="0" lang="zh-CN" altLang="en-US" sz="2800" b="0" i="0" u="none" strike="noStrike" kern="1200" cap="none" spc="0" normalizeH="0" baseline="0" noProof="0" dirty="0" smtClean="0">
                <a:ln>
                  <a:noFill/>
                </a:ln>
                <a:solidFill>
                  <a:srgbClr val="FF0000"/>
                </a:solidFill>
                <a:effectLst/>
                <a:uLnTx/>
                <a:uFillTx/>
                <a:latin typeface="+mn-ea"/>
                <a:ea typeface="+mn-ea"/>
                <a:cs typeface="+mn-cs"/>
              </a:rPr>
              <a:t>抽象的、深奥的、生疏的事物</a:t>
            </a:r>
            <a:r>
              <a:rPr kumimoji="0" lang="zh-CN" altLang="en-US" sz="2800" b="0" i="0" u="none" strike="noStrike" kern="1200" cap="none" spc="0" normalizeH="0" baseline="0" noProof="0" dirty="0" smtClean="0">
                <a:ln>
                  <a:noFill/>
                </a:ln>
                <a:solidFill>
                  <a:schemeClr val="tx1"/>
                </a:solidFill>
                <a:effectLst/>
                <a:uLnTx/>
                <a:uFillTx/>
                <a:latin typeface="+mn-ea"/>
                <a:ea typeface="+mn-ea"/>
                <a:cs typeface="+mn-cs"/>
              </a:rPr>
              <a:t>的一种修辞手法。</a:t>
            </a:r>
            <a:endParaRPr kumimoji="0" lang="en-US" altLang="zh-CN" sz="2800" b="0" i="0" u="none" strike="noStrike" kern="1200" cap="none" spc="0" normalizeH="0" baseline="0" noProof="0" dirty="0" smtClean="0">
              <a:ln>
                <a:noFill/>
              </a:ln>
              <a:solidFill>
                <a:schemeClr val="tx1"/>
              </a:solidFill>
              <a:effectLst/>
              <a:uLnTx/>
              <a:uFillTx/>
              <a:latin typeface="+mn-ea"/>
              <a:ea typeface="+mn-ea"/>
              <a:cs typeface="+mn-cs"/>
            </a:endParaRPr>
          </a:p>
          <a:p>
            <a:pPr marL="0" marR="0" lvl="0" indent="791845" algn="just" defTabSz="914400" rtl="0" eaLnBrk="1" fontAlgn="base" latinLnBrk="0" hangingPunct="1">
              <a:lnSpc>
                <a:spcPts val="4000"/>
              </a:lnSpc>
              <a:spcBef>
                <a:spcPts val="0"/>
              </a:spcBef>
              <a:spcAft>
                <a:spcPct val="0"/>
              </a:spcAft>
              <a:buClrTx/>
              <a:buSzTx/>
              <a:buFont typeface="Arial" panose="020B0604020202020204" pitchFamily="34" charset="0"/>
              <a:buNone/>
              <a:defRPr/>
            </a:pPr>
            <a:r>
              <a:rPr kumimoji="0" lang="zh-CN" altLang="en-US" sz="2800" b="0" i="0" u="none" strike="noStrike" kern="1200" cap="none" spc="0" normalizeH="0" baseline="0" noProof="0" dirty="0" smtClean="0">
                <a:ln>
                  <a:noFill/>
                </a:ln>
                <a:solidFill>
                  <a:schemeClr val="tx1"/>
                </a:solidFill>
                <a:effectLst/>
                <a:uLnTx/>
                <a:uFillTx/>
                <a:latin typeface="+mn-ea"/>
                <a:ea typeface="+mn-ea"/>
                <a:cs typeface="+mn-cs"/>
              </a:rPr>
              <a:t>如本文中“水泥道像铺上了一块彩色的地毯”“每一片法国梧桐树的落叶，都像一个金色的小巴掌”“我穿着一双棕红色的小雨靴。你瞧，这多像两只棕红色的小鸟。”</a:t>
            </a:r>
            <a:endParaRPr kumimoji="0" lang="en-US" altLang="zh-CN" sz="2800" b="0" i="0" u="none" strike="noStrike" kern="1200" cap="none" spc="0" normalizeH="0" baseline="0" noProof="0" dirty="0" smtClean="0">
              <a:ln>
                <a:noFill/>
              </a:ln>
              <a:solidFill>
                <a:schemeClr val="tx1"/>
              </a:solidFill>
              <a:effectLst/>
              <a:uLnTx/>
              <a:uFillTx/>
              <a:latin typeface="+mn-ea"/>
              <a:ea typeface="+mn-ea"/>
              <a:cs typeface="+mn-cs"/>
            </a:endParaRPr>
          </a:p>
        </p:txBody>
      </p:sp>
      <p:sp>
        <p:nvSpPr>
          <p:cNvPr id="64" name="圆角矩形 63"/>
          <p:cNvSpPr/>
          <p:nvPr/>
        </p:nvSpPr>
        <p:spPr>
          <a:xfrm>
            <a:off x="314325" y="979488"/>
            <a:ext cx="2286000" cy="492125"/>
          </a:xfrm>
          <a:prstGeom prst="roundRect">
            <a:avLst/>
          </a:prstGeom>
          <a:solidFill>
            <a:schemeClr val="accent6">
              <a:lumMod val="60000"/>
              <a:lumOff val="40000"/>
            </a:schemeClr>
          </a:solidFill>
          <a:ln w="3175">
            <a:solidFill>
              <a:schemeClr val="accent6">
                <a:lumMod val="60000"/>
                <a:lumOff val="40000"/>
              </a:schemeClr>
            </a:solidFill>
            <a:prstDash val="solid"/>
          </a:ln>
        </p:spPr>
        <p:style>
          <a:lnRef idx="2">
            <a:schemeClr val="accent2">
              <a:shade val="50000"/>
            </a:schemeClr>
          </a:lnRef>
          <a:fillRef idx="1">
            <a:schemeClr val="accent2"/>
          </a:fillRef>
          <a:effectRef idx="0">
            <a:schemeClr val="accent2"/>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00" b="0" i="0" u="none" strike="noStrike" kern="1200" cap="none" spc="0" normalizeH="0" baseline="0" noProof="1">
              <a:ln>
                <a:noFill/>
              </a:ln>
              <a:solidFill>
                <a:schemeClr val="lt1"/>
              </a:solidFill>
              <a:effectLst/>
              <a:uLnTx/>
              <a:uFillTx/>
              <a:latin typeface="+mn-lt"/>
              <a:ea typeface="+mn-ea"/>
              <a:cs typeface="+mn-cs"/>
            </a:endParaRPr>
          </a:p>
        </p:txBody>
      </p:sp>
      <p:sp>
        <p:nvSpPr>
          <p:cNvPr id="43013" name="文本框 64"/>
          <p:cNvSpPr txBox="1"/>
          <p:nvPr/>
        </p:nvSpPr>
        <p:spPr>
          <a:xfrm>
            <a:off x="766763" y="933450"/>
            <a:ext cx="1833562" cy="584200"/>
          </a:xfrm>
          <a:prstGeom prst="rect">
            <a:avLst/>
          </a:prstGeom>
          <a:noFill/>
          <a:ln w="9525">
            <a:noFill/>
          </a:ln>
        </p:spPr>
        <p:txBody>
          <a:bodyPr>
            <a:spAutoFit/>
          </a:bodyPr>
          <a:p>
            <a:r>
              <a:rPr lang="zh-CN" altLang="zh-CN" sz="3200" b="1" dirty="0">
                <a:solidFill>
                  <a:schemeClr val="bg1"/>
                </a:solidFill>
                <a:latin typeface="黑体" panose="02010600030101010101" pitchFamily="49" charset="-122"/>
                <a:ea typeface="黑体" panose="02010600030101010101" pitchFamily="49" charset="-122"/>
              </a:rPr>
              <a:t>写法借鉴</a:t>
            </a:r>
            <a:endParaRPr lang="zh-CN" altLang="zh-CN" sz="3200" b="1" dirty="0">
              <a:solidFill>
                <a:schemeClr val="bg1"/>
              </a:solidFill>
              <a:latin typeface="黑体" panose="02010600030101010101" pitchFamily="49" charset="-122"/>
              <a:ea typeface="黑体" panose="02010600030101010101" pitchFamily="49" charset="-122"/>
            </a:endParaRPr>
          </a:p>
        </p:txBody>
      </p:sp>
      <p:pic>
        <p:nvPicPr>
          <p:cNvPr id="43014" name="图片 65" descr="钢笔"/>
          <p:cNvPicPr>
            <a:picLocks noChangeAspect="1"/>
          </p:cNvPicPr>
          <p:nvPr/>
        </p:nvPicPr>
        <p:blipFill>
          <a:blip r:embed="rId2"/>
          <a:stretch>
            <a:fillRect/>
          </a:stretch>
        </p:blipFill>
        <p:spPr>
          <a:xfrm>
            <a:off x="265113" y="920750"/>
            <a:ext cx="581025" cy="582613"/>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1745">
                                            <p:txEl>
                                              <p:charRg st="0" end="4"/>
                                            </p:txEl>
                                          </p:spTgt>
                                        </p:tgtEl>
                                        <p:attrNameLst>
                                          <p:attrName>style.visibility</p:attrName>
                                        </p:attrNameLst>
                                      </p:cBhvr>
                                      <p:to>
                                        <p:strVal val="visible"/>
                                      </p:to>
                                    </p:set>
                                    <p:animEffect transition="in" filter="blinds(horizontal)">
                                      <p:cBhvr>
                                        <p:cTn id="7" dur="500"/>
                                        <p:tgtEl>
                                          <p:spTgt spid="31745">
                                            <p:txEl>
                                              <p:charRg st="0"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1745">
                                            <p:txEl>
                                              <p:charRg st="4" end="67"/>
                                            </p:txEl>
                                          </p:spTgt>
                                        </p:tgtEl>
                                        <p:attrNameLst>
                                          <p:attrName>style.visibility</p:attrName>
                                        </p:attrNameLst>
                                      </p:cBhvr>
                                      <p:to>
                                        <p:strVal val="visible"/>
                                      </p:to>
                                    </p:set>
                                    <p:animEffect transition="in" filter="blinds(horizontal)">
                                      <p:cBhvr>
                                        <p:cTn id="12" dur="500"/>
                                        <p:tgtEl>
                                          <p:spTgt spid="31745">
                                            <p:txEl>
                                              <p:charRg st="4" end="67"/>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1745">
                                            <p:txEl>
                                              <p:charRg st="67" end="142"/>
                                            </p:txEl>
                                          </p:spTgt>
                                        </p:tgtEl>
                                        <p:attrNameLst>
                                          <p:attrName>style.visibility</p:attrName>
                                        </p:attrNameLst>
                                      </p:cBhvr>
                                      <p:to>
                                        <p:strVal val="visible"/>
                                      </p:to>
                                    </p:set>
                                    <p:animEffect transition="in" filter="blinds(horizontal)">
                                      <p:cBhvr>
                                        <p:cTn id="17" dur="500"/>
                                        <p:tgtEl>
                                          <p:spTgt spid="31745">
                                            <p:txEl>
                                              <p:charRg st="67" end="14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5" grpId="0" build="p"/>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44034" name="图片 2" descr="11"/>
          <p:cNvPicPr>
            <a:picLocks noChangeAspect="1"/>
          </p:cNvPicPr>
          <p:nvPr/>
        </p:nvPicPr>
        <p:blipFill>
          <a:blip r:embed="rId1"/>
          <a:srcRect t="22115"/>
          <a:stretch>
            <a:fillRect/>
          </a:stretch>
        </p:blipFill>
        <p:spPr>
          <a:xfrm>
            <a:off x="120650" y="2057400"/>
            <a:ext cx="8902700" cy="4665663"/>
          </a:xfrm>
          <a:prstGeom prst="rect">
            <a:avLst/>
          </a:prstGeom>
          <a:noFill/>
          <a:ln w="9525">
            <a:noFill/>
          </a:ln>
        </p:spPr>
      </p:pic>
      <p:sp>
        <p:nvSpPr>
          <p:cNvPr id="31745" name="内容占位符 2"/>
          <p:cNvSpPr>
            <a:spLocks noGrp="1" noChangeArrowheads="1"/>
          </p:cNvSpPr>
          <p:nvPr>
            <p:ph idx="1"/>
          </p:nvPr>
        </p:nvSpPr>
        <p:spPr>
          <a:xfrm>
            <a:off x="393700" y="1450975"/>
            <a:ext cx="8223250" cy="3746500"/>
          </a:xfrm>
          <a:solidFill>
            <a:schemeClr val="bg1">
              <a:alpha val="81000"/>
            </a:schemeClr>
          </a:solidFill>
        </p:spPr>
        <p:txBody>
          <a:bodyPr vert="horz" wrap="square" lIns="68580" tIns="34290" rIns="68580" bIns="34290" numCol="1" anchor="t" anchorCtr="0" compatLnSpc="1"/>
          <a:lstStyle/>
          <a:p>
            <a:pPr marL="0" marR="0" lvl="0" indent="791845" algn="just" defTabSz="914400" rtl="0" eaLnBrk="1" fontAlgn="base" latinLnBrk="0" hangingPunct="1">
              <a:lnSpc>
                <a:spcPts val="4000"/>
              </a:lnSpc>
              <a:spcBef>
                <a:spcPts val="0"/>
              </a:spcBef>
              <a:spcAft>
                <a:spcPct val="0"/>
              </a:spcAft>
              <a:buClrTx/>
              <a:buSzTx/>
              <a:buFont typeface="Arial" panose="020B0604020202020204" pitchFamily="34" charset="0"/>
              <a:buNone/>
              <a:defRPr/>
            </a:pPr>
            <a:r>
              <a:rPr kumimoji="0" lang="zh-CN" altLang="en-US" sz="2800" b="0" i="0" u="none" strike="noStrike" kern="1200" cap="none" spc="0" normalizeH="0" baseline="0" noProof="0" dirty="0" smtClean="0">
                <a:ln>
                  <a:noFill/>
                </a:ln>
                <a:solidFill>
                  <a:schemeClr val="tx1"/>
                </a:solidFill>
                <a:effectLst/>
                <a:uLnTx/>
                <a:uFillTx/>
                <a:latin typeface="+mn-ea"/>
                <a:ea typeface="+mn-ea"/>
                <a:cs typeface="+mn-cs"/>
              </a:rPr>
              <a:t>运用比喻的修辞手法，我们应该注意：</a:t>
            </a:r>
            <a:endParaRPr kumimoji="0" lang="en-US" altLang="zh-CN" sz="2800" b="0" i="0" u="none" strike="noStrike" kern="1200" cap="none" spc="0" normalizeH="0" baseline="0" noProof="0" dirty="0" smtClean="0">
              <a:ln>
                <a:noFill/>
              </a:ln>
              <a:solidFill>
                <a:schemeClr val="tx1"/>
              </a:solidFill>
              <a:effectLst/>
              <a:uLnTx/>
              <a:uFillTx/>
              <a:latin typeface="+mn-ea"/>
              <a:ea typeface="+mn-ea"/>
              <a:cs typeface="+mn-cs"/>
            </a:endParaRPr>
          </a:p>
          <a:p>
            <a:pPr marL="0" marR="0" lvl="0" indent="791845" algn="just" defTabSz="914400" rtl="0" eaLnBrk="1" fontAlgn="base" latinLnBrk="0" hangingPunct="1">
              <a:lnSpc>
                <a:spcPts val="4000"/>
              </a:lnSpc>
              <a:spcBef>
                <a:spcPts val="0"/>
              </a:spcBef>
              <a:spcAft>
                <a:spcPct val="0"/>
              </a:spcAft>
              <a:buClrTx/>
              <a:buSzTx/>
              <a:buFont typeface="Arial" panose="020B0604020202020204" pitchFamily="34" charset="0"/>
              <a:buNone/>
              <a:defRPr/>
            </a:pPr>
            <a:r>
              <a:rPr kumimoji="0" lang="zh-CN" altLang="en-US" sz="2800" b="0" i="0" u="none" strike="noStrike" kern="1200" cap="none" spc="0" normalizeH="0" baseline="0" noProof="0" dirty="0" smtClean="0">
                <a:ln>
                  <a:noFill/>
                </a:ln>
                <a:solidFill>
                  <a:schemeClr val="tx1"/>
                </a:solidFill>
                <a:effectLst/>
                <a:uLnTx/>
                <a:uFillTx/>
                <a:latin typeface="+mn-ea"/>
                <a:ea typeface="+mn-ea"/>
                <a:cs typeface="+mn-cs"/>
              </a:rPr>
              <a:t>①</a:t>
            </a:r>
            <a:r>
              <a:rPr kumimoji="0" lang="zh-CN" altLang="en-US" sz="2800" b="1" i="0" u="none" strike="noStrike" kern="1200" cap="none" spc="0" normalizeH="0" baseline="0" noProof="0" dirty="0" smtClean="0">
                <a:ln>
                  <a:noFill/>
                </a:ln>
                <a:solidFill>
                  <a:schemeClr val="tx1"/>
                </a:solidFill>
                <a:effectLst/>
                <a:uLnTx/>
                <a:uFillTx/>
                <a:latin typeface="+mn-ea"/>
                <a:ea typeface="+mn-ea"/>
                <a:cs typeface="+mn-cs"/>
              </a:rPr>
              <a:t>结构</a:t>
            </a:r>
            <a:r>
              <a:rPr kumimoji="0" lang="zh-CN" altLang="en-US" sz="2800" b="0" i="0" u="none" strike="noStrike" kern="1200" cap="none" spc="0" normalizeH="0" baseline="0" noProof="0" dirty="0" smtClean="0">
                <a:ln>
                  <a:noFill/>
                </a:ln>
                <a:solidFill>
                  <a:schemeClr val="tx1"/>
                </a:solidFill>
                <a:effectLst/>
                <a:uLnTx/>
                <a:uFillTx/>
                <a:latin typeface="+mn-ea"/>
                <a:ea typeface="+mn-ea"/>
                <a:cs typeface="+mn-cs"/>
              </a:rPr>
              <a:t>。比喻句一般由</a:t>
            </a:r>
            <a:r>
              <a:rPr kumimoji="0" lang="zh-CN" altLang="en-US" sz="2800" b="0" i="0" u="none" strike="noStrike" kern="1200" cap="none" spc="0" normalizeH="0" baseline="0" noProof="0" dirty="0" smtClean="0">
                <a:ln>
                  <a:noFill/>
                </a:ln>
                <a:solidFill>
                  <a:srgbClr val="FF0000"/>
                </a:solidFill>
                <a:effectLst/>
                <a:uLnTx/>
                <a:uFillTx/>
                <a:latin typeface="+mn-ea"/>
                <a:ea typeface="+mn-ea"/>
                <a:cs typeface="+mn-cs"/>
              </a:rPr>
              <a:t>本体、喻体和比喻词组</a:t>
            </a:r>
            <a:r>
              <a:rPr kumimoji="0" lang="zh-CN" altLang="en-US" sz="2800" b="0" i="0" u="none" strike="noStrike" kern="1200" cap="none" spc="0" normalizeH="0" baseline="0" noProof="0" dirty="0" smtClean="0">
                <a:ln>
                  <a:noFill/>
                </a:ln>
                <a:solidFill>
                  <a:schemeClr val="tx1"/>
                </a:solidFill>
                <a:effectLst/>
                <a:uLnTx/>
                <a:uFillTx/>
                <a:latin typeface="+mn-ea"/>
                <a:ea typeface="+mn-ea"/>
                <a:cs typeface="+mn-cs"/>
              </a:rPr>
              <a:t>成。</a:t>
            </a:r>
            <a:r>
              <a:rPr kumimoji="0" lang="zh-CN" altLang="en-US" sz="2800" b="0"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ea"/>
                <a:ea typeface="+mn-ea"/>
                <a:cs typeface="+mn-cs"/>
              </a:rPr>
              <a:t>本体</a:t>
            </a:r>
            <a:r>
              <a:rPr kumimoji="0" lang="zh-CN" altLang="en-US" sz="2800" b="0" i="0" u="none" strike="noStrike" kern="1200" cap="none" spc="0" normalizeH="0" baseline="0" noProof="0" dirty="0" smtClean="0">
                <a:ln>
                  <a:noFill/>
                </a:ln>
                <a:solidFill>
                  <a:schemeClr val="tx1"/>
                </a:solidFill>
                <a:effectLst/>
                <a:uLnTx/>
                <a:uFillTx/>
                <a:latin typeface="+mn-ea"/>
                <a:ea typeface="+mn-ea"/>
                <a:cs typeface="+mn-cs"/>
              </a:rPr>
              <a:t>指要说明的事物，</a:t>
            </a:r>
            <a:r>
              <a:rPr kumimoji="0" lang="zh-CN" altLang="en-US" sz="2800" b="0"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ea"/>
                <a:ea typeface="+mn-ea"/>
                <a:cs typeface="+mn-cs"/>
              </a:rPr>
              <a:t>喻体</a:t>
            </a:r>
            <a:r>
              <a:rPr kumimoji="0" lang="zh-CN" altLang="en-US" sz="2800" b="0" i="0" u="none" strike="noStrike" kern="1200" cap="none" spc="0" normalizeH="0" baseline="0" noProof="0" dirty="0" smtClean="0">
                <a:ln>
                  <a:noFill/>
                </a:ln>
                <a:solidFill>
                  <a:schemeClr val="tx1"/>
                </a:solidFill>
                <a:effectLst/>
                <a:uLnTx/>
                <a:uFillTx/>
                <a:latin typeface="+mn-ea"/>
                <a:ea typeface="+mn-ea"/>
                <a:cs typeface="+mn-cs"/>
              </a:rPr>
              <a:t>指用来打比方的事物，</a:t>
            </a:r>
            <a:r>
              <a:rPr kumimoji="0" lang="zh-CN" altLang="en-US" sz="2800" b="0"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ea"/>
                <a:ea typeface="+mn-ea"/>
                <a:cs typeface="+mn-cs"/>
              </a:rPr>
              <a:t>比喻词</a:t>
            </a:r>
            <a:r>
              <a:rPr kumimoji="0" lang="zh-CN" altLang="en-US" sz="2800" b="0" i="0" u="none" strike="noStrike" kern="1200" cap="none" spc="0" normalizeH="0" baseline="0" noProof="0" dirty="0" smtClean="0">
                <a:ln>
                  <a:noFill/>
                </a:ln>
                <a:solidFill>
                  <a:schemeClr val="tx1"/>
                </a:solidFill>
                <a:effectLst/>
                <a:uLnTx/>
                <a:uFillTx/>
                <a:latin typeface="+mn-ea"/>
                <a:ea typeface="+mn-ea"/>
                <a:cs typeface="+mn-cs"/>
              </a:rPr>
              <a:t>可以是像、像</a:t>
            </a:r>
            <a:r>
              <a:rPr kumimoji="0" lang="en-US" altLang="zh-CN" sz="2800" b="0" i="0" u="none" strike="noStrike" kern="1200" cap="none" spc="0" normalizeH="0" baseline="0" noProof="0" dirty="0" smtClean="0">
                <a:ln>
                  <a:noFill/>
                </a:ln>
                <a:solidFill>
                  <a:schemeClr val="tx1"/>
                </a:solidFill>
                <a:effectLst/>
                <a:uLnTx/>
                <a:uFillTx/>
                <a:latin typeface="+mn-ea"/>
                <a:ea typeface="+mn-ea"/>
                <a:cs typeface="+mn-cs"/>
              </a:rPr>
              <a:t>……</a:t>
            </a:r>
            <a:r>
              <a:rPr kumimoji="0" lang="zh-CN" altLang="en-US" sz="2800" b="0" i="0" u="none" strike="noStrike" kern="1200" cap="none" spc="0" normalizeH="0" baseline="0" noProof="0" dirty="0" smtClean="0">
                <a:ln>
                  <a:noFill/>
                </a:ln>
                <a:solidFill>
                  <a:schemeClr val="tx1"/>
                </a:solidFill>
                <a:effectLst/>
                <a:uLnTx/>
                <a:uFillTx/>
                <a:latin typeface="+mn-ea"/>
                <a:ea typeface="+mn-ea"/>
                <a:cs typeface="+mn-cs"/>
              </a:rPr>
              <a:t>一样、像</a:t>
            </a:r>
            <a:r>
              <a:rPr kumimoji="0" lang="en-US" altLang="zh-CN" sz="2800" b="0" i="0" u="none" strike="noStrike" kern="1200" cap="none" spc="0" normalizeH="0" baseline="0" noProof="0" dirty="0" smtClean="0">
                <a:ln>
                  <a:noFill/>
                </a:ln>
                <a:solidFill>
                  <a:schemeClr val="tx1"/>
                </a:solidFill>
                <a:effectLst/>
                <a:uLnTx/>
                <a:uFillTx/>
                <a:latin typeface="+mn-ea"/>
                <a:ea typeface="+mn-ea"/>
                <a:cs typeface="+mn-cs"/>
              </a:rPr>
              <a:t>……</a:t>
            </a:r>
            <a:r>
              <a:rPr kumimoji="0" lang="zh-CN" altLang="en-US" sz="2800" b="0" i="0" u="none" strike="noStrike" kern="1200" cap="none" spc="0" normalizeH="0" baseline="0" noProof="0" dirty="0" smtClean="0">
                <a:ln>
                  <a:noFill/>
                </a:ln>
                <a:solidFill>
                  <a:schemeClr val="tx1"/>
                </a:solidFill>
                <a:effectLst/>
                <a:uLnTx/>
                <a:uFillTx/>
                <a:latin typeface="+mn-ea"/>
                <a:ea typeface="+mn-ea"/>
                <a:cs typeface="+mn-cs"/>
              </a:rPr>
              <a:t>似的、仿佛是、变成、成为等等。</a:t>
            </a:r>
            <a:endParaRPr kumimoji="0" lang="en-US" altLang="zh-CN" sz="2800" b="0" i="0" u="none" strike="noStrike" kern="1200" cap="none" spc="0" normalizeH="0" baseline="0" noProof="0" dirty="0" smtClean="0">
              <a:ln>
                <a:noFill/>
              </a:ln>
              <a:solidFill>
                <a:schemeClr val="tx1"/>
              </a:solidFill>
              <a:effectLst/>
              <a:uLnTx/>
              <a:uFillTx/>
              <a:latin typeface="+mn-ea"/>
              <a:ea typeface="+mn-ea"/>
              <a:cs typeface="+mn-cs"/>
            </a:endParaRPr>
          </a:p>
          <a:p>
            <a:pPr marL="0" marR="0" lvl="0" indent="791845" algn="just" defTabSz="914400" rtl="0" eaLnBrk="1" fontAlgn="base" latinLnBrk="0" hangingPunct="1">
              <a:lnSpc>
                <a:spcPts val="4000"/>
              </a:lnSpc>
              <a:spcBef>
                <a:spcPts val="0"/>
              </a:spcBef>
              <a:spcAft>
                <a:spcPct val="0"/>
              </a:spcAft>
              <a:buClrTx/>
              <a:buSzTx/>
              <a:buFont typeface="Arial" panose="020B0604020202020204" pitchFamily="34" charset="0"/>
              <a:buNone/>
              <a:defRPr/>
            </a:pPr>
            <a:r>
              <a:rPr kumimoji="0" lang="zh-CN" altLang="en-US" sz="2800" b="0" i="0" u="none" strike="noStrike" kern="1200" cap="none" spc="0" normalizeH="0" baseline="0" noProof="0" dirty="0" smtClean="0">
                <a:ln>
                  <a:noFill/>
                </a:ln>
                <a:solidFill>
                  <a:schemeClr val="tx1"/>
                </a:solidFill>
                <a:effectLst/>
                <a:uLnTx/>
                <a:uFillTx/>
                <a:latin typeface="+mn-ea"/>
                <a:ea typeface="+mn-ea"/>
                <a:cs typeface="+mn-cs"/>
              </a:rPr>
              <a:t>②本体和喻体必须是</a:t>
            </a:r>
            <a:r>
              <a:rPr kumimoji="0" lang="zh-CN" altLang="en-US" sz="2800" b="0" i="0" u="none" strike="noStrike" kern="1200" cap="none" spc="0" normalizeH="0" baseline="0" noProof="0" dirty="0" smtClean="0">
                <a:ln>
                  <a:noFill/>
                </a:ln>
                <a:solidFill>
                  <a:srgbClr val="FF0000"/>
                </a:solidFill>
                <a:effectLst/>
                <a:uLnTx/>
                <a:uFillTx/>
                <a:latin typeface="+mn-ea"/>
                <a:ea typeface="+mn-ea"/>
                <a:cs typeface="+mn-cs"/>
              </a:rPr>
              <a:t>本质不同的两个事物。</a:t>
            </a:r>
            <a:endParaRPr kumimoji="0" lang="en-US" altLang="zh-CN" sz="2800" b="0" i="0" u="none" strike="noStrike" kern="1200" cap="none" spc="0" normalizeH="0" baseline="0" noProof="0" dirty="0" smtClean="0">
              <a:ln>
                <a:noFill/>
              </a:ln>
              <a:solidFill>
                <a:srgbClr val="FF0000"/>
              </a:solidFill>
              <a:effectLst/>
              <a:uLnTx/>
              <a:uFillTx/>
              <a:latin typeface="+mn-ea"/>
              <a:ea typeface="+mn-ea"/>
              <a:cs typeface="+mn-cs"/>
            </a:endParaRPr>
          </a:p>
          <a:p>
            <a:pPr marL="0" marR="0" lvl="0" indent="791845" algn="just" defTabSz="914400" rtl="0" eaLnBrk="1" fontAlgn="base" latinLnBrk="0" hangingPunct="1">
              <a:lnSpc>
                <a:spcPts val="4000"/>
              </a:lnSpc>
              <a:spcBef>
                <a:spcPts val="0"/>
              </a:spcBef>
              <a:spcAft>
                <a:spcPct val="0"/>
              </a:spcAft>
              <a:buClrTx/>
              <a:buSzTx/>
              <a:buFont typeface="Arial" panose="020B0604020202020204" pitchFamily="34" charset="0"/>
              <a:buNone/>
              <a:defRPr/>
            </a:pPr>
            <a:r>
              <a:rPr kumimoji="0" lang="zh-CN" altLang="en-US" sz="2800" b="0" i="0" u="none" strike="noStrike" kern="1200" cap="none" spc="0" normalizeH="0" baseline="0" noProof="0" dirty="0" smtClean="0">
                <a:ln>
                  <a:noFill/>
                </a:ln>
                <a:solidFill>
                  <a:schemeClr val="tx1"/>
                </a:solidFill>
                <a:effectLst/>
                <a:uLnTx/>
                <a:uFillTx/>
                <a:latin typeface="+mn-ea"/>
                <a:ea typeface="+mn-ea"/>
                <a:cs typeface="+mn-cs"/>
              </a:rPr>
              <a:t>③本体与喻体之间</a:t>
            </a:r>
            <a:r>
              <a:rPr kumimoji="0" lang="zh-CN" altLang="en-US" sz="2800" b="0" i="0" u="none" strike="noStrike" kern="1200" cap="none" spc="0" normalizeH="0" baseline="0" noProof="0" dirty="0" smtClean="0">
                <a:ln>
                  <a:noFill/>
                </a:ln>
                <a:solidFill>
                  <a:srgbClr val="FF0000"/>
                </a:solidFill>
                <a:effectLst/>
                <a:uLnTx/>
                <a:uFillTx/>
                <a:latin typeface="+mn-ea"/>
                <a:ea typeface="+mn-ea"/>
                <a:cs typeface="+mn-cs"/>
              </a:rPr>
              <a:t>必须有相似点。</a:t>
            </a:r>
            <a:endParaRPr kumimoji="0" lang="zh-CN" altLang="en-US" sz="2800" b="0" i="0" u="none" strike="noStrike" kern="1200" cap="none" spc="0" normalizeH="0" baseline="0" noProof="0" dirty="0" smtClean="0">
              <a:ln>
                <a:noFill/>
              </a:ln>
              <a:solidFill>
                <a:srgbClr val="FF0000"/>
              </a:solidFill>
              <a:effectLst/>
              <a:uLnTx/>
              <a:uFillTx/>
              <a:latin typeface="+mn-ea"/>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1745">
                                            <p:txEl>
                                              <p:charRg st="0" end="18"/>
                                            </p:txEl>
                                          </p:spTgt>
                                        </p:tgtEl>
                                        <p:attrNameLst>
                                          <p:attrName>style.visibility</p:attrName>
                                        </p:attrNameLst>
                                      </p:cBhvr>
                                      <p:to>
                                        <p:strVal val="visible"/>
                                      </p:to>
                                    </p:set>
                                    <p:animEffect transition="in" filter="checkerboard(across)">
                                      <p:cBhvr>
                                        <p:cTn id="7" dur="500"/>
                                        <p:tgtEl>
                                          <p:spTgt spid="31745">
                                            <p:txEl>
                                              <p:charRg st="0" end="18"/>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1745">
                                            <p:txEl>
                                              <p:charRg st="18" end="95"/>
                                            </p:txEl>
                                          </p:spTgt>
                                        </p:tgtEl>
                                        <p:attrNameLst>
                                          <p:attrName>style.visibility</p:attrName>
                                        </p:attrNameLst>
                                      </p:cBhvr>
                                      <p:to>
                                        <p:strVal val="visible"/>
                                      </p:to>
                                    </p:set>
                                    <p:animEffect transition="in" filter="checkerboard(across)">
                                      <p:cBhvr>
                                        <p:cTn id="12" dur="500"/>
                                        <p:tgtEl>
                                          <p:spTgt spid="31745">
                                            <p:txEl>
                                              <p:charRg st="18" end="9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31745">
                                            <p:txEl>
                                              <p:charRg st="95" end="115"/>
                                            </p:txEl>
                                          </p:spTgt>
                                        </p:tgtEl>
                                        <p:attrNameLst>
                                          <p:attrName>style.visibility</p:attrName>
                                        </p:attrNameLst>
                                      </p:cBhvr>
                                      <p:to>
                                        <p:strVal val="visible"/>
                                      </p:to>
                                    </p:set>
                                    <p:animEffect transition="in" filter="checkerboard(across)">
                                      <p:cBhvr>
                                        <p:cTn id="17" dur="500"/>
                                        <p:tgtEl>
                                          <p:spTgt spid="31745">
                                            <p:txEl>
                                              <p:charRg st="95" end="11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31745">
                                            <p:txEl>
                                              <p:charRg st="115" end="131"/>
                                            </p:txEl>
                                          </p:spTgt>
                                        </p:tgtEl>
                                        <p:attrNameLst>
                                          <p:attrName>style.visibility</p:attrName>
                                        </p:attrNameLst>
                                      </p:cBhvr>
                                      <p:to>
                                        <p:strVal val="visible"/>
                                      </p:to>
                                    </p:set>
                                    <p:animEffect transition="in" filter="checkerboard(across)">
                                      <p:cBhvr>
                                        <p:cTn id="22" dur="500"/>
                                        <p:tgtEl>
                                          <p:spTgt spid="31745">
                                            <p:txEl>
                                              <p:charRg st="115" end="13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5" grpId="0" build="p"/>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7170" name="图片 2" descr="11"/>
          <p:cNvPicPr>
            <a:picLocks noChangeAspect="1"/>
          </p:cNvPicPr>
          <p:nvPr/>
        </p:nvPicPr>
        <p:blipFill>
          <a:blip r:embed="rId1"/>
          <a:srcRect t="22115"/>
          <a:stretch>
            <a:fillRect/>
          </a:stretch>
        </p:blipFill>
        <p:spPr>
          <a:xfrm>
            <a:off x="120650" y="2057400"/>
            <a:ext cx="8902700" cy="4665663"/>
          </a:xfrm>
          <a:prstGeom prst="rect">
            <a:avLst/>
          </a:prstGeom>
          <a:noFill/>
          <a:ln w="9525">
            <a:noFill/>
          </a:ln>
        </p:spPr>
      </p:pic>
      <p:sp>
        <p:nvSpPr>
          <p:cNvPr id="8193" name="内容占位符 2"/>
          <p:cNvSpPr>
            <a:spLocks noGrp="1" noChangeArrowheads="1"/>
          </p:cNvSpPr>
          <p:nvPr>
            <p:ph idx="1"/>
          </p:nvPr>
        </p:nvSpPr>
        <p:spPr>
          <a:xfrm>
            <a:off x="315913" y="1795463"/>
            <a:ext cx="8505825" cy="4264025"/>
          </a:xfrm>
          <a:solidFill>
            <a:schemeClr val="bg1">
              <a:alpha val="81000"/>
            </a:schemeClr>
          </a:solidFill>
        </p:spPr>
        <p:txBody>
          <a:bodyPr vert="horz" wrap="square" lIns="68580" tIns="34290" rIns="68580" bIns="34290" numCol="1" anchor="t" anchorCtr="0" compatLnSpc="1"/>
          <a:lstStyle/>
          <a:p>
            <a:pPr marL="0" marR="0" lvl="0" indent="0" algn="ctr" defTabSz="914400" rtl="0" eaLnBrk="1" fontAlgn="base" latinLnBrk="0" hangingPunct="1">
              <a:lnSpc>
                <a:spcPts val="4000"/>
              </a:lnSpc>
              <a:spcBef>
                <a:spcPts val="0"/>
              </a:spcBef>
              <a:spcAft>
                <a:spcPct val="0"/>
              </a:spcAft>
              <a:buClrTx/>
              <a:buSzTx/>
              <a:buFont typeface="Arial" panose="020B0604020202020204" pitchFamily="34" charset="0"/>
              <a:buNone/>
              <a:defRPr/>
            </a:pPr>
            <a:r>
              <a:rPr kumimoji="0" lang="zh-CN" altLang="en-US" sz="2800" b="1" i="0" u="none" strike="noStrike" kern="1200" cap="none" spc="0" normalizeH="0" baseline="0" noProof="0" dirty="0" smtClean="0">
                <a:ln>
                  <a:noFill/>
                </a:ln>
                <a:solidFill>
                  <a:schemeClr val="tx1"/>
                </a:solidFill>
                <a:effectLst/>
                <a:uLnTx/>
                <a:uFillTx/>
                <a:latin typeface="+mn-ea"/>
                <a:ea typeface="+mn-ea"/>
                <a:cs typeface="+mn-cs"/>
              </a:rPr>
              <a:t>法国梧桐</a:t>
            </a:r>
            <a:endParaRPr kumimoji="0" lang="en-US" altLang="zh-CN" sz="2800" b="1" i="0" u="none" strike="noStrike" kern="1200" cap="none" spc="0" normalizeH="0" baseline="0" noProof="0" dirty="0" smtClean="0">
              <a:ln>
                <a:noFill/>
              </a:ln>
              <a:solidFill>
                <a:schemeClr val="tx1"/>
              </a:solidFill>
              <a:effectLst/>
              <a:uLnTx/>
              <a:uFillTx/>
              <a:latin typeface="+mn-ea"/>
              <a:ea typeface="+mn-ea"/>
              <a:cs typeface="+mn-cs"/>
            </a:endParaRPr>
          </a:p>
          <a:p>
            <a:pPr marL="0" marR="0" lvl="0" indent="0" algn="just" defTabSz="914400" rtl="0" eaLnBrk="1" fontAlgn="base" latinLnBrk="0" hangingPunct="1">
              <a:lnSpc>
                <a:spcPts val="4000"/>
              </a:lnSpc>
              <a:spcBef>
                <a:spcPts val="0"/>
              </a:spcBef>
              <a:spcAft>
                <a:spcPct val="0"/>
              </a:spcAft>
              <a:buClrTx/>
              <a:buSzTx/>
              <a:buFont typeface="Arial" panose="020B0604020202020204" pitchFamily="34" charset="0"/>
              <a:buNone/>
              <a:defRPr/>
            </a:pPr>
            <a:r>
              <a:rPr kumimoji="0" lang="zh-CN" altLang="en-US" sz="2800" b="0" i="0" u="none" strike="noStrike" kern="1200" cap="none" spc="0" normalizeH="0" baseline="0" noProof="0" dirty="0" smtClean="0">
                <a:ln>
                  <a:noFill/>
                </a:ln>
                <a:solidFill>
                  <a:schemeClr val="tx1"/>
                </a:solidFill>
                <a:effectLst/>
                <a:uLnTx/>
                <a:uFillTx/>
                <a:latin typeface="+mn-ea"/>
                <a:ea typeface="+mn-ea"/>
                <a:cs typeface="+mn-cs"/>
              </a:rPr>
              <a:t>    大量传入我国约在上世纪一、二十年代，主要由法国人种植于上海的租界内，故称之为“法国梧桐”，简称“法桐”或“法梧”，其实既非法国原产亦非梧桐。叶子有</a:t>
            </a:r>
            <a:r>
              <a:rPr kumimoji="0" lang="en-US" altLang="zh-CN" sz="2800" b="0" i="0" u="none" strike="noStrike" kern="1200" cap="none" spc="0" normalizeH="0" baseline="0" noProof="0" dirty="0" smtClean="0">
                <a:ln>
                  <a:noFill/>
                </a:ln>
                <a:solidFill>
                  <a:schemeClr val="tx1"/>
                </a:solidFill>
                <a:effectLst/>
                <a:uLnTx/>
                <a:uFillTx/>
                <a:latin typeface="+mn-ea"/>
                <a:ea typeface="+mn-ea"/>
                <a:cs typeface="+mn-cs"/>
              </a:rPr>
              <a:t>5</a:t>
            </a:r>
            <a:r>
              <a:rPr kumimoji="0" lang="zh-CN" altLang="en-US" sz="2800" b="0" i="0" u="none" strike="noStrike" kern="1200" cap="none" spc="0" normalizeH="0" baseline="0" noProof="0" dirty="0" smtClean="0">
                <a:ln>
                  <a:noFill/>
                </a:ln>
                <a:solidFill>
                  <a:schemeClr val="tx1"/>
                </a:solidFill>
                <a:effectLst/>
                <a:uLnTx/>
                <a:uFillTx/>
                <a:latin typeface="+mn-ea"/>
                <a:ea typeface="+mn-ea"/>
                <a:cs typeface="+mn-cs"/>
              </a:rPr>
              <a:t>个叶尖，少有</a:t>
            </a:r>
            <a:r>
              <a:rPr kumimoji="0" lang="en-US" altLang="zh-CN" sz="2800" b="0" i="0" u="none" strike="noStrike" kern="1200" cap="none" spc="0" normalizeH="0" baseline="0" noProof="0" dirty="0" smtClean="0">
                <a:ln>
                  <a:noFill/>
                </a:ln>
                <a:solidFill>
                  <a:schemeClr val="tx1"/>
                </a:solidFill>
                <a:effectLst/>
                <a:uLnTx/>
                <a:uFillTx/>
                <a:latin typeface="+mn-ea"/>
                <a:ea typeface="+mn-ea"/>
                <a:cs typeface="+mn-cs"/>
              </a:rPr>
              <a:t>3</a:t>
            </a:r>
            <a:r>
              <a:rPr kumimoji="0" lang="zh-CN" altLang="en-US" sz="2800" b="0" i="0" u="none" strike="noStrike" kern="1200" cap="none" spc="0" normalizeH="0" baseline="0" noProof="0" dirty="0" smtClean="0">
                <a:ln>
                  <a:noFill/>
                </a:ln>
                <a:solidFill>
                  <a:schemeClr val="tx1"/>
                </a:solidFill>
                <a:effectLst/>
                <a:uLnTx/>
                <a:uFillTx/>
                <a:latin typeface="+mn-ea"/>
                <a:ea typeface="+mn-ea"/>
                <a:cs typeface="+mn-cs"/>
              </a:rPr>
              <a:t>个或</a:t>
            </a:r>
            <a:r>
              <a:rPr kumimoji="0" lang="en-US" altLang="zh-CN" sz="2800" b="0" i="0" u="none" strike="noStrike" kern="1200" cap="none" spc="0" normalizeH="0" baseline="0" noProof="0" dirty="0" smtClean="0">
                <a:ln>
                  <a:noFill/>
                </a:ln>
                <a:solidFill>
                  <a:schemeClr val="tx1"/>
                </a:solidFill>
                <a:effectLst/>
                <a:uLnTx/>
                <a:uFillTx/>
                <a:latin typeface="+mn-ea"/>
                <a:ea typeface="+mn-ea"/>
                <a:cs typeface="+mn-cs"/>
              </a:rPr>
              <a:t>7</a:t>
            </a:r>
            <a:r>
              <a:rPr kumimoji="0" lang="zh-CN" altLang="en-US" sz="2800" b="0" i="0" u="none" strike="noStrike" kern="1200" cap="none" spc="0" normalizeH="0" baseline="0" noProof="0" dirty="0" smtClean="0">
                <a:ln>
                  <a:noFill/>
                </a:ln>
                <a:solidFill>
                  <a:schemeClr val="tx1"/>
                </a:solidFill>
                <a:effectLst/>
                <a:uLnTx/>
                <a:uFillTx/>
                <a:latin typeface="+mn-ea"/>
                <a:ea typeface="+mn-ea"/>
                <a:cs typeface="+mn-cs"/>
              </a:rPr>
              <a:t>个，叶子长宽差不多。正式的名称叫“三球悬铃木”，属落叶大乔木，是世界著名的优良庭荫树和行道树，有“行道树之王”之称。</a:t>
            </a:r>
            <a:endParaRPr kumimoji="0" lang="zh-CN" altLang="en-US" sz="2800" b="0" i="0" u="none" strike="noStrike" kern="1200" cap="none" spc="0" normalizeH="0" baseline="0" noProof="0" dirty="0" smtClean="0">
              <a:ln>
                <a:noFill/>
              </a:ln>
              <a:solidFill>
                <a:schemeClr val="tx1"/>
              </a:solidFill>
              <a:effectLst/>
              <a:uLnTx/>
              <a:uFillTx/>
              <a:latin typeface="+mn-ea"/>
              <a:ea typeface="+mn-ea"/>
              <a:cs typeface="+mn-cs"/>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45058" name="图片 2" descr="11"/>
          <p:cNvPicPr>
            <a:picLocks noChangeAspect="1"/>
          </p:cNvPicPr>
          <p:nvPr/>
        </p:nvPicPr>
        <p:blipFill>
          <a:blip r:embed="rId1"/>
          <a:srcRect t="22115"/>
          <a:stretch>
            <a:fillRect/>
          </a:stretch>
        </p:blipFill>
        <p:spPr>
          <a:xfrm>
            <a:off x="120650" y="2057400"/>
            <a:ext cx="8902700" cy="4665663"/>
          </a:xfrm>
          <a:prstGeom prst="rect">
            <a:avLst/>
          </a:prstGeom>
          <a:noFill/>
          <a:ln w="9525">
            <a:noFill/>
          </a:ln>
        </p:spPr>
      </p:pic>
      <p:sp>
        <p:nvSpPr>
          <p:cNvPr id="31745" name="内容占位符 2"/>
          <p:cNvSpPr>
            <a:spLocks noGrp="1" noChangeArrowheads="1"/>
          </p:cNvSpPr>
          <p:nvPr>
            <p:ph idx="1"/>
          </p:nvPr>
        </p:nvSpPr>
        <p:spPr>
          <a:xfrm>
            <a:off x="361950" y="1065213"/>
            <a:ext cx="8358188" cy="5537200"/>
          </a:xfrm>
          <a:solidFill>
            <a:schemeClr val="bg1">
              <a:alpha val="81000"/>
            </a:schemeClr>
          </a:solidFill>
        </p:spPr>
        <p:txBody>
          <a:bodyPr vert="horz" wrap="square" lIns="68580" tIns="34290" rIns="68580" bIns="34290" numCol="1" anchor="t" anchorCtr="0" compatLnSpc="1"/>
          <a:lstStyle/>
          <a:p>
            <a:pPr marL="0" marR="0" lvl="0" indent="0" algn="ctr" defTabSz="914400" rtl="0" eaLnBrk="1" fontAlgn="base" latinLnBrk="0" hangingPunct="1">
              <a:lnSpc>
                <a:spcPts val="3500"/>
              </a:lnSpc>
              <a:spcBef>
                <a:spcPts val="1000"/>
              </a:spcBef>
              <a:spcAft>
                <a:spcPct val="0"/>
              </a:spcAft>
              <a:buClrTx/>
              <a:buSzTx/>
              <a:buFont typeface="Arial" panose="020B0604020202020204" pitchFamily="34" charset="0"/>
              <a:buNone/>
              <a:defRPr/>
            </a:pPr>
            <a:r>
              <a:rPr kumimoji="0" lang="zh-CN" altLang="en-US" sz="2800" b="1" i="0" u="none" strike="noStrike" kern="1200" cap="none" spc="0" normalizeH="0" baseline="0" noProof="0" dirty="0" smtClean="0">
                <a:ln>
                  <a:noFill/>
                </a:ln>
                <a:solidFill>
                  <a:schemeClr val="tx1"/>
                </a:solidFill>
                <a:effectLst/>
                <a:uLnTx/>
                <a:uFillTx/>
                <a:latin typeface="宋体" panose="02010600030101010101" pitchFamily="2" charset="-122"/>
                <a:ea typeface="+mn-ea"/>
                <a:cs typeface="+mn-cs"/>
              </a:rPr>
              <a:t>首尾照应</a:t>
            </a:r>
            <a:endParaRPr kumimoji="0" lang="en-US" altLang="zh-CN" sz="2800" b="1" i="0" u="none" strike="noStrike" kern="1200" cap="none" spc="0" normalizeH="0" baseline="0" noProof="0" dirty="0" smtClean="0">
              <a:ln>
                <a:noFill/>
              </a:ln>
              <a:solidFill>
                <a:schemeClr val="tx1"/>
              </a:solidFill>
              <a:effectLst/>
              <a:uLnTx/>
              <a:uFillTx/>
              <a:latin typeface="宋体" panose="02010600030101010101" pitchFamily="2" charset="-122"/>
              <a:ea typeface="+mn-ea"/>
              <a:cs typeface="+mn-cs"/>
            </a:endParaRPr>
          </a:p>
          <a:p>
            <a:pPr marL="0" marR="0" lvl="0" indent="791845" algn="just" defTabSz="914400" rtl="0" eaLnBrk="1" fontAlgn="base" latinLnBrk="0" hangingPunct="1">
              <a:lnSpc>
                <a:spcPts val="4000"/>
              </a:lnSpc>
              <a:spcBef>
                <a:spcPts val="0"/>
              </a:spcBef>
              <a:spcAft>
                <a:spcPct val="0"/>
              </a:spcAft>
              <a:buClrTx/>
              <a:buSzTx/>
              <a:buFont typeface="Arial" panose="020B0604020202020204" pitchFamily="34" charset="0"/>
              <a:buNone/>
              <a:defRPr/>
            </a:pPr>
            <a:r>
              <a:rPr kumimoji="0" lang="zh-CN" altLang="en-US" sz="2800" b="0" i="0" u="none" strike="noStrike" kern="1200" cap="none" spc="0" normalizeH="0" baseline="0" noProof="0" dirty="0" smtClean="0">
                <a:ln>
                  <a:noFill/>
                </a:ln>
                <a:solidFill>
                  <a:schemeClr val="tx1"/>
                </a:solidFill>
                <a:effectLst/>
                <a:uLnTx/>
                <a:uFillTx/>
                <a:latin typeface="+mn-ea"/>
                <a:ea typeface="+mn-ea"/>
                <a:cs typeface="+mn-cs"/>
              </a:rPr>
              <a:t>首尾照应是文章照应方法的一种，又叫首尾呼应。指</a:t>
            </a:r>
            <a:r>
              <a:rPr kumimoji="0" lang="zh-CN" altLang="en-US" sz="2800" b="0" i="0" u="none" strike="noStrike" kern="1200" cap="none" spc="0" normalizeH="0" baseline="0" noProof="0" dirty="0" smtClean="0">
                <a:ln>
                  <a:noFill/>
                </a:ln>
                <a:solidFill>
                  <a:srgbClr val="FF0000"/>
                </a:solidFill>
                <a:effectLst/>
                <a:uLnTx/>
                <a:uFillTx/>
                <a:latin typeface="+mn-ea"/>
                <a:ea typeface="+mn-ea"/>
                <a:cs typeface="+mn-cs"/>
              </a:rPr>
              <a:t>文章的开头与结尾所表达的意思相同</a:t>
            </a:r>
            <a:r>
              <a:rPr kumimoji="0" lang="zh-CN" altLang="en-US" sz="2800" b="0" i="0" u="none" strike="noStrike" kern="1200" cap="none" spc="0" normalizeH="0" baseline="0" noProof="0" dirty="0" smtClean="0">
                <a:ln>
                  <a:noFill/>
                </a:ln>
                <a:solidFill>
                  <a:schemeClr val="tx1"/>
                </a:solidFill>
                <a:effectLst/>
                <a:uLnTx/>
                <a:uFillTx/>
                <a:latin typeface="+mn-ea"/>
                <a:ea typeface="+mn-ea"/>
                <a:cs typeface="+mn-cs"/>
              </a:rPr>
              <a:t>，前后互相呼应。这种方法，可以</a:t>
            </a:r>
            <a:r>
              <a:rPr kumimoji="0" lang="zh-CN" altLang="en-US" sz="2800" b="0" i="0" u="none" strike="noStrike" kern="1200" cap="none" spc="0" normalizeH="0" baseline="0" noProof="0" dirty="0" smtClean="0">
                <a:ln>
                  <a:noFill/>
                </a:ln>
                <a:solidFill>
                  <a:srgbClr val="FF0000"/>
                </a:solidFill>
                <a:effectLst/>
                <a:uLnTx/>
                <a:uFillTx/>
                <a:latin typeface="+mn-ea"/>
                <a:ea typeface="+mn-ea"/>
                <a:cs typeface="+mn-cs"/>
              </a:rPr>
              <a:t>使文章结构完整，主题更加突出。</a:t>
            </a:r>
            <a:endParaRPr kumimoji="0" lang="en-US" altLang="zh-CN" sz="2800" b="0" i="0" u="none" strike="noStrike" kern="1200" cap="none" spc="0" normalizeH="0" baseline="0" noProof="0" dirty="0" smtClean="0">
              <a:ln>
                <a:noFill/>
              </a:ln>
              <a:solidFill>
                <a:srgbClr val="FF0000"/>
              </a:solidFill>
              <a:effectLst/>
              <a:uLnTx/>
              <a:uFillTx/>
              <a:latin typeface="+mn-ea"/>
              <a:ea typeface="+mn-ea"/>
              <a:cs typeface="+mn-cs"/>
            </a:endParaRPr>
          </a:p>
          <a:p>
            <a:pPr marL="0" marR="0" lvl="0" indent="791845" algn="just" defTabSz="914400" rtl="0" eaLnBrk="1" fontAlgn="base" latinLnBrk="0" hangingPunct="1">
              <a:lnSpc>
                <a:spcPts val="4000"/>
              </a:lnSpc>
              <a:spcBef>
                <a:spcPts val="0"/>
              </a:spcBef>
              <a:spcAft>
                <a:spcPct val="0"/>
              </a:spcAft>
              <a:buClrTx/>
              <a:buSzTx/>
              <a:buFont typeface="Arial" panose="020B0604020202020204" pitchFamily="34" charset="0"/>
              <a:buNone/>
              <a:defRPr/>
            </a:pPr>
            <a:r>
              <a:rPr kumimoji="0" lang="zh-CN" altLang="en-US" sz="2800" b="0" i="0" u="none" strike="noStrike" kern="1200" cap="none" spc="0" normalizeH="0" baseline="0" noProof="0" dirty="0" smtClean="0">
                <a:ln>
                  <a:noFill/>
                </a:ln>
                <a:solidFill>
                  <a:schemeClr val="tx1"/>
                </a:solidFill>
                <a:effectLst/>
                <a:uLnTx/>
                <a:uFillTx/>
                <a:latin typeface="+mn-ea"/>
                <a:ea typeface="+mn-ea"/>
                <a:cs typeface="+mn-cs"/>
              </a:rPr>
              <a:t>本文就采用了首尾照应的方法，文章开头“一夜秋风，一夜秋雨。我背着书包去上学时，天开始放晴了。”与文章结尾：“一夜秋风，一夜秋雨。当我背着书包去上学时，头一回觉得，门前的水泥道真美啊！”首尾相衔，彼此照应，既突出了文章的中心，又使得文章结构严谨，浑然一体。</a:t>
            </a:r>
            <a:endParaRPr kumimoji="0" lang="en-US" altLang="zh-CN" sz="2800" b="0" i="0" u="none" strike="noStrike" kern="1200" cap="none" spc="0" normalizeH="0" baseline="0" noProof="0" dirty="0" smtClean="0">
              <a:ln>
                <a:noFill/>
              </a:ln>
              <a:solidFill>
                <a:schemeClr val="tx1"/>
              </a:solidFill>
              <a:effectLst/>
              <a:uLnTx/>
              <a:uFillTx/>
              <a:latin typeface="+mn-ea"/>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1745">
                                            <p:txEl>
                                              <p:charRg st="0" end="5"/>
                                            </p:txEl>
                                          </p:spTgt>
                                        </p:tgtEl>
                                        <p:attrNameLst>
                                          <p:attrName>style.visibility</p:attrName>
                                        </p:attrNameLst>
                                      </p:cBhvr>
                                      <p:to>
                                        <p:strVal val="visible"/>
                                      </p:to>
                                    </p:set>
                                    <p:animEffect transition="in" filter="blinds(horizontal)">
                                      <p:cBhvr>
                                        <p:cTn id="7" dur="500"/>
                                        <p:tgtEl>
                                          <p:spTgt spid="31745">
                                            <p:txEl>
                                              <p:charRg st="0"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1745">
                                            <p:txEl>
                                              <p:charRg st="5" end="75"/>
                                            </p:txEl>
                                          </p:spTgt>
                                        </p:tgtEl>
                                        <p:attrNameLst>
                                          <p:attrName>style.visibility</p:attrName>
                                        </p:attrNameLst>
                                      </p:cBhvr>
                                      <p:to>
                                        <p:strVal val="visible"/>
                                      </p:to>
                                    </p:set>
                                    <p:animEffect transition="in" filter="blinds(horizontal)">
                                      <p:cBhvr>
                                        <p:cTn id="12" dur="500"/>
                                        <p:tgtEl>
                                          <p:spTgt spid="31745">
                                            <p:txEl>
                                              <p:charRg st="5" end="7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1745">
                                            <p:txEl>
                                              <p:charRg st="75" end="203"/>
                                            </p:txEl>
                                          </p:spTgt>
                                        </p:tgtEl>
                                        <p:attrNameLst>
                                          <p:attrName>style.visibility</p:attrName>
                                        </p:attrNameLst>
                                      </p:cBhvr>
                                      <p:to>
                                        <p:strVal val="visible"/>
                                      </p:to>
                                    </p:set>
                                    <p:animEffect transition="in" filter="blinds(horizontal)">
                                      <p:cBhvr>
                                        <p:cTn id="17" dur="500"/>
                                        <p:tgtEl>
                                          <p:spTgt spid="31745">
                                            <p:txEl>
                                              <p:charRg st="75" end="20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5" grpId="0" build="p"/>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46082" name="图片 2" descr="11"/>
          <p:cNvPicPr>
            <a:picLocks noChangeAspect="1"/>
          </p:cNvPicPr>
          <p:nvPr/>
        </p:nvPicPr>
        <p:blipFill>
          <a:blip r:embed="rId1"/>
          <a:srcRect t="22115"/>
          <a:stretch>
            <a:fillRect/>
          </a:stretch>
        </p:blipFill>
        <p:spPr>
          <a:xfrm>
            <a:off x="120650" y="2057400"/>
            <a:ext cx="8902700" cy="4665663"/>
          </a:xfrm>
          <a:prstGeom prst="rect">
            <a:avLst/>
          </a:prstGeom>
          <a:noFill/>
          <a:ln w="9525">
            <a:noFill/>
          </a:ln>
        </p:spPr>
      </p:pic>
      <p:sp>
        <p:nvSpPr>
          <p:cNvPr id="31745" name="内容占位符 2"/>
          <p:cNvSpPr>
            <a:spLocks noGrp="1" noChangeArrowheads="1"/>
          </p:cNvSpPr>
          <p:nvPr>
            <p:ph idx="1"/>
          </p:nvPr>
        </p:nvSpPr>
        <p:spPr>
          <a:xfrm>
            <a:off x="660400" y="1233488"/>
            <a:ext cx="7821613" cy="3486150"/>
          </a:xfrm>
        </p:spPr>
        <p:txBody>
          <a:bodyPr vert="horz" wrap="square" lIns="68580" tIns="34290" rIns="68580" bIns="34290" numCol="1" anchor="t" anchorCtr="0" compatLnSpc="1"/>
          <a:lstStyle/>
          <a:p>
            <a:pPr marL="0" marR="0" lvl="0" indent="791845" algn="just" defTabSz="914400" rtl="0" eaLnBrk="0" fontAlgn="base" latinLnBrk="0" hangingPunct="0">
              <a:lnSpc>
                <a:spcPts val="4000"/>
              </a:lnSpc>
              <a:spcBef>
                <a:spcPts val="0"/>
              </a:spcBef>
              <a:spcAft>
                <a:spcPct val="0"/>
              </a:spcAft>
              <a:buClrTx/>
              <a:buSzTx/>
              <a:buFont typeface="Arial" panose="020B0604020202020204" pitchFamily="34" charset="0"/>
              <a:buNone/>
              <a:defRPr/>
            </a:pPr>
            <a:r>
              <a:rPr kumimoji="0" lang="zh-CN" altLang="en-US" sz="2800" b="0" i="0" u="none" strike="noStrike" kern="1200" cap="none" spc="0" normalizeH="0" baseline="0" noProof="0" dirty="0" smtClean="0">
                <a:ln>
                  <a:noFill/>
                </a:ln>
                <a:solidFill>
                  <a:schemeClr val="tx1"/>
                </a:solidFill>
                <a:effectLst/>
                <a:uLnTx/>
                <a:uFillTx/>
                <a:latin typeface="+mn-ea"/>
                <a:ea typeface="+mn-ea"/>
                <a:cs typeface="+mn-cs"/>
              </a:rPr>
              <a:t>首尾照应是使文章完整的最主要方法之一，运用时，有两点值得注意：</a:t>
            </a:r>
            <a:endParaRPr kumimoji="0" lang="zh-CN" altLang="en-US" sz="2800" b="0" i="0" u="none" strike="noStrike" kern="1200" cap="none" spc="0" normalizeH="0" baseline="0" noProof="0" dirty="0" smtClean="0">
              <a:ln>
                <a:noFill/>
              </a:ln>
              <a:solidFill>
                <a:schemeClr val="tx1"/>
              </a:solidFill>
              <a:effectLst/>
              <a:uLnTx/>
              <a:uFillTx/>
              <a:latin typeface="+mn-ea"/>
              <a:ea typeface="+mn-ea"/>
              <a:cs typeface="+mn-cs"/>
            </a:endParaRPr>
          </a:p>
          <a:p>
            <a:pPr marL="0" marR="0" lvl="0" indent="791845" algn="just" defTabSz="914400" rtl="0" eaLnBrk="0" fontAlgn="base" latinLnBrk="0" hangingPunct="0">
              <a:lnSpc>
                <a:spcPts val="4000"/>
              </a:lnSpc>
              <a:spcBef>
                <a:spcPts val="0"/>
              </a:spcBef>
              <a:spcAft>
                <a:spcPct val="0"/>
              </a:spcAft>
              <a:buClrTx/>
              <a:buSzTx/>
              <a:buFont typeface="Arial" panose="020B0604020202020204" pitchFamily="34" charset="0"/>
              <a:buNone/>
              <a:defRPr/>
            </a:pPr>
            <a:r>
              <a:rPr kumimoji="0" lang="en-US" sz="2800" b="0" i="0" u="none" strike="noStrike" kern="1200" cap="none" spc="0" normalizeH="0" baseline="0" noProof="0" dirty="0" smtClean="0">
                <a:ln>
                  <a:noFill/>
                </a:ln>
                <a:solidFill>
                  <a:schemeClr val="tx1"/>
                </a:solidFill>
                <a:effectLst/>
                <a:uLnTx/>
                <a:uFillTx/>
                <a:latin typeface="+mn-ea"/>
                <a:ea typeface="+mn-ea"/>
                <a:cs typeface="+mn-cs"/>
              </a:rPr>
              <a:t>1.</a:t>
            </a:r>
            <a:r>
              <a:rPr kumimoji="0" lang="zh-CN" altLang="en-US" sz="2800" b="0" i="0" u="none" strike="noStrike" kern="1200" cap="none" spc="0" normalizeH="0" baseline="0" noProof="0" dirty="0" smtClean="0">
                <a:ln>
                  <a:noFill/>
                </a:ln>
                <a:solidFill>
                  <a:srgbClr val="FF0000"/>
                </a:solidFill>
                <a:effectLst/>
                <a:uLnTx/>
                <a:uFillTx/>
                <a:latin typeface="+mn-ea"/>
                <a:ea typeface="+mn-ea"/>
                <a:cs typeface="+mn-cs"/>
              </a:rPr>
              <a:t>文章首尾要照应的语句要有所变化，不能简单重复，</a:t>
            </a:r>
            <a:r>
              <a:rPr kumimoji="0" lang="zh-CN" altLang="en-US" sz="2800" b="0" i="0" u="none" strike="noStrike" kern="1200" cap="none" spc="0" normalizeH="0" baseline="0" noProof="0" dirty="0" smtClean="0">
                <a:ln>
                  <a:noFill/>
                </a:ln>
                <a:solidFill>
                  <a:schemeClr val="tx1"/>
                </a:solidFill>
                <a:effectLst/>
                <a:uLnTx/>
                <a:uFillTx/>
                <a:latin typeface="+mn-ea"/>
                <a:ea typeface="+mn-ea"/>
                <a:cs typeface="+mn-cs"/>
              </a:rPr>
              <a:t>否则显得呆板。如，本文的开头与结尾都表达了“一夜秋风，一夜秋雨。我背着书包去上学时</a:t>
            </a:r>
            <a:r>
              <a:rPr kumimoji="0" lang="en-US" sz="2800" b="0" i="0" u="none" strike="noStrike" kern="1200" cap="none" spc="0" normalizeH="0" baseline="0" noProof="0" dirty="0" smtClean="0">
                <a:ln>
                  <a:noFill/>
                </a:ln>
                <a:solidFill>
                  <a:schemeClr val="tx1"/>
                </a:solidFill>
                <a:effectLst/>
                <a:uLnTx/>
                <a:uFillTx/>
                <a:latin typeface="+mn-ea"/>
                <a:ea typeface="+mn-ea"/>
                <a:cs typeface="+mn-cs"/>
              </a:rPr>
              <a:t>……</a:t>
            </a:r>
            <a:r>
              <a:rPr kumimoji="0" lang="zh-CN" altLang="en-US" sz="2800" b="0" i="0" u="none" strike="noStrike" kern="1200" cap="none" spc="0" normalizeH="0" baseline="0" noProof="0" dirty="0" smtClean="0">
                <a:ln>
                  <a:noFill/>
                </a:ln>
                <a:solidFill>
                  <a:schemeClr val="tx1"/>
                </a:solidFill>
                <a:effectLst/>
                <a:uLnTx/>
                <a:uFillTx/>
                <a:latin typeface="+mn-ea"/>
                <a:ea typeface="+mn-ea"/>
                <a:cs typeface="+mn-cs"/>
              </a:rPr>
              <a:t>”这一时间段，但感觉不同，避免了重复，收到了良好的效果。</a:t>
            </a:r>
            <a:endParaRPr kumimoji="0" lang="zh-CN" altLang="en-US" sz="2800" b="0" i="0" u="none" strike="noStrike" kern="1200" cap="none" spc="0" normalizeH="0" baseline="0" noProof="0" dirty="0" smtClean="0">
              <a:ln>
                <a:noFill/>
              </a:ln>
              <a:solidFill>
                <a:schemeClr val="tx1"/>
              </a:solidFill>
              <a:effectLst/>
              <a:uLnTx/>
              <a:uFillTx/>
              <a:latin typeface="+mn-ea"/>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1745">
                                            <p:txEl>
                                              <p:charRg st="0" end="32"/>
                                            </p:txEl>
                                          </p:spTgt>
                                        </p:tgtEl>
                                        <p:attrNameLst>
                                          <p:attrName>style.visibility</p:attrName>
                                        </p:attrNameLst>
                                      </p:cBhvr>
                                      <p:to>
                                        <p:strVal val="visible"/>
                                      </p:to>
                                    </p:set>
                                    <p:animEffect transition="in" filter="checkerboard(across)">
                                      <p:cBhvr>
                                        <p:cTn id="7" dur="500"/>
                                        <p:tgtEl>
                                          <p:spTgt spid="31745">
                                            <p:txEl>
                                              <p:charRg st="0" end="32"/>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1745">
                                            <p:txEl>
                                              <p:charRg st="32" end="129"/>
                                            </p:txEl>
                                          </p:spTgt>
                                        </p:tgtEl>
                                        <p:attrNameLst>
                                          <p:attrName>style.visibility</p:attrName>
                                        </p:attrNameLst>
                                      </p:cBhvr>
                                      <p:to>
                                        <p:strVal val="visible"/>
                                      </p:to>
                                    </p:set>
                                    <p:animEffect transition="in" filter="checkerboard(across)">
                                      <p:cBhvr>
                                        <p:cTn id="12" dur="500"/>
                                        <p:tgtEl>
                                          <p:spTgt spid="31745">
                                            <p:txEl>
                                              <p:charRg st="32" end="12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5" grpId="0" build="p"/>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47106" name="图片 2" descr="11"/>
          <p:cNvPicPr>
            <a:picLocks noChangeAspect="1"/>
          </p:cNvPicPr>
          <p:nvPr/>
        </p:nvPicPr>
        <p:blipFill>
          <a:blip r:embed="rId1"/>
          <a:srcRect t="22115"/>
          <a:stretch>
            <a:fillRect/>
          </a:stretch>
        </p:blipFill>
        <p:spPr>
          <a:xfrm>
            <a:off x="120650" y="2057400"/>
            <a:ext cx="8902700" cy="4665663"/>
          </a:xfrm>
          <a:prstGeom prst="rect">
            <a:avLst/>
          </a:prstGeom>
          <a:noFill/>
          <a:ln w="9525">
            <a:noFill/>
          </a:ln>
        </p:spPr>
      </p:pic>
      <p:sp>
        <p:nvSpPr>
          <p:cNvPr id="31745" name="内容占位符 2"/>
          <p:cNvSpPr>
            <a:spLocks noGrp="1" noChangeArrowheads="1"/>
          </p:cNvSpPr>
          <p:nvPr>
            <p:ph idx="1"/>
          </p:nvPr>
        </p:nvSpPr>
        <p:spPr>
          <a:xfrm>
            <a:off x="488950" y="1360488"/>
            <a:ext cx="8207375" cy="3790950"/>
          </a:xfrm>
        </p:spPr>
        <p:txBody>
          <a:bodyPr vert="horz" wrap="square" lIns="68580" tIns="34290" rIns="68580" bIns="34290" numCol="1" anchor="t" anchorCtr="0" compatLnSpc="1"/>
          <a:lstStyle/>
          <a:p>
            <a:pPr marL="0" marR="0" lvl="0" indent="791845" algn="just" defTabSz="914400" rtl="0" eaLnBrk="0" fontAlgn="base" latinLnBrk="0" hangingPunct="0">
              <a:lnSpc>
                <a:spcPts val="4000"/>
              </a:lnSpc>
              <a:spcBef>
                <a:spcPts val="0"/>
              </a:spcBef>
              <a:spcAft>
                <a:spcPct val="0"/>
              </a:spcAft>
              <a:buClrTx/>
              <a:buSzTx/>
              <a:buFont typeface="Arial" panose="020B0604020202020204" pitchFamily="34" charset="0"/>
              <a:buNone/>
              <a:defRPr/>
            </a:pPr>
            <a:r>
              <a:rPr kumimoji="0" lang="en-US" sz="2800" b="0" i="0" u="none" strike="noStrike" kern="1200" cap="none" spc="0" normalizeH="0" baseline="0" noProof="0" dirty="0" smtClean="0">
                <a:ln>
                  <a:noFill/>
                </a:ln>
                <a:solidFill>
                  <a:schemeClr val="tx1"/>
                </a:solidFill>
                <a:effectLst/>
                <a:uLnTx/>
                <a:uFillTx/>
                <a:latin typeface="+mn-ea"/>
                <a:ea typeface="+mn-ea"/>
                <a:cs typeface="+mn-cs"/>
              </a:rPr>
              <a:t>2.</a:t>
            </a:r>
            <a:r>
              <a:rPr kumimoji="0" lang="zh-CN" altLang="en-US" sz="2800" b="0" i="0" u="none" strike="noStrike" kern="1200" cap="none" spc="0" normalizeH="0" baseline="0" noProof="0" dirty="0" smtClean="0">
                <a:ln>
                  <a:noFill/>
                </a:ln>
                <a:solidFill>
                  <a:srgbClr val="FF0000"/>
                </a:solidFill>
                <a:effectLst/>
                <a:uLnTx/>
                <a:uFillTx/>
                <a:latin typeface="+mn-ea"/>
                <a:ea typeface="+mn-ea"/>
                <a:cs typeface="+mn-cs"/>
              </a:rPr>
              <a:t>文章首尾照应的语句要相对固定，开头只能作开头，结尾只能做结尾，不能互换而用</a:t>
            </a:r>
            <a:r>
              <a:rPr kumimoji="0" lang="zh-CN" altLang="en-US" sz="2800" b="0" i="0" u="none" strike="noStrike" kern="1200" cap="none" spc="0" normalizeH="0" baseline="0" noProof="0" dirty="0" smtClean="0">
                <a:ln>
                  <a:noFill/>
                </a:ln>
                <a:solidFill>
                  <a:schemeClr val="tx1"/>
                </a:solidFill>
                <a:effectLst/>
                <a:uLnTx/>
                <a:uFillTx/>
                <a:latin typeface="+mn-ea"/>
                <a:ea typeface="+mn-ea"/>
                <a:cs typeface="+mn-cs"/>
              </a:rPr>
              <a:t>。如</a:t>
            </a:r>
            <a:r>
              <a:rPr kumimoji="0" lang="en-US" altLang="zh-CN" sz="2800" b="0" i="0" u="none" strike="noStrike" kern="1200" cap="none" spc="0" normalizeH="0" baseline="0" noProof="0" dirty="0" smtClean="0">
                <a:ln>
                  <a:noFill/>
                </a:ln>
                <a:solidFill>
                  <a:schemeClr val="tx1"/>
                </a:solidFill>
                <a:effectLst/>
                <a:uLnTx/>
                <a:uFillTx/>
                <a:latin typeface="+mn-ea"/>
                <a:ea typeface="+mn-ea"/>
                <a:cs typeface="+mn-cs"/>
              </a:rPr>
              <a:t>《</a:t>
            </a:r>
            <a:r>
              <a:rPr kumimoji="0" lang="zh-CN" altLang="en-US" sz="2800" b="0" i="0" u="none" strike="noStrike" kern="1200" cap="none" spc="0" normalizeH="0" baseline="0" noProof="0" dirty="0" smtClean="0">
                <a:ln>
                  <a:noFill/>
                </a:ln>
                <a:solidFill>
                  <a:schemeClr val="tx1"/>
                </a:solidFill>
                <a:effectLst/>
                <a:uLnTx/>
                <a:uFillTx/>
                <a:latin typeface="+mn-ea"/>
                <a:ea typeface="+mn-ea"/>
                <a:cs typeface="+mn-cs"/>
              </a:rPr>
              <a:t>赶海</a:t>
            </a:r>
            <a:r>
              <a:rPr kumimoji="0" lang="en-US" altLang="zh-CN" sz="2800" b="0" i="0" u="none" strike="noStrike" kern="1200" cap="none" spc="0" normalizeH="0" baseline="0" noProof="0" dirty="0" smtClean="0">
                <a:ln>
                  <a:noFill/>
                </a:ln>
                <a:solidFill>
                  <a:schemeClr val="tx1"/>
                </a:solidFill>
                <a:effectLst/>
                <a:uLnTx/>
                <a:uFillTx/>
                <a:latin typeface="+mn-ea"/>
                <a:ea typeface="+mn-ea"/>
                <a:cs typeface="+mn-cs"/>
              </a:rPr>
              <a:t>》</a:t>
            </a:r>
            <a:r>
              <a:rPr kumimoji="0" lang="zh-CN" altLang="en-US" sz="2800" b="0" i="0" u="none" strike="noStrike" kern="1200" cap="none" spc="0" normalizeH="0" baseline="0" noProof="0" dirty="0" smtClean="0">
                <a:ln>
                  <a:noFill/>
                </a:ln>
                <a:solidFill>
                  <a:schemeClr val="tx1"/>
                </a:solidFill>
                <a:effectLst/>
                <a:uLnTx/>
                <a:uFillTx/>
                <a:latin typeface="+mn-ea"/>
                <a:ea typeface="+mn-ea"/>
                <a:cs typeface="+mn-cs"/>
              </a:rPr>
              <a:t>一文的开头：“小时候，妈妈对我讲，大海就是我故乡</a:t>
            </a:r>
            <a:r>
              <a:rPr kumimoji="0" lang="en-US" altLang="zh-CN" sz="2800" b="0" i="0" u="none" strike="noStrike" kern="1200" cap="none" spc="0" normalizeH="0" baseline="0" noProof="0" dirty="0" smtClean="0">
                <a:ln>
                  <a:noFill/>
                </a:ln>
                <a:solidFill>
                  <a:schemeClr val="tx1"/>
                </a:solidFill>
                <a:effectLst/>
                <a:uLnTx/>
                <a:uFillTx/>
                <a:latin typeface="+mn-ea"/>
                <a:ea typeface="+mn-ea"/>
                <a:cs typeface="+mn-cs"/>
              </a:rPr>
              <a:t>……”</a:t>
            </a:r>
            <a:r>
              <a:rPr kumimoji="0" lang="zh-CN" altLang="en-US" sz="2800" b="0" i="0" u="none" strike="noStrike" kern="1200" cap="none" spc="0" normalizeH="0" baseline="0" noProof="0" dirty="0" smtClean="0">
                <a:ln>
                  <a:noFill/>
                </a:ln>
                <a:solidFill>
                  <a:schemeClr val="tx1"/>
                </a:solidFill>
                <a:effectLst/>
                <a:uLnTx/>
                <a:uFillTx/>
                <a:latin typeface="+mn-ea"/>
                <a:ea typeface="+mn-ea"/>
                <a:cs typeface="+mn-cs"/>
              </a:rPr>
              <a:t>每当我唱起这支歌，便想起童年赶海的趣事。结尾：我一边往回走，一边哼起了最爱唱的歌：“小时候，妈妈对我讲，大海就是我故乡</a:t>
            </a:r>
            <a:r>
              <a:rPr kumimoji="0" lang="en-US" altLang="zh-CN" sz="2800" b="0" i="0" u="none" strike="noStrike" kern="1200" cap="none" spc="0" normalizeH="0" baseline="0" noProof="0" dirty="0" smtClean="0">
                <a:ln>
                  <a:noFill/>
                </a:ln>
                <a:solidFill>
                  <a:schemeClr val="tx1"/>
                </a:solidFill>
                <a:effectLst/>
                <a:uLnTx/>
                <a:uFillTx/>
                <a:latin typeface="+mn-ea"/>
                <a:ea typeface="+mn-ea"/>
                <a:cs typeface="+mn-cs"/>
              </a:rPr>
              <a:t>……”</a:t>
            </a:r>
            <a:r>
              <a:rPr kumimoji="0" lang="zh-CN" altLang="en-US" sz="2800" b="0" i="0" u="none" strike="noStrike" kern="1200" cap="none" spc="0" normalizeH="0" baseline="0" noProof="0" dirty="0" smtClean="0">
                <a:ln>
                  <a:noFill/>
                </a:ln>
                <a:solidFill>
                  <a:schemeClr val="tx1"/>
                </a:solidFill>
                <a:effectLst/>
                <a:uLnTx/>
                <a:uFillTx/>
                <a:latin typeface="+mn-ea"/>
                <a:ea typeface="+mn-ea"/>
                <a:cs typeface="+mn-cs"/>
              </a:rPr>
              <a:t>如果将开头与结尾互换，就不合情理了。</a:t>
            </a:r>
            <a:endParaRPr kumimoji="0" lang="zh-CN" altLang="en-US" sz="2800" b="0" i="0" u="none" strike="noStrike" kern="1200" cap="none" spc="0" normalizeH="0" baseline="0" noProof="0" dirty="0">
              <a:ln>
                <a:noFill/>
              </a:ln>
              <a:solidFill>
                <a:schemeClr val="tx1"/>
              </a:solidFill>
              <a:effectLst/>
              <a:uLnTx/>
              <a:uFillTx/>
              <a:latin typeface="+mn-ea"/>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1745">
                                            <p:txEl>
                                              <p:charRg st="0" end="153"/>
                                            </p:txEl>
                                          </p:spTgt>
                                        </p:tgtEl>
                                        <p:attrNameLst>
                                          <p:attrName>style.visibility</p:attrName>
                                        </p:attrNameLst>
                                      </p:cBhvr>
                                      <p:to>
                                        <p:strVal val="visible"/>
                                      </p:to>
                                    </p:set>
                                    <p:animEffect transition="in" filter="checkerboard(across)">
                                      <p:cBhvr>
                                        <p:cTn id="7" dur="500"/>
                                        <p:tgtEl>
                                          <p:spTgt spid="31745">
                                            <p:txEl>
                                              <p:charRg st="0" end="15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5" grpId="0" build="p"/>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48130" name="图片 2" descr="11"/>
          <p:cNvPicPr>
            <a:picLocks noChangeAspect="1"/>
          </p:cNvPicPr>
          <p:nvPr/>
        </p:nvPicPr>
        <p:blipFill>
          <a:blip r:embed="rId1"/>
          <a:srcRect t="22115"/>
          <a:stretch>
            <a:fillRect/>
          </a:stretch>
        </p:blipFill>
        <p:spPr>
          <a:xfrm>
            <a:off x="120650" y="2057400"/>
            <a:ext cx="8902700" cy="4665663"/>
          </a:xfrm>
          <a:prstGeom prst="rect">
            <a:avLst/>
          </a:prstGeom>
          <a:noFill/>
          <a:ln w="9525">
            <a:noFill/>
          </a:ln>
        </p:spPr>
      </p:pic>
      <p:sp>
        <p:nvSpPr>
          <p:cNvPr id="32769" name="内容占位符 2"/>
          <p:cNvSpPr>
            <a:spLocks noGrp="1" noChangeArrowheads="1"/>
          </p:cNvSpPr>
          <p:nvPr>
            <p:ph idx="1"/>
          </p:nvPr>
        </p:nvSpPr>
        <p:spPr>
          <a:xfrm>
            <a:off x="628650" y="1649413"/>
            <a:ext cx="7864475" cy="4832350"/>
          </a:xfrm>
          <a:solidFill>
            <a:schemeClr val="bg1">
              <a:alpha val="81000"/>
            </a:schemeClr>
          </a:solidFill>
        </p:spPr>
        <p:txBody>
          <a:bodyPr vert="horz" wrap="square" lIns="68580" tIns="34290" rIns="68580" bIns="34290" numCol="1" anchor="t" anchorCtr="0" compatLnSpc="1"/>
          <a:lstStyle/>
          <a:p>
            <a:pPr marL="0" marR="0" lvl="0" indent="0" algn="l" defTabSz="914400" rtl="0" eaLnBrk="1" fontAlgn="base" latinLnBrk="0" hangingPunct="1">
              <a:lnSpc>
                <a:spcPts val="3500"/>
              </a:lnSpc>
              <a:spcBef>
                <a:spcPts val="1000"/>
              </a:spcBef>
              <a:spcAft>
                <a:spcPct val="0"/>
              </a:spcAft>
              <a:buClrTx/>
              <a:buSzTx/>
              <a:buFont typeface="Arial" panose="020B0604020202020204" pitchFamily="34" charset="0"/>
              <a:buNone/>
              <a:defRPr/>
            </a:pPr>
            <a:r>
              <a:rPr kumimoji="0" lang="en-US" altLang="zh-CN" sz="2800" b="1" i="0" u="none" strike="noStrike" kern="1200" cap="none" spc="0" normalizeH="0" baseline="0" noProof="0" dirty="0" smtClean="0">
                <a:ln>
                  <a:noFill/>
                </a:ln>
                <a:solidFill>
                  <a:schemeClr val="tx1"/>
                </a:solidFill>
                <a:effectLst/>
                <a:uLnTx/>
                <a:uFillTx/>
                <a:latin typeface="+mn-ea"/>
                <a:ea typeface="+mn-ea"/>
                <a:cs typeface="+mn-cs"/>
              </a:rPr>
              <a:t>1.ABB</a:t>
            </a:r>
            <a:r>
              <a:rPr kumimoji="0" lang="zh-CN" altLang="en-US" sz="2800" b="1" i="0" u="none" strike="noStrike" kern="1200" cap="none" spc="0" normalizeH="0" baseline="0" noProof="0" dirty="0" smtClean="0">
                <a:ln>
                  <a:noFill/>
                </a:ln>
                <a:solidFill>
                  <a:schemeClr val="tx1"/>
                </a:solidFill>
                <a:effectLst/>
                <a:uLnTx/>
                <a:uFillTx/>
                <a:latin typeface="+mn-ea"/>
                <a:ea typeface="+mn-ea"/>
                <a:cs typeface="+mn-cs"/>
              </a:rPr>
              <a:t>式词语。</a:t>
            </a:r>
            <a:endParaRPr kumimoji="0" lang="en-US" altLang="zh-CN" sz="2800" b="1" i="0" u="none" strike="noStrike" kern="1200" cap="none" spc="0" normalizeH="0" baseline="0" noProof="0" dirty="0" smtClean="0">
              <a:ln>
                <a:noFill/>
              </a:ln>
              <a:solidFill>
                <a:schemeClr val="tx1"/>
              </a:solidFill>
              <a:effectLst/>
              <a:uLnTx/>
              <a:uFillTx/>
              <a:latin typeface="+mn-ea"/>
              <a:ea typeface="+mn-ea"/>
              <a:cs typeface="+mn-cs"/>
            </a:endParaRPr>
          </a:p>
          <a:p>
            <a:pPr marL="431800" marR="0" lvl="0" indent="0" algn="l" defTabSz="914400" rtl="0" eaLnBrk="1" fontAlgn="base" latinLnBrk="0" hangingPunct="1">
              <a:lnSpc>
                <a:spcPts val="3500"/>
              </a:lnSpc>
              <a:spcBef>
                <a:spcPts val="1000"/>
              </a:spcBef>
              <a:spcAft>
                <a:spcPct val="0"/>
              </a:spcAft>
              <a:buClrTx/>
              <a:buSzTx/>
              <a:buFont typeface="Arial" panose="020B0604020202020204" pitchFamily="34" charset="0"/>
              <a:buNone/>
              <a:defRPr/>
            </a:pPr>
            <a:r>
              <a:rPr kumimoji="0" lang="zh-CN" altLang="en-US" sz="2800" b="0" i="0" u="none" strike="noStrike" kern="1200" cap="none" spc="0" normalizeH="0" baseline="0" noProof="0" dirty="0" smtClean="0">
                <a:ln>
                  <a:noFill/>
                </a:ln>
                <a:solidFill>
                  <a:schemeClr val="tx1"/>
                </a:solidFill>
                <a:effectLst/>
                <a:uLnTx/>
                <a:uFillTx/>
                <a:latin typeface="楷体" pitchFamily="49" charset="-122"/>
                <a:ea typeface="楷体" pitchFamily="49" charset="-122"/>
                <a:cs typeface="+mn-cs"/>
              </a:rPr>
              <a:t>亮晶晶     湿漉漉     金灿灿     </a:t>
            </a:r>
            <a:endParaRPr kumimoji="0" lang="en-US" altLang="zh-CN" sz="2800" b="0" i="0" u="none" strike="noStrike" kern="1200" cap="none" spc="0" normalizeH="0" baseline="0" noProof="0" dirty="0" smtClean="0">
              <a:ln>
                <a:noFill/>
              </a:ln>
              <a:solidFill>
                <a:schemeClr val="tx1"/>
              </a:solidFill>
              <a:effectLst/>
              <a:uLnTx/>
              <a:uFillTx/>
              <a:latin typeface="楷体" pitchFamily="49" charset="-122"/>
              <a:ea typeface="楷体" pitchFamily="49" charset="-122"/>
              <a:cs typeface="+mn-cs"/>
            </a:endParaRPr>
          </a:p>
          <a:p>
            <a:pPr marL="431800" marR="0" lvl="0" indent="0" algn="l" defTabSz="914400" rtl="0" eaLnBrk="1" fontAlgn="base" latinLnBrk="0" hangingPunct="1">
              <a:lnSpc>
                <a:spcPts val="3500"/>
              </a:lnSpc>
              <a:spcBef>
                <a:spcPts val="1000"/>
              </a:spcBef>
              <a:spcAft>
                <a:spcPct val="0"/>
              </a:spcAft>
              <a:buClrTx/>
              <a:buSzTx/>
              <a:buFont typeface="Arial" panose="020B0604020202020204" pitchFamily="34" charset="0"/>
              <a:buNone/>
              <a:defRPr/>
            </a:pPr>
            <a:r>
              <a:rPr kumimoji="0" lang="zh-CN" altLang="en-US" sz="2800" b="0" i="0" u="none" strike="noStrike" kern="1200" cap="none" spc="0" normalizeH="0" baseline="0" noProof="0" dirty="0" smtClean="0">
                <a:ln>
                  <a:noFill/>
                </a:ln>
                <a:solidFill>
                  <a:schemeClr val="tx1"/>
                </a:solidFill>
                <a:effectLst/>
                <a:uLnTx/>
                <a:uFillTx/>
                <a:latin typeface="楷体" pitchFamily="49" charset="-122"/>
                <a:ea typeface="楷体" pitchFamily="49" charset="-122"/>
                <a:cs typeface="+mn-cs"/>
              </a:rPr>
              <a:t>香喷喷     乐呵呵     响当当</a:t>
            </a:r>
            <a:endParaRPr kumimoji="0" lang="zh-CN" altLang="en-US" sz="2800" b="0" i="0" u="none" strike="noStrike" kern="1200" cap="none" spc="0" normalizeH="0" baseline="0" noProof="0" dirty="0" smtClean="0">
              <a:ln>
                <a:noFill/>
              </a:ln>
              <a:solidFill>
                <a:schemeClr val="tx1"/>
              </a:solidFill>
              <a:effectLst/>
              <a:uLnTx/>
              <a:uFillTx/>
              <a:latin typeface="楷体" pitchFamily="49" charset="-122"/>
              <a:ea typeface="楷体" pitchFamily="49" charset="-122"/>
              <a:cs typeface="+mn-cs"/>
            </a:endParaRPr>
          </a:p>
          <a:p>
            <a:pPr marL="0" marR="0" lvl="0" indent="0" algn="l" defTabSz="914400" rtl="0" eaLnBrk="1" fontAlgn="base" latinLnBrk="0" hangingPunct="1">
              <a:lnSpc>
                <a:spcPct val="90000"/>
              </a:lnSpc>
              <a:spcBef>
                <a:spcPts val="1000"/>
              </a:spcBef>
              <a:spcAft>
                <a:spcPct val="0"/>
              </a:spcAft>
              <a:buClrTx/>
              <a:buSzTx/>
              <a:buFont typeface="Arial" panose="020B0604020202020204" pitchFamily="34" charset="0"/>
              <a:buNone/>
              <a:defRPr/>
            </a:pPr>
            <a:r>
              <a:rPr kumimoji="0" lang="en-US" altLang="zh-CN" sz="2800" b="1" i="0" u="none" strike="noStrike" kern="1200" cap="none" spc="0" normalizeH="0" baseline="0" noProof="0" dirty="0" smtClean="0">
                <a:ln>
                  <a:noFill/>
                </a:ln>
                <a:solidFill>
                  <a:schemeClr val="tx1"/>
                </a:solidFill>
                <a:effectLst/>
                <a:uLnTx/>
                <a:uFillTx/>
                <a:latin typeface="+mn-ea"/>
                <a:ea typeface="+mn-ea"/>
                <a:cs typeface="+mn-cs"/>
              </a:rPr>
              <a:t>2.ABAB</a:t>
            </a:r>
            <a:r>
              <a:rPr kumimoji="0" lang="zh-CN" altLang="en-US" sz="2800" b="1" i="0" u="none" strike="noStrike" kern="1200" cap="none" spc="0" normalizeH="0" baseline="0" noProof="0" dirty="0" smtClean="0">
                <a:ln>
                  <a:noFill/>
                </a:ln>
                <a:solidFill>
                  <a:schemeClr val="tx1"/>
                </a:solidFill>
                <a:effectLst/>
                <a:uLnTx/>
                <a:uFillTx/>
                <a:latin typeface="+mn-ea"/>
                <a:ea typeface="+mn-ea"/>
                <a:cs typeface="+mn-cs"/>
              </a:rPr>
              <a:t>式词语。</a:t>
            </a:r>
            <a:endParaRPr kumimoji="0" lang="en-US" altLang="zh-CN" sz="2800" b="1" i="0" u="none" strike="noStrike" kern="1200" cap="none" spc="0" normalizeH="0" baseline="0" noProof="0" dirty="0" smtClean="0">
              <a:ln>
                <a:noFill/>
              </a:ln>
              <a:solidFill>
                <a:schemeClr val="tx1"/>
              </a:solidFill>
              <a:effectLst/>
              <a:uLnTx/>
              <a:uFillTx/>
              <a:latin typeface="+mn-ea"/>
              <a:ea typeface="+mn-ea"/>
              <a:cs typeface="+mn-cs"/>
            </a:endParaRPr>
          </a:p>
          <a:p>
            <a:pPr marL="431800" marR="0" lvl="0" indent="0" algn="l" defTabSz="914400" rtl="0" eaLnBrk="1" fontAlgn="base" latinLnBrk="0" hangingPunct="1">
              <a:lnSpc>
                <a:spcPct val="90000"/>
              </a:lnSpc>
              <a:spcBef>
                <a:spcPts val="1000"/>
              </a:spcBef>
              <a:spcAft>
                <a:spcPct val="0"/>
              </a:spcAft>
              <a:buClrTx/>
              <a:buSzTx/>
              <a:buFont typeface="Arial" panose="020B0604020202020204" pitchFamily="34" charset="0"/>
              <a:buNone/>
              <a:defRPr/>
            </a:pPr>
            <a:r>
              <a:rPr kumimoji="0" lang="zh-CN" altLang="en-US" sz="2800" b="0" i="0" u="none" strike="noStrike" kern="1200" cap="none" spc="0" normalizeH="0" baseline="0" noProof="0" dirty="0" smtClean="0">
                <a:ln>
                  <a:noFill/>
                </a:ln>
                <a:solidFill>
                  <a:schemeClr val="tx1"/>
                </a:solidFill>
                <a:effectLst/>
                <a:uLnTx/>
                <a:uFillTx/>
                <a:latin typeface="楷体" pitchFamily="49" charset="-122"/>
                <a:ea typeface="楷体" pitchFamily="49" charset="-122"/>
                <a:cs typeface="+mn-cs"/>
              </a:rPr>
              <a:t>金黄金黄     说道说道     商量商量</a:t>
            </a:r>
            <a:endParaRPr kumimoji="0" lang="en-US" altLang="zh-CN" sz="2800" b="0" i="0" u="none" strike="noStrike" kern="1200" cap="none" spc="0" normalizeH="0" baseline="0" noProof="0" dirty="0" smtClean="0">
              <a:ln>
                <a:noFill/>
              </a:ln>
              <a:solidFill>
                <a:schemeClr val="tx1"/>
              </a:solidFill>
              <a:effectLst/>
              <a:uLnTx/>
              <a:uFillTx/>
              <a:latin typeface="楷体" pitchFamily="49" charset="-122"/>
              <a:ea typeface="楷体" pitchFamily="49" charset="-122"/>
              <a:cs typeface="+mn-cs"/>
            </a:endParaRPr>
          </a:p>
          <a:p>
            <a:pPr marL="431800" marR="0" lvl="0" indent="0" algn="l" defTabSz="914400" rtl="0" eaLnBrk="1" fontAlgn="base" latinLnBrk="0" hangingPunct="1">
              <a:lnSpc>
                <a:spcPct val="90000"/>
              </a:lnSpc>
              <a:spcBef>
                <a:spcPts val="1000"/>
              </a:spcBef>
              <a:spcAft>
                <a:spcPct val="0"/>
              </a:spcAft>
              <a:buClrTx/>
              <a:buSzTx/>
              <a:buFont typeface="Arial" panose="020B0604020202020204" pitchFamily="34" charset="0"/>
              <a:buNone/>
              <a:defRPr/>
            </a:pPr>
            <a:r>
              <a:rPr kumimoji="0" lang="zh-CN" altLang="en-US" sz="2800" b="0" i="0" u="none" strike="noStrike" kern="1200" cap="none" spc="0" normalizeH="0" baseline="0" noProof="0" dirty="0" smtClean="0">
                <a:ln>
                  <a:noFill/>
                </a:ln>
                <a:solidFill>
                  <a:schemeClr val="tx1"/>
                </a:solidFill>
                <a:effectLst/>
                <a:uLnTx/>
                <a:uFillTx/>
                <a:latin typeface="楷体" pitchFamily="49" charset="-122"/>
                <a:ea typeface="楷体" pitchFamily="49" charset="-122"/>
                <a:cs typeface="+mn-cs"/>
              </a:rPr>
              <a:t>比划比划     乐呵乐呵     研究研究</a:t>
            </a:r>
            <a:endParaRPr kumimoji="0" lang="en-US" altLang="zh-CN" sz="2800" b="0" i="0" u="none" strike="noStrike" kern="1200" cap="none" spc="0" normalizeH="0" baseline="0" noProof="0" dirty="0" smtClean="0">
              <a:ln>
                <a:noFill/>
              </a:ln>
              <a:solidFill>
                <a:schemeClr val="tx1"/>
              </a:solidFill>
              <a:effectLst/>
              <a:uLnTx/>
              <a:uFillTx/>
              <a:latin typeface="楷体" pitchFamily="49" charset="-122"/>
              <a:ea typeface="楷体" pitchFamily="49" charset="-122"/>
              <a:cs typeface="+mn-cs"/>
            </a:endParaRPr>
          </a:p>
          <a:p>
            <a:pPr marL="0" marR="0" lvl="0" indent="0" algn="l" defTabSz="914400" rtl="0" eaLnBrk="1" fontAlgn="base" latinLnBrk="0" hangingPunct="1">
              <a:lnSpc>
                <a:spcPct val="90000"/>
              </a:lnSpc>
              <a:spcBef>
                <a:spcPts val="1000"/>
              </a:spcBef>
              <a:spcAft>
                <a:spcPct val="0"/>
              </a:spcAft>
              <a:buClrTx/>
              <a:buSzTx/>
              <a:buFont typeface="Arial" panose="020B0604020202020204" pitchFamily="34" charset="0"/>
              <a:buNone/>
              <a:defRPr/>
            </a:pPr>
            <a:r>
              <a:rPr kumimoji="0" lang="en-US" altLang="zh-CN" sz="2800" b="1" i="0" u="none" strike="noStrike" kern="1200" cap="none" spc="0" normalizeH="0" baseline="0" noProof="0" dirty="0" smtClean="0">
                <a:ln>
                  <a:noFill/>
                </a:ln>
                <a:solidFill>
                  <a:schemeClr val="tx1"/>
                </a:solidFill>
                <a:effectLst/>
                <a:uLnTx/>
                <a:uFillTx/>
                <a:latin typeface="+mn-ea"/>
                <a:ea typeface="+mn-ea"/>
                <a:cs typeface="+mn-cs"/>
              </a:rPr>
              <a:t>3.AABC</a:t>
            </a:r>
            <a:r>
              <a:rPr kumimoji="0" lang="zh-CN" altLang="en-US" sz="2800" b="1" i="0" u="none" strike="noStrike" kern="1200" cap="none" spc="0" normalizeH="0" baseline="0" noProof="0" dirty="0" smtClean="0">
                <a:ln>
                  <a:noFill/>
                </a:ln>
                <a:solidFill>
                  <a:schemeClr val="tx1"/>
                </a:solidFill>
                <a:effectLst/>
                <a:uLnTx/>
                <a:uFillTx/>
                <a:latin typeface="+mn-ea"/>
                <a:ea typeface="+mn-ea"/>
                <a:cs typeface="+mn-cs"/>
              </a:rPr>
              <a:t>式词语。</a:t>
            </a:r>
            <a:endParaRPr kumimoji="0" lang="en-US" altLang="zh-CN" sz="2800" b="1" i="0" u="none" strike="noStrike" kern="1200" cap="none" spc="0" normalizeH="0" baseline="0" noProof="0" dirty="0" smtClean="0">
              <a:ln>
                <a:noFill/>
              </a:ln>
              <a:solidFill>
                <a:schemeClr val="tx1"/>
              </a:solidFill>
              <a:effectLst/>
              <a:uLnTx/>
              <a:uFillTx/>
              <a:latin typeface="+mn-ea"/>
              <a:ea typeface="+mn-ea"/>
              <a:cs typeface="+mn-cs"/>
            </a:endParaRPr>
          </a:p>
          <a:p>
            <a:pPr marL="431800" marR="0" lvl="0" indent="0" algn="l" defTabSz="914400" rtl="0" eaLnBrk="1" fontAlgn="base" latinLnBrk="0" hangingPunct="1">
              <a:lnSpc>
                <a:spcPct val="90000"/>
              </a:lnSpc>
              <a:spcBef>
                <a:spcPts val="1000"/>
              </a:spcBef>
              <a:spcAft>
                <a:spcPct val="0"/>
              </a:spcAft>
              <a:buClrTx/>
              <a:buSzTx/>
              <a:buFont typeface="Arial" panose="020B0604020202020204" pitchFamily="34" charset="0"/>
              <a:buNone/>
              <a:defRPr/>
            </a:pPr>
            <a:r>
              <a:rPr kumimoji="0" lang="zh-CN" altLang="en-US" sz="2800" b="0" i="0" u="none" strike="noStrike" kern="1200" cap="none" spc="0" normalizeH="0" baseline="0" noProof="0" dirty="0" smtClean="0">
                <a:ln>
                  <a:noFill/>
                </a:ln>
                <a:solidFill>
                  <a:schemeClr val="tx1"/>
                </a:solidFill>
                <a:effectLst/>
                <a:uLnTx/>
                <a:uFillTx/>
                <a:latin typeface="楷体" pitchFamily="49" charset="-122"/>
                <a:ea typeface="楷体" pitchFamily="49" charset="-122"/>
                <a:cs typeface="+mn-cs"/>
              </a:rPr>
              <a:t>闪闪发光     比比皆是     楚楚动人</a:t>
            </a:r>
            <a:endParaRPr kumimoji="0" lang="en-US" altLang="zh-CN" sz="2800" b="0" i="0" u="none" strike="noStrike" kern="1200" cap="none" spc="0" normalizeH="0" baseline="0" noProof="0" dirty="0" smtClean="0">
              <a:ln>
                <a:noFill/>
              </a:ln>
              <a:solidFill>
                <a:schemeClr val="tx1"/>
              </a:solidFill>
              <a:effectLst/>
              <a:uLnTx/>
              <a:uFillTx/>
              <a:latin typeface="楷体" pitchFamily="49" charset="-122"/>
              <a:ea typeface="楷体" pitchFamily="49" charset="-122"/>
              <a:cs typeface="+mn-cs"/>
            </a:endParaRPr>
          </a:p>
          <a:p>
            <a:pPr marL="431800" marR="0" lvl="0" indent="0" algn="l" defTabSz="914400" rtl="0" eaLnBrk="1" fontAlgn="base" latinLnBrk="0" hangingPunct="1">
              <a:lnSpc>
                <a:spcPct val="90000"/>
              </a:lnSpc>
              <a:spcBef>
                <a:spcPts val="1000"/>
              </a:spcBef>
              <a:spcAft>
                <a:spcPct val="0"/>
              </a:spcAft>
              <a:buClrTx/>
              <a:buSzTx/>
              <a:buFont typeface="Arial" panose="020B0604020202020204" pitchFamily="34" charset="0"/>
              <a:buNone/>
              <a:defRPr/>
            </a:pPr>
            <a:r>
              <a:rPr kumimoji="0" lang="zh-CN" altLang="en-US" sz="2800" b="0" i="0" u="none" strike="noStrike" kern="1200" cap="none" spc="0" normalizeH="0" baseline="0" noProof="0" dirty="0" smtClean="0">
                <a:ln>
                  <a:noFill/>
                </a:ln>
                <a:solidFill>
                  <a:schemeClr val="tx1"/>
                </a:solidFill>
                <a:effectLst/>
                <a:uLnTx/>
                <a:uFillTx/>
                <a:latin typeface="楷体" pitchFamily="49" charset="-122"/>
                <a:ea typeface="楷体" pitchFamily="49" charset="-122"/>
                <a:cs typeface="+mn-cs"/>
              </a:rPr>
              <a:t>面面俱到     念念不忘     孜孜不倦</a:t>
            </a:r>
            <a:endParaRPr kumimoji="0" lang="zh-CN" altLang="en-US" sz="2800" b="0" i="0" u="none" strike="noStrike" kern="1200" cap="none" spc="0" normalizeH="0" baseline="0" noProof="0" dirty="0" smtClean="0">
              <a:ln>
                <a:noFill/>
              </a:ln>
              <a:solidFill>
                <a:schemeClr val="tx1"/>
              </a:solidFill>
              <a:effectLst/>
              <a:uLnTx/>
              <a:uFillTx/>
              <a:latin typeface="楷体" pitchFamily="49" charset="-122"/>
              <a:ea typeface="楷体" pitchFamily="49" charset="-122"/>
              <a:cs typeface="+mn-cs"/>
            </a:endParaRPr>
          </a:p>
        </p:txBody>
      </p:sp>
      <p:sp>
        <p:nvSpPr>
          <p:cNvPr id="72" name="圆角矩形 71"/>
          <p:cNvSpPr/>
          <p:nvPr/>
        </p:nvSpPr>
        <p:spPr>
          <a:xfrm>
            <a:off x="274638" y="1041400"/>
            <a:ext cx="2270125" cy="490538"/>
          </a:xfrm>
          <a:prstGeom prst="roundRect">
            <a:avLst/>
          </a:prstGeom>
          <a:solidFill>
            <a:schemeClr val="accent6">
              <a:lumMod val="60000"/>
              <a:lumOff val="40000"/>
            </a:schemeClr>
          </a:solidFill>
          <a:ln w="3175">
            <a:solidFill>
              <a:schemeClr val="accent6">
                <a:lumMod val="60000"/>
                <a:lumOff val="40000"/>
              </a:schemeClr>
            </a:solidFill>
            <a:prstDash val="solid"/>
          </a:ln>
        </p:spPr>
        <p:style>
          <a:lnRef idx="2">
            <a:schemeClr val="accent2">
              <a:shade val="50000"/>
            </a:schemeClr>
          </a:lnRef>
          <a:fillRef idx="1">
            <a:schemeClr val="accent2"/>
          </a:fillRef>
          <a:effectRef idx="0">
            <a:schemeClr val="accent2"/>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00" b="0" i="0" u="none" strike="noStrike" kern="1200" cap="none" spc="0" normalizeH="0" baseline="0" noProof="1">
              <a:ln>
                <a:noFill/>
              </a:ln>
              <a:solidFill>
                <a:schemeClr val="lt1"/>
              </a:solidFill>
              <a:effectLst/>
              <a:uLnTx/>
              <a:uFillTx/>
              <a:latin typeface="+mn-lt"/>
              <a:ea typeface="+mn-ea"/>
              <a:cs typeface="+mn-cs"/>
            </a:endParaRPr>
          </a:p>
        </p:txBody>
      </p:sp>
      <p:sp>
        <p:nvSpPr>
          <p:cNvPr id="48133" name="文本框 72"/>
          <p:cNvSpPr txBox="1"/>
          <p:nvPr/>
        </p:nvSpPr>
        <p:spPr>
          <a:xfrm>
            <a:off x="758825" y="996950"/>
            <a:ext cx="1908175" cy="584200"/>
          </a:xfrm>
          <a:prstGeom prst="rect">
            <a:avLst/>
          </a:prstGeom>
          <a:noFill/>
          <a:ln w="9525">
            <a:noFill/>
          </a:ln>
        </p:spPr>
        <p:txBody>
          <a:bodyPr>
            <a:spAutoFit/>
          </a:bodyPr>
          <a:p>
            <a:r>
              <a:rPr lang="zh-CN" altLang="zh-CN" sz="3200" b="1" dirty="0">
                <a:solidFill>
                  <a:schemeClr val="bg1"/>
                </a:solidFill>
                <a:latin typeface="黑体" panose="02010600030101010101" pitchFamily="49" charset="-122"/>
                <a:ea typeface="黑体" panose="02010600030101010101" pitchFamily="49" charset="-122"/>
              </a:rPr>
              <a:t>拓展延伸</a:t>
            </a:r>
            <a:endParaRPr lang="zh-CN" altLang="zh-CN" sz="3200" b="1" dirty="0">
              <a:solidFill>
                <a:schemeClr val="bg1"/>
              </a:solidFill>
              <a:latin typeface="黑体" panose="02010600030101010101" pitchFamily="49" charset="-122"/>
              <a:ea typeface="黑体" panose="02010600030101010101" pitchFamily="49" charset="-122"/>
            </a:endParaRPr>
          </a:p>
        </p:txBody>
      </p:sp>
      <p:pic>
        <p:nvPicPr>
          <p:cNvPr id="48134" name="图片 74" descr="外链_icon"/>
          <p:cNvPicPr>
            <a:picLocks noChangeAspect="1"/>
          </p:cNvPicPr>
          <p:nvPr/>
        </p:nvPicPr>
        <p:blipFill>
          <a:blip r:embed="rId2"/>
          <a:stretch>
            <a:fillRect/>
          </a:stretch>
        </p:blipFill>
        <p:spPr>
          <a:xfrm>
            <a:off x="241300" y="1025525"/>
            <a:ext cx="542925" cy="54292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2769">
                                            <p:txEl>
                                              <p:charRg st="0" end="10"/>
                                            </p:txEl>
                                          </p:spTgt>
                                        </p:tgtEl>
                                        <p:attrNameLst>
                                          <p:attrName>style.visibility</p:attrName>
                                        </p:attrNameLst>
                                      </p:cBhvr>
                                      <p:to>
                                        <p:strVal val="visible"/>
                                      </p:to>
                                    </p:set>
                                    <p:animEffect transition="in" filter="blinds(horizontal)">
                                      <p:cBhvr>
                                        <p:cTn id="7" dur="500"/>
                                        <p:tgtEl>
                                          <p:spTgt spid="32769">
                                            <p:txEl>
                                              <p:charRg st="0" end="1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2769">
                                            <p:txEl>
                                              <p:charRg st="10" end="35"/>
                                            </p:txEl>
                                          </p:spTgt>
                                        </p:tgtEl>
                                        <p:attrNameLst>
                                          <p:attrName>style.visibility</p:attrName>
                                        </p:attrNameLst>
                                      </p:cBhvr>
                                      <p:to>
                                        <p:strVal val="visible"/>
                                      </p:to>
                                    </p:set>
                                    <p:animEffect transition="in" filter="blinds(horizontal)">
                                      <p:cBhvr>
                                        <p:cTn id="10" dur="500"/>
                                        <p:tgtEl>
                                          <p:spTgt spid="32769">
                                            <p:txEl>
                                              <p:charRg st="10" end="35"/>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2769">
                                            <p:txEl>
                                              <p:charRg st="35" end="55"/>
                                            </p:txEl>
                                          </p:spTgt>
                                        </p:tgtEl>
                                        <p:attrNameLst>
                                          <p:attrName>style.visibility</p:attrName>
                                        </p:attrNameLst>
                                      </p:cBhvr>
                                      <p:to>
                                        <p:strVal val="visible"/>
                                      </p:to>
                                    </p:set>
                                    <p:animEffect transition="in" filter="blinds(horizontal)">
                                      <p:cBhvr>
                                        <p:cTn id="13" dur="500"/>
                                        <p:tgtEl>
                                          <p:spTgt spid="32769">
                                            <p:txEl>
                                              <p:charRg st="35" end="55"/>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32769">
                                            <p:txEl>
                                              <p:charRg st="55" end="66"/>
                                            </p:txEl>
                                          </p:spTgt>
                                        </p:tgtEl>
                                        <p:attrNameLst>
                                          <p:attrName>style.visibility</p:attrName>
                                        </p:attrNameLst>
                                      </p:cBhvr>
                                      <p:to>
                                        <p:strVal val="visible"/>
                                      </p:to>
                                    </p:set>
                                    <p:animEffect transition="in" filter="blinds(horizontal)">
                                      <p:cBhvr>
                                        <p:cTn id="18" dur="500"/>
                                        <p:tgtEl>
                                          <p:spTgt spid="32769">
                                            <p:txEl>
                                              <p:charRg st="55" end="66"/>
                                            </p:txEl>
                                          </p:spTgt>
                                        </p:tgtEl>
                                      </p:cBhvr>
                                    </p:animEffect>
                                  </p:childTnLst>
                                </p:cTn>
                              </p:par>
                              <p:par>
                                <p:cTn id="19" presetID="3" presetClass="entr" presetSubtype="10" fill="hold" nodeType="withEffect">
                                  <p:stCondLst>
                                    <p:cond delay="0"/>
                                  </p:stCondLst>
                                  <p:childTnLst>
                                    <p:set>
                                      <p:cBhvr>
                                        <p:cTn id="20" dur="1" fill="hold">
                                          <p:stCondLst>
                                            <p:cond delay="0"/>
                                          </p:stCondLst>
                                        </p:cTn>
                                        <p:tgtEl>
                                          <p:spTgt spid="32769">
                                            <p:txEl>
                                              <p:charRg st="66" end="89"/>
                                            </p:txEl>
                                          </p:spTgt>
                                        </p:tgtEl>
                                        <p:attrNameLst>
                                          <p:attrName>style.visibility</p:attrName>
                                        </p:attrNameLst>
                                      </p:cBhvr>
                                      <p:to>
                                        <p:strVal val="visible"/>
                                      </p:to>
                                    </p:set>
                                    <p:animEffect transition="in" filter="blinds(horizontal)">
                                      <p:cBhvr>
                                        <p:cTn id="21" dur="500"/>
                                        <p:tgtEl>
                                          <p:spTgt spid="32769">
                                            <p:txEl>
                                              <p:charRg st="66" end="89"/>
                                            </p:txEl>
                                          </p:spTgt>
                                        </p:tgtEl>
                                      </p:cBhvr>
                                    </p:animEffect>
                                  </p:childTnLst>
                                </p:cTn>
                              </p:par>
                              <p:par>
                                <p:cTn id="22" presetID="3" presetClass="entr" presetSubtype="10" fill="hold" nodeType="withEffect">
                                  <p:stCondLst>
                                    <p:cond delay="0"/>
                                  </p:stCondLst>
                                  <p:childTnLst>
                                    <p:set>
                                      <p:cBhvr>
                                        <p:cTn id="23" dur="1" fill="hold">
                                          <p:stCondLst>
                                            <p:cond delay="0"/>
                                          </p:stCondLst>
                                        </p:cTn>
                                        <p:tgtEl>
                                          <p:spTgt spid="32769">
                                            <p:txEl>
                                              <p:charRg st="89" end="112"/>
                                            </p:txEl>
                                          </p:spTgt>
                                        </p:tgtEl>
                                        <p:attrNameLst>
                                          <p:attrName>style.visibility</p:attrName>
                                        </p:attrNameLst>
                                      </p:cBhvr>
                                      <p:to>
                                        <p:strVal val="visible"/>
                                      </p:to>
                                    </p:set>
                                    <p:animEffect transition="in" filter="blinds(horizontal)">
                                      <p:cBhvr>
                                        <p:cTn id="24" dur="500"/>
                                        <p:tgtEl>
                                          <p:spTgt spid="32769">
                                            <p:txEl>
                                              <p:charRg st="89" end="112"/>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5" presetClass="entr" presetSubtype="10" fill="hold" nodeType="clickEffect">
                                  <p:stCondLst>
                                    <p:cond delay="0"/>
                                  </p:stCondLst>
                                  <p:childTnLst>
                                    <p:set>
                                      <p:cBhvr>
                                        <p:cTn id="28" dur="1" fill="hold">
                                          <p:stCondLst>
                                            <p:cond delay="0"/>
                                          </p:stCondLst>
                                        </p:cTn>
                                        <p:tgtEl>
                                          <p:spTgt spid="32769">
                                            <p:txEl>
                                              <p:charRg st="112" end="123"/>
                                            </p:txEl>
                                          </p:spTgt>
                                        </p:tgtEl>
                                        <p:attrNameLst>
                                          <p:attrName>style.visibility</p:attrName>
                                        </p:attrNameLst>
                                      </p:cBhvr>
                                      <p:to>
                                        <p:strVal val="visible"/>
                                      </p:to>
                                    </p:set>
                                    <p:animEffect transition="in" filter="checkerboard(across)">
                                      <p:cBhvr>
                                        <p:cTn id="29" dur="500"/>
                                        <p:tgtEl>
                                          <p:spTgt spid="32769">
                                            <p:txEl>
                                              <p:charRg st="112" end="123"/>
                                            </p:txEl>
                                          </p:spTgt>
                                        </p:tgtEl>
                                      </p:cBhvr>
                                    </p:animEffect>
                                  </p:childTnLst>
                                </p:cTn>
                              </p:par>
                              <p:par>
                                <p:cTn id="30" presetID="5" presetClass="entr" presetSubtype="10" fill="hold" nodeType="withEffect">
                                  <p:stCondLst>
                                    <p:cond delay="0"/>
                                  </p:stCondLst>
                                  <p:childTnLst>
                                    <p:set>
                                      <p:cBhvr>
                                        <p:cTn id="31" dur="1" fill="hold">
                                          <p:stCondLst>
                                            <p:cond delay="0"/>
                                          </p:stCondLst>
                                        </p:cTn>
                                        <p:tgtEl>
                                          <p:spTgt spid="32769">
                                            <p:txEl>
                                              <p:charRg st="123" end="146"/>
                                            </p:txEl>
                                          </p:spTgt>
                                        </p:tgtEl>
                                        <p:attrNameLst>
                                          <p:attrName>style.visibility</p:attrName>
                                        </p:attrNameLst>
                                      </p:cBhvr>
                                      <p:to>
                                        <p:strVal val="visible"/>
                                      </p:to>
                                    </p:set>
                                    <p:animEffect transition="in" filter="checkerboard(across)">
                                      <p:cBhvr>
                                        <p:cTn id="32" dur="500"/>
                                        <p:tgtEl>
                                          <p:spTgt spid="32769">
                                            <p:txEl>
                                              <p:charRg st="123" end="146"/>
                                            </p:txEl>
                                          </p:spTgt>
                                        </p:tgtEl>
                                      </p:cBhvr>
                                    </p:animEffect>
                                  </p:childTnLst>
                                </p:cTn>
                              </p:par>
                              <p:par>
                                <p:cTn id="33" presetID="5" presetClass="entr" presetSubtype="10" fill="hold" nodeType="withEffect">
                                  <p:stCondLst>
                                    <p:cond delay="0"/>
                                  </p:stCondLst>
                                  <p:childTnLst>
                                    <p:set>
                                      <p:cBhvr>
                                        <p:cTn id="34" dur="1" fill="hold">
                                          <p:stCondLst>
                                            <p:cond delay="0"/>
                                          </p:stCondLst>
                                        </p:cTn>
                                        <p:tgtEl>
                                          <p:spTgt spid="32769">
                                            <p:txEl>
                                              <p:charRg st="146" end="169"/>
                                            </p:txEl>
                                          </p:spTgt>
                                        </p:tgtEl>
                                        <p:attrNameLst>
                                          <p:attrName>style.visibility</p:attrName>
                                        </p:attrNameLst>
                                      </p:cBhvr>
                                      <p:to>
                                        <p:strVal val="visible"/>
                                      </p:to>
                                    </p:set>
                                    <p:animEffect transition="in" filter="checkerboard(across)">
                                      <p:cBhvr>
                                        <p:cTn id="35" dur="500"/>
                                        <p:tgtEl>
                                          <p:spTgt spid="32769">
                                            <p:txEl>
                                              <p:charRg st="146" end="16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49154" name="图片 2" descr="11"/>
          <p:cNvPicPr>
            <a:picLocks noChangeAspect="1"/>
          </p:cNvPicPr>
          <p:nvPr/>
        </p:nvPicPr>
        <p:blipFill>
          <a:blip r:embed="rId1"/>
          <a:srcRect t="22115"/>
          <a:stretch>
            <a:fillRect/>
          </a:stretch>
        </p:blipFill>
        <p:spPr>
          <a:xfrm>
            <a:off x="120650" y="2057400"/>
            <a:ext cx="8902700" cy="4665663"/>
          </a:xfrm>
          <a:prstGeom prst="rect">
            <a:avLst/>
          </a:prstGeom>
          <a:noFill/>
          <a:ln w="9525">
            <a:noFill/>
          </a:ln>
        </p:spPr>
      </p:pic>
      <p:sp>
        <p:nvSpPr>
          <p:cNvPr id="33793" name="内容占位符 2"/>
          <p:cNvSpPr>
            <a:spLocks noGrp="1"/>
          </p:cNvSpPr>
          <p:nvPr>
            <p:ph idx="1"/>
          </p:nvPr>
        </p:nvSpPr>
        <p:spPr>
          <a:xfrm>
            <a:off x="706438" y="2197100"/>
            <a:ext cx="7621587" cy="2092325"/>
          </a:xfrm>
        </p:spPr>
        <p:txBody>
          <a:bodyPr vert="horz" wrap="square" lIns="68580" tIns="34290" rIns="68580" bIns="34290" anchor="t"/>
          <a:p>
            <a:pPr marL="0" indent="790575" algn="just" eaLnBrk="1" hangingPunct="1">
              <a:lnSpc>
                <a:spcPts val="4000"/>
              </a:lnSpc>
              <a:buNone/>
            </a:pPr>
            <a:r>
              <a:rPr lang="zh-CN" altLang="en-US" dirty="0">
                <a:latin typeface="宋体" panose="02010600030101010101" pitchFamily="2" charset="-122"/>
              </a:rPr>
              <a:t>这篇课文用比喻的手法描绘了雨后金黄的法国梧桐叶铺满水泥道的美景，表达了对秋天景色的赞美和喜爱，表现了善于发现美的乐趣和美带给人的快乐，抒发了作者对美的赞赏之情。</a:t>
            </a:r>
            <a:endParaRPr lang="zh-CN" altLang="en-US" dirty="0">
              <a:latin typeface="宋体" panose="02010600030101010101" pitchFamily="2" charset="-122"/>
            </a:endParaRPr>
          </a:p>
        </p:txBody>
      </p:sp>
      <p:sp>
        <p:nvSpPr>
          <p:cNvPr id="60" name="圆角矩形 59"/>
          <p:cNvSpPr/>
          <p:nvPr/>
        </p:nvSpPr>
        <p:spPr>
          <a:xfrm>
            <a:off x="306388" y="1033463"/>
            <a:ext cx="2374900" cy="492125"/>
          </a:xfrm>
          <a:prstGeom prst="roundRect">
            <a:avLst/>
          </a:prstGeom>
          <a:solidFill>
            <a:schemeClr val="accent6">
              <a:lumMod val="60000"/>
              <a:lumOff val="40000"/>
            </a:schemeClr>
          </a:solidFill>
          <a:ln w="3175">
            <a:solidFill>
              <a:schemeClr val="accent6">
                <a:lumMod val="60000"/>
                <a:lumOff val="40000"/>
              </a:schemeClr>
            </a:solidFill>
            <a:prstDash val="solid"/>
          </a:ln>
        </p:spPr>
        <p:style>
          <a:lnRef idx="2">
            <a:schemeClr val="accent2">
              <a:shade val="50000"/>
            </a:schemeClr>
          </a:lnRef>
          <a:fillRef idx="1">
            <a:schemeClr val="accent2"/>
          </a:fillRef>
          <a:effectRef idx="0">
            <a:schemeClr val="accent2"/>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00" b="0" i="0" u="none" strike="noStrike" kern="1200" cap="none" spc="0" normalizeH="0" baseline="0" noProof="1">
              <a:ln>
                <a:noFill/>
              </a:ln>
              <a:solidFill>
                <a:schemeClr val="lt1"/>
              </a:solidFill>
              <a:effectLst/>
              <a:uLnTx/>
              <a:uFillTx/>
              <a:latin typeface="+mn-lt"/>
              <a:ea typeface="+mn-ea"/>
              <a:cs typeface="+mn-cs"/>
            </a:endParaRPr>
          </a:p>
        </p:txBody>
      </p:sp>
      <p:sp>
        <p:nvSpPr>
          <p:cNvPr id="49157" name="文本框 60"/>
          <p:cNvSpPr txBox="1"/>
          <p:nvPr/>
        </p:nvSpPr>
        <p:spPr>
          <a:xfrm>
            <a:off x="835025" y="982663"/>
            <a:ext cx="1846263" cy="584200"/>
          </a:xfrm>
          <a:prstGeom prst="rect">
            <a:avLst/>
          </a:prstGeom>
          <a:noFill/>
          <a:ln w="9525">
            <a:noFill/>
          </a:ln>
        </p:spPr>
        <p:txBody>
          <a:bodyPr>
            <a:spAutoFit/>
          </a:bodyPr>
          <a:p>
            <a:r>
              <a:rPr lang="zh-CN" altLang="zh-CN" sz="3200" b="1" dirty="0">
                <a:solidFill>
                  <a:schemeClr val="bg1"/>
                </a:solidFill>
                <a:latin typeface="黑体" panose="02010600030101010101" pitchFamily="49" charset="-122"/>
                <a:ea typeface="黑体" panose="02010600030101010101" pitchFamily="49" charset="-122"/>
              </a:rPr>
              <a:t>课堂小结</a:t>
            </a:r>
            <a:endParaRPr lang="zh-CN" altLang="zh-CN" sz="3200" b="1" dirty="0">
              <a:solidFill>
                <a:schemeClr val="bg1"/>
              </a:solidFill>
              <a:latin typeface="黑体" panose="02010600030101010101" pitchFamily="49" charset="-122"/>
              <a:ea typeface="黑体" panose="02010600030101010101" pitchFamily="49" charset="-122"/>
            </a:endParaRPr>
          </a:p>
        </p:txBody>
      </p:sp>
      <p:pic>
        <p:nvPicPr>
          <p:cNvPr id="49158" name="图片 70" descr="咨询总结"/>
          <p:cNvPicPr>
            <a:picLocks noChangeAspect="1"/>
          </p:cNvPicPr>
          <p:nvPr/>
        </p:nvPicPr>
        <p:blipFill>
          <a:blip r:embed="rId2"/>
          <a:stretch>
            <a:fillRect/>
          </a:stretch>
        </p:blipFill>
        <p:spPr>
          <a:xfrm>
            <a:off x="263525" y="954088"/>
            <a:ext cx="663575" cy="66357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33793">
                                            <p:txEl>
                                              <p:charRg st="0" end="81"/>
                                            </p:txEl>
                                          </p:spTgt>
                                        </p:tgtEl>
                                        <p:attrNameLst>
                                          <p:attrName>style.visibility</p:attrName>
                                        </p:attrNameLst>
                                      </p:cBhvr>
                                      <p:to>
                                        <p:strVal val="visible"/>
                                      </p:to>
                                    </p:set>
                                    <p:anim calcmode="lin" valueType="num">
                                      <p:cBhvr>
                                        <p:cTn id="7" dur="1000" fill="hold"/>
                                        <p:tgtEl>
                                          <p:spTgt spid="33793">
                                            <p:txEl>
                                              <p:charRg st="0" end="81"/>
                                            </p:txEl>
                                          </p:spTgt>
                                        </p:tgtEl>
                                        <p:attrNameLst>
                                          <p:attrName>ppt_w</p:attrName>
                                        </p:attrNameLst>
                                      </p:cBhvr>
                                      <p:tavLst>
                                        <p:tav tm="0">
                                          <p:val>
                                            <p:fltVal val="0.000000"/>
                                          </p:val>
                                        </p:tav>
                                        <p:tav tm="100000">
                                          <p:val>
                                            <p:strVal val="#ppt_w"/>
                                          </p:val>
                                        </p:tav>
                                      </p:tavLst>
                                    </p:anim>
                                    <p:anim calcmode="lin" valueType="num">
                                      <p:cBhvr>
                                        <p:cTn id="8" dur="1000" fill="hold"/>
                                        <p:tgtEl>
                                          <p:spTgt spid="33793">
                                            <p:txEl>
                                              <p:charRg st="0" end="81"/>
                                            </p:txEl>
                                          </p:spTgt>
                                        </p:tgtEl>
                                        <p:attrNameLst>
                                          <p:attrName>ppt_h</p:attrName>
                                        </p:attrNameLst>
                                      </p:cBhvr>
                                      <p:tavLst>
                                        <p:tav tm="0">
                                          <p:val>
                                            <p:fltVal val="0.000000"/>
                                          </p:val>
                                        </p:tav>
                                        <p:tav tm="100000">
                                          <p:val>
                                            <p:strVal val="#ppt_h"/>
                                          </p:val>
                                        </p:tav>
                                      </p:tavLst>
                                    </p:anim>
                                    <p:anim calcmode="lin" valueType="num">
                                      <p:cBhvr>
                                        <p:cTn id="9" dur="1000" fill="hold"/>
                                        <p:tgtEl>
                                          <p:spTgt spid="33793">
                                            <p:txEl>
                                              <p:charRg st="0" end="81"/>
                                            </p:txEl>
                                          </p:spTgt>
                                        </p:tgtEl>
                                        <p:attrNameLst>
                                          <p:attrName>ppt_x</p:attrName>
                                        </p:attrNameLst>
                                      </p:cBhvr>
                                      <p:tavLst>
                                        <p:tav tm="0" fmla="#ppt_x+(cos(-2*pi*(1-$))*-#ppt_x-sin(-2*pi*(1-$))*(1-#ppt_y))*(1-$)">
                                          <p:val>
                                            <p:fltVal val="0.000000"/>
                                          </p:val>
                                        </p:tav>
                                        <p:tav tm="100000">
                                          <p:val>
                                            <p:fltVal val="1.000000"/>
                                          </p:val>
                                        </p:tav>
                                      </p:tavLst>
                                    </p:anim>
                                    <p:anim calcmode="lin" valueType="num">
                                      <p:cBhvr>
                                        <p:cTn id="10" dur="1000" fill="hold"/>
                                        <p:tgtEl>
                                          <p:spTgt spid="33793">
                                            <p:txEl>
                                              <p:charRg st="0" end="81"/>
                                            </p:txEl>
                                          </p:spTgt>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3" grpId="0" build="p"/>
    </p:bld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50178" name="图片 2" descr="11"/>
          <p:cNvPicPr>
            <a:picLocks noChangeAspect="1"/>
          </p:cNvPicPr>
          <p:nvPr/>
        </p:nvPicPr>
        <p:blipFill>
          <a:blip r:embed="rId1"/>
          <a:srcRect t="22115"/>
          <a:stretch>
            <a:fillRect/>
          </a:stretch>
        </p:blipFill>
        <p:spPr>
          <a:xfrm>
            <a:off x="120650" y="2057400"/>
            <a:ext cx="8902700" cy="4665663"/>
          </a:xfrm>
          <a:prstGeom prst="rect">
            <a:avLst/>
          </a:prstGeom>
          <a:noFill/>
          <a:ln w="9525">
            <a:noFill/>
          </a:ln>
        </p:spPr>
      </p:pic>
      <p:sp>
        <p:nvSpPr>
          <p:cNvPr id="76" name="圆角矩形 75"/>
          <p:cNvSpPr/>
          <p:nvPr/>
        </p:nvSpPr>
        <p:spPr>
          <a:xfrm>
            <a:off x="322263" y="987425"/>
            <a:ext cx="2386013" cy="490538"/>
          </a:xfrm>
          <a:prstGeom prst="roundRect">
            <a:avLst/>
          </a:prstGeom>
          <a:solidFill>
            <a:schemeClr val="accent6">
              <a:lumMod val="60000"/>
              <a:lumOff val="40000"/>
            </a:schemeClr>
          </a:solidFill>
          <a:ln w="3175">
            <a:solidFill>
              <a:schemeClr val="accent6">
                <a:lumMod val="60000"/>
                <a:lumOff val="40000"/>
              </a:schemeClr>
            </a:solidFill>
            <a:prstDash val="solid"/>
          </a:ln>
        </p:spPr>
        <p:style>
          <a:lnRef idx="2">
            <a:schemeClr val="accent2">
              <a:shade val="50000"/>
            </a:schemeClr>
          </a:lnRef>
          <a:fillRef idx="1">
            <a:schemeClr val="accent2"/>
          </a:fillRef>
          <a:effectRef idx="0">
            <a:schemeClr val="accent2"/>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00" b="0" i="0" u="none" strike="noStrike" kern="1200" cap="none" spc="0" normalizeH="0" baseline="0" noProof="1">
              <a:ln>
                <a:noFill/>
              </a:ln>
              <a:solidFill>
                <a:schemeClr val="lt1"/>
              </a:solidFill>
              <a:effectLst/>
              <a:uLnTx/>
              <a:uFillTx/>
              <a:latin typeface="+mn-lt"/>
              <a:ea typeface="+mn-ea"/>
              <a:cs typeface="+mn-cs"/>
            </a:endParaRPr>
          </a:p>
        </p:txBody>
      </p:sp>
      <p:pic>
        <p:nvPicPr>
          <p:cNvPr id="50180" name="图片 79" descr="结构索引"/>
          <p:cNvPicPr>
            <a:picLocks noChangeAspect="1"/>
          </p:cNvPicPr>
          <p:nvPr/>
        </p:nvPicPr>
        <p:blipFill>
          <a:blip r:embed="rId2"/>
          <a:stretch>
            <a:fillRect/>
          </a:stretch>
        </p:blipFill>
        <p:spPr>
          <a:xfrm>
            <a:off x="284163" y="941388"/>
            <a:ext cx="603250" cy="603250"/>
          </a:xfrm>
          <a:prstGeom prst="rect">
            <a:avLst/>
          </a:prstGeom>
          <a:noFill/>
          <a:ln w="9525">
            <a:noFill/>
          </a:ln>
        </p:spPr>
      </p:pic>
      <p:sp>
        <p:nvSpPr>
          <p:cNvPr id="50181" name="文本框 80"/>
          <p:cNvSpPr txBox="1"/>
          <p:nvPr/>
        </p:nvSpPr>
        <p:spPr>
          <a:xfrm>
            <a:off x="823913" y="939800"/>
            <a:ext cx="1884362" cy="584200"/>
          </a:xfrm>
          <a:prstGeom prst="rect">
            <a:avLst/>
          </a:prstGeom>
          <a:noFill/>
          <a:ln w="9525">
            <a:noFill/>
          </a:ln>
        </p:spPr>
        <p:txBody>
          <a:bodyPr>
            <a:spAutoFit/>
          </a:bodyPr>
          <a:p>
            <a:r>
              <a:rPr lang="zh-CN" altLang="zh-CN" sz="3200" b="1" dirty="0">
                <a:solidFill>
                  <a:schemeClr val="bg1"/>
                </a:solidFill>
                <a:latin typeface="黑体" panose="02010600030101010101" pitchFamily="49" charset="-122"/>
                <a:ea typeface="黑体" panose="02010600030101010101" pitchFamily="49" charset="-122"/>
              </a:rPr>
              <a:t>结构图示</a:t>
            </a:r>
            <a:endParaRPr lang="zh-CN" altLang="zh-CN" sz="3200" b="1" dirty="0">
              <a:solidFill>
                <a:schemeClr val="bg1"/>
              </a:solidFill>
              <a:latin typeface="黑体" panose="02010600030101010101" pitchFamily="49" charset="-122"/>
              <a:ea typeface="黑体" panose="02010600030101010101" pitchFamily="49" charset="-122"/>
            </a:endParaRPr>
          </a:p>
        </p:txBody>
      </p:sp>
      <p:sp>
        <p:nvSpPr>
          <p:cNvPr id="41989" name="TextBox 6"/>
          <p:cNvSpPr txBox="1"/>
          <p:nvPr/>
        </p:nvSpPr>
        <p:spPr>
          <a:xfrm>
            <a:off x="244475" y="3170238"/>
            <a:ext cx="2336800" cy="954087"/>
          </a:xfrm>
          <a:prstGeom prst="rect">
            <a:avLst/>
          </a:prstGeom>
          <a:noFill/>
          <a:ln w="9525">
            <a:noFill/>
          </a:ln>
        </p:spPr>
        <p:txBody>
          <a:bodyPr>
            <a:spAutoFit/>
          </a:bodyPr>
          <a:p>
            <a:r>
              <a:rPr lang="zh-CN" altLang="en-US" sz="2800" dirty="0">
                <a:latin typeface="Calibri" pitchFamily="34" charset="0"/>
              </a:rPr>
              <a:t>铺满金色巴掌的水泥道</a:t>
            </a:r>
            <a:endParaRPr lang="zh-CN" altLang="en-US" sz="2800" dirty="0">
              <a:latin typeface="Calibri" pitchFamily="34" charset="0"/>
            </a:endParaRPr>
          </a:p>
        </p:txBody>
      </p:sp>
      <p:sp>
        <p:nvSpPr>
          <p:cNvPr id="8" name="左大括号 7"/>
          <p:cNvSpPr/>
          <p:nvPr/>
        </p:nvSpPr>
        <p:spPr>
          <a:xfrm>
            <a:off x="2397125" y="2193925"/>
            <a:ext cx="528638" cy="2865438"/>
          </a:xfrm>
          <a:prstGeom prst="leftBrace">
            <a:avLst/>
          </a:prstGeom>
        </p:spPr>
        <p:style>
          <a:lnRef idx="1">
            <a:schemeClr val="dk1"/>
          </a:lnRef>
          <a:fillRef idx="0">
            <a:schemeClr val="dk1"/>
          </a:fillRef>
          <a:effectRef idx="0">
            <a:schemeClr val="dk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41991" name="TextBox 8"/>
          <p:cNvSpPr txBox="1"/>
          <p:nvPr/>
        </p:nvSpPr>
        <p:spPr>
          <a:xfrm>
            <a:off x="2916238" y="2041525"/>
            <a:ext cx="1879600" cy="985838"/>
          </a:xfrm>
          <a:prstGeom prst="rect">
            <a:avLst/>
          </a:prstGeom>
          <a:noFill/>
          <a:ln w="9525">
            <a:noFill/>
          </a:ln>
        </p:spPr>
        <p:txBody>
          <a:bodyPr>
            <a:spAutoFit/>
          </a:bodyPr>
          <a:p>
            <a:r>
              <a:rPr lang="zh-CN" altLang="en-US" sz="2800" dirty="0">
                <a:latin typeface="Calibri" pitchFamily="34" charset="0"/>
              </a:rPr>
              <a:t>落叶铺在水泥道上</a:t>
            </a:r>
            <a:endParaRPr lang="zh-CN" altLang="en-US" sz="2800" dirty="0">
              <a:latin typeface="Calibri" pitchFamily="34" charset="0"/>
            </a:endParaRPr>
          </a:p>
        </p:txBody>
      </p:sp>
      <p:cxnSp>
        <p:nvCxnSpPr>
          <p:cNvPr id="11" name="直接箭头连接符 10"/>
          <p:cNvCxnSpPr/>
          <p:nvPr/>
        </p:nvCxnSpPr>
        <p:spPr>
          <a:xfrm>
            <a:off x="4694238" y="2479675"/>
            <a:ext cx="833438" cy="1588"/>
          </a:xfrm>
          <a:prstGeom prst="straightConnector1">
            <a:avLst/>
          </a:prstGeom>
          <a:ln>
            <a:tailEnd type="arrow" w="med" len="med"/>
          </a:ln>
        </p:spPr>
        <p:style>
          <a:lnRef idx="1">
            <a:schemeClr val="dk1"/>
          </a:lnRef>
          <a:fillRef idx="0">
            <a:schemeClr val="dk1"/>
          </a:fillRef>
          <a:effectRef idx="0">
            <a:schemeClr val="dk1"/>
          </a:effectRef>
          <a:fontRef idx="minor">
            <a:schemeClr val="tx1"/>
          </a:fontRef>
        </p:style>
      </p:cxnSp>
      <p:sp>
        <p:nvSpPr>
          <p:cNvPr id="41993" name="TextBox 11"/>
          <p:cNvSpPr txBox="1"/>
          <p:nvPr/>
        </p:nvSpPr>
        <p:spPr>
          <a:xfrm>
            <a:off x="5608638" y="2052638"/>
            <a:ext cx="1279525" cy="954087"/>
          </a:xfrm>
          <a:prstGeom prst="rect">
            <a:avLst/>
          </a:prstGeom>
          <a:noFill/>
          <a:ln w="9525">
            <a:noFill/>
          </a:ln>
        </p:spPr>
        <p:txBody>
          <a:bodyPr>
            <a:spAutoFit/>
          </a:bodyPr>
          <a:p>
            <a:r>
              <a:rPr lang="zh-CN" altLang="en-US" sz="2800" dirty="0">
                <a:latin typeface="Calibri" pitchFamily="34" charset="0"/>
              </a:rPr>
              <a:t>彩色的地毯</a:t>
            </a:r>
            <a:endParaRPr lang="zh-CN" altLang="en-US" sz="2800" dirty="0">
              <a:latin typeface="Calibri" pitchFamily="34" charset="0"/>
            </a:endParaRPr>
          </a:p>
        </p:txBody>
      </p:sp>
      <p:sp>
        <p:nvSpPr>
          <p:cNvPr id="41994" name="TextBox 12"/>
          <p:cNvSpPr txBox="1"/>
          <p:nvPr/>
        </p:nvSpPr>
        <p:spPr>
          <a:xfrm>
            <a:off x="2886075" y="3128963"/>
            <a:ext cx="1381125" cy="954087"/>
          </a:xfrm>
          <a:prstGeom prst="rect">
            <a:avLst/>
          </a:prstGeom>
          <a:noFill/>
          <a:ln w="9525">
            <a:noFill/>
          </a:ln>
        </p:spPr>
        <p:txBody>
          <a:bodyPr>
            <a:spAutoFit/>
          </a:bodyPr>
          <a:p>
            <a:r>
              <a:rPr lang="zh-CN" altLang="en-US" sz="2800" dirty="0">
                <a:latin typeface="Calibri" pitchFamily="34" charset="0"/>
              </a:rPr>
              <a:t>每一片落叶</a:t>
            </a:r>
            <a:endParaRPr lang="zh-CN" altLang="en-US" sz="2800" dirty="0">
              <a:latin typeface="Calibri" pitchFamily="34" charset="0"/>
            </a:endParaRPr>
          </a:p>
        </p:txBody>
      </p:sp>
      <p:cxnSp>
        <p:nvCxnSpPr>
          <p:cNvPr id="14" name="直接箭头连接符 13"/>
          <p:cNvCxnSpPr/>
          <p:nvPr/>
        </p:nvCxnSpPr>
        <p:spPr>
          <a:xfrm>
            <a:off x="4664075" y="3565525"/>
            <a:ext cx="831850" cy="1588"/>
          </a:xfrm>
          <a:prstGeom prst="straightConnector1">
            <a:avLst/>
          </a:prstGeom>
          <a:ln>
            <a:tailEnd type="arrow" w="med" len="med"/>
          </a:ln>
        </p:spPr>
        <p:style>
          <a:lnRef idx="1">
            <a:schemeClr val="dk1"/>
          </a:lnRef>
          <a:fillRef idx="0">
            <a:schemeClr val="dk1"/>
          </a:fillRef>
          <a:effectRef idx="0">
            <a:schemeClr val="dk1"/>
          </a:effectRef>
          <a:fontRef idx="minor">
            <a:schemeClr val="tx1"/>
          </a:fontRef>
        </p:style>
      </p:cxnSp>
      <p:sp>
        <p:nvSpPr>
          <p:cNvPr id="41996" name="TextBox 14"/>
          <p:cNvSpPr txBox="1"/>
          <p:nvPr/>
        </p:nvSpPr>
        <p:spPr>
          <a:xfrm>
            <a:off x="5578475" y="3140075"/>
            <a:ext cx="1279525" cy="954088"/>
          </a:xfrm>
          <a:prstGeom prst="rect">
            <a:avLst/>
          </a:prstGeom>
          <a:noFill/>
          <a:ln w="9525">
            <a:noFill/>
          </a:ln>
        </p:spPr>
        <p:txBody>
          <a:bodyPr>
            <a:spAutoFit/>
          </a:bodyPr>
          <a:p>
            <a:r>
              <a:rPr lang="zh-CN" altLang="en-US" sz="2800" dirty="0">
                <a:latin typeface="Calibri" pitchFamily="34" charset="0"/>
              </a:rPr>
              <a:t>金色的小巴掌</a:t>
            </a:r>
            <a:endParaRPr lang="zh-CN" altLang="en-US" sz="2800" dirty="0">
              <a:latin typeface="Calibri" pitchFamily="34" charset="0"/>
            </a:endParaRPr>
          </a:p>
        </p:txBody>
      </p:sp>
      <p:sp>
        <p:nvSpPr>
          <p:cNvPr id="41997" name="TextBox 15"/>
          <p:cNvSpPr txBox="1"/>
          <p:nvPr/>
        </p:nvSpPr>
        <p:spPr>
          <a:xfrm>
            <a:off x="2916238" y="4276725"/>
            <a:ext cx="1879600" cy="954088"/>
          </a:xfrm>
          <a:prstGeom prst="rect">
            <a:avLst/>
          </a:prstGeom>
          <a:noFill/>
          <a:ln w="9525">
            <a:noFill/>
          </a:ln>
        </p:spPr>
        <p:txBody>
          <a:bodyPr>
            <a:spAutoFit/>
          </a:bodyPr>
          <a:p>
            <a:r>
              <a:rPr lang="zh-CN" altLang="en-US" sz="2800" dirty="0">
                <a:latin typeface="Calibri" pitchFamily="34" charset="0"/>
              </a:rPr>
              <a:t>棕红色的小雨靴</a:t>
            </a:r>
            <a:endParaRPr lang="zh-CN" altLang="en-US" sz="2800" dirty="0">
              <a:latin typeface="Calibri" pitchFamily="34" charset="0"/>
            </a:endParaRPr>
          </a:p>
        </p:txBody>
      </p:sp>
      <p:cxnSp>
        <p:nvCxnSpPr>
          <p:cNvPr id="17" name="直接箭头连接符 16"/>
          <p:cNvCxnSpPr/>
          <p:nvPr/>
        </p:nvCxnSpPr>
        <p:spPr>
          <a:xfrm>
            <a:off x="4652963" y="4733925"/>
            <a:ext cx="833438" cy="1588"/>
          </a:xfrm>
          <a:prstGeom prst="straightConnector1">
            <a:avLst/>
          </a:prstGeom>
          <a:ln>
            <a:tailEnd type="arrow" w="med" len="med"/>
          </a:ln>
        </p:spPr>
        <p:style>
          <a:lnRef idx="1">
            <a:schemeClr val="dk1"/>
          </a:lnRef>
          <a:fillRef idx="0">
            <a:schemeClr val="dk1"/>
          </a:fillRef>
          <a:effectRef idx="0">
            <a:schemeClr val="dk1"/>
          </a:effectRef>
          <a:fontRef idx="minor">
            <a:schemeClr val="tx1"/>
          </a:fontRef>
        </p:style>
      </p:cxnSp>
      <p:sp>
        <p:nvSpPr>
          <p:cNvPr id="41999" name="TextBox 17"/>
          <p:cNvSpPr txBox="1"/>
          <p:nvPr/>
        </p:nvSpPr>
        <p:spPr>
          <a:xfrm>
            <a:off x="5648325" y="4308475"/>
            <a:ext cx="1281113" cy="954088"/>
          </a:xfrm>
          <a:prstGeom prst="rect">
            <a:avLst/>
          </a:prstGeom>
          <a:noFill/>
          <a:ln w="9525">
            <a:noFill/>
          </a:ln>
        </p:spPr>
        <p:txBody>
          <a:bodyPr>
            <a:spAutoFit/>
          </a:bodyPr>
          <a:p>
            <a:r>
              <a:rPr lang="zh-CN" altLang="en-US" sz="2800" dirty="0">
                <a:latin typeface="Calibri" pitchFamily="34" charset="0"/>
              </a:rPr>
              <a:t>红色的小鸟</a:t>
            </a:r>
            <a:endParaRPr lang="zh-CN" altLang="en-US" sz="2800" dirty="0">
              <a:latin typeface="Calibri" pitchFamily="34" charset="0"/>
            </a:endParaRPr>
          </a:p>
        </p:txBody>
      </p:sp>
      <p:sp>
        <p:nvSpPr>
          <p:cNvPr id="19" name="右大括号 18"/>
          <p:cNvSpPr/>
          <p:nvPr/>
        </p:nvSpPr>
        <p:spPr>
          <a:xfrm>
            <a:off x="6929438" y="2112963"/>
            <a:ext cx="466725" cy="3027363"/>
          </a:xfrm>
          <a:prstGeom prst="rightBrace">
            <a:avLst/>
          </a:prstGeom>
        </p:spPr>
        <p:style>
          <a:lnRef idx="1">
            <a:schemeClr val="dk1"/>
          </a:lnRef>
          <a:fillRef idx="0">
            <a:schemeClr val="dk1"/>
          </a:fillRef>
          <a:effectRef idx="0">
            <a:schemeClr val="dk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42001" name="TextBox 19"/>
          <p:cNvSpPr txBox="1"/>
          <p:nvPr/>
        </p:nvSpPr>
        <p:spPr>
          <a:xfrm>
            <a:off x="7243763" y="3140075"/>
            <a:ext cx="1636712" cy="954088"/>
          </a:xfrm>
          <a:prstGeom prst="rect">
            <a:avLst/>
          </a:prstGeom>
          <a:noFill/>
          <a:ln w="9525">
            <a:noFill/>
          </a:ln>
        </p:spPr>
        <p:txBody>
          <a:bodyPr>
            <a:spAutoFit/>
          </a:bodyPr>
          <a:p>
            <a:r>
              <a:rPr lang="zh-CN" altLang="en-US" sz="2800" dirty="0">
                <a:latin typeface="Calibri" pitchFamily="34" charset="0"/>
              </a:rPr>
              <a:t>喜爱落叶</a:t>
            </a:r>
            <a:endParaRPr lang="en-US" altLang="zh-CN" sz="2800" dirty="0">
              <a:latin typeface="Calibri" pitchFamily="34" charset="0"/>
            </a:endParaRPr>
          </a:p>
          <a:p>
            <a:r>
              <a:rPr lang="zh-CN" altLang="en-US" sz="2800" dirty="0">
                <a:latin typeface="Calibri" pitchFamily="34" charset="0"/>
              </a:rPr>
              <a:t>热爱秋天</a:t>
            </a:r>
            <a:endParaRPr lang="zh-CN" altLang="en-US" sz="2800" dirty="0">
              <a:latin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1989"/>
                                        </p:tgtEl>
                                        <p:attrNameLst>
                                          <p:attrName>style.visibility</p:attrName>
                                        </p:attrNameLst>
                                      </p:cBhvr>
                                      <p:to>
                                        <p:strVal val="visible"/>
                                      </p:to>
                                    </p:set>
                                    <p:anim calcmode="lin" valueType="num">
                                      <p:cBhvr additive="base">
                                        <p:cTn id="7" dur="500" fill="hold"/>
                                        <p:tgtEl>
                                          <p:spTgt spid="41989"/>
                                        </p:tgtEl>
                                        <p:attrNameLst>
                                          <p:attrName>ppt_x</p:attrName>
                                        </p:attrNameLst>
                                      </p:cBhvr>
                                      <p:tavLst>
                                        <p:tav tm="0">
                                          <p:val>
                                            <p:strVal val="#ppt_x"/>
                                          </p:val>
                                        </p:tav>
                                        <p:tav tm="100000">
                                          <p:val>
                                            <p:strVal val="#ppt_x"/>
                                          </p:val>
                                        </p:tav>
                                      </p:tavLst>
                                    </p:anim>
                                    <p:anim calcmode="lin" valueType="num">
                                      <p:cBhvr additive="base">
                                        <p:cTn id="8" dur="500" fill="hold"/>
                                        <p:tgtEl>
                                          <p:spTgt spid="4198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checkerboard(across)">
                                      <p:cBhvr>
                                        <p:cTn id="13" dur="500"/>
                                        <p:tgtEl>
                                          <p:spTgt spid="8"/>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grpId="0" nodeType="clickEffect">
                                  <p:stCondLst>
                                    <p:cond delay="0"/>
                                  </p:stCondLst>
                                  <p:childTnLst>
                                    <p:set>
                                      <p:cBhvr>
                                        <p:cTn id="17" dur="1" fill="hold">
                                          <p:stCondLst>
                                            <p:cond delay="0"/>
                                          </p:stCondLst>
                                        </p:cTn>
                                        <p:tgtEl>
                                          <p:spTgt spid="41991"/>
                                        </p:tgtEl>
                                        <p:attrNameLst>
                                          <p:attrName>style.visibility</p:attrName>
                                        </p:attrNameLst>
                                      </p:cBhvr>
                                      <p:to>
                                        <p:strVal val="visible"/>
                                      </p:to>
                                    </p:set>
                                    <p:animEffect transition="in" filter="slide(fromBottom)">
                                      <p:cBhvr>
                                        <p:cTn id="18" dur="500"/>
                                        <p:tgtEl>
                                          <p:spTgt spid="41991"/>
                                        </p:tgtEl>
                                      </p:cBhvr>
                                    </p:animEffect>
                                  </p:childTnLst>
                                </p:cTn>
                              </p:par>
                            </p:childTnLst>
                          </p:cTn>
                        </p:par>
                      </p:childTnLst>
                    </p:cTn>
                  </p:par>
                  <p:par>
                    <p:cTn id="19" fill="hold">
                      <p:stCondLst>
                        <p:cond delay="indefinite"/>
                      </p:stCondLst>
                      <p:childTnLst>
                        <p:par>
                          <p:cTn id="20" fill="hold">
                            <p:stCondLst>
                              <p:cond delay="0"/>
                            </p:stCondLst>
                            <p:childTnLst>
                              <p:par>
                                <p:cTn id="21" presetID="5" presetClass="entr" presetSubtype="10" fill="hold" nodeType="click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checkerboard(across)">
                                      <p:cBhvr>
                                        <p:cTn id="23" dur="500"/>
                                        <p:tgtEl>
                                          <p:spTgt spid="11"/>
                                        </p:tgtEl>
                                      </p:cBhvr>
                                    </p:animEffect>
                                  </p:childTnLst>
                                </p:cTn>
                              </p:par>
                            </p:childTnLst>
                          </p:cTn>
                        </p:par>
                      </p:childTnLst>
                    </p:cTn>
                  </p:par>
                  <p:par>
                    <p:cTn id="24" fill="hold">
                      <p:stCondLst>
                        <p:cond delay="indefinite"/>
                      </p:stCondLst>
                      <p:childTnLst>
                        <p:par>
                          <p:cTn id="25" fill="hold">
                            <p:stCondLst>
                              <p:cond delay="0"/>
                            </p:stCondLst>
                            <p:childTnLst>
                              <p:par>
                                <p:cTn id="26" presetID="12" presetClass="entr" presetSubtype="4" fill="hold" grpId="0" nodeType="clickEffect">
                                  <p:stCondLst>
                                    <p:cond delay="0"/>
                                  </p:stCondLst>
                                  <p:childTnLst>
                                    <p:set>
                                      <p:cBhvr>
                                        <p:cTn id="27" dur="1" fill="hold">
                                          <p:stCondLst>
                                            <p:cond delay="0"/>
                                          </p:stCondLst>
                                        </p:cTn>
                                        <p:tgtEl>
                                          <p:spTgt spid="41993"/>
                                        </p:tgtEl>
                                        <p:attrNameLst>
                                          <p:attrName>style.visibility</p:attrName>
                                        </p:attrNameLst>
                                      </p:cBhvr>
                                      <p:to>
                                        <p:strVal val="visible"/>
                                      </p:to>
                                    </p:set>
                                    <p:animEffect transition="in" filter="slide(fromBottom)">
                                      <p:cBhvr>
                                        <p:cTn id="28" dur="500"/>
                                        <p:tgtEl>
                                          <p:spTgt spid="41993"/>
                                        </p:tgtEl>
                                      </p:cBhvr>
                                    </p:animEffect>
                                  </p:childTnLst>
                                </p:cTn>
                              </p:par>
                            </p:childTnLst>
                          </p:cTn>
                        </p:par>
                      </p:childTnLst>
                    </p:cTn>
                  </p:par>
                  <p:par>
                    <p:cTn id="29" fill="hold">
                      <p:stCondLst>
                        <p:cond delay="indefinite"/>
                      </p:stCondLst>
                      <p:childTnLst>
                        <p:par>
                          <p:cTn id="30" fill="hold">
                            <p:stCondLst>
                              <p:cond delay="0"/>
                            </p:stCondLst>
                            <p:childTnLst>
                              <p:par>
                                <p:cTn id="31" presetID="12" presetClass="entr" presetSubtype="4" fill="hold" grpId="0" nodeType="clickEffect">
                                  <p:stCondLst>
                                    <p:cond delay="0"/>
                                  </p:stCondLst>
                                  <p:childTnLst>
                                    <p:set>
                                      <p:cBhvr>
                                        <p:cTn id="32" dur="1" fill="hold">
                                          <p:stCondLst>
                                            <p:cond delay="0"/>
                                          </p:stCondLst>
                                        </p:cTn>
                                        <p:tgtEl>
                                          <p:spTgt spid="41994"/>
                                        </p:tgtEl>
                                        <p:attrNameLst>
                                          <p:attrName>style.visibility</p:attrName>
                                        </p:attrNameLst>
                                      </p:cBhvr>
                                      <p:to>
                                        <p:strVal val="visible"/>
                                      </p:to>
                                    </p:set>
                                    <p:animEffect transition="in" filter="slide(fromBottom)">
                                      <p:cBhvr>
                                        <p:cTn id="33" dur="500"/>
                                        <p:tgtEl>
                                          <p:spTgt spid="41994"/>
                                        </p:tgtEl>
                                      </p:cBhvr>
                                    </p:animEffect>
                                  </p:childTnLst>
                                </p:cTn>
                              </p:par>
                            </p:childTnLst>
                          </p:cTn>
                        </p:par>
                      </p:childTnLst>
                    </p:cTn>
                  </p:par>
                  <p:par>
                    <p:cTn id="34" fill="hold">
                      <p:stCondLst>
                        <p:cond delay="indefinite"/>
                      </p:stCondLst>
                      <p:childTnLst>
                        <p:par>
                          <p:cTn id="35" fill="hold">
                            <p:stCondLst>
                              <p:cond delay="0"/>
                            </p:stCondLst>
                            <p:childTnLst>
                              <p:par>
                                <p:cTn id="36" presetID="5" presetClass="entr" presetSubtype="10" fill="hold" nodeType="click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checkerboard(across)">
                                      <p:cBhvr>
                                        <p:cTn id="38" dur="500"/>
                                        <p:tgtEl>
                                          <p:spTgt spid="14"/>
                                        </p:tgtEl>
                                      </p:cBhvr>
                                    </p:animEffect>
                                  </p:childTnLst>
                                </p:cTn>
                              </p:par>
                            </p:childTnLst>
                          </p:cTn>
                        </p:par>
                      </p:childTnLst>
                    </p:cTn>
                  </p:par>
                  <p:par>
                    <p:cTn id="39" fill="hold">
                      <p:stCondLst>
                        <p:cond delay="indefinite"/>
                      </p:stCondLst>
                      <p:childTnLst>
                        <p:par>
                          <p:cTn id="40" fill="hold">
                            <p:stCondLst>
                              <p:cond delay="0"/>
                            </p:stCondLst>
                            <p:childTnLst>
                              <p:par>
                                <p:cTn id="41" presetID="12" presetClass="entr" presetSubtype="4" fill="hold" grpId="0" nodeType="clickEffect">
                                  <p:stCondLst>
                                    <p:cond delay="0"/>
                                  </p:stCondLst>
                                  <p:childTnLst>
                                    <p:set>
                                      <p:cBhvr>
                                        <p:cTn id="42" dur="1" fill="hold">
                                          <p:stCondLst>
                                            <p:cond delay="0"/>
                                          </p:stCondLst>
                                        </p:cTn>
                                        <p:tgtEl>
                                          <p:spTgt spid="41996"/>
                                        </p:tgtEl>
                                        <p:attrNameLst>
                                          <p:attrName>style.visibility</p:attrName>
                                        </p:attrNameLst>
                                      </p:cBhvr>
                                      <p:to>
                                        <p:strVal val="visible"/>
                                      </p:to>
                                    </p:set>
                                    <p:animEffect transition="in" filter="slide(fromBottom)">
                                      <p:cBhvr>
                                        <p:cTn id="43" dur="500"/>
                                        <p:tgtEl>
                                          <p:spTgt spid="41996"/>
                                        </p:tgtEl>
                                      </p:cBhvr>
                                    </p:animEffect>
                                  </p:childTnLst>
                                </p:cTn>
                              </p:par>
                            </p:childTnLst>
                          </p:cTn>
                        </p:par>
                      </p:childTnLst>
                    </p:cTn>
                  </p:par>
                  <p:par>
                    <p:cTn id="44" fill="hold">
                      <p:stCondLst>
                        <p:cond delay="indefinite"/>
                      </p:stCondLst>
                      <p:childTnLst>
                        <p:par>
                          <p:cTn id="45" fill="hold">
                            <p:stCondLst>
                              <p:cond delay="0"/>
                            </p:stCondLst>
                            <p:childTnLst>
                              <p:par>
                                <p:cTn id="46" presetID="12" presetClass="entr" presetSubtype="4" fill="hold" grpId="0" nodeType="clickEffect">
                                  <p:stCondLst>
                                    <p:cond delay="0"/>
                                  </p:stCondLst>
                                  <p:childTnLst>
                                    <p:set>
                                      <p:cBhvr>
                                        <p:cTn id="47" dur="1" fill="hold">
                                          <p:stCondLst>
                                            <p:cond delay="0"/>
                                          </p:stCondLst>
                                        </p:cTn>
                                        <p:tgtEl>
                                          <p:spTgt spid="41997"/>
                                        </p:tgtEl>
                                        <p:attrNameLst>
                                          <p:attrName>style.visibility</p:attrName>
                                        </p:attrNameLst>
                                      </p:cBhvr>
                                      <p:to>
                                        <p:strVal val="visible"/>
                                      </p:to>
                                    </p:set>
                                    <p:animEffect transition="in" filter="slide(fromBottom)">
                                      <p:cBhvr>
                                        <p:cTn id="48" dur="500"/>
                                        <p:tgtEl>
                                          <p:spTgt spid="41997"/>
                                        </p:tgtEl>
                                      </p:cBhvr>
                                    </p:animEffect>
                                  </p:childTnLst>
                                </p:cTn>
                              </p:par>
                            </p:childTnLst>
                          </p:cTn>
                        </p:par>
                      </p:childTnLst>
                    </p:cTn>
                  </p:par>
                  <p:par>
                    <p:cTn id="49" fill="hold">
                      <p:stCondLst>
                        <p:cond delay="indefinite"/>
                      </p:stCondLst>
                      <p:childTnLst>
                        <p:par>
                          <p:cTn id="50" fill="hold">
                            <p:stCondLst>
                              <p:cond delay="0"/>
                            </p:stCondLst>
                            <p:childTnLst>
                              <p:par>
                                <p:cTn id="51" presetID="5" presetClass="entr" presetSubtype="10" fill="hold" nodeType="click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checkerboard(across)">
                                      <p:cBhvr>
                                        <p:cTn id="53" dur="500"/>
                                        <p:tgtEl>
                                          <p:spTgt spid="17"/>
                                        </p:tgtEl>
                                      </p:cBhvr>
                                    </p:animEffect>
                                  </p:childTnLst>
                                </p:cTn>
                              </p:par>
                            </p:childTnLst>
                          </p:cTn>
                        </p:par>
                      </p:childTnLst>
                    </p:cTn>
                  </p:par>
                  <p:par>
                    <p:cTn id="54" fill="hold">
                      <p:stCondLst>
                        <p:cond delay="indefinite"/>
                      </p:stCondLst>
                      <p:childTnLst>
                        <p:par>
                          <p:cTn id="55" fill="hold">
                            <p:stCondLst>
                              <p:cond delay="0"/>
                            </p:stCondLst>
                            <p:childTnLst>
                              <p:par>
                                <p:cTn id="56" presetID="12" presetClass="entr" presetSubtype="4" fill="hold" grpId="0" nodeType="clickEffect">
                                  <p:stCondLst>
                                    <p:cond delay="0"/>
                                  </p:stCondLst>
                                  <p:childTnLst>
                                    <p:set>
                                      <p:cBhvr>
                                        <p:cTn id="57" dur="1" fill="hold">
                                          <p:stCondLst>
                                            <p:cond delay="0"/>
                                          </p:stCondLst>
                                        </p:cTn>
                                        <p:tgtEl>
                                          <p:spTgt spid="41999"/>
                                        </p:tgtEl>
                                        <p:attrNameLst>
                                          <p:attrName>style.visibility</p:attrName>
                                        </p:attrNameLst>
                                      </p:cBhvr>
                                      <p:to>
                                        <p:strVal val="visible"/>
                                      </p:to>
                                    </p:set>
                                    <p:animEffect transition="in" filter="slide(fromBottom)">
                                      <p:cBhvr>
                                        <p:cTn id="58" dur="500"/>
                                        <p:tgtEl>
                                          <p:spTgt spid="41999"/>
                                        </p:tgtEl>
                                      </p:cBhvr>
                                    </p:animEffect>
                                  </p:childTnLst>
                                </p:cTn>
                              </p:par>
                            </p:childTnLst>
                          </p:cTn>
                        </p:par>
                      </p:childTnLst>
                    </p:cTn>
                  </p:par>
                  <p:par>
                    <p:cTn id="59" fill="hold">
                      <p:stCondLst>
                        <p:cond delay="indefinite"/>
                      </p:stCondLst>
                      <p:childTnLst>
                        <p:par>
                          <p:cTn id="60" fill="hold">
                            <p:stCondLst>
                              <p:cond delay="0"/>
                            </p:stCondLst>
                            <p:childTnLst>
                              <p:par>
                                <p:cTn id="61" presetID="5" presetClass="entr" presetSubtype="10" fill="hold" grpId="0" nodeType="clickEffect">
                                  <p:stCondLst>
                                    <p:cond delay="0"/>
                                  </p:stCondLst>
                                  <p:childTnLst>
                                    <p:set>
                                      <p:cBhvr>
                                        <p:cTn id="62" dur="1" fill="hold">
                                          <p:stCondLst>
                                            <p:cond delay="0"/>
                                          </p:stCondLst>
                                        </p:cTn>
                                        <p:tgtEl>
                                          <p:spTgt spid="19"/>
                                        </p:tgtEl>
                                        <p:attrNameLst>
                                          <p:attrName>style.visibility</p:attrName>
                                        </p:attrNameLst>
                                      </p:cBhvr>
                                      <p:to>
                                        <p:strVal val="visible"/>
                                      </p:to>
                                    </p:set>
                                    <p:animEffect transition="in" filter="checkerboard(across)">
                                      <p:cBhvr>
                                        <p:cTn id="63" dur="500"/>
                                        <p:tgtEl>
                                          <p:spTgt spid="19"/>
                                        </p:tgtEl>
                                      </p:cBhvr>
                                    </p:animEffect>
                                  </p:childTnLst>
                                </p:cTn>
                              </p:par>
                            </p:childTnLst>
                          </p:cTn>
                        </p:par>
                      </p:childTnLst>
                    </p:cTn>
                  </p:par>
                  <p:par>
                    <p:cTn id="64" fill="hold">
                      <p:stCondLst>
                        <p:cond delay="indefinite"/>
                      </p:stCondLst>
                      <p:childTnLst>
                        <p:par>
                          <p:cTn id="65" fill="hold">
                            <p:stCondLst>
                              <p:cond delay="0"/>
                            </p:stCondLst>
                            <p:childTnLst>
                              <p:par>
                                <p:cTn id="66" presetID="2" presetClass="entr" presetSubtype="4" fill="hold" grpId="0" nodeType="clickEffect">
                                  <p:stCondLst>
                                    <p:cond delay="0"/>
                                  </p:stCondLst>
                                  <p:childTnLst>
                                    <p:set>
                                      <p:cBhvr>
                                        <p:cTn id="67" dur="1" fill="hold">
                                          <p:stCondLst>
                                            <p:cond delay="0"/>
                                          </p:stCondLst>
                                        </p:cTn>
                                        <p:tgtEl>
                                          <p:spTgt spid="42001"/>
                                        </p:tgtEl>
                                        <p:attrNameLst>
                                          <p:attrName>style.visibility</p:attrName>
                                        </p:attrNameLst>
                                      </p:cBhvr>
                                      <p:to>
                                        <p:strVal val="visible"/>
                                      </p:to>
                                    </p:set>
                                    <p:anim calcmode="lin" valueType="num">
                                      <p:cBhvr additive="base">
                                        <p:cTn id="68" dur="500" fill="hold"/>
                                        <p:tgtEl>
                                          <p:spTgt spid="42001"/>
                                        </p:tgtEl>
                                        <p:attrNameLst>
                                          <p:attrName>ppt_x</p:attrName>
                                        </p:attrNameLst>
                                      </p:cBhvr>
                                      <p:tavLst>
                                        <p:tav tm="0">
                                          <p:val>
                                            <p:strVal val="#ppt_x"/>
                                          </p:val>
                                        </p:tav>
                                        <p:tav tm="100000">
                                          <p:val>
                                            <p:strVal val="#ppt_x"/>
                                          </p:val>
                                        </p:tav>
                                      </p:tavLst>
                                    </p:anim>
                                    <p:anim calcmode="lin" valueType="num">
                                      <p:cBhvr additive="base">
                                        <p:cTn id="69" dur="500" fill="hold"/>
                                        <p:tgtEl>
                                          <p:spTgt spid="4200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9" grpId="0"/>
      <p:bldP spid="8" grpId="0" bldLvl="0" animBg="1"/>
      <p:bldP spid="41991" grpId="0"/>
      <p:bldP spid="41993" grpId="0"/>
      <p:bldP spid="41994" grpId="0"/>
      <p:bldP spid="41996" grpId="0"/>
      <p:bldP spid="41997" grpId="0"/>
      <p:bldP spid="41999" grpId="0"/>
      <p:bldP spid="19" grpId="0" bldLvl="0" animBg="1"/>
      <p:bldP spid="42001" grpId="0"/>
    </p:bld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51202" name="图片 2" descr="11"/>
          <p:cNvPicPr>
            <a:picLocks noChangeAspect="1"/>
          </p:cNvPicPr>
          <p:nvPr/>
        </p:nvPicPr>
        <p:blipFill>
          <a:blip r:embed="rId1"/>
          <a:srcRect t="22115"/>
          <a:stretch>
            <a:fillRect/>
          </a:stretch>
        </p:blipFill>
        <p:spPr>
          <a:xfrm>
            <a:off x="120650" y="2057400"/>
            <a:ext cx="8902700" cy="4665663"/>
          </a:xfrm>
          <a:prstGeom prst="rect">
            <a:avLst/>
          </a:prstGeom>
          <a:noFill/>
          <a:ln w="9525">
            <a:noFill/>
          </a:ln>
        </p:spPr>
      </p:pic>
      <p:sp>
        <p:nvSpPr>
          <p:cNvPr id="6" name="圆角矩形 5"/>
          <p:cNvSpPr/>
          <p:nvPr/>
        </p:nvSpPr>
        <p:spPr>
          <a:xfrm>
            <a:off x="430213" y="1023938"/>
            <a:ext cx="2674938" cy="515938"/>
          </a:xfrm>
          <a:prstGeom prst="roundRect">
            <a:avLst/>
          </a:prstGeom>
          <a:solidFill>
            <a:schemeClr val="accent6">
              <a:lumMod val="60000"/>
              <a:lumOff val="40000"/>
            </a:schemeClr>
          </a:solidFill>
          <a:ln w="3175">
            <a:solidFill>
              <a:schemeClr val="accent6">
                <a:lumMod val="60000"/>
                <a:lumOff val="40000"/>
              </a:schemeClr>
            </a:solidFill>
            <a:prstDash val="solid"/>
          </a:ln>
        </p:spPr>
        <p:style>
          <a:lnRef idx="2">
            <a:schemeClr val="accent2">
              <a:shade val="50000"/>
            </a:schemeClr>
          </a:lnRef>
          <a:fillRef idx="1">
            <a:schemeClr val="accent2"/>
          </a:fillRef>
          <a:effectRef idx="0">
            <a:schemeClr val="accent2"/>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51204" name="文本框 9"/>
          <p:cNvSpPr txBox="1"/>
          <p:nvPr/>
        </p:nvSpPr>
        <p:spPr>
          <a:xfrm>
            <a:off x="1116013" y="987425"/>
            <a:ext cx="1919287" cy="584200"/>
          </a:xfrm>
          <a:prstGeom prst="rect">
            <a:avLst/>
          </a:prstGeom>
          <a:noFill/>
          <a:ln w="9525">
            <a:noFill/>
          </a:ln>
        </p:spPr>
        <p:txBody>
          <a:bodyPr>
            <a:spAutoFit/>
          </a:bodyPr>
          <a:p>
            <a:r>
              <a:rPr lang="zh-CN" altLang="zh-CN" sz="3200" b="1" dirty="0">
                <a:solidFill>
                  <a:schemeClr val="bg1"/>
                </a:solidFill>
                <a:latin typeface="黑体" panose="02010600030101010101" pitchFamily="49" charset="-122"/>
                <a:ea typeface="黑体" panose="02010600030101010101" pitchFamily="49" charset="-122"/>
              </a:rPr>
              <a:t>当堂测试</a:t>
            </a:r>
            <a:endParaRPr lang="zh-CN" altLang="zh-CN" sz="3200" b="1" dirty="0">
              <a:solidFill>
                <a:schemeClr val="bg1"/>
              </a:solidFill>
              <a:latin typeface="黑体" panose="02010600030101010101" pitchFamily="49" charset="-122"/>
              <a:ea typeface="黑体" panose="02010600030101010101" pitchFamily="49" charset="-122"/>
            </a:endParaRPr>
          </a:p>
        </p:txBody>
      </p:sp>
      <p:pic>
        <p:nvPicPr>
          <p:cNvPr id="51205" name="内容占位符 3" descr="练习(1)"/>
          <p:cNvPicPr>
            <a:picLocks noChangeAspect="1"/>
          </p:cNvPicPr>
          <p:nvPr/>
        </p:nvPicPr>
        <p:blipFill>
          <a:blip r:embed="rId2"/>
          <a:stretch>
            <a:fillRect/>
          </a:stretch>
        </p:blipFill>
        <p:spPr>
          <a:xfrm>
            <a:off x="427038" y="1009650"/>
            <a:ext cx="711200" cy="574675"/>
          </a:xfrm>
          <a:prstGeom prst="rect">
            <a:avLst/>
          </a:prstGeom>
          <a:noFill/>
          <a:ln w="9525">
            <a:noFill/>
          </a:ln>
        </p:spPr>
      </p:pic>
      <p:sp>
        <p:nvSpPr>
          <p:cNvPr id="15" name="TextBox 14"/>
          <p:cNvSpPr txBox="1"/>
          <p:nvPr/>
        </p:nvSpPr>
        <p:spPr>
          <a:xfrm>
            <a:off x="663575" y="1695450"/>
            <a:ext cx="8075613" cy="4130675"/>
          </a:xfrm>
          <a:prstGeom prst="rect">
            <a:avLst/>
          </a:prstGeom>
          <a:solidFill>
            <a:schemeClr val="bg1">
              <a:alpha val="81175"/>
            </a:schemeClr>
          </a:solidFill>
          <a:ln w="9525">
            <a:noFill/>
          </a:ln>
        </p:spPr>
        <p:txBody>
          <a:bodyPr>
            <a:spAutoFit/>
          </a:bodyPr>
          <a:p>
            <a:pPr>
              <a:lnSpc>
                <a:spcPts val="4500"/>
              </a:lnSpc>
            </a:pPr>
            <a:r>
              <a:rPr lang="en-US" altLang="zh-CN" sz="2800" dirty="0">
                <a:latin typeface="宋体" panose="02010600030101010101" pitchFamily="2" charset="-122"/>
              </a:rPr>
              <a:t>1.</a:t>
            </a:r>
            <a:r>
              <a:rPr lang="zh-CN" altLang="en-US" sz="2800" dirty="0">
                <a:latin typeface="宋体" panose="02010600030101010101" pitchFamily="2" charset="-122"/>
              </a:rPr>
              <a:t>回顾课文，根据课文内容填空。</a:t>
            </a:r>
            <a:endParaRPr lang="en-US" altLang="zh-CN" sz="2800" dirty="0">
              <a:latin typeface="宋体" panose="02010600030101010101" pitchFamily="2" charset="-122"/>
            </a:endParaRPr>
          </a:p>
          <a:p>
            <a:pPr>
              <a:lnSpc>
                <a:spcPts val="4500"/>
              </a:lnSpc>
            </a:pPr>
            <a:r>
              <a:rPr lang="zh-CN" altLang="en-US" sz="2800" dirty="0">
                <a:latin typeface="楷体" pitchFamily="49" charset="-122"/>
                <a:ea typeface="楷体" pitchFamily="49" charset="-122"/>
              </a:rPr>
              <a:t>水泥道像                      。</a:t>
            </a:r>
            <a:endParaRPr lang="en-US" altLang="zh-CN" sz="2800" dirty="0">
              <a:latin typeface="楷体" pitchFamily="49" charset="-122"/>
              <a:ea typeface="楷体" pitchFamily="49" charset="-122"/>
            </a:endParaRPr>
          </a:p>
          <a:p>
            <a:pPr>
              <a:lnSpc>
                <a:spcPts val="4500"/>
              </a:lnSpc>
            </a:pPr>
            <a:r>
              <a:rPr lang="zh-CN" altLang="en-US" sz="2800" dirty="0">
                <a:latin typeface="楷体" pitchFamily="49" charset="-122"/>
                <a:ea typeface="楷体" pitchFamily="49" charset="-122"/>
              </a:rPr>
              <a:t>梧桐树的落叶像                   。</a:t>
            </a:r>
            <a:endParaRPr lang="en-US" altLang="zh-CN" sz="2800" dirty="0">
              <a:latin typeface="楷体" pitchFamily="49" charset="-122"/>
              <a:ea typeface="楷体" pitchFamily="49" charset="-122"/>
            </a:endParaRPr>
          </a:p>
          <a:p>
            <a:pPr>
              <a:lnSpc>
                <a:spcPts val="4500"/>
              </a:lnSpc>
            </a:pPr>
            <a:r>
              <a:rPr lang="zh-CN" altLang="en-US" sz="2800" dirty="0">
                <a:latin typeface="楷体" pitchFamily="49" charset="-122"/>
                <a:ea typeface="楷体" pitchFamily="49" charset="-122"/>
              </a:rPr>
              <a:t>棕红色的小雨靴像                   </a:t>
            </a:r>
            <a:r>
              <a:rPr lang="zh-CN" altLang="en-US" sz="2800" dirty="0">
                <a:latin typeface="宋体" panose="02010600030101010101" pitchFamily="2" charset="-122"/>
              </a:rPr>
              <a:t>。</a:t>
            </a:r>
            <a:endParaRPr lang="zh-CN" altLang="en-US" sz="2800" dirty="0">
              <a:latin typeface="宋体" panose="02010600030101010101" pitchFamily="2" charset="-122"/>
            </a:endParaRPr>
          </a:p>
          <a:p>
            <a:pPr>
              <a:lnSpc>
                <a:spcPts val="4500"/>
              </a:lnSpc>
            </a:pPr>
            <a:r>
              <a:rPr lang="en-US" altLang="zh-CN" sz="2800" dirty="0">
                <a:latin typeface="宋体" panose="02010600030101010101" pitchFamily="2" charset="-122"/>
              </a:rPr>
              <a:t>2.</a:t>
            </a:r>
            <a:r>
              <a:rPr lang="zh-CN" altLang="en-US" sz="2800" dirty="0">
                <a:latin typeface="宋体" panose="02010600030101010101" pitchFamily="2" charset="-122"/>
              </a:rPr>
              <a:t>照样子，写词语。</a:t>
            </a:r>
            <a:endParaRPr lang="zh-CN" altLang="en-US" sz="2800" dirty="0">
              <a:latin typeface="宋体" panose="02010600030101010101" pitchFamily="2" charset="-122"/>
            </a:endParaRPr>
          </a:p>
          <a:p>
            <a:pPr>
              <a:lnSpc>
                <a:spcPts val="4500"/>
              </a:lnSpc>
            </a:pPr>
            <a:r>
              <a:rPr lang="zh-CN" altLang="en-US" sz="2800" dirty="0">
                <a:latin typeface="楷体" pitchFamily="49" charset="-122"/>
                <a:ea typeface="楷体" pitchFamily="49" charset="-122"/>
              </a:rPr>
              <a:t>（湿漉漉）的水泥道</a:t>
            </a:r>
            <a:r>
              <a:rPr lang="en-US" altLang="zh-CN" sz="2800" dirty="0">
                <a:latin typeface="楷体" pitchFamily="49" charset="-122"/>
                <a:ea typeface="楷体" pitchFamily="49" charset="-122"/>
              </a:rPr>
              <a:t>     </a:t>
            </a:r>
            <a:r>
              <a:rPr lang="zh-CN" altLang="en-US" sz="2800" dirty="0">
                <a:latin typeface="楷体" pitchFamily="49" charset="-122"/>
                <a:ea typeface="楷体" pitchFamily="49" charset="-122"/>
              </a:rPr>
              <a:t>（</a:t>
            </a:r>
            <a:r>
              <a:rPr lang="zh-CN" altLang="en-US" sz="2800" dirty="0">
                <a:solidFill>
                  <a:srgbClr val="FF0000"/>
                </a:solidFill>
                <a:latin typeface="楷体" pitchFamily="49" charset="-122"/>
                <a:ea typeface="楷体" pitchFamily="49" charset="-122"/>
              </a:rPr>
              <a:t>      </a:t>
            </a:r>
            <a:r>
              <a:rPr lang="zh-CN" altLang="en-US" sz="2800" dirty="0">
                <a:latin typeface="楷体" pitchFamily="49" charset="-122"/>
                <a:ea typeface="楷体" pitchFamily="49" charset="-122"/>
              </a:rPr>
              <a:t>）的水塘</a:t>
            </a:r>
            <a:endParaRPr lang="en-US" altLang="zh-CN" sz="2800" dirty="0">
              <a:latin typeface="楷体" pitchFamily="49" charset="-122"/>
              <a:ea typeface="楷体" pitchFamily="49" charset="-122"/>
            </a:endParaRPr>
          </a:p>
          <a:p>
            <a:pPr>
              <a:lnSpc>
                <a:spcPts val="4500"/>
              </a:lnSpc>
            </a:pPr>
            <a:r>
              <a:rPr lang="zh-CN" altLang="en-US" sz="2800" dirty="0">
                <a:latin typeface="楷体" pitchFamily="49" charset="-122"/>
                <a:ea typeface="楷体" pitchFamily="49" charset="-122"/>
              </a:rPr>
              <a:t>（</a:t>
            </a:r>
            <a:r>
              <a:rPr lang="zh-CN" altLang="en-US" sz="2800" dirty="0">
                <a:solidFill>
                  <a:srgbClr val="FF0000"/>
                </a:solidFill>
                <a:latin typeface="楷体" pitchFamily="49" charset="-122"/>
                <a:ea typeface="楷体" pitchFamily="49" charset="-122"/>
              </a:rPr>
              <a:t>      </a:t>
            </a:r>
            <a:r>
              <a:rPr lang="zh-CN" altLang="en-US" sz="2800" dirty="0">
                <a:latin typeface="楷体" pitchFamily="49" charset="-122"/>
                <a:ea typeface="楷体" pitchFamily="49" charset="-122"/>
              </a:rPr>
              <a:t>）的麦苗</a:t>
            </a:r>
            <a:r>
              <a:rPr lang="en-US" altLang="zh-CN" sz="2800" dirty="0">
                <a:latin typeface="楷体" pitchFamily="49" charset="-122"/>
                <a:ea typeface="楷体" pitchFamily="49" charset="-122"/>
              </a:rPr>
              <a:t>       </a:t>
            </a:r>
            <a:r>
              <a:rPr lang="zh-CN" altLang="en-US" sz="2800" dirty="0">
                <a:latin typeface="楷体" pitchFamily="49" charset="-122"/>
                <a:ea typeface="楷体" pitchFamily="49" charset="-122"/>
              </a:rPr>
              <a:t>（</a:t>
            </a:r>
            <a:r>
              <a:rPr lang="zh-CN" altLang="en-US" sz="2800" dirty="0">
                <a:solidFill>
                  <a:srgbClr val="FF0000"/>
                </a:solidFill>
                <a:latin typeface="楷体" pitchFamily="49" charset="-122"/>
                <a:ea typeface="楷体" pitchFamily="49" charset="-122"/>
              </a:rPr>
              <a:t>      </a:t>
            </a:r>
            <a:r>
              <a:rPr lang="zh-CN" altLang="en-US" sz="2800" dirty="0">
                <a:latin typeface="楷体" pitchFamily="49" charset="-122"/>
                <a:ea typeface="楷体" pitchFamily="49" charset="-122"/>
              </a:rPr>
              <a:t>）的树叶</a:t>
            </a:r>
            <a:endParaRPr lang="en-US" altLang="zh-CN" sz="2800" dirty="0">
              <a:latin typeface="楷体" pitchFamily="49" charset="-122"/>
              <a:ea typeface="楷体" pitchFamily="49" charset="-122"/>
            </a:endParaRPr>
          </a:p>
        </p:txBody>
      </p:sp>
      <p:sp>
        <p:nvSpPr>
          <p:cNvPr id="14" name="TextBox 13"/>
          <p:cNvSpPr txBox="1"/>
          <p:nvPr/>
        </p:nvSpPr>
        <p:spPr>
          <a:xfrm>
            <a:off x="2187575" y="2303463"/>
            <a:ext cx="4022725" cy="522287"/>
          </a:xfrm>
          <a:prstGeom prst="rect">
            <a:avLst/>
          </a:prstGeom>
          <a:noFill/>
          <a:ln w="9525">
            <a:noFill/>
          </a:ln>
        </p:spPr>
        <p:txBody>
          <a:bodyPr>
            <a:spAutoFit/>
          </a:bodyPr>
          <a:p>
            <a:r>
              <a:rPr lang="zh-CN" altLang="en-US" sz="2800" dirty="0">
                <a:solidFill>
                  <a:srgbClr val="FF0000"/>
                </a:solidFill>
                <a:latin typeface="楷体" pitchFamily="49" charset="-122"/>
                <a:ea typeface="楷体" pitchFamily="49" charset="-122"/>
              </a:rPr>
              <a:t>铺上了一块彩色的地毯 </a:t>
            </a:r>
            <a:endParaRPr lang="zh-CN" altLang="en-US" sz="2800" dirty="0">
              <a:solidFill>
                <a:srgbClr val="FF0000"/>
              </a:solidFill>
              <a:latin typeface="楷体" pitchFamily="49" charset="-122"/>
              <a:ea typeface="楷体" pitchFamily="49" charset="-122"/>
            </a:endParaRPr>
          </a:p>
        </p:txBody>
      </p:sp>
      <p:sp>
        <p:nvSpPr>
          <p:cNvPr id="23" name="TextBox 22"/>
          <p:cNvSpPr txBox="1"/>
          <p:nvPr/>
        </p:nvSpPr>
        <p:spPr>
          <a:xfrm>
            <a:off x="3281363" y="2860675"/>
            <a:ext cx="3260725" cy="522288"/>
          </a:xfrm>
          <a:prstGeom prst="rect">
            <a:avLst/>
          </a:prstGeom>
          <a:noFill/>
          <a:ln w="9525">
            <a:noFill/>
          </a:ln>
        </p:spPr>
        <p:txBody>
          <a:bodyPr>
            <a:spAutoFit/>
          </a:bodyPr>
          <a:p>
            <a:r>
              <a:rPr lang="zh-CN" altLang="en-US" sz="2800" dirty="0">
                <a:solidFill>
                  <a:srgbClr val="FF0000"/>
                </a:solidFill>
                <a:latin typeface="楷体" pitchFamily="49" charset="-122"/>
                <a:ea typeface="楷体" pitchFamily="49" charset="-122"/>
              </a:rPr>
              <a:t>一个金色的小巴掌</a:t>
            </a:r>
            <a:endParaRPr lang="zh-CN" altLang="en-US" sz="2800" dirty="0">
              <a:solidFill>
                <a:srgbClr val="FF0000"/>
              </a:solidFill>
              <a:latin typeface="楷体" pitchFamily="49" charset="-122"/>
              <a:ea typeface="楷体" pitchFamily="49" charset="-122"/>
            </a:endParaRPr>
          </a:p>
        </p:txBody>
      </p:sp>
      <p:sp>
        <p:nvSpPr>
          <p:cNvPr id="24" name="TextBox 23"/>
          <p:cNvSpPr txBox="1"/>
          <p:nvPr/>
        </p:nvSpPr>
        <p:spPr>
          <a:xfrm>
            <a:off x="3697288" y="3460750"/>
            <a:ext cx="3189287" cy="522288"/>
          </a:xfrm>
          <a:prstGeom prst="rect">
            <a:avLst/>
          </a:prstGeom>
          <a:noFill/>
          <a:ln w="9525">
            <a:noFill/>
          </a:ln>
        </p:spPr>
        <p:txBody>
          <a:bodyPr>
            <a:spAutoFit/>
          </a:bodyPr>
          <a:p>
            <a:r>
              <a:rPr lang="zh-CN" altLang="en-US" sz="2800" dirty="0">
                <a:solidFill>
                  <a:srgbClr val="FF0000"/>
                </a:solidFill>
                <a:latin typeface="楷体" pitchFamily="49" charset="-122"/>
                <a:ea typeface="楷体" pitchFamily="49" charset="-122"/>
              </a:rPr>
              <a:t>两只棕红色的小鸟</a:t>
            </a:r>
            <a:endParaRPr lang="zh-CN" altLang="en-US" sz="2800" dirty="0">
              <a:solidFill>
                <a:srgbClr val="FF0000"/>
              </a:solidFill>
              <a:latin typeface="楷体" pitchFamily="49" charset="-122"/>
              <a:ea typeface="楷体" pitchFamily="49" charset="-122"/>
            </a:endParaRPr>
          </a:p>
        </p:txBody>
      </p:sp>
      <p:cxnSp>
        <p:nvCxnSpPr>
          <p:cNvPr id="32" name="直接连接符 31"/>
          <p:cNvCxnSpPr/>
          <p:nvPr/>
        </p:nvCxnSpPr>
        <p:spPr>
          <a:xfrm>
            <a:off x="2193925" y="2776538"/>
            <a:ext cx="3881438" cy="1588"/>
          </a:xfrm>
          <a:prstGeom prst="line">
            <a:avLst/>
          </a:prstGeom>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a:xfrm>
            <a:off x="3281363" y="3344863"/>
            <a:ext cx="3260725" cy="11113"/>
          </a:xfrm>
          <a:prstGeom prst="line">
            <a:avLst/>
          </a:prstGeom>
        </p:spPr>
        <p:style>
          <a:lnRef idx="1">
            <a:schemeClr val="dk1"/>
          </a:lnRef>
          <a:fillRef idx="0">
            <a:schemeClr val="dk1"/>
          </a:fillRef>
          <a:effectRef idx="0">
            <a:schemeClr val="dk1"/>
          </a:effectRef>
          <a:fontRef idx="minor">
            <a:schemeClr val="tx1"/>
          </a:fontRef>
        </p:style>
      </p:cxnSp>
      <p:cxnSp>
        <p:nvCxnSpPr>
          <p:cNvPr id="36" name="直接连接符 35"/>
          <p:cNvCxnSpPr/>
          <p:nvPr/>
        </p:nvCxnSpPr>
        <p:spPr>
          <a:xfrm>
            <a:off x="3697288" y="3933825"/>
            <a:ext cx="3262313" cy="11113"/>
          </a:xfrm>
          <a:prstGeom prst="line">
            <a:avLst/>
          </a:prstGeom>
        </p:spPr>
        <p:style>
          <a:lnRef idx="1">
            <a:schemeClr val="dk1"/>
          </a:lnRef>
          <a:fillRef idx="0">
            <a:schemeClr val="dk1"/>
          </a:fillRef>
          <a:effectRef idx="0">
            <a:schemeClr val="dk1"/>
          </a:effectRef>
          <a:fontRef idx="minor">
            <a:schemeClr val="tx1"/>
          </a:fontRef>
        </p:style>
      </p:cxnSp>
      <p:sp>
        <p:nvSpPr>
          <p:cNvPr id="37" name="TextBox 36"/>
          <p:cNvSpPr txBox="1"/>
          <p:nvPr/>
        </p:nvSpPr>
        <p:spPr>
          <a:xfrm>
            <a:off x="5148263" y="4681538"/>
            <a:ext cx="1685925" cy="522287"/>
          </a:xfrm>
          <a:prstGeom prst="rect">
            <a:avLst/>
          </a:prstGeom>
          <a:noFill/>
          <a:ln w="9525">
            <a:noFill/>
          </a:ln>
        </p:spPr>
        <p:txBody>
          <a:bodyPr>
            <a:spAutoFit/>
          </a:bodyPr>
          <a:p>
            <a:r>
              <a:rPr lang="zh-CN" altLang="en-US" sz="2800" dirty="0">
                <a:solidFill>
                  <a:srgbClr val="FF0000"/>
                </a:solidFill>
                <a:latin typeface="楷体" pitchFamily="49" charset="-122"/>
                <a:ea typeface="楷体" pitchFamily="49" charset="-122"/>
              </a:rPr>
              <a:t>亮晶晶</a:t>
            </a:r>
            <a:endParaRPr lang="zh-CN" altLang="en-US" sz="2800" dirty="0">
              <a:solidFill>
                <a:srgbClr val="FF0000"/>
              </a:solidFill>
              <a:latin typeface="楷体" pitchFamily="49" charset="-122"/>
              <a:ea typeface="楷体" pitchFamily="49" charset="-122"/>
            </a:endParaRPr>
          </a:p>
        </p:txBody>
      </p:sp>
      <p:sp>
        <p:nvSpPr>
          <p:cNvPr id="38" name="TextBox 37"/>
          <p:cNvSpPr txBox="1"/>
          <p:nvPr/>
        </p:nvSpPr>
        <p:spPr>
          <a:xfrm>
            <a:off x="1055688" y="5229225"/>
            <a:ext cx="1666875" cy="522288"/>
          </a:xfrm>
          <a:prstGeom prst="rect">
            <a:avLst/>
          </a:prstGeom>
          <a:noFill/>
          <a:ln w="9525">
            <a:noFill/>
          </a:ln>
        </p:spPr>
        <p:txBody>
          <a:bodyPr>
            <a:spAutoFit/>
          </a:bodyPr>
          <a:p>
            <a:r>
              <a:rPr lang="zh-CN" altLang="en-US" sz="2800" dirty="0">
                <a:solidFill>
                  <a:srgbClr val="FF0000"/>
                </a:solidFill>
                <a:latin typeface="楷体" pitchFamily="49" charset="-122"/>
                <a:ea typeface="楷体" pitchFamily="49" charset="-122"/>
              </a:rPr>
              <a:t>绿油油</a:t>
            </a:r>
            <a:endParaRPr lang="zh-CN" altLang="en-US" sz="2800" dirty="0">
              <a:solidFill>
                <a:srgbClr val="FF0000"/>
              </a:solidFill>
              <a:latin typeface="楷体" pitchFamily="49" charset="-122"/>
              <a:ea typeface="楷体" pitchFamily="49" charset="-122"/>
            </a:endParaRPr>
          </a:p>
        </p:txBody>
      </p:sp>
      <p:sp>
        <p:nvSpPr>
          <p:cNvPr id="39" name="TextBox 38"/>
          <p:cNvSpPr txBox="1"/>
          <p:nvPr/>
        </p:nvSpPr>
        <p:spPr>
          <a:xfrm>
            <a:off x="5148263" y="5229225"/>
            <a:ext cx="1482725" cy="523875"/>
          </a:xfrm>
          <a:prstGeom prst="rect">
            <a:avLst/>
          </a:prstGeom>
          <a:noFill/>
          <a:ln w="9525">
            <a:noFill/>
          </a:ln>
        </p:spPr>
        <p:txBody>
          <a:bodyPr>
            <a:spAutoFit/>
          </a:bodyPr>
          <a:p>
            <a:r>
              <a:rPr lang="zh-CN" altLang="en-US" sz="2800" dirty="0">
                <a:solidFill>
                  <a:srgbClr val="FF0000"/>
                </a:solidFill>
                <a:latin typeface="楷体" pitchFamily="49" charset="-122"/>
                <a:ea typeface="楷体" pitchFamily="49" charset="-122"/>
              </a:rPr>
              <a:t>青灵灵</a:t>
            </a:r>
            <a:endParaRPr lang="zh-CN" altLang="en-US" sz="2800" dirty="0">
              <a:solidFill>
                <a:srgbClr val="FF0000"/>
              </a:solidFill>
              <a:latin typeface="楷体" pitchFamily="49" charset="-122"/>
              <a:ea typeface="楷体"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5">
                                            <p:txEl>
                                              <p:charRg st="0" end="17"/>
                                            </p:txEl>
                                          </p:spTgt>
                                        </p:tgtEl>
                                        <p:attrNameLst>
                                          <p:attrName>style.visibility</p:attrName>
                                        </p:attrNameLst>
                                      </p:cBhvr>
                                      <p:to>
                                        <p:strVal val="visible"/>
                                      </p:to>
                                    </p:set>
                                    <p:animEffect transition="in" filter="blinds(horizontal)">
                                      <p:cBhvr>
                                        <p:cTn id="7" dur="500"/>
                                        <p:tgtEl>
                                          <p:spTgt spid="15">
                                            <p:txEl>
                                              <p:charRg st="0" end="17"/>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5">
                                            <p:txEl>
                                              <p:charRg st="17" end="45"/>
                                            </p:txEl>
                                          </p:spTgt>
                                        </p:tgtEl>
                                        <p:attrNameLst>
                                          <p:attrName>style.visibility</p:attrName>
                                        </p:attrNameLst>
                                      </p:cBhvr>
                                      <p:to>
                                        <p:strVal val="visible"/>
                                      </p:to>
                                    </p:set>
                                    <p:animEffect transition="in" filter="blinds(horizontal)">
                                      <p:cBhvr>
                                        <p:cTn id="10" dur="500"/>
                                        <p:tgtEl>
                                          <p:spTgt spid="15">
                                            <p:txEl>
                                              <p:charRg st="17" end="45"/>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15">
                                            <p:txEl>
                                              <p:charRg st="45" end="72"/>
                                            </p:txEl>
                                          </p:spTgt>
                                        </p:tgtEl>
                                        <p:attrNameLst>
                                          <p:attrName>style.visibility</p:attrName>
                                        </p:attrNameLst>
                                      </p:cBhvr>
                                      <p:to>
                                        <p:strVal val="visible"/>
                                      </p:to>
                                    </p:set>
                                    <p:animEffect transition="in" filter="blinds(horizontal)">
                                      <p:cBhvr>
                                        <p:cTn id="13" dur="500"/>
                                        <p:tgtEl>
                                          <p:spTgt spid="15">
                                            <p:txEl>
                                              <p:charRg st="45" end="72"/>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15">
                                            <p:txEl>
                                              <p:charRg st="73" end="102"/>
                                            </p:txEl>
                                          </p:spTgt>
                                        </p:tgtEl>
                                        <p:attrNameLst>
                                          <p:attrName>style.visibility</p:attrName>
                                        </p:attrNameLst>
                                      </p:cBhvr>
                                      <p:to>
                                        <p:strVal val="visible"/>
                                      </p:to>
                                    </p:set>
                                    <p:animEffect transition="in" filter="blinds(horizontal)">
                                      <p:cBhvr>
                                        <p:cTn id="16" dur="500"/>
                                        <p:tgtEl>
                                          <p:spTgt spid="15">
                                            <p:txEl>
                                              <p:charRg st="73" end="102"/>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15">
                                            <p:txEl>
                                              <p:charRg st="102" end="113"/>
                                            </p:txEl>
                                          </p:spTgt>
                                        </p:tgtEl>
                                        <p:attrNameLst>
                                          <p:attrName>style.visibility</p:attrName>
                                        </p:attrNameLst>
                                      </p:cBhvr>
                                      <p:to>
                                        <p:strVal val="visible"/>
                                      </p:to>
                                    </p:set>
                                    <p:animEffect transition="in" filter="blinds(horizontal)">
                                      <p:cBhvr>
                                        <p:cTn id="19" dur="500"/>
                                        <p:tgtEl>
                                          <p:spTgt spid="15">
                                            <p:txEl>
                                              <p:charRg st="102" end="113"/>
                                            </p:txEl>
                                          </p:spTgt>
                                        </p:tgtEl>
                                      </p:cBhvr>
                                    </p:animEffect>
                                  </p:childTnLst>
                                </p:cTn>
                              </p:par>
                              <p:par>
                                <p:cTn id="20" presetID="1" presetClass="entr" presetSubtype="0" fill="hold" nodeType="withEffect">
                                  <p:stCondLst>
                                    <p:cond delay="0"/>
                                  </p:stCondLst>
                                  <p:childTnLst>
                                    <p:set>
                                      <p:cBhvr>
                                        <p:cTn id="21" dur="1" fill="hold">
                                          <p:stCondLst>
                                            <p:cond delay="0"/>
                                          </p:stCondLst>
                                        </p:cTn>
                                        <p:tgtEl>
                                          <p:spTgt spid="32"/>
                                        </p:tgtEl>
                                        <p:attrNameLst>
                                          <p:attrName>style.visibility</p:attrName>
                                        </p:attrNameLst>
                                      </p:cBhvr>
                                      <p:to>
                                        <p:strVal val="visible"/>
                                      </p:to>
                                    </p:set>
                                  </p:childTnLst>
                                </p:cTn>
                              </p:par>
                              <p:par>
                                <p:cTn id="22" presetID="1" presetClass="entr" presetSubtype="0" fill="hold" nodeType="withEffect">
                                  <p:stCondLst>
                                    <p:cond delay="0"/>
                                  </p:stCondLst>
                                  <p:childTnLst>
                                    <p:set>
                                      <p:cBhvr>
                                        <p:cTn id="23" dur="1" fill="hold">
                                          <p:stCondLst>
                                            <p:cond delay="0"/>
                                          </p:stCondLst>
                                        </p:cTn>
                                        <p:tgtEl>
                                          <p:spTgt spid="33"/>
                                        </p:tgtEl>
                                        <p:attrNameLst>
                                          <p:attrName>style.visibility</p:attrName>
                                        </p:attrNameLst>
                                      </p:cBhvr>
                                      <p:to>
                                        <p:strVal val="visible"/>
                                      </p:to>
                                    </p:set>
                                  </p:childTnLst>
                                </p:cTn>
                              </p:par>
                              <p:par>
                                <p:cTn id="24" presetID="1" presetClass="entr" presetSubtype="0" fill="hold" nodeType="withEffect">
                                  <p:stCondLst>
                                    <p:cond delay="0"/>
                                  </p:stCondLst>
                                  <p:childTnLst>
                                    <p:set>
                                      <p:cBhvr>
                                        <p:cTn id="25" dur="1" fill="hold">
                                          <p:stCondLst>
                                            <p:cond delay="0"/>
                                          </p:stCondLst>
                                        </p:cTn>
                                        <p:tgtEl>
                                          <p:spTgt spid="36"/>
                                        </p:tgtEl>
                                        <p:attrNameLst>
                                          <p:attrName>style.visibility</p:attrName>
                                        </p:attrNameLst>
                                      </p:cBhvr>
                                      <p:to>
                                        <p:strVal val="visible"/>
                                      </p:to>
                                    </p:set>
                                  </p:childTnLst>
                                </p:cTn>
                              </p:par>
                              <p:par>
                                <p:cTn id="26" presetID="5" presetClass="entr" presetSubtype="10" fill="hold" nodeType="withEffect">
                                  <p:stCondLst>
                                    <p:cond delay="0"/>
                                  </p:stCondLst>
                                  <p:childTnLst>
                                    <p:set>
                                      <p:cBhvr>
                                        <p:cTn id="27" dur="1" fill="hold">
                                          <p:stCondLst>
                                            <p:cond delay="0"/>
                                          </p:stCondLst>
                                        </p:cTn>
                                        <p:tgtEl>
                                          <p:spTgt spid="15">
                                            <p:txEl>
                                              <p:charRg st="112" end="138"/>
                                            </p:txEl>
                                          </p:spTgt>
                                        </p:tgtEl>
                                        <p:attrNameLst>
                                          <p:attrName>style.visibility</p:attrName>
                                        </p:attrNameLst>
                                      </p:cBhvr>
                                      <p:to>
                                        <p:strVal val="visible"/>
                                      </p:to>
                                    </p:set>
                                    <p:animEffect transition="in" filter="checkerboard(across)">
                                      <p:cBhvr>
                                        <p:cTn id="28" dur="500"/>
                                        <p:tgtEl>
                                          <p:spTgt spid="15">
                                            <p:txEl>
                                              <p:charRg st="112" end="138"/>
                                            </p:txEl>
                                          </p:spTgt>
                                        </p:tgtEl>
                                      </p:cBhvr>
                                    </p:animEffect>
                                  </p:childTnLst>
                                </p:cTn>
                              </p:par>
                              <p:par>
                                <p:cTn id="29" presetID="5" presetClass="entr" presetSubtype="10" fill="hold" nodeType="withEffect">
                                  <p:stCondLst>
                                    <p:cond delay="0"/>
                                  </p:stCondLst>
                                  <p:childTnLst>
                                    <p:set>
                                      <p:cBhvr>
                                        <p:cTn id="30" dur="1" fill="hold">
                                          <p:stCondLst>
                                            <p:cond delay="0"/>
                                          </p:stCondLst>
                                        </p:cTn>
                                        <p:tgtEl>
                                          <p:spTgt spid="15">
                                            <p:txEl>
                                              <p:charRg st="138" end="168"/>
                                            </p:txEl>
                                          </p:spTgt>
                                        </p:tgtEl>
                                        <p:attrNameLst>
                                          <p:attrName>style.visibility</p:attrName>
                                        </p:attrNameLst>
                                      </p:cBhvr>
                                      <p:to>
                                        <p:strVal val="visible"/>
                                      </p:to>
                                    </p:set>
                                    <p:animEffect transition="in" filter="checkerboard(across)">
                                      <p:cBhvr>
                                        <p:cTn id="31" dur="500"/>
                                        <p:tgtEl>
                                          <p:spTgt spid="15">
                                            <p:txEl>
                                              <p:charRg st="138" end="168"/>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additive="base">
                                        <p:cTn id="36" dur="500" fill="hold"/>
                                        <p:tgtEl>
                                          <p:spTgt spid="14"/>
                                        </p:tgtEl>
                                        <p:attrNameLst>
                                          <p:attrName>ppt_x</p:attrName>
                                        </p:attrNameLst>
                                      </p:cBhvr>
                                      <p:tavLst>
                                        <p:tav tm="0">
                                          <p:val>
                                            <p:strVal val="#ppt_x"/>
                                          </p:val>
                                        </p:tav>
                                        <p:tav tm="100000">
                                          <p:val>
                                            <p:strVal val="#ppt_x"/>
                                          </p:val>
                                        </p:tav>
                                      </p:tavLst>
                                    </p:anim>
                                    <p:anim calcmode="lin" valueType="num">
                                      <p:cBhvr additive="base">
                                        <p:cTn id="37" dur="500" fill="hold"/>
                                        <p:tgtEl>
                                          <p:spTgt spid="14"/>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23"/>
                                        </p:tgtEl>
                                        <p:attrNameLst>
                                          <p:attrName>style.visibility</p:attrName>
                                        </p:attrNameLst>
                                      </p:cBhvr>
                                      <p:to>
                                        <p:strVal val="visible"/>
                                      </p:to>
                                    </p:set>
                                    <p:anim calcmode="lin" valueType="num">
                                      <p:cBhvr additive="base">
                                        <p:cTn id="40" dur="500" fill="hold"/>
                                        <p:tgtEl>
                                          <p:spTgt spid="23"/>
                                        </p:tgtEl>
                                        <p:attrNameLst>
                                          <p:attrName>ppt_x</p:attrName>
                                        </p:attrNameLst>
                                      </p:cBhvr>
                                      <p:tavLst>
                                        <p:tav tm="0">
                                          <p:val>
                                            <p:strVal val="#ppt_x"/>
                                          </p:val>
                                        </p:tav>
                                        <p:tav tm="100000">
                                          <p:val>
                                            <p:strVal val="#ppt_x"/>
                                          </p:val>
                                        </p:tav>
                                      </p:tavLst>
                                    </p:anim>
                                    <p:anim calcmode="lin" valueType="num">
                                      <p:cBhvr additive="base">
                                        <p:cTn id="41" dur="500" fill="hold"/>
                                        <p:tgtEl>
                                          <p:spTgt spid="23"/>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24"/>
                                        </p:tgtEl>
                                        <p:attrNameLst>
                                          <p:attrName>style.visibility</p:attrName>
                                        </p:attrNameLst>
                                      </p:cBhvr>
                                      <p:to>
                                        <p:strVal val="visible"/>
                                      </p:to>
                                    </p:set>
                                    <p:anim calcmode="lin" valueType="num">
                                      <p:cBhvr additive="base">
                                        <p:cTn id="44" dur="500" fill="hold"/>
                                        <p:tgtEl>
                                          <p:spTgt spid="24"/>
                                        </p:tgtEl>
                                        <p:attrNameLst>
                                          <p:attrName>ppt_x</p:attrName>
                                        </p:attrNameLst>
                                      </p:cBhvr>
                                      <p:tavLst>
                                        <p:tav tm="0">
                                          <p:val>
                                            <p:strVal val="#ppt_x"/>
                                          </p:val>
                                        </p:tav>
                                        <p:tav tm="100000">
                                          <p:val>
                                            <p:strVal val="#ppt_x"/>
                                          </p:val>
                                        </p:tav>
                                      </p:tavLst>
                                    </p:anim>
                                    <p:anim calcmode="lin" valueType="num">
                                      <p:cBhvr additive="base">
                                        <p:cTn id="45" dur="500" fill="hold"/>
                                        <p:tgtEl>
                                          <p:spTgt spid="24"/>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37"/>
                                        </p:tgtEl>
                                        <p:attrNameLst>
                                          <p:attrName>style.visibility</p:attrName>
                                        </p:attrNameLst>
                                      </p:cBhvr>
                                      <p:to>
                                        <p:strVal val="visible"/>
                                      </p:to>
                                    </p:set>
                                    <p:anim calcmode="lin" valueType="num">
                                      <p:cBhvr additive="base">
                                        <p:cTn id="48" dur="500" fill="hold"/>
                                        <p:tgtEl>
                                          <p:spTgt spid="37"/>
                                        </p:tgtEl>
                                        <p:attrNameLst>
                                          <p:attrName>ppt_x</p:attrName>
                                        </p:attrNameLst>
                                      </p:cBhvr>
                                      <p:tavLst>
                                        <p:tav tm="0">
                                          <p:val>
                                            <p:strVal val="#ppt_x"/>
                                          </p:val>
                                        </p:tav>
                                        <p:tav tm="100000">
                                          <p:val>
                                            <p:strVal val="#ppt_x"/>
                                          </p:val>
                                        </p:tav>
                                      </p:tavLst>
                                    </p:anim>
                                    <p:anim calcmode="lin" valueType="num">
                                      <p:cBhvr additive="base">
                                        <p:cTn id="49" dur="500" fill="hold"/>
                                        <p:tgtEl>
                                          <p:spTgt spid="37"/>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0"/>
                                  </p:stCondLst>
                                  <p:childTnLst>
                                    <p:set>
                                      <p:cBhvr>
                                        <p:cTn id="51" dur="1" fill="hold">
                                          <p:stCondLst>
                                            <p:cond delay="0"/>
                                          </p:stCondLst>
                                        </p:cTn>
                                        <p:tgtEl>
                                          <p:spTgt spid="39"/>
                                        </p:tgtEl>
                                        <p:attrNameLst>
                                          <p:attrName>style.visibility</p:attrName>
                                        </p:attrNameLst>
                                      </p:cBhvr>
                                      <p:to>
                                        <p:strVal val="visible"/>
                                      </p:to>
                                    </p:set>
                                    <p:anim calcmode="lin" valueType="num">
                                      <p:cBhvr additive="base">
                                        <p:cTn id="52" dur="500" fill="hold"/>
                                        <p:tgtEl>
                                          <p:spTgt spid="39"/>
                                        </p:tgtEl>
                                        <p:attrNameLst>
                                          <p:attrName>ppt_x</p:attrName>
                                        </p:attrNameLst>
                                      </p:cBhvr>
                                      <p:tavLst>
                                        <p:tav tm="0">
                                          <p:val>
                                            <p:strVal val="#ppt_x"/>
                                          </p:val>
                                        </p:tav>
                                        <p:tav tm="100000">
                                          <p:val>
                                            <p:strVal val="#ppt_x"/>
                                          </p:val>
                                        </p:tav>
                                      </p:tavLst>
                                    </p:anim>
                                    <p:anim calcmode="lin" valueType="num">
                                      <p:cBhvr additive="base">
                                        <p:cTn id="53" dur="500" fill="hold"/>
                                        <p:tgtEl>
                                          <p:spTgt spid="39"/>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stCondLst>
                                    <p:cond delay="0"/>
                                  </p:stCondLst>
                                  <p:childTnLst>
                                    <p:set>
                                      <p:cBhvr>
                                        <p:cTn id="55" dur="1" fill="hold">
                                          <p:stCondLst>
                                            <p:cond delay="0"/>
                                          </p:stCondLst>
                                        </p:cTn>
                                        <p:tgtEl>
                                          <p:spTgt spid="38"/>
                                        </p:tgtEl>
                                        <p:attrNameLst>
                                          <p:attrName>style.visibility</p:attrName>
                                        </p:attrNameLst>
                                      </p:cBhvr>
                                      <p:to>
                                        <p:strVal val="visible"/>
                                      </p:to>
                                    </p:set>
                                    <p:anim calcmode="lin" valueType="num">
                                      <p:cBhvr additive="base">
                                        <p:cTn id="56" dur="500" fill="hold"/>
                                        <p:tgtEl>
                                          <p:spTgt spid="38"/>
                                        </p:tgtEl>
                                        <p:attrNameLst>
                                          <p:attrName>ppt_x</p:attrName>
                                        </p:attrNameLst>
                                      </p:cBhvr>
                                      <p:tavLst>
                                        <p:tav tm="0">
                                          <p:val>
                                            <p:strVal val="#ppt_x"/>
                                          </p:val>
                                        </p:tav>
                                        <p:tav tm="100000">
                                          <p:val>
                                            <p:strVal val="#ppt_x"/>
                                          </p:val>
                                        </p:tav>
                                      </p:tavLst>
                                    </p:anim>
                                    <p:anim calcmode="lin" valueType="num">
                                      <p:cBhvr additive="base">
                                        <p:cTn id="57"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3" grpId="0"/>
      <p:bldP spid="24" grpId="0"/>
      <p:bldP spid="37" grpId="0"/>
      <p:bldP spid="38" grpId="0"/>
      <p:bldP spid="39" grpId="0"/>
    </p:bld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52226" name="图片 2" descr="11"/>
          <p:cNvPicPr>
            <a:picLocks noChangeAspect="1"/>
          </p:cNvPicPr>
          <p:nvPr/>
        </p:nvPicPr>
        <p:blipFill>
          <a:blip r:embed="rId1"/>
          <a:srcRect t="22115"/>
          <a:stretch>
            <a:fillRect/>
          </a:stretch>
        </p:blipFill>
        <p:spPr>
          <a:xfrm>
            <a:off x="120650" y="2057400"/>
            <a:ext cx="8902700" cy="4665663"/>
          </a:xfrm>
          <a:prstGeom prst="rect">
            <a:avLst/>
          </a:prstGeom>
          <a:noFill/>
          <a:ln w="9525">
            <a:noFill/>
          </a:ln>
        </p:spPr>
      </p:pic>
      <p:sp>
        <p:nvSpPr>
          <p:cNvPr id="15" name="TextBox 14"/>
          <p:cNvSpPr txBox="1"/>
          <p:nvPr/>
        </p:nvSpPr>
        <p:spPr>
          <a:xfrm>
            <a:off x="452438" y="1214438"/>
            <a:ext cx="8285162" cy="1116012"/>
          </a:xfrm>
          <a:prstGeom prst="rect">
            <a:avLst/>
          </a:prstGeom>
          <a:noFill/>
          <a:ln w="9525">
            <a:noFill/>
          </a:ln>
        </p:spPr>
        <p:txBody>
          <a:bodyPr>
            <a:spAutoFit/>
          </a:bodyPr>
          <a:p>
            <a:pPr>
              <a:lnSpc>
                <a:spcPts val="4000"/>
              </a:lnSpc>
              <a:spcBef>
                <a:spcPts val="1000"/>
              </a:spcBef>
            </a:pPr>
            <a:r>
              <a:rPr lang="en-US" altLang="zh-CN" sz="2800" dirty="0">
                <a:latin typeface="宋体" panose="02010600030101010101" pitchFamily="2" charset="-122"/>
              </a:rPr>
              <a:t>   3.</a:t>
            </a:r>
            <a:r>
              <a:rPr lang="zh-CN" altLang="en-US" sz="2800" dirty="0">
                <a:latin typeface="宋体" panose="02010600030101010101" pitchFamily="2" charset="-122"/>
              </a:rPr>
              <a:t>从哪里可以看出门前水泥道的美？在文中找出相关的句子抄写下来。</a:t>
            </a:r>
            <a:endParaRPr lang="en-US" altLang="zh-CN" sz="2800" dirty="0">
              <a:latin typeface="宋体" panose="02010600030101010101" pitchFamily="2" charset="-122"/>
            </a:endParaRPr>
          </a:p>
        </p:txBody>
      </p:sp>
      <p:sp>
        <p:nvSpPr>
          <p:cNvPr id="7" name="TextBox 6"/>
          <p:cNvSpPr txBox="1"/>
          <p:nvPr/>
        </p:nvSpPr>
        <p:spPr>
          <a:xfrm>
            <a:off x="600075" y="2474913"/>
            <a:ext cx="7586663" cy="1630362"/>
          </a:xfrm>
          <a:prstGeom prst="rect">
            <a:avLst/>
          </a:prstGeom>
          <a:noFill/>
          <a:ln w="9525">
            <a:noFill/>
          </a:ln>
        </p:spPr>
        <p:txBody>
          <a:bodyPr>
            <a:spAutoFit/>
          </a:bodyPr>
          <a:p>
            <a:pPr algn="just">
              <a:lnSpc>
                <a:spcPts val="4000"/>
              </a:lnSpc>
            </a:pPr>
            <a:r>
              <a:rPr lang="en-US" altLang="zh-CN" sz="2800" dirty="0">
                <a:solidFill>
                  <a:srgbClr val="FF0000"/>
                </a:solidFill>
                <a:latin typeface="楷体" pitchFamily="49" charset="-122"/>
                <a:ea typeface="楷体" pitchFamily="49" charset="-122"/>
              </a:rPr>
              <a:t>   </a:t>
            </a:r>
            <a:r>
              <a:rPr lang="zh-CN" altLang="en-US" sz="2800" dirty="0">
                <a:solidFill>
                  <a:srgbClr val="FF0000"/>
                </a:solidFill>
                <a:latin typeface="楷体" pitchFamily="49" charset="-122"/>
                <a:ea typeface="楷体" pitchFamily="49" charset="-122"/>
              </a:rPr>
              <a:t>水泥道像铺上了一块彩色的地毯，这是一块印着落叶图案的、闪闪发光的地毯，从脚下一直铺到很远很远的地方，一直到路的尽头</a:t>
            </a:r>
            <a:r>
              <a:rPr lang="en-US" altLang="zh-CN" sz="2800" dirty="0">
                <a:solidFill>
                  <a:srgbClr val="FF0000"/>
                </a:solidFill>
                <a:latin typeface="楷体" pitchFamily="49" charset="-122"/>
                <a:ea typeface="楷体" pitchFamily="49" charset="-122"/>
              </a:rPr>
              <a:t>……</a:t>
            </a:r>
            <a:endParaRPr lang="en-US" altLang="zh-CN" sz="2800" dirty="0">
              <a:solidFill>
                <a:srgbClr val="FF0000"/>
              </a:solidFill>
              <a:latin typeface="楷体" pitchFamily="49" charset="-122"/>
              <a:ea typeface="楷体"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5">
                                            <p:txEl>
                                              <p:charRg st="0" end="33"/>
                                            </p:txEl>
                                          </p:spTgt>
                                        </p:tgtEl>
                                        <p:attrNameLst>
                                          <p:attrName>style.visibility</p:attrName>
                                        </p:attrNameLst>
                                      </p:cBhvr>
                                      <p:to>
                                        <p:strVal val="visible"/>
                                      </p:to>
                                    </p:set>
                                    <p:animEffect transition="in" filter="blinds(horizontal)">
                                      <p:cBhvr>
                                        <p:cTn id="7" dur="500"/>
                                        <p:tgtEl>
                                          <p:spTgt spid="15">
                                            <p:txEl>
                                              <p:charRg st="0" end="3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8194" name="图片 2" descr="11"/>
          <p:cNvPicPr>
            <a:picLocks noChangeAspect="1"/>
          </p:cNvPicPr>
          <p:nvPr/>
        </p:nvPicPr>
        <p:blipFill>
          <a:blip r:embed="rId1"/>
          <a:srcRect t="22115"/>
          <a:stretch>
            <a:fillRect/>
          </a:stretch>
        </p:blipFill>
        <p:spPr>
          <a:xfrm>
            <a:off x="120650" y="2057400"/>
            <a:ext cx="8902700" cy="4665663"/>
          </a:xfrm>
          <a:prstGeom prst="rect">
            <a:avLst/>
          </a:prstGeom>
          <a:noFill/>
          <a:ln w="9525">
            <a:noFill/>
          </a:ln>
        </p:spPr>
      </p:pic>
      <p:pic>
        <p:nvPicPr>
          <p:cNvPr id="4" name="图片 3"/>
          <p:cNvPicPr>
            <a:picLocks noChangeAspect="1"/>
          </p:cNvPicPr>
          <p:nvPr/>
        </p:nvPicPr>
        <p:blipFill>
          <a:blip r:embed="rId2"/>
          <a:stretch>
            <a:fillRect/>
          </a:stretch>
        </p:blipFill>
        <p:spPr>
          <a:xfrm>
            <a:off x="130175" y="877888"/>
            <a:ext cx="3941763" cy="2830512"/>
          </a:xfrm>
          <a:prstGeom prst="rect">
            <a:avLst/>
          </a:prstGeom>
          <a:noFill/>
          <a:ln w="9525">
            <a:noFill/>
          </a:ln>
        </p:spPr>
      </p:pic>
      <p:pic>
        <p:nvPicPr>
          <p:cNvPr id="5" name="图片 4"/>
          <p:cNvPicPr>
            <a:picLocks noChangeAspect="1"/>
          </p:cNvPicPr>
          <p:nvPr/>
        </p:nvPicPr>
        <p:blipFill>
          <a:blip r:embed="rId3"/>
          <a:stretch>
            <a:fillRect/>
          </a:stretch>
        </p:blipFill>
        <p:spPr>
          <a:xfrm>
            <a:off x="130175" y="3721100"/>
            <a:ext cx="3941763" cy="2994025"/>
          </a:xfrm>
          <a:prstGeom prst="rect">
            <a:avLst/>
          </a:prstGeom>
          <a:noFill/>
          <a:ln w="9525">
            <a:noFill/>
          </a:ln>
        </p:spPr>
      </p:pic>
      <p:pic>
        <p:nvPicPr>
          <p:cNvPr id="6" name="图片 5"/>
          <p:cNvPicPr>
            <a:picLocks noChangeAspect="1"/>
          </p:cNvPicPr>
          <p:nvPr/>
        </p:nvPicPr>
        <p:blipFill>
          <a:blip r:embed="rId4"/>
          <a:stretch>
            <a:fillRect/>
          </a:stretch>
        </p:blipFill>
        <p:spPr>
          <a:xfrm>
            <a:off x="4260850" y="541338"/>
            <a:ext cx="4749800" cy="6161087"/>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9218" name="图片 2" descr="11"/>
          <p:cNvPicPr>
            <a:picLocks noChangeAspect="1"/>
          </p:cNvPicPr>
          <p:nvPr/>
        </p:nvPicPr>
        <p:blipFill>
          <a:blip r:embed="rId1"/>
          <a:srcRect t="22115"/>
          <a:stretch>
            <a:fillRect/>
          </a:stretch>
        </p:blipFill>
        <p:spPr>
          <a:xfrm>
            <a:off x="120650" y="2057400"/>
            <a:ext cx="8902700" cy="4665663"/>
          </a:xfrm>
          <a:prstGeom prst="rect">
            <a:avLst/>
          </a:prstGeom>
          <a:noFill/>
          <a:ln w="9525">
            <a:noFill/>
          </a:ln>
        </p:spPr>
      </p:pic>
      <p:sp>
        <p:nvSpPr>
          <p:cNvPr id="9219" name="内容占位符 2"/>
          <p:cNvSpPr>
            <a:spLocks noGrp="1"/>
          </p:cNvSpPr>
          <p:nvPr>
            <p:ph idx="1"/>
          </p:nvPr>
        </p:nvSpPr>
        <p:spPr>
          <a:xfrm>
            <a:off x="401638" y="1633538"/>
            <a:ext cx="8164512" cy="571500"/>
          </a:xfrm>
        </p:spPr>
        <p:txBody>
          <a:bodyPr vert="horz" wrap="square" lIns="68580" tIns="34290" rIns="68580" bIns="34290" anchor="t"/>
          <a:p>
            <a:pPr marL="0" indent="0" eaLnBrk="1" hangingPunct="1">
              <a:buNone/>
            </a:pPr>
            <a:r>
              <a:rPr lang="en-US" altLang="zh-CN" b="1" dirty="0">
                <a:latin typeface="宋体" panose="02010600030101010101" pitchFamily="2" charset="-122"/>
              </a:rPr>
              <a:t>    </a:t>
            </a:r>
            <a:r>
              <a:rPr lang="zh-CN" altLang="en-US" sz="3200" b="1" dirty="0">
                <a:solidFill>
                  <a:srgbClr val="C00000"/>
                </a:solidFill>
                <a:latin typeface="宋体" panose="02010600030101010101" pitchFamily="2" charset="-122"/>
              </a:rPr>
              <a:t>会认的字</a:t>
            </a:r>
            <a:endParaRPr lang="zh-CN" altLang="en-US" sz="3200" b="1" dirty="0">
              <a:solidFill>
                <a:srgbClr val="C00000"/>
              </a:solidFill>
              <a:latin typeface="宋体" panose="02010600030101010101" pitchFamily="2" charset="-122"/>
            </a:endParaRPr>
          </a:p>
        </p:txBody>
      </p:sp>
      <p:sp>
        <p:nvSpPr>
          <p:cNvPr id="2" name="笑脸 1"/>
          <p:cNvSpPr/>
          <p:nvPr/>
        </p:nvSpPr>
        <p:spPr>
          <a:xfrm>
            <a:off x="608013" y="1633538"/>
            <a:ext cx="454025" cy="441325"/>
          </a:xfrm>
          <a:prstGeom prst="smileyFace">
            <a:avLst/>
          </a:prstGeom>
          <a:solidFill>
            <a:srgbClr val="F04172"/>
          </a:solidFill>
          <a:ln>
            <a:solidFill>
              <a:schemeClr val="tx2"/>
            </a:solidFill>
          </a:ln>
        </p:spPr>
        <p:style>
          <a:lnRef idx="2">
            <a:schemeClr val="dk1">
              <a:shade val="50000"/>
            </a:schemeClr>
          </a:lnRef>
          <a:fillRef idx="1">
            <a:schemeClr val="dk1"/>
          </a:fillRef>
          <a:effectRef idx="0">
            <a:schemeClr val="dk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7176" name="Picture 8"/>
          <p:cNvPicPr>
            <a:picLocks noChangeAspect="1"/>
          </p:cNvPicPr>
          <p:nvPr/>
        </p:nvPicPr>
        <p:blipFill>
          <a:blip r:embed="rId2"/>
          <a:srcRect r="49655"/>
          <a:stretch>
            <a:fillRect/>
          </a:stretch>
        </p:blipFill>
        <p:spPr>
          <a:xfrm>
            <a:off x="552450" y="2376488"/>
            <a:ext cx="3905250" cy="1595437"/>
          </a:xfrm>
          <a:prstGeom prst="rect">
            <a:avLst/>
          </a:prstGeom>
          <a:noFill/>
          <a:ln w="9525">
            <a:noFill/>
          </a:ln>
        </p:spPr>
      </p:pic>
      <p:pic>
        <p:nvPicPr>
          <p:cNvPr id="7177" name="Picture 9"/>
          <p:cNvPicPr>
            <a:picLocks noChangeAspect="1"/>
          </p:cNvPicPr>
          <p:nvPr/>
        </p:nvPicPr>
        <p:blipFill>
          <a:blip r:embed="rId2"/>
          <a:srcRect l="50345"/>
          <a:stretch>
            <a:fillRect/>
          </a:stretch>
        </p:blipFill>
        <p:spPr>
          <a:xfrm>
            <a:off x="4732338" y="2376488"/>
            <a:ext cx="3833812" cy="1595437"/>
          </a:xfrm>
          <a:prstGeom prst="rect">
            <a:avLst/>
          </a:prstGeom>
          <a:noFill/>
          <a:ln w="9525">
            <a:noFill/>
          </a:ln>
        </p:spPr>
      </p:pic>
      <p:pic>
        <p:nvPicPr>
          <p:cNvPr id="7178" name="Picture 10"/>
          <p:cNvPicPr>
            <a:picLocks noChangeAspect="1"/>
          </p:cNvPicPr>
          <p:nvPr/>
        </p:nvPicPr>
        <p:blipFill>
          <a:blip r:embed="rId3"/>
          <a:stretch>
            <a:fillRect/>
          </a:stretch>
        </p:blipFill>
        <p:spPr>
          <a:xfrm>
            <a:off x="552450" y="4340225"/>
            <a:ext cx="3903663" cy="1638300"/>
          </a:xfrm>
          <a:prstGeom prst="rect">
            <a:avLst/>
          </a:prstGeom>
          <a:noFill/>
          <a:ln w="9525">
            <a:noFill/>
          </a:ln>
        </p:spPr>
      </p:pic>
      <p:pic>
        <p:nvPicPr>
          <p:cNvPr id="7179" name="Picture 11"/>
          <p:cNvPicPr>
            <a:picLocks noChangeAspect="1"/>
          </p:cNvPicPr>
          <p:nvPr/>
        </p:nvPicPr>
        <p:blipFill>
          <a:blip r:embed="rId4"/>
          <a:stretch>
            <a:fillRect/>
          </a:stretch>
        </p:blipFill>
        <p:spPr>
          <a:xfrm>
            <a:off x="4824413" y="4321175"/>
            <a:ext cx="3990975" cy="165735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176"/>
                                        </p:tgtEl>
                                        <p:attrNameLst>
                                          <p:attrName>style.visibility</p:attrName>
                                        </p:attrNameLst>
                                      </p:cBhvr>
                                      <p:to>
                                        <p:strVal val="visible"/>
                                      </p:to>
                                    </p:set>
                                    <p:anim calcmode="lin" valueType="num">
                                      <p:cBhvr additive="base">
                                        <p:cTn id="7" dur="500" fill="hold"/>
                                        <p:tgtEl>
                                          <p:spTgt spid="7176"/>
                                        </p:tgtEl>
                                        <p:attrNameLst>
                                          <p:attrName>ppt_x</p:attrName>
                                        </p:attrNameLst>
                                      </p:cBhvr>
                                      <p:tavLst>
                                        <p:tav tm="0">
                                          <p:val>
                                            <p:strVal val="#ppt_x"/>
                                          </p:val>
                                        </p:tav>
                                        <p:tav tm="100000">
                                          <p:val>
                                            <p:strVal val="#ppt_x"/>
                                          </p:val>
                                        </p:tav>
                                      </p:tavLst>
                                    </p:anim>
                                    <p:anim calcmode="lin" valueType="num">
                                      <p:cBhvr additive="base">
                                        <p:cTn id="8" dur="500" fill="hold"/>
                                        <p:tgtEl>
                                          <p:spTgt spid="717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177"/>
                                        </p:tgtEl>
                                        <p:attrNameLst>
                                          <p:attrName>style.visibility</p:attrName>
                                        </p:attrNameLst>
                                      </p:cBhvr>
                                      <p:to>
                                        <p:strVal val="visible"/>
                                      </p:to>
                                    </p:set>
                                    <p:anim calcmode="lin" valueType="num">
                                      <p:cBhvr additive="base">
                                        <p:cTn id="13" dur="500" fill="hold"/>
                                        <p:tgtEl>
                                          <p:spTgt spid="7177"/>
                                        </p:tgtEl>
                                        <p:attrNameLst>
                                          <p:attrName>ppt_x</p:attrName>
                                        </p:attrNameLst>
                                      </p:cBhvr>
                                      <p:tavLst>
                                        <p:tav tm="0">
                                          <p:val>
                                            <p:strVal val="#ppt_x"/>
                                          </p:val>
                                        </p:tav>
                                        <p:tav tm="100000">
                                          <p:val>
                                            <p:strVal val="#ppt_x"/>
                                          </p:val>
                                        </p:tav>
                                      </p:tavLst>
                                    </p:anim>
                                    <p:anim calcmode="lin" valueType="num">
                                      <p:cBhvr additive="base">
                                        <p:cTn id="14" dur="500" fill="hold"/>
                                        <p:tgtEl>
                                          <p:spTgt spid="717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178"/>
                                        </p:tgtEl>
                                        <p:attrNameLst>
                                          <p:attrName>style.visibility</p:attrName>
                                        </p:attrNameLst>
                                      </p:cBhvr>
                                      <p:to>
                                        <p:strVal val="visible"/>
                                      </p:to>
                                    </p:set>
                                    <p:anim calcmode="lin" valueType="num">
                                      <p:cBhvr additive="base">
                                        <p:cTn id="19" dur="500" fill="hold"/>
                                        <p:tgtEl>
                                          <p:spTgt spid="7178"/>
                                        </p:tgtEl>
                                        <p:attrNameLst>
                                          <p:attrName>ppt_x</p:attrName>
                                        </p:attrNameLst>
                                      </p:cBhvr>
                                      <p:tavLst>
                                        <p:tav tm="0">
                                          <p:val>
                                            <p:strVal val="#ppt_x"/>
                                          </p:val>
                                        </p:tav>
                                        <p:tav tm="100000">
                                          <p:val>
                                            <p:strVal val="#ppt_x"/>
                                          </p:val>
                                        </p:tav>
                                      </p:tavLst>
                                    </p:anim>
                                    <p:anim calcmode="lin" valueType="num">
                                      <p:cBhvr additive="base">
                                        <p:cTn id="20" dur="500" fill="hold"/>
                                        <p:tgtEl>
                                          <p:spTgt spid="717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7179"/>
                                        </p:tgtEl>
                                        <p:attrNameLst>
                                          <p:attrName>style.visibility</p:attrName>
                                        </p:attrNameLst>
                                      </p:cBhvr>
                                      <p:to>
                                        <p:strVal val="visible"/>
                                      </p:to>
                                    </p:set>
                                    <p:anim calcmode="lin" valueType="num">
                                      <p:cBhvr additive="base">
                                        <p:cTn id="25" dur="500" fill="hold"/>
                                        <p:tgtEl>
                                          <p:spTgt spid="7179"/>
                                        </p:tgtEl>
                                        <p:attrNameLst>
                                          <p:attrName>ppt_x</p:attrName>
                                        </p:attrNameLst>
                                      </p:cBhvr>
                                      <p:tavLst>
                                        <p:tav tm="0">
                                          <p:val>
                                            <p:strVal val="#ppt_x"/>
                                          </p:val>
                                        </p:tav>
                                        <p:tav tm="100000">
                                          <p:val>
                                            <p:strVal val="#ppt_x"/>
                                          </p:val>
                                        </p:tav>
                                      </p:tavLst>
                                    </p:anim>
                                    <p:anim calcmode="lin" valueType="num">
                                      <p:cBhvr additive="base">
                                        <p:cTn id="26" dur="500" fill="hold"/>
                                        <p:tgtEl>
                                          <p:spTgt spid="717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10242" name="图片 2" descr="11"/>
          <p:cNvPicPr>
            <a:picLocks noChangeAspect="1"/>
          </p:cNvPicPr>
          <p:nvPr/>
        </p:nvPicPr>
        <p:blipFill>
          <a:blip r:embed="rId1"/>
          <a:srcRect t="22115"/>
          <a:stretch>
            <a:fillRect/>
          </a:stretch>
        </p:blipFill>
        <p:spPr>
          <a:xfrm>
            <a:off x="120650" y="2057400"/>
            <a:ext cx="8902700" cy="4665663"/>
          </a:xfrm>
          <a:prstGeom prst="rect">
            <a:avLst/>
          </a:prstGeom>
          <a:noFill/>
          <a:ln w="9525">
            <a:noFill/>
          </a:ln>
        </p:spPr>
      </p:pic>
      <p:sp>
        <p:nvSpPr>
          <p:cNvPr id="10243" name="内容占位符 2"/>
          <p:cNvSpPr>
            <a:spLocks noGrp="1"/>
          </p:cNvSpPr>
          <p:nvPr>
            <p:ph idx="1"/>
          </p:nvPr>
        </p:nvSpPr>
        <p:spPr>
          <a:xfrm>
            <a:off x="538163" y="1076325"/>
            <a:ext cx="7886700" cy="533400"/>
          </a:xfrm>
        </p:spPr>
        <p:txBody>
          <a:bodyPr vert="horz" wrap="square" lIns="91440" tIns="45720" rIns="91440" bIns="45720" anchor="t"/>
          <a:p>
            <a:pPr marL="0" indent="0" eaLnBrk="1" hangingPunct="1">
              <a:buNone/>
            </a:pPr>
            <a:r>
              <a:rPr lang="zh-CN" altLang="en-US" sz="3200" b="1" dirty="0"/>
              <a:t>      </a:t>
            </a:r>
            <a:r>
              <a:rPr lang="zh-CN" altLang="en-US" sz="3200" b="1" dirty="0">
                <a:solidFill>
                  <a:srgbClr val="C00000"/>
                </a:solidFill>
              </a:rPr>
              <a:t>会写的字</a:t>
            </a:r>
            <a:endParaRPr lang="zh-CN" altLang="en-US" sz="3200" b="1" dirty="0">
              <a:solidFill>
                <a:srgbClr val="C00000"/>
              </a:solidFill>
            </a:endParaRPr>
          </a:p>
          <a:p>
            <a:pPr marL="0" indent="0" eaLnBrk="1" hangingPunct="1">
              <a:buNone/>
            </a:pPr>
            <a:endParaRPr lang="en-US" altLang="zh-CN" sz="3200" dirty="0"/>
          </a:p>
          <a:p>
            <a:pPr marL="0" indent="0" eaLnBrk="1" hangingPunct="1">
              <a:buNone/>
            </a:pPr>
            <a:endParaRPr lang="zh-CN" altLang="en-US" sz="3200" dirty="0"/>
          </a:p>
        </p:txBody>
      </p:sp>
      <p:sp>
        <p:nvSpPr>
          <p:cNvPr id="15" name="笑脸 14"/>
          <p:cNvSpPr/>
          <p:nvPr/>
        </p:nvSpPr>
        <p:spPr>
          <a:xfrm>
            <a:off x="641350" y="1076325"/>
            <a:ext cx="454025" cy="441325"/>
          </a:xfrm>
          <a:prstGeom prst="smileyFace">
            <a:avLst/>
          </a:prstGeom>
          <a:solidFill>
            <a:srgbClr val="F04172"/>
          </a:solidFill>
          <a:ln>
            <a:solidFill>
              <a:schemeClr val="tx2"/>
            </a:solidFill>
          </a:ln>
        </p:spPr>
        <p:style>
          <a:lnRef idx="2">
            <a:schemeClr val="dk1">
              <a:shade val="50000"/>
            </a:schemeClr>
          </a:lnRef>
          <a:fillRef idx="1">
            <a:schemeClr val="dk1"/>
          </a:fillRef>
          <a:effectRef idx="0">
            <a:schemeClr val="dk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nvGrpSpPr>
          <p:cNvPr id="10245" name="组合 38"/>
          <p:cNvGrpSpPr/>
          <p:nvPr/>
        </p:nvGrpSpPr>
        <p:grpSpPr>
          <a:xfrm>
            <a:off x="3098800" y="1584325"/>
            <a:ext cx="2541588" cy="2538413"/>
            <a:chOff x="299400" y="609600"/>
            <a:chExt cx="2542863" cy="2539048"/>
          </a:xfrm>
        </p:grpSpPr>
        <p:cxnSp>
          <p:nvCxnSpPr>
            <p:cNvPr id="10259" name="直接连接符 4"/>
            <p:cNvCxnSpPr/>
            <p:nvPr/>
          </p:nvCxnSpPr>
          <p:spPr>
            <a:xfrm>
              <a:off x="321636" y="1876742"/>
              <a:ext cx="2520627" cy="1588"/>
            </a:xfrm>
            <a:prstGeom prst="line">
              <a:avLst/>
            </a:prstGeom>
            <a:ln w="15875" cap="flat" cmpd="sng">
              <a:solidFill>
                <a:srgbClr val="2E75B6"/>
              </a:solidFill>
              <a:prstDash val="lgDash"/>
              <a:headEnd type="none" w="med" len="med"/>
              <a:tailEnd type="none" w="med" len="med"/>
            </a:ln>
          </p:spPr>
        </p:cxnSp>
        <p:cxnSp>
          <p:nvCxnSpPr>
            <p:cNvPr id="10260" name="直接连接符 5"/>
            <p:cNvCxnSpPr/>
            <p:nvPr/>
          </p:nvCxnSpPr>
          <p:spPr>
            <a:xfrm rot="5400000">
              <a:off x="288595" y="1868800"/>
              <a:ext cx="2519993" cy="1589"/>
            </a:xfrm>
            <a:prstGeom prst="line">
              <a:avLst/>
            </a:prstGeom>
            <a:ln w="15875" cap="flat" cmpd="sng">
              <a:solidFill>
                <a:srgbClr val="2E75B6"/>
              </a:solidFill>
              <a:prstDash val="lgDash"/>
              <a:headEnd type="none" w="med" len="med"/>
              <a:tailEnd type="none" w="med" len="med"/>
            </a:ln>
          </p:spPr>
        </p:cxnSp>
        <p:sp>
          <p:nvSpPr>
            <p:cNvPr id="7" name="矩形 6"/>
            <p:cNvSpPr/>
            <p:nvPr/>
          </p:nvSpPr>
          <p:spPr bwMode="auto">
            <a:xfrm>
              <a:off x="299400" y="628655"/>
              <a:ext cx="2520627" cy="2519993"/>
            </a:xfrm>
            <a:prstGeom prst="rect">
              <a:avLst/>
            </a:prstGeom>
            <a:noFill/>
            <a:ln w="25400" cap="flat" cmpd="sng" algn="ctr">
              <a:solidFill>
                <a:schemeClr val="accent1">
                  <a:lumMod val="75000"/>
                </a:schemeClr>
              </a:solidFill>
              <a:prstDash val="solid"/>
              <a:round/>
              <a:headEnd type="none" w="med" len="med"/>
              <a:tailEnd type="none" w="med" len="med"/>
            </a:ln>
            <a:effectLst/>
          </p:spPr>
          <p:txBody>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 name="Freeform 6"/>
          <p:cNvSpPr/>
          <p:nvPr/>
        </p:nvSpPr>
        <p:spPr>
          <a:xfrm>
            <a:off x="3108325" y="1865313"/>
            <a:ext cx="903288" cy="1325562"/>
          </a:xfrm>
          <a:custGeom>
            <a:avLst/>
            <a:gdLst>
              <a:gd name="txL" fmla="*/ 0 w 1422"/>
              <a:gd name="txT" fmla="*/ 0 h 2088"/>
              <a:gd name="txR" fmla="*/ 1422 w 1422"/>
              <a:gd name="txB" fmla="*/ 2088 h 2088"/>
            </a:gdLst>
            <a:ahLst/>
            <a:cxnLst>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1422" h="2088">
                <a:moveTo>
                  <a:pt x="1117" y="13"/>
                </a:moveTo>
                <a:lnTo>
                  <a:pt x="1143" y="0"/>
                </a:lnTo>
                <a:lnTo>
                  <a:pt x="1170" y="13"/>
                </a:lnTo>
                <a:lnTo>
                  <a:pt x="1197" y="13"/>
                </a:lnTo>
                <a:lnTo>
                  <a:pt x="1223" y="13"/>
                </a:lnTo>
                <a:lnTo>
                  <a:pt x="1250" y="27"/>
                </a:lnTo>
                <a:lnTo>
                  <a:pt x="1263" y="40"/>
                </a:lnTo>
                <a:lnTo>
                  <a:pt x="1290" y="66"/>
                </a:lnTo>
                <a:lnTo>
                  <a:pt x="1316" y="79"/>
                </a:lnTo>
                <a:lnTo>
                  <a:pt x="1343" y="106"/>
                </a:lnTo>
                <a:lnTo>
                  <a:pt x="1369" y="119"/>
                </a:lnTo>
                <a:lnTo>
                  <a:pt x="1383" y="146"/>
                </a:lnTo>
                <a:lnTo>
                  <a:pt x="1396" y="172"/>
                </a:lnTo>
                <a:lnTo>
                  <a:pt x="1409" y="185"/>
                </a:lnTo>
                <a:lnTo>
                  <a:pt x="1422" y="212"/>
                </a:lnTo>
                <a:lnTo>
                  <a:pt x="1422" y="225"/>
                </a:lnTo>
                <a:lnTo>
                  <a:pt x="1422" y="238"/>
                </a:lnTo>
                <a:lnTo>
                  <a:pt x="1422" y="264"/>
                </a:lnTo>
                <a:lnTo>
                  <a:pt x="1409" y="304"/>
                </a:lnTo>
                <a:lnTo>
                  <a:pt x="1396" y="344"/>
                </a:lnTo>
                <a:lnTo>
                  <a:pt x="1369" y="397"/>
                </a:lnTo>
                <a:lnTo>
                  <a:pt x="1343" y="463"/>
                </a:lnTo>
                <a:lnTo>
                  <a:pt x="1303" y="529"/>
                </a:lnTo>
                <a:lnTo>
                  <a:pt x="1263" y="608"/>
                </a:lnTo>
                <a:lnTo>
                  <a:pt x="1210" y="701"/>
                </a:lnTo>
                <a:lnTo>
                  <a:pt x="1090" y="886"/>
                </a:lnTo>
                <a:lnTo>
                  <a:pt x="971" y="1071"/>
                </a:lnTo>
                <a:lnTo>
                  <a:pt x="851" y="1256"/>
                </a:lnTo>
                <a:lnTo>
                  <a:pt x="718" y="1441"/>
                </a:lnTo>
                <a:lnTo>
                  <a:pt x="652" y="1520"/>
                </a:lnTo>
                <a:lnTo>
                  <a:pt x="585" y="1599"/>
                </a:lnTo>
                <a:lnTo>
                  <a:pt x="532" y="1678"/>
                </a:lnTo>
                <a:lnTo>
                  <a:pt x="466" y="1744"/>
                </a:lnTo>
                <a:lnTo>
                  <a:pt x="412" y="1811"/>
                </a:lnTo>
                <a:lnTo>
                  <a:pt x="359" y="1863"/>
                </a:lnTo>
                <a:lnTo>
                  <a:pt x="306" y="1903"/>
                </a:lnTo>
                <a:lnTo>
                  <a:pt x="253" y="1956"/>
                </a:lnTo>
                <a:lnTo>
                  <a:pt x="200" y="1982"/>
                </a:lnTo>
                <a:lnTo>
                  <a:pt x="160" y="2022"/>
                </a:lnTo>
                <a:lnTo>
                  <a:pt x="120" y="2048"/>
                </a:lnTo>
                <a:lnTo>
                  <a:pt x="93" y="2062"/>
                </a:lnTo>
                <a:lnTo>
                  <a:pt x="67" y="2075"/>
                </a:lnTo>
                <a:lnTo>
                  <a:pt x="40" y="2088"/>
                </a:lnTo>
                <a:lnTo>
                  <a:pt x="27" y="2088"/>
                </a:lnTo>
                <a:lnTo>
                  <a:pt x="14" y="2075"/>
                </a:lnTo>
                <a:lnTo>
                  <a:pt x="0" y="2075"/>
                </a:lnTo>
                <a:lnTo>
                  <a:pt x="0" y="2062"/>
                </a:lnTo>
                <a:lnTo>
                  <a:pt x="0" y="2048"/>
                </a:lnTo>
                <a:lnTo>
                  <a:pt x="14" y="2035"/>
                </a:lnTo>
                <a:lnTo>
                  <a:pt x="14" y="2022"/>
                </a:lnTo>
                <a:lnTo>
                  <a:pt x="27" y="2009"/>
                </a:lnTo>
                <a:lnTo>
                  <a:pt x="40" y="1982"/>
                </a:lnTo>
                <a:lnTo>
                  <a:pt x="54" y="1956"/>
                </a:lnTo>
                <a:lnTo>
                  <a:pt x="67" y="1929"/>
                </a:lnTo>
                <a:lnTo>
                  <a:pt x="93" y="1890"/>
                </a:lnTo>
                <a:lnTo>
                  <a:pt x="120" y="1863"/>
                </a:lnTo>
                <a:lnTo>
                  <a:pt x="147" y="1824"/>
                </a:lnTo>
                <a:lnTo>
                  <a:pt x="173" y="1784"/>
                </a:lnTo>
                <a:lnTo>
                  <a:pt x="200" y="1731"/>
                </a:lnTo>
                <a:lnTo>
                  <a:pt x="240" y="1692"/>
                </a:lnTo>
                <a:lnTo>
                  <a:pt x="280" y="1639"/>
                </a:lnTo>
                <a:lnTo>
                  <a:pt x="346" y="1546"/>
                </a:lnTo>
                <a:lnTo>
                  <a:pt x="426" y="1441"/>
                </a:lnTo>
                <a:lnTo>
                  <a:pt x="492" y="1348"/>
                </a:lnTo>
                <a:lnTo>
                  <a:pt x="545" y="1256"/>
                </a:lnTo>
                <a:lnTo>
                  <a:pt x="612" y="1163"/>
                </a:lnTo>
                <a:lnTo>
                  <a:pt x="665" y="1071"/>
                </a:lnTo>
                <a:lnTo>
                  <a:pt x="718" y="978"/>
                </a:lnTo>
                <a:lnTo>
                  <a:pt x="771" y="899"/>
                </a:lnTo>
                <a:lnTo>
                  <a:pt x="811" y="806"/>
                </a:lnTo>
                <a:lnTo>
                  <a:pt x="851" y="740"/>
                </a:lnTo>
                <a:lnTo>
                  <a:pt x="891" y="661"/>
                </a:lnTo>
                <a:lnTo>
                  <a:pt x="917" y="595"/>
                </a:lnTo>
                <a:lnTo>
                  <a:pt x="957" y="529"/>
                </a:lnTo>
                <a:lnTo>
                  <a:pt x="984" y="463"/>
                </a:lnTo>
                <a:lnTo>
                  <a:pt x="1010" y="410"/>
                </a:lnTo>
                <a:lnTo>
                  <a:pt x="1037" y="357"/>
                </a:lnTo>
                <a:lnTo>
                  <a:pt x="1050" y="317"/>
                </a:lnTo>
                <a:lnTo>
                  <a:pt x="1064" y="264"/>
                </a:lnTo>
                <a:lnTo>
                  <a:pt x="1077" y="225"/>
                </a:lnTo>
                <a:lnTo>
                  <a:pt x="1077" y="198"/>
                </a:lnTo>
                <a:lnTo>
                  <a:pt x="1090" y="159"/>
                </a:lnTo>
                <a:lnTo>
                  <a:pt x="1090" y="132"/>
                </a:lnTo>
                <a:lnTo>
                  <a:pt x="1077" y="106"/>
                </a:lnTo>
                <a:lnTo>
                  <a:pt x="1064" y="93"/>
                </a:lnTo>
                <a:lnTo>
                  <a:pt x="1064" y="79"/>
                </a:lnTo>
                <a:lnTo>
                  <a:pt x="1050" y="66"/>
                </a:lnTo>
                <a:lnTo>
                  <a:pt x="1050" y="40"/>
                </a:lnTo>
                <a:lnTo>
                  <a:pt x="1064" y="40"/>
                </a:lnTo>
                <a:lnTo>
                  <a:pt x="1064" y="27"/>
                </a:lnTo>
                <a:lnTo>
                  <a:pt x="1077" y="13"/>
                </a:lnTo>
                <a:lnTo>
                  <a:pt x="1090" y="13"/>
                </a:lnTo>
                <a:lnTo>
                  <a:pt x="1117" y="13"/>
                </a:lnTo>
              </a:path>
            </a:pathLst>
          </a:custGeom>
          <a:solidFill>
            <a:srgbClr val="FF0000">
              <a:alpha val="100000"/>
            </a:srgbClr>
          </a:solidFill>
          <a:ln w="0" cap="flat" cmpd="sng">
            <a:solidFill>
              <a:srgbClr val="000000">
                <a:alpha val="100000"/>
              </a:srgbClr>
            </a:solidFill>
            <a:prstDash val="solid"/>
            <a:round/>
            <a:headEnd type="none" w="med" len="med"/>
            <a:tailEnd type="none" w="med" len="med"/>
          </a:ln>
        </p:spPr>
        <p:txBody>
          <a:bodyPr/>
          <a:p>
            <a:endParaRPr lang="zh-CN" altLang="en-US"/>
          </a:p>
        </p:txBody>
      </p:sp>
      <p:sp>
        <p:nvSpPr>
          <p:cNvPr id="9" name="Freeform 7"/>
          <p:cNvSpPr/>
          <p:nvPr/>
        </p:nvSpPr>
        <p:spPr>
          <a:xfrm>
            <a:off x="3690938" y="2251075"/>
            <a:ext cx="565150" cy="234950"/>
          </a:xfrm>
          <a:custGeom>
            <a:avLst/>
            <a:gdLst>
              <a:gd name="txL" fmla="*/ 0 w 891"/>
              <a:gd name="txT" fmla="*/ 0 h 370"/>
              <a:gd name="txR" fmla="*/ 891 w 891"/>
              <a:gd name="txB" fmla="*/ 370 h 370"/>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891" h="370">
                <a:moveTo>
                  <a:pt x="466" y="66"/>
                </a:moveTo>
                <a:lnTo>
                  <a:pt x="505" y="40"/>
                </a:lnTo>
                <a:lnTo>
                  <a:pt x="545" y="40"/>
                </a:lnTo>
                <a:lnTo>
                  <a:pt x="585" y="26"/>
                </a:lnTo>
                <a:lnTo>
                  <a:pt x="612" y="13"/>
                </a:lnTo>
                <a:lnTo>
                  <a:pt x="638" y="13"/>
                </a:lnTo>
                <a:lnTo>
                  <a:pt x="665" y="0"/>
                </a:lnTo>
                <a:lnTo>
                  <a:pt x="678" y="0"/>
                </a:lnTo>
                <a:lnTo>
                  <a:pt x="691" y="0"/>
                </a:lnTo>
                <a:lnTo>
                  <a:pt x="718" y="0"/>
                </a:lnTo>
                <a:lnTo>
                  <a:pt x="745" y="13"/>
                </a:lnTo>
                <a:lnTo>
                  <a:pt x="771" y="13"/>
                </a:lnTo>
                <a:lnTo>
                  <a:pt x="811" y="26"/>
                </a:lnTo>
                <a:lnTo>
                  <a:pt x="838" y="40"/>
                </a:lnTo>
                <a:lnTo>
                  <a:pt x="851" y="40"/>
                </a:lnTo>
                <a:lnTo>
                  <a:pt x="864" y="53"/>
                </a:lnTo>
                <a:lnTo>
                  <a:pt x="878" y="66"/>
                </a:lnTo>
                <a:lnTo>
                  <a:pt x="878" y="79"/>
                </a:lnTo>
                <a:lnTo>
                  <a:pt x="891" y="93"/>
                </a:lnTo>
                <a:lnTo>
                  <a:pt x="891" y="106"/>
                </a:lnTo>
                <a:lnTo>
                  <a:pt x="891" y="119"/>
                </a:lnTo>
                <a:lnTo>
                  <a:pt x="891" y="132"/>
                </a:lnTo>
                <a:lnTo>
                  <a:pt x="891" y="145"/>
                </a:lnTo>
                <a:lnTo>
                  <a:pt x="878" y="145"/>
                </a:lnTo>
                <a:lnTo>
                  <a:pt x="878" y="159"/>
                </a:lnTo>
                <a:lnTo>
                  <a:pt x="864" y="172"/>
                </a:lnTo>
                <a:lnTo>
                  <a:pt x="851" y="172"/>
                </a:lnTo>
                <a:lnTo>
                  <a:pt x="824" y="185"/>
                </a:lnTo>
                <a:lnTo>
                  <a:pt x="811" y="198"/>
                </a:lnTo>
                <a:lnTo>
                  <a:pt x="785" y="211"/>
                </a:lnTo>
                <a:lnTo>
                  <a:pt x="758" y="211"/>
                </a:lnTo>
                <a:lnTo>
                  <a:pt x="731" y="225"/>
                </a:lnTo>
                <a:lnTo>
                  <a:pt x="705" y="238"/>
                </a:lnTo>
                <a:lnTo>
                  <a:pt x="665" y="251"/>
                </a:lnTo>
                <a:lnTo>
                  <a:pt x="625" y="264"/>
                </a:lnTo>
                <a:lnTo>
                  <a:pt x="598" y="264"/>
                </a:lnTo>
                <a:lnTo>
                  <a:pt x="559" y="278"/>
                </a:lnTo>
                <a:lnTo>
                  <a:pt x="466" y="304"/>
                </a:lnTo>
                <a:lnTo>
                  <a:pt x="386" y="317"/>
                </a:lnTo>
                <a:lnTo>
                  <a:pt x="319" y="330"/>
                </a:lnTo>
                <a:lnTo>
                  <a:pt x="240" y="344"/>
                </a:lnTo>
                <a:lnTo>
                  <a:pt x="173" y="357"/>
                </a:lnTo>
                <a:lnTo>
                  <a:pt x="107" y="370"/>
                </a:lnTo>
                <a:lnTo>
                  <a:pt x="54" y="370"/>
                </a:lnTo>
                <a:lnTo>
                  <a:pt x="0" y="370"/>
                </a:lnTo>
                <a:lnTo>
                  <a:pt x="0" y="119"/>
                </a:lnTo>
                <a:lnTo>
                  <a:pt x="67" y="119"/>
                </a:lnTo>
                <a:lnTo>
                  <a:pt x="133" y="119"/>
                </a:lnTo>
                <a:lnTo>
                  <a:pt x="200" y="119"/>
                </a:lnTo>
                <a:lnTo>
                  <a:pt x="253" y="106"/>
                </a:lnTo>
                <a:lnTo>
                  <a:pt x="306" y="93"/>
                </a:lnTo>
                <a:lnTo>
                  <a:pt x="359" y="93"/>
                </a:lnTo>
                <a:lnTo>
                  <a:pt x="412" y="79"/>
                </a:lnTo>
                <a:lnTo>
                  <a:pt x="466" y="66"/>
                </a:lnTo>
              </a:path>
            </a:pathLst>
          </a:custGeom>
          <a:solidFill>
            <a:srgbClr val="FF0000">
              <a:alpha val="100000"/>
            </a:srgbClr>
          </a:solidFill>
          <a:ln w="0" cap="flat" cmpd="sng">
            <a:solidFill>
              <a:srgbClr val="000000">
                <a:alpha val="100000"/>
              </a:srgbClr>
            </a:solidFill>
            <a:prstDash val="solid"/>
            <a:round/>
            <a:headEnd type="none" w="med" len="med"/>
            <a:tailEnd type="none" w="med" len="med"/>
          </a:ln>
        </p:spPr>
        <p:txBody>
          <a:bodyPr/>
          <a:p>
            <a:endParaRPr lang="zh-CN" altLang="en-US"/>
          </a:p>
        </p:txBody>
      </p:sp>
      <p:sp>
        <p:nvSpPr>
          <p:cNvPr id="10" name="Freeform 8"/>
          <p:cNvSpPr/>
          <p:nvPr/>
        </p:nvSpPr>
        <p:spPr>
          <a:xfrm>
            <a:off x="4602163" y="1831975"/>
            <a:ext cx="261937" cy="2022475"/>
          </a:xfrm>
          <a:custGeom>
            <a:avLst/>
            <a:gdLst>
              <a:gd name="txL" fmla="*/ 0 w 412"/>
              <a:gd name="txT" fmla="*/ 0 h 3185"/>
              <a:gd name="txR" fmla="*/ 412 w 412"/>
              <a:gd name="txB" fmla="*/ 3185 h 3185"/>
            </a:gdLst>
            <a:ahLst/>
            <a:cxnLst>
              <a:cxn ang="0">
                <a:pos x="2147483647" y="2147483647"/>
              </a:cxn>
              <a:cxn ang="0">
                <a:pos x="0" y="2147483647"/>
              </a:cxn>
              <a:cxn ang="0">
                <a:pos x="0" y="2147483647"/>
              </a:cxn>
              <a:cxn ang="0">
                <a:pos x="2147483647" y="0"/>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412" h="3185">
                <a:moveTo>
                  <a:pt x="40" y="159"/>
                </a:moveTo>
                <a:lnTo>
                  <a:pt x="13" y="146"/>
                </a:lnTo>
                <a:lnTo>
                  <a:pt x="0" y="119"/>
                </a:lnTo>
                <a:lnTo>
                  <a:pt x="0" y="80"/>
                </a:lnTo>
                <a:lnTo>
                  <a:pt x="0" y="40"/>
                </a:lnTo>
                <a:lnTo>
                  <a:pt x="0" y="27"/>
                </a:lnTo>
                <a:lnTo>
                  <a:pt x="13" y="14"/>
                </a:lnTo>
                <a:lnTo>
                  <a:pt x="26" y="0"/>
                </a:lnTo>
                <a:lnTo>
                  <a:pt x="53" y="0"/>
                </a:lnTo>
                <a:lnTo>
                  <a:pt x="79" y="0"/>
                </a:lnTo>
                <a:lnTo>
                  <a:pt x="106" y="0"/>
                </a:lnTo>
                <a:lnTo>
                  <a:pt x="146" y="0"/>
                </a:lnTo>
                <a:lnTo>
                  <a:pt x="186" y="14"/>
                </a:lnTo>
                <a:lnTo>
                  <a:pt x="226" y="27"/>
                </a:lnTo>
                <a:lnTo>
                  <a:pt x="265" y="40"/>
                </a:lnTo>
                <a:lnTo>
                  <a:pt x="292" y="40"/>
                </a:lnTo>
                <a:lnTo>
                  <a:pt x="332" y="53"/>
                </a:lnTo>
                <a:lnTo>
                  <a:pt x="345" y="66"/>
                </a:lnTo>
                <a:lnTo>
                  <a:pt x="372" y="80"/>
                </a:lnTo>
                <a:lnTo>
                  <a:pt x="385" y="93"/>
                </a:lnTo>
                <a:lnTo>
                  <a:pt x="398" y="106"/>
                </a:lnTo>
                <a:lnTo>
                  <a:pt x="412" y="119"/>
                </a:lnTo>
                <a:lnTo>
                  <a:pt x="412" y="132"/>
                </a:lnTo>
                <a:lnTo>
                  <a:pt x="412" y="159"/>
                </a:lnTo>
                <a:lnTo>
                  <a:pt x="412" y="172"/>
                </a:lnTo>
                <a:lnTo>
                  <a:pt x="412" y="185"/>
                </a:lnTo>
                <a:lnTo>
                  <a:pt x="412" y="212"/>
                </a:lnTo>
                <a:lnTo>
                  <a:pt x="412" y="238"/>
                </a:lnTo>
                <a:lnTo>
                  <a:pt x="398" y="265"/>
                </a:lnTo>
                <a:lnTo>
                  <a:pt x="398" y="278"/>
                </a:lnTo>
                <a:lnTo>
                  <a:pt x="385" y="304"/>
                </a:lnTo>
                <a:lnTo>
                  <a:pt x="385" y="344"/>
                </a:lnTo>
                <a:lnTo>
                  <a:pt x="385" y="384"/>
                </a:lnTo>
                <a:lnTo>
                  <a:pt x="385" y="423"/>
                </a:lnTo>
                <a:lnTo>
                  <a:pt x="372" y="489"/>
                </a:lnTo>
                <a:lnTo>
                  <a:pt x="372" y="555"/>
                </a:lnTo>
                <a:lnTo>
                  <a:pt x="372" y="621"/>
                </a:lnTo>
                <a:lnTo>
                  <a:pt x="372" y="701"/>
                </a:lnTo>
                <a:lnTo>
                  <a:pt x="372" y="793"/>
                </a:lnTo>
                <a:lnTo>
                  <a:pt x="359" y="886"/>
                </a:lnTo>
                <a:lnTo>
                  <a:pt x="359" y="991"/>
                </a:lnTo>
                <a:lnTo>
                  <a:pt x="359" y="1110"/>
                </a:lnTo>
                <a:lnTo>
                  <a:pt x="359" y="1229"/>
                </a:lnTo>
                <a:lnTo>
                  <a:pt x="359" y="1348"/>
                </a:lnTo>
                <a:lnTo>
                  <a:pt x="359" y="1494"/>
                </a:lnTo>
                <a:lnTo>
                  <a:pt x="359" y="1626"/>
                </a:lnTo>
                <a:lnTo>
                  <a:pt x="359" y="1758"/>
                </a:lnTo>
                <a:lnTo>
                  <a:pt x="359" y="1877"/>
                </a:lnTo>
                <a:lnTo>
                  <a:pt x="359" y="1996"/>
                </a:lnTo>
                <a:lnTo>
                  <a:pt x="359" y="2115"/>
                </a:lnTo>
                <a:lnTo>
                  <a:pt x="359" y="2207"/>
                </a:lnTo>
                <a:lnTo>
                  <a:pt x="359" y="2313"/>
                </a:lnTo>
                <a:lnTo>
                  <a:pt x="359" y="2405"/>
                </a:lnTo>
                <a:lnTo>
                  <a:pt x="345" y="2485"/>
                </a:lnTo>
                <a:lnTo>
                  <a:pt x="345" y="2564"/>
                </a:lnTo>
                <a:lnTo>
                  <a:pt x="345" y="2630"/>
                </a:lnTo>
                <a:lnTo>
                  <a:pt x="345" y="2696"/>
                </a:lnTo>
                <a:lnTo>
                  <a:pt x="345" y="2762"/>
                </a:lnTo>
                <a:lnTo>
                  <a:pt x="332" y="2815"/>
                </a:lnTo>
                <a:lnTo>
                  <a:pt x="332" y="2855"/>
                </a:lnTo>
                <a:lnTo>
                  <a:pt x="332" y="2894"/>
                </a:lnTo>
                <a:lnTo>
                  <a:pt x="319" y="2960"/>
                </a:lnTo>
                <a:lnTo>
                  <a:pt x="305" y="3013"/>
                </a:lnTo>
                <a:lnTo>
                  <a:pt x="305" y="3066"/>
                </a:lnTo>
                <a:lnTo>
                  <a:pt x="292" y="3106"/>
                </a:lnTo>
                <a:lnTo>
                  <a:pt x="279" y="3145"/>
                </a:lnTo>
                <a:lnTo>
                  <a:pt x="265" y="3172"/>
                </a:lnTo>
                <a:lnTo>
                  <a:pt x="239" y="3185"/>
                </a:lnTo>
                <a:lnTo>
                  <a:pt x="226" y="3185"/>
                </a:lnTo>
                <a:lnTo>
                  <a:pt x="212" y="3185"/>
                </a:lnTo>
                <a:lnTo>
                  <a:pt x="199" y="3185"/>
                </a:lnTo>
                <a:lnTo>
                  <a:pt x="186" y="3159"/>
                </a:lnTo>
                <a:lnTo>
                  <a:pt x="172" y="3132"/>
                </a:lnTo>
                <a:lnTo>
                  <a:pt x="159" y="3106"/>
                </a:lnTo>
                <a:lnTo>
                  <a:pt x="146" y="3066"/>
                </a:lnTo>
                <a:lnTo>
                  <a:pt x="146" y="3013"/>
                </a:lnTo>
                <a:lnTo>
                  <a:pt x="133" y="2960"/>
                </a:lnTo>
                <a:lnTo>
                  <a:pt x="119" y="2921"/>
                </a:lnTo>
                <a:lnTo>
                  <a:pt x="119" y="2881"/>
                </a:lnTo>
                <a:lnTo>
                  <a:pt x="119" y="2828"/>
                </a:lnTo>
                <a:lnTo>
                  <a:pt x="119" y="2762"/>
                </a:lnTo>
                <a:lnTo>
                  <a:pt x="106" y="2709"/>
                </a:lnTo>
                <a:lnTo>
                  <a:pt x="106" y="2630"/>
                </a:lnTo>
                <a:lnTo>
                  <a:pt x="106" y="2551"/>
                </a:lnTo>
                <a:lnTo>
                  <a:pt x="106" y="2458"/>
                </a:lnTo>
                <a:lnTo>
                  <a:pt x="106" y="2352"/>
                </a:lnTo>
                <a:lnTo>
                  <a:pt x="106" y="2247"/>
                </a:lnTo>
                <a:lnTo>
                  <a:pt x="93" y="2141"/>
                </a:lnTo>
                <a:lnTo>
                  <a:pt x="93" y="2022"/>
                </a:lnTo>
                <a:lnTo>
                  <a:pt x="93" y="1890"/>
                </a:lnTo>
                <a:lnTo>
                  <a:pt x="93" y="1758"/>
                </a:lnTo>
                <a:lnTo>
                  <a:pt x="93" y="1612"/>
                </a:lnTo>
                <a:lnTo>
                  <a:pt x="93" y="1454"/>
                </a:lnTo>
                <a:lnTo>
                  <a:pt x="93" y="1295"/>
                </a:lnTo>
                <a:lnTo>
                  <a:pt x="93" y="1163"/>
                </a:lnTo>
                <a:lnTo>
                  <a:pt x="93" y="1031"/>
                </a:lnTo>
                <a:lnTo>
                  <a:pt x="93" y="899"/>
                </a:lnTo>
                <a:lnTo>
                  <a:pt x="93" y="793"/>
                </a:lnTo>
                <a:lnTo>
                  <a:pt x="93" y="687"/>
                </a:lnTo>
                <a:lnTo>
                  <a:pt x="93" y="595"/>
                </a:lnTo>
                <a:lnTo>
                  <a:pt x="79" y="502"/>
                </a:lnTo>
                <a:lnTo>
                  <a:pt x="79" y="423"/>
                </a:lnTo>
                <a:lnTo>
                  <a:pt x="79" y="357"/>
                </a:lnTo>
                <a:lnTo>
                  <a:pt x="66" y="304"/>
                </a:lnTo>
                <a:lnTo>
                  <a:pt x="66" y="251"/>
                </a:lnTo>
                <a:lnTo>
                  <a:pt x="66" y="212"/>
                </a:lnTo>
                <a:lnTo>
                  <a:pt x="53" y="185"/>
                </a:lnTo>
                <a:lnTo>
                  <a:pt x="53" y="172"/>
                </a:lnTo>
                <a:lnTo>
                  <a:pt x="40" y="159"/>
                </a:lnTo>
              </a:path>
            </a:pathLst>
          </a:custGeom>
          <a:solidFill>
            <a:srgbClr val="FF0000">
              <a:alpha val="100000"/>
            </a:srgbClr>
          </a:solidFill>
          <a:ln w="0" cap="flat" cmpd="sng">
            <a:solidFill>
              <a:srgbClr val="000000">
                <a:alpha val="100000"/>
              </a:srgbClr>
            </a:solidFill>
            <a:prstDash val="solid"/>
            <a:round/>
            <a:headEnd type="none" w="med" len="med"/>
            <a:tailEnd type="none" w="med" len="med"/>
          </a:ln>
        </p:spPr>
        <p:txBody>
          <a:bodyPr/>
          <a:p>
            <a:endParaRPr lang="zh-CN" altLang="en-US"/>
          </a:p>
        </p:txBody>
      </p:sp>
      <p:sp>
        <p:nvSpPr>
          <p:cNvPr id="11" name="Freeform 9"/>
          <p:cNvSpPr/>
          <p:nvPr/>
        </p:nvSpPr>
        <p:spPr>
          <a:xfrm>
            <a:off x="4273550" y="2746375"/>
            <a:ext cx="185738" cy="1108075"/>
          </a:xfrm>
          <a:custGeom>
            <a:avLst/>
            <a:gdLst>
              <a:gd name="txL" fmla="*/ 0 w 293"/>
              <a:gd name="txT" fmla="*/ 0 h 1744"/>
              <a:gd name="txR" fmla="*/ 293 w 293"/>
              <a:gd name="txB" fmla="*/ 1744 h 1744"/>
            </a:gdLst>
            <a:ahLst/>
            <a:cxnLst>
              <a:cxn ang="0">
                <a:pos x="2147483647" y="2147483647"/>
              </a:cxn>
              <a:cxn ang="0">
                <a:pos x="2147483647" y="2147483647"/>
              </a:cxn>
              <a:cxn ang="0">
                <a:pos x="2147483647" y="2147483647"/>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93" h="1744">
                <a:moveTo>
                  <a:pt x="27" y="132"/>
                </a:moveTo>
                <a:lnTo>
                  <a:pt x="14" y="105"/>
                </a:lnTo>
                <a:lnTo>
                  <a:pt x="14" y="79"/>
                </a:lnTo>
                <a:lnTo>
                  <a:pt x="14" y="53"/>
                </a:lnTo>
                <a:lnTo>
                  <a:pt x="14" y="39"/>
                </a:lnTo>
                <a:lnTo>
                  <a:pt x="14" y="13"/>
                </a:lnTo>
                <a:lnTo>
                  <a:pt x="27" y="0"/>
                </a:lnTo>
                <a:lnTo>
                  <a:pt x="40" y="0"/>
                </a:lnTo>
                <a:lnTo>
                  <a:pt x="67" y="0"/>
                </a:lnTo>
                <a:lnTo>
                  <a:pt x="93" y="0"/>
                </a:lnTo>
                <a:lnTo>
                  <a:pt x="120" y="13"/>
                </a:lnTo>
                <a:lnTo>
                  <a:pt x="160" y="13"/>
                </a:lnTo>
                <a:lnTo>
                  <a:pt x="200" y="26"/>
                </a:lnTo>
                <a:lnTo>
                  <a:pt x="240" y="26"/>
                </a:lnTo>
                <a:lnTo>
                  <a:pt x="293" y="39"/>
                </a:lnTo>
                <a:lnTo>
                  <a:pt x="293" y="171"/>
                </a:lnTo>
                <a:lnTo>
                  <a:pt x="293" y="290"/>
                </a:lnTo>
                <a:lnTo>
                  <a:pt x="293" y="409"/>
                </a:lnTo>
                <a:lnTo>
                  <a:pt x="293" y="528"/>
                </a:lnTo>
                <a:lnTo>
                  <a:pt x="293" y="621"/>
                </a:lnTo>
                <a:lnTo>
                  <a:pt x="293" y="726"/>
                </a:lnTo>
                <a:lnTo>
                  <a:pt x="293" y="806"/>
                </a:lnTo>
                <a:lnTo>
                  <a:pt x="293" y="885"/>
                </a:lnTo>
                <a:lnTo>
                  <a:pt x="293" y="964"/>
                </a:lnTo>
                <a:lnTo>
                  <a:pt x="293" y="1030"/>
                </a:lnTo>
                <a:lnTo>
                  <a:pt x="293" y="1096"/>
                </a:lnTo>
                <a:lnTo>
                  <a:pt x="293" y="1149"/>
                </a:lnTo>
                <a:lnTo>
                  <a:pt x="293" y="1189"/>
                </a:lnTo>
                <a:lnTo>
                  <a:pt x="279" y="1229"/>
                </a:lnTo>
                <a:lnTo>
                  <a:pt x="279" y="1268"/>
                </a:lnTo>
                <a:lnTo>
                  <a:pt x="279" y="1281"/>
                </a:lnTo>
                <a:lnTo>
                  <a:pt x="266" y="1374"/>
                </a:lnTo>
                <a:lnTo>
                  <a:pt x="253" y="1453"/>
                </a:lnTo>
                <a:lnTo>
                  <a:pt x="240" y="1533"/>
                </a:lnTo>
                <a:lnTo>
                  <a:pt x="213" y="1612"/>
                </a:lnTo>
                <a:lnTo>
                  <a:pt x="213" y="1651"/>
                </a:lnTo>
                <a:lnTo>
                  <a:pt x="186" y="1678"/>
                </a:lnTo>
                <a:lnTo>
                  <a:pt x="186" y="1704"/>
                </a:lnTo>
                <a:lnTo>
                  <a:pt x="160" y="1731"/>
                </a:lnTo>
                <a:lnTo>
                  <a:pt x="147" y="1731"/>
                </a:lnTo>
                <a:lnTo>
                  <a:pt x="133" y="1744"/>
                </a:lnTo>
                <a:lnTo>
                  <a:pt x="120" y="1731"/>
                </a:lnTo>
                <a:lnTo>
                  <a:pt x="107" y="1731"/>
                </a:lnTo>
                <a:lnTo>
                  <a:pt x="67" y="1704"/>
                </a:lnTo>
                <a:lnTo>
                  <a:pt x="40" y="1665"/>
                </a:lnTo>
                <a:lnTo>
                  <a:pt x="27" y="1625"/>
                </a:lnTo>
                <a:lnTo>
                  <a:pt x="14" y="1585"/>
                </a:lnTo>
                <a:lnTo>
                  <a:pt x="0" y="1559"/>
                </a:lnTo>
                <a:lnTo>
                  <a:pt x="0" y="1533"/>
                </a:lnTo>
                <a:lnTo>
                  <a:pt x="0" y="1493"/>
                </a:lnTo>
                <a:lnTo>
                  <a:pt x="0" y="1466"/>
                </a:lnTo>
                <a:lnTo>
                  <a:pt x="0" y="1427"/>
                </a:lnTo>
                <a:lnTo>
                  <a:pt x="14" y="1387"/>
                </a:lnTo>
                <a:lnTo>
                  <a:pt x="14" y="1334"/>
                </a:lnTo>
                <a:lnTo>
                  <a:pt x="27" y="1281"/>
                </a:lnTo>
                <a:lnTo>
                  <a:pt x="40" y="1229"/>
                </a:lnTo>
                <a:lnTo>
                  <a:pt x="40" y="1163"/>
                </a:lnTo>
                <a:lnTo>
                  <a:pt x="54" y="1096"/>
                </a:lnTo>
                <a:lnTo>
                  <a:pt x="54" y="1030"/>
                </a:lnTo>
                <a:lnTo>
                  <a:pt x="54" y="951"/>
                </a:lnTo>
                <a:lnTo>
                  <a:pt x="54" y="859"/>
                </a:lnTo>
                <a:lnTo>
                  <a:pt x="67" y="766"/>
                </a:lnTo>
                <a:lnTo>
                  <a:pt x="67" y="674"/>
                </a:lnTo>
                <a:lnTo>
                  <a:pt x="67" y="581"/>
                </a:lnTo>
                <a:lnTo>
                  <a:pt x="54" y="489"/>
                </a:lnTo>
                <a:lnTo>
                  <a:pt x="54" y="409"/>
                </a:lnTo>
                <a:lnTo>
                  <a:pt x="54" y="343"/>
                </a:lnTo>
                <a:lnTo>
                  <a:pt x="54" y="277"/>
                </a:lnTo>
                <a:lnTo>
                  <a:pt x="40" y="224"/>
                </a:lnTo>
                <a:lnTo>
                  <a:pt x="40" y="171"/>
                </a:lnTo>
                <a:lnTo>
                  <a:pt x="27" y="132"/>
                </a:lnTo>
              </a:path>
            </a:pathLst>
          </a:custGeom>
          <a:solidFill>
            <a:srgbClr val="FF0000">
              <a:alpha val="100000"/>
            </a:srgbClr>
          </a:solidFill>
          <a:ln w="0" cap="flat" cmpd="sng">
            <a:solidFill>
              <a:srgbClr val="000000">
                <a:alpha val="100000"/>
              </a:srgbClr>
            </a:solidFill>
            <a:prstDash val="solid"/>
            <a:round/>
            <a:headEnd type="none" w="med" len="med"/>
            <a:tailEnd type="none" w="med" len="med"/>
          </a:ln>
        </p:spPr>
        <p:txBody>
          <a:bodyPr/>
          <a:p>
            <a:endParaRPr lang="zh-CN" altLang="en-US"/>
          </a:p>
        </p:txBody>
      </p:sp>
      <p:sp>
        <p:nvSpPr>
          <p:cNvPr id="12" name="Freeform 10"/>
          <p:cNvSpPr/>
          <p:nvPr/>
        </p:nvSpPr>
        <p:spPr>
          <a:xfrm>
            <a:off x="4340225" y="2613025"/>
            <a:ext cx="1022350" cy="1358900"/>
          </a:xfrm>
          <a:custGeom>
            <a:avLst/>
            <a:gdLst>
              <a:gd name="txL" fmla="*/ 0 w 1608"/>
              <a:gd name="txT" fmla="*/ 0 h 2141"/>
              <a:gd name="txR" fmla="*/ 1608 w 1608"/>
              <a:gd name="txB" fmla="*/ 2141 h 2141"/>
            </a:gdLst>
            <a:ahLst/>
            <a:cxnLst>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1608" h="2141">
                <a:moveTo>
                  <a:pt x="571" y="370"/>
                </a:moveTo>
                <a:lnTo>
                  <a:pt x="465" y="383"/>
                </a:lnTo>
                <a:lnTo>
                  <a:pt x="385" y="397"/>
                </a:lnTo>
                <a:lnTo>
                  <a:pt x="305" y="410"/>
                </a:lnTo>
                <a:lnTo>
                  <a:pt x="226" y="423"/>
                </a:lnTo>
                <a:lnTo>
                  <a:pt x="159" y="436"/>
                </a:lnTo>
                <a:lnTo>
                  <a:pt x="106" y="436"/>
                </a:lnTo>
                <a:lnTo>
                  <a:pt x="53" y="436"/>
                </a:lnTo>
                <a:lnTo>
                  <a:pt x="0" y="450"/>
                </a:lnTo>
                <a:lnTo>
                  <a:pt x="0" y="238"/>
                </a:lnTo>
                <a:lnTo>
                  <a:pt x="53" y="238"/>
                </a:lnTo>
                <a:lnTo>
                  <a:pt x="119" y="238"/>
                </a:lnTo>
                <a:lnTo>
                  <a:pt x="159" y="238"/>
                </a:lnTo>
                <a:lnTo>
                  <a:pt x="212" y="238"/>
                </a:lnTo>
                <a:lnTo>
                  <a:pt x="252" y="238"/>
                </a:lnTo>
                <a:lnTo>
                  <a:pt x="292" y="225"/>
                </a:lnTo>
                <a:lnTo>
                  <a:pt x="332" y="225"/>
                </a:lnTo>
                <a:lnTo>
                  <a:pt x="359" y="225"/>
                </a:lnTo>
                <a:lnTo>
                  <a:pt x="385" y="212"/>
                </a:lnTo>
                <a:lnTo>
                  <a:pt x="425" y="212"/>
                </a:lnTo>
                <a:lnTo>
                  <a:pt x="465" y="198"/>
                </a:lnTo>
                <a:lnTo>
                  <a:pt x="518" y="185"/>
                </a:lnTo>
                <a:lnTo>
                  <a:pt x="571" y="172"/>
                </a:lnTo>
                <a:lnTo>
                  <a:pt x="638" y="159"/>
                </a:lnTo>
                <a:lnTo>
                  <a:pt x="704" y="146"/>
                </a:lnTo>
                <a:lnTo>
                  <a:pt x="784" y="132"/>
                </a:lnTo>
                <a:lnTo>
                  <a:pt x="864" y="119"/>
                </a:lnTo>
                <a:lnTo>
                  <a:pt x="930" y="93"/>
                </a:lnTo>
                <a:lnTo>
                  <a:pt x="983" y="80"/>
                </a:lnTo>
                <a:lnTo>
                  <a:pt x="1023" y="66"/>
                </a:lnTo>
                <a:lnTo>
                  <a:pt x="1076" y="53"/>
                </a:lnTo>
                <a:lnTo>
                  <a:pt x="1103" y="53"/>
                </a:lnTo>
                <a:lnTo>
                  <a:pt x="1129" y="40"/>
                </a:lnTo>
                <a:lnTo>
                  <a:pt x="1143" y="27"/>
                </a:lnTo>
                <a:lnTo>
                  <a:pt x="1156" y="13"/>
                </a:lnTo>
                <a:lnTo>
                  <a:pt x="1183" y="0"/>
                </a:lnTo>
                <a:lnTo>
                  <a:pt x="1209" y="0"/>
                </a:lnTo>
                <a:lnTo>
                  <a:pt x="1222" y="0"/>
                </a:lnTo>
                <a:lnTo>
                  <a:pt x="1249" y="0"/>
                </a:lnTo>
                <a:lnTo>
                  <a:pt x="1262" y="0"/>
                </a:lnTo>
                <a:lnTo>
                  <a:pt x="1289" y="13"/>
                </a:lnTo>
                <a:lnTo>
                  <a:pt x="1302" y="27"/>
                </a:lnTo>
                <a:lnTo>
                  <a:pt x="1342" y="40"/>
                </a:lnTo>
                <a:lnTo>
                  <a:pt x="1369" y="53"/>
                </a:lnTo>
                <a:lnTo>
                  <a:pt x="1395" y="80"/>
                </a:lnTo>
                <a:lnTo>
                  <a:pt x="1435" y="106"/>
                </a:lnTo>
                <a:lnTo>
                  <a:pt x="1475" y="132"/>
                </a:lnTo>
                <a:lnTo>
                  <a:pt x="1515" y="159"/>
                </a:lnTo>
                <a:lnTo>
                  <a:pt x="1541" y="172"/>
                </a:lnTo>
                <a:lnTo>
                  <a:pt x="1555" y="198"/>
                </a:lnTo>
                <a:lnTo>
                  <a:pt x="1581" y="225"/>
                </a:lnTo>
                <a:lnTo>
                  <a:pt x="1594" y="238"/>
                </a:lnTo>
                <a:lnTo>
                  <a:pt x="1594" y="251"/>
                </a:lnTo>
                <a:lnTo>
                  <a:pt x="1608" y="278"/>
                </a:lnTo>
                <a:lnTo>
                  <a:pt x="1608" y="304"/>
                </a:lnTo>
                <a:lnTo>
                  <a:pt x="1608" y="317"/>
                </a:lnTo>
                <a:lnTo>
                  <a:pt x="1594" y="344"/>
                </a:lnTo>
                <a:lnTo>
                  <a:pt x="1568" y="357"/>
                </a:lnTo>
                <a:lnTo>
                  <a:pt x="1555" y="370"/>
                </a:lnTo>
                <a:lnTo>
                  <a:pt x="1555" y="383"/>
                </a:lnTo>
                <a:lnTo>
                  <a:pt x="1541" y="410"/>
                </a:lnTo>
                <a:lnTo>
                  <a:pt x="1541" y="423"/>
                </a:lnTo>
                <a:lnTo>
                  <a:pt x="1528" y="450"/>
                </a:lnTo>
                <a:lnTo>
                  <a:pt x="1528" y="476"/>
                </a:lnTo>
                <a:lnTo>
                  <a:pt x="1528" y="516"/>
                </a:lnTo>
                <a:lnTo>
                  <a:pt x="1528" y="555"/>
                </a:lnTo>
                <a:lnTo>
                  <a:pt x="1528" y="595"/>
                </a:lnTo>
                <a:lnTo>
                  <a:pt x="1528" y="648"/>
                </a:lnTo>
                <a:lnTo>
                  <a:pt x="1528" y="687"/>
                </a:lnTo>
                <a:lnTo>
                  <a:pt x="1528" y="753"/>
                </a:lnTo>
                <a:lnTo>
                  <a:pt x="1528" y="806"/>
                </a:lnTo>
                <a:lnTo>
                  <a:pt x="1541" y="872"/>
                </a:lnTo>
                <a:lnTo>
                  <a:pt x="1541" y="938"/>
                </a:lnTo>
                <a:lnTo>
                  <a:pt x="1555" y="1005"/>
                </a:lnTo>
                <a:lnTo>
                  <a:pt x="1568" y="1295"/>
                </a:lnTo>
                <a:lnTo>
                  <a:pt x="1581" y="1573"/>
                </a:lnTo>
                <a:lnTo>
                  <a:pt x="1581" y="1639"/>
                </a:lnTo>
                <a:lnTo>
                  <a:pt x="1581" y="1705"/>
                </a:lnTo>
                <a:lnTo>
                  <a:pt x="1568" y="1771"/>
                </a:lnTo>
                <a:lnTo>
                  <a:pt x="1555" y="1824"/>
                </a:lnTo>
                <a:lnTo>
                  <a:pt x="1555" y="1877"/>
                </a:lnTo>
                <a:lnTo>
                  <a:pt x="1528" y="1916"/>
                </a:lnTo>
                <a:lnTo>
                  <a:pt x="1515" y="1969"/>
                </a:lnTo>
                <a:lnTo>
                  <a:pt x="1488" y="2009"/>
                </a:lnTo>
                <a:lnTo>
                  <a:pt x="1475" y="2035"/>
                </a:lnTo>
                <a:lnTo>
                  <a:pt x="1448" y="2075"/>
                </a:lnTo>
                <a:lnTo>
                  <a:pt x="1422" y="2101"/>
                </a:lnTo>
                <a:lnTo>
                  <a:pt x="1395" y="2115"/>
                </a:lnTo>
                <a:lnTo>
                  <a:pt x="1369" y="2128"/>
                </a:lnTo>
                <a:lnTo>
                  <a:pt x="1342" y="2141"/>
                </a:lnTo>
                <a:lnTo>
                  <a:pt x="1329" y="2141"/>
                </a:lnTo>
                <a:lnTo>
                  <a:pt x="1302" y="2141"/>
                </a:lnTo>
                <a:lnTo>
                  <a:pt x="1276" y="2141"/>
                </a:lnTo>
                <a:lnTo>
                  <a:pt x="1249" y="2141"/>
                </a:lnTo>
                <a:lnTo>
                  <a:pt x="1236" y="2128"/>
                </a:lnTo>
                <a:lnTo>
                  <a:pt x="1222" y="2115"/>
                </a:lnTo>
                <a:lnTo>
                  <a:pt x="1209" y="2088"/>
                </a:lnTo>
                <a:lnTo>
                  <a:pt x="1209" y="2075"/>
                </a:lnTo>
                <a:lnTo>
                  <a:pt x="1196" y="2048"/>
                </a:lnTo>
                <a:lnTo>
                  <a:pt x="1196" y="2022"/>
                </a:lnTo>
                <a:lnTo>
                  <a:pt x="1196" y="1996"/>
                </a:lnTo>
                <a:lnTo>
                  <a:pt x="1183" y="1969"/>
                </a:lnTo>
                <a:lnTo>
                  <a:pt x="1183" y="1930"/>
                </a:lnTo>
                <a:lnTo>
                  <a:pt x="1156" y="1903"/>
                </a:lnTo>
                <a:lnTo>
                  <a:pt x="1143" y="1877"/>
                </a:lnTo>
                <a:lnTo>
                  <a:pt x="1116" y="1850"/>
                </a:lnTo>
                <a:lnTo>
                  <a:pt x="1089" y="1824"/>
                </a:lnTo>
                <a:lnTo>
                  <a:pt x="1050" y="1784"/>
                </a:lnTo>
                <a:lnTo>
                  <a:pt x="1023" y="1758"/>
                </a:lnTo>
                <a:lnTo>
                  <a:pt x="983" y="1731"/>
                </a:lnTo>
                <a:lnTo>
                  <a:pt x="970" y="1705"/>
                </a:lnTo>
                <a:lnTo>
                  <a:pt x="943" y="1692"/>
                </a:lnTo>
                <a:lnTo>
                  <a:pt x="930" y="1665"/>
                </a:lnTo>
                <a:lnTo>
                  <a:pt x="930" y="1652"/>
                </a:lnTo>
                <a:lnTo>
                  <a:pt x="917" y="1639"/>
                </a:lnTo>
                <a:lnTo>
                  <a:pt x="917" y="1626"/>
                </a:lnTo>
                <a:lnTo>
                  <a:pt x="930" y="1612"/>
                </a:lnTo>
                <a:lnTo>
                  <a:pt x="943" y="1599"/>
                </a:lnTo>
                <a:lnTo>
                  <a:pt x="957" y="1599"/>
                </a:lnTo>
                <a:lnTo>
                  <a:pt x="970" y="1599"/>
                </a:lnTo>
                <a:lnTo>
                  <a:pt x="996" y="1599"/>
                </a:lnTo>
                <a:lnTo>
                  <a:pt x="1036" y="1599"/>
                </a:lnTo>
                <a:lnTo>
                  <a:pt x="1076" y="1612"/>
                </a:lnTo>
                <a:lnTo>
                  <a:pt x="1116" y="1612"/>
                </a:lnTo>
                <a:lnTo>
                  <a:pt x="1156" y="1626"/>
                </a:lnTo>
                <a:lnTo>
                  <a:pt x="1183" y="1639"/>
                </a:lnTo>
                <a:lnTo>
                  <a:pt x="1222" y="1639"/>
                </a:lnTo>
                <a:lnTo>
                  <a:pt x="1249" y="1652"/>
                </a:lnTo>
                <a:lnTo>
                  <a:pt x="1262" y="1652"/>
                </a:lnTo>
                <a:lnTo>
                  <a:pt x="1276" y="1652"/>
                </a:lnTo>
                <a:lnTo>
                  <a:pt x="1289" y="1652"/>
                </a:lnTo>
                <a:lnTo>
                  <a:pt x="1289" y="1639"/>
                </a:lnTo>
                <a:lnTo>
                  <a:pt x="1289" y="1612"/>
                </a:lnTo>
                <a:lnTo>
                  <a:pt x="1289" y="1586"/>
                </a:lnTo>
                <a:lnTo>
                  <a:pt x="1289" y="1546"/>
                </a:lnTo>
                <a:lnTo>
                  <a:pt x="1289" y="1493"/>
                </a:lnTo>
                <a:lnTo>
                  <a:pt x="1289" y="1441"/>
                </a:lnTo>
                <a:lnTo>
                  <a:pt x="1289" y="1375"/>
                </a:lnTo>
                <a:lnTo>
                  <a:pt x="1289" y="1308"/>
                </a:lnTo>
                <a:lnTo>
                  <a:pt x="1289" y="1229"/>
                </a:lnTo>
                <a:lnTo>
                  <a:pt x="1289" y="1150"/>
                </a:lnTo>
                <a:lnTo>
                  <a:pt x="1276" y="1057"/>
                </a:lnTo>
                <a:lnTo>
                  <a:pt x="1276" y="978"/>
                </a:lnTo>
                <a:lnTo>
                  <a:pt x="1276" y="886"/>
                </a:lnTo>
                <a:lnTo>
                  <a:pt x="1262" y="780"/>
                </a:lnTo>
                <a:lnTo>
                  <a:pt x="1262" y="687"/>
                </a:lnTo>
                <a:lnTo>
                  <a:pt x="1249" y="635"/>
                </a:lnTo>
                <a:lnTo>
                  <a:pt x="1249" y="595"/>
                </a:lnTo>
                <a:lnTo>
                  <a:pt x="1249" y="555"/>
                </a:lnTo>
                <a:lnTo>
                  <a:pt x="1249" y="502"/>
                </a:lnTo>
                <a:lnTo>
                  <a:pt x="1236" y="476"/>
                </a:lnTo>
                <a:lnTo>
                  <a:pt x="1236" y="436"/>
                </a:lnTo>
                <a:lnTo>
                  <a:pt x="1236" y="410"/>
                </a:lnTo>
                <a:lnTo>
                  <a:pt x="1222" y="383"/>
                </a:lnTo>
                <a:lnTo>
                  <a:pt x="1222" y="357"/>
                </a:lnTo>
                <a:lnTo>
                  <a:pt x="1222" y="331"/>
                </a:lnTo>
                <a:lnTo>
                  <a:pt x="1222" y="317"/>
                </a:lnTo>
                <a:lnTo>
                  <a:pt x="1209" y="304"/>
                </a:lnTo>
                <a:lnTo>
                  <a:pt x="1209" y="291"/>
                </a:lnTo>
                <a:lnTo>
                  <a:pt x="1209" y="278"/>
                </a:lnTo>
                <a:lnTo>
                  <a:pt x="1196" y="278"/>
                </a:lnTo>
                <a:lnTo>
                  <a:pt x="1169" y="265"/>
                </a:lnTo>
                <a:lnTo>
                  <a:pt x="1143" y="265"/>
                </a:lnTo>
                <a:lnTo>
                  <a:pt x="1103" y="265"/>
                </a:lnTo>
                <a:lnTo>
                  <a:pt x="1063" y="278"/>
                </a:lnTo>
                <a:lnTo>
                  <a:pt x="1036" y="278"/>
                </a:lnTo>
                <a:lnTo>
                  <a:pt x="996" y="291"/>
                </a:lnTo>
                <a:lnTo>
                  <a:pt x="943" y="291"/>
                </a:lnTo>
                <a:lnTo>
                  <a:pt x="890" y="304"/>
                </a:lnTo>
                <a:lnTo>
                  <a:pt x="824" y="317"/>
                </a:lnTo>
                <a:lnTo>
                  <a:pt x="744" y="331"/>
                </a:lnTo>
                <a:lnTo>
                  <a:pt x="664" y="344"/>
                </a:lnTo>
                <a:lnTo>
                  <a:pt x="571" y="370"/>
                </a:lnTo>
              </a:path>
            </a:pathLst>
          </a:custGeom>
          <a:solidFill>
            <a:srgbClr val="FF0000">
              <a:alpha val="100000"/>
            </a:srgbClr>
          </a:solidFill>
          <a:ln w="0" cap="flat" cmpd="sng">
            <a:solidFill>
              <a:srgbClr val="000000">
                <a:alpha val="100000"/>
              </a:srgbClr>
            </a:solidFill>
            <a:prstDash val="solid"/>
            <a:round/>
            <a:headEnd type="none" w="med" len="med"/>
            <a:tailEnd type="none" w="med" len="med"/>
          </a:ln>
        </p:spPr>
        <p:txBody>
          <a:bodyPr/>
          <a:p>
            <a:endParaRPr lang="zh-CN" altLang="en-US"/>
          </a:p>
        </p:txBody>
      </p:sp>
      <p:sp>
        <p:nvSpPr>
          <p:cNvPr id="13" name="Freeform 11"/>
          <p:cNvSpPr/>
          <p:nvPr/>
        </p:nvSpPr>
        <p:spPr>
          <a:xfrm>
            <a:off x="4500563" y="2955925"/>
            <a:ext cx="541337" cy="201613"/>
          </a:xfrm>
          <a:custGeom>
            <a:avLst/>
            <a:gdLst>
              <a:gd name="txL" fmla="*/ 0 w 851"/>
              <a:gd name="txT" fmla="*/ 0 h 317"/>
              <a:gd name="txR" fmla="*/ 851 w 851"/>
              <a:gd name="txB" fmla="*/ 317 h 317"/>
            </a:gdLst>
            <a:ahLst/>
            <a:cxnLst>
              <a:cxn ang="0">
                <a:pos x="2147483647" y="2147483647"/>
              </a:cxn>
              <a:cxn ang="0">
                <a:pos x="2147483647" y="2147483647"/>
              </a:cxn>
              <a:cxn ang="0">
                <a:pos x="2147483647" y="2147483647"/>
              </a:cxn>
              <a:cxn ang="0">
                <a:pos x="0" y="2147483647"/>
              </a:cxn>
              <a:cxn ang="0">
                <a:pos x="0"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851" h="317">
                <a:moveTo>
                  <a:pt x="53" y="317"/>
                </a:moveTo>
                <a:lnTo>
                  <a:pt x="27" y="291"/>
                </a:lnTo>
                <a:lnTo>
                  <a:pt x="14" y="278"/>
                </a:lnTo>
                <a:lnTo>
                  <a:pt x="0" y="251"/>
                </a:lnTo>
                <a:lnTo>
                  <a:pt x="0" y="238"/>
                </a:lnTo>
                <a:lnTo>
                  <a:pt x="0" y="225"/>
                </a:lnTo>
                <a:lnTo>
                  <a:pt x="14" y="211"/>
                </a:lnTo>
                <a:lnTo>
                  <a:pt x="40" y="198"/>
                </a:lnTo>
                <a:lnTo>
                  <a:pt x="67" y="172"/>
                </a:lnTo>
                <a:lnTo>
                  <a:pt x="107" y="159"/>
                </a:lnTo>
                <a:lnTo>
                  <a:pt x="160" y="132"/>
                </a:lnTo>
                <a:lnTo>
                  <a:pt x="226" y="119"/>
                </a:lnTo>
                <a:lnTo>
                  <a:pt x="293" y="93"/>
                </a:lnTo>
                <a:lnTo>
                  <a:pt x="372" y="79"/>
                </a:lnTo>
                <a:lnTo>
                  <a:pt x="439" y="53"/>
                </a:lnTo>
                <a:lnTo>
                  <a:pt x="492" y="40"/>
                </a:lnTo>
                <a:lnTo>
                  <a:pt x="545" y="26"/>
                </a:lnTo>
                <a:lnTo>
                  <a:pt x="598" y="13"/>
                </a:lnTo>
                <a:lnTo>
                  <a:pt x="638" y="13"/>
                </a:lnTo>
                <a:lnTo>
                  <a:pt x="665" y="13"/>
                </a:lnTo>
                <a:lnTo>
                  <a:pt x="691" y="0"/>
                </a:lnTo>
                <a:lnTo>
                  <a:pt x="718" y="13"/>
                </a:lnTo>
                <a:lnTo>
                  <a:pt x="744" y="13"/>
                </a:lnTo>
                <a:lnTo>
                  <a:pt x="758" y="13"/>
                </a:lnTo>
                <a:lnTo>
                  <a:pt x="784" y="26"/>
                </a:lnTo>
                <a:lnTo>
                  <a:pt x="798" y="40"/>
                </a:lnTo>
                <a:lnTo>
                  <a:pt x="811" y="53"/>
                </a:lnTo>
                <a:lnTo>
                  <a:pt x="824" y="66"/>
                </a:lnTo>
                <a:lnTo>
                  <a:pt x="837" y="79"/>
                </a:lnTo>
                <a:lnTo>
                  <a:pt x="851" y="93"/>
                </a:lnTo>
                <a:lnTo>
                  <a:pt x="851" y="106"/>
                </a:lnTo>
                <a:lnTo>
                  <a:pt x="837" y="119"/>
                </a:lnTo>
                <a:lnTo>
                  <a:pt x="824" y="132"/>
                </a:lnTo>
                <a:lnTo>
                  <a:pt x="811" y="145"/>
                </a:lnTo>
                <a:lnTo>
                  <a:pt x="798" y="159"/>
                </a:lnTo>
                <a:lnTo>
                  <a:pt x="784" y="172"/>
                </a:lnTo>
                <a:lnTo>
                  <a:pt x="758" y="172"/>
                </a:lnTo>
                <a:lnTo>
                  <a:pt x="731" y="185"/>
                </a:lnTo>
                <a:lnTo>
                  <a:pt x="705" y="198"/>
                </a:lnTo>
                <a:lnTo>
                  <a:pt x="665" y="211"/>
                </a:lnTo>
                <a:lnTo>
                  <a:pt x="625" y="225"/>
                </a:lnTo>
                <a:lnTo>
                  <a:pt x="585" y="225"/>
                </a:lnTo>
                <a:lnTo>
                  <a:pt x="545" y="238"/>
                </a:lnTo>
                <a:lnTo>
                  <a:pt x="505" y="251"/>
                </a:lnTo>
                <a:lnTo>
                  <a:pt x="452" y="264"/>
                </a:lnTo>
                <a:lnTo>
                  <a:pt x="399" y="278"/>
                </a:lnTo>
                <a:lnTo>
                  <a:pt x="359" y="278"/>
                </a:lnTo>
                <a:lnTo>
                  <a:pt x="319" y="291"/>
                </a:lnTo>
                <a:lnTo>
                  <a:pt x="279" y="304"/>
                </a:lnTo>
                <a:lnTo>
                  <a:pt x="253" y="304"/>
                </a:lnTo>
                <a:lnTo>
                  <a:pt x="226" y="304"/>
                </a:lnTo>
                <a:lnTo>
                  <a:pt x="186" y="317"/>
                </a:lnTo>
                <a:lnTo>
                  <a:pt x="160" y="317"/>
                </a:lnTo>
                <a:lnTo>
                  <a:pt x="133" y="317"/>
                </a:lnTo>
                <a:lnTo>
                  <a:pt x="120" y="317"/>
                </a:lnTo>
                <a:lnTo>
                  <a:pt x="107" y="317"/>
                </a:lnTo>
                <a:lnTo>
                  <a:pt x="80" y="317"/>
                </a:lnTo>
                <a:lnTo>
                  <a:pt x="67" y="317"/>
                </a:lnTo>
                <a:lnTo>
                  <a:pt x="53" y="317"/>
                </a:lnTo>
              </a:path>
            </a:pathLst>
          </a:custGeom>
          <a:solidFill>
            <a:srgbClr val="FF0000">
              <a:alpha val="100000"/>
            </a:srgbClr>
          </a:solidFill>
          <a:ln w="0" cap="flat" cmpd="sng">
            <a:solidFill>
              <a:srgbClr val="000000">
                <a:alpha val="100000"/>
              </a:srgbClr>
            </a:solidFill>
            <a:prstDash val="solid"/>
            <a:round/>
            <a:headEnd type="none" w="med" len="med"/>
            <a:tailEnd type="none" w="med" len="med"/>
          </a:ln>
        </p:spPr>
        <p:txBody>
          <a:bodyPr/>
          <a:p>
            <a:endParaRPr lang="zh-CN" altLang="en-US"/>
          </a:p>
        </p:txBody>
      </p:sp>
      <p:sp>
        <p:nvSpPr>
          <p:cNvPr id="14" name="Freeform 12"/>
          <p:cNvSpPr/>
          <p:nvPr/>
        </p:nvSpPr>
        <p:spPr>
          <a:xfrm>
            <a:off x="4500563" y="3251200"/>
            <a:ext cx="566737" cy="184150"/>
          </a:xfrm>
          <a:custGeom>
            <a:avLst/>
            <a:gdLst>
              <a:gd name="txL" fmla="*/ 0 w 891"/>
              <a:gd name="txT" fmla="*/ 0 h 290"/>
              <a:gd name="txR" fmla="*/ 891 w 891"/>
              <a:gd name="txB" fmla="*/ 290 h 290"/>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891" h="290">
                <a:moveTo>
                  <a:pt x="891" y="79"/>
                </a:moveTo>
                <a:lnTo>
                  <a:pt x="891" y="105"/>
                </a:lnTo>
                <a:lnTo>
                  <a:pt x="877" y="118"/>
                </a:lnTo>
                <a:lnTo>
                  <a:pt x="851" y="145"/>
                </a:lnTo>
                <a:lnTo>
                  <a:pt x="811" y="158"/>
                </a:lnTo>
                <a:lnTo>
                  <a:pt x="771" y="185"/>
                </a:lnTo>
                <a:lnTo>
                  <a:pt x="718" y="198"/>
                </a:lnTo>
                <a:lnTo>
                  <a:pt x="665" y="211"/>
                </a:lnTo>
                <a:lnTo>
                  <a:pt x="585" y="224"/>
                </a:lnTo>
                <a:lnTo>
                  <a:pt x="519" y="251"/>
                </a:lnTo>
                <a:lnTo>
                  <a:pt x="452" y="264"/>
                </a:lnTo>
                <a:lnTo>
                  <a:pt x="399" y="264"/>
                </a:lnTo>
                <a:lnTo>
                  <a:pt x="359" y="277"/>
                </a:lnTo>
                <a:lnTo>
                  <a:pt x="319" y="290"/>
                </a:lnTo>
                <a:lnTo>
                  <a:pt x="293" y="290"/>
                </a:lnTo>
                <a:lnTo>
                  <a:pt x="266" y="290"/>
                </a:lnTo>
                <a:lnTo>
                  <a:pt x="253" y="290"/>
                </a:lnTo>
                <a:lnTo>
                  <a:pt x="239" y="290"/>
                </a:lnTo>
                <a:lnTo>
                  <a:pt x="226" y="290"/>
                </a:lnTo>
                <a:lnTo>
                  <a:pt x="200" y="290"/>
                </a:lnTo>
                <a:lnTo>
                  <a:pt x="186" y="290"/>
                </a:lnTo>
                <a:lnTo>
                  <a:pt x="160" y="290"/>
                </a:lnTo>
                <a:lnTo>
                  <a:pt x="146" y="277"/>
                </a:lnTo>
                <a:lnTo>
                  <a:pt x="107" y="277"/>
                </a:lnTo>
                <a:lnTo>
                  <a:pt x="80" y="264"/>
                </a:lnTo>
                <a:lnTo>
                  <a:pt x="67" y="264"/>
                </a:lnTo>
                <a:lnTo>
                  <a:pt x="40" y="251"/>
                </a:lnTo>
                <a:lnTo>
                  <a:pt x="27" y="237"/>
                </a:lnTo>
                <a:lnTo>
                  <a:pt x="14" y="211"/>
                </a:lnTo>
                <a:lnTo>
                  <a:pt x="0" y="185"/>
                </a:lnTo>
                <a:lnTo>
                  <a:pt x="0" y="158"/>
                </a:lnTo>
                <a:lnTo>
                  <a:pt x="0" y="132"/>
                </a:lnTo>
                <a:lnTo>
                  <a:pt x="53" y="118"/>
                </a:lnTo>
                <a:lnTo>
                  <a:pt x="120" y="105"/>
                </a:lnTo>
                <a:lnTo>
                  <a:pt x="173" y="92"/>
                </a:lnTo>
                <a:lnTo>
                  <a:pt x="239" y="79"/>
                </a:lnTo>
                <a:lnTo>
                  <a:pt x="293" y="66"/>
                </a:lnTo>
                <a:lnTo>
                  <a:pt x="346" y="52"/>
                </a:lnTo>
                <a:lnTo>
                  <a:pt x="386" y="39"/>
                </a:lnTo>
                <a:lnTo>
                  <a:pt x="439" y="39"/>
                </a:lnTo>
                <a:lnTo>
                  <a:pt x="479" y="26"/>
                </a:lnTo>
                <a:lnTo>
                  <a:pt x="519" y="26"/>
                </a:lnTo>
                <a:lnTo>
                  <a:pt x="558" y="13"/>
                </a:lnTo>
                <a:lnTo>
                  <a:pt x="598" y="13"/>
                </a:lnTo>
                <a:lnTo>
                  <a:pt x="625" y="13"/>
                </a:lnTo>
                <a:lnTo>
                  <a:pt x="651" y="0"/>
                </a:lnTo>
                <a:lnTo>
                  <a:pt x="678" y="0"/>
                </a:lnTo>
                <a:lnTo>
                  <a:pt x="705" y="0"/>
                </a:lnTo>
                <a:lnTo>
                  <a:pt x="744" y="0"/>
                </a:lnTo>
                <a:lnTo>
                  <a:pt x="784" y="13"/>
                </a:lnTo>
                <a:lnTo>
                  <a:pt x="824" y="13"/>
                </a:lnTo>
                <a:lnTo>
                  <a:pt x="837" y="26"/>
                </a:lnTo>
                <a:lnTo>
                  <a:pt x="864" y="39"/>
                </a:lnTo>
                <a:lnTo>
                  <a:pt x="877" y="52"/>
                </a:lnTo>
                <a:lnTo>
                  <a:pt x="891" y="66"/>
                </a:lnTo>
                <a:lnTo>
                  <a:pt x="891" y="79"/>
                </a:lnTo>
              </a:path>
            </a:pathLst>
          </a:custGeom>
          <a:solidFill>
            <a:srgbClr val="FF0000">
              <a:alpha val="100000"/>
            </a:srgbClr>
          </a:solidFill>
          <a:ln w="0" cap="flat" cmpd="sng">
            <a:solidFill>
              <a:srgbClr val="000000">
                <a:alpha val="100000"/>
              </a:srgbClr>
            </a:solidFill>
            <a:prstDash val="solid"/>
            <a:round/>
            <a:headEnd type="none" w="med" len="med"/>
            <a:tailEnd type="none" w="med" len="med"/>
          </a:ln>
        </p:spPr>
        <p:txBody>
          <a:bodyPr/>
          <a:p>
            <a:endParaRPr lang="zh-CN" altLang="en-US"/>
          </a:p>
        </p:txBody>
      </p:sp>
      <p:sp>
        <p:nvSpPr>
          <p:cNvPr id="16" name="Freeform 13"/>
          <p:cNvSpPr/>
          <p:nvPr/>
        </p:nvSpPr>
        <p:spPr>
          <a:xfrm>
            <a:off x="4189413" y="2268538"/>
            <a:ext cx="1306512" cy="334962"/>
          </a:xfrm>
          <a:custGeom>
            <a:avLst/>
            <a:gdLst>
              <a:gd name="txL" fmla="*/ 0 w 2059"/>
              <a:gd name="txT" fmla="*/ 0 h 529"/>
              <a:gd name="txR" fmla="*/ 2059 w 2059"/>
              <a:gd name="txB" fmla="*/ 529 h 529"/>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059" h="529">
                <a:moveTo>
                  <a:pt x="106" y="476"/>
                </a:moveTo>
                <a:lnTo>
                  <a:pt x="79" y="463"/>
                </a:lnTo>
                <a:lnTo>
                  <a:pt x="39" y="423"/>
                </a:lnTo>
                <a:lnTo>
                  <a:pt x="13" y="384"/>
                </a:lnTo>
                <a:lnTo>
                  <a:pt x="0" y="344"/>
                </a:lnTo>
                <a:lnTo>
                  <a:pt x="93" y="318"/>
                </a:lnTo>
                <a:lnTo>
                  <a:pt x="186" y="304"/>
                </a:lnTo>
                <a:lnTo>
                  <a:pt x="279" y="278"/>
                </a:lnTo>
                <a:lnTo>
                  <a:pt x="372" y="265"/>
                </a:lnTo>
                <a:lnTo>
                  <a:pt x="451" y="238"/>
                </a:lnTo>
                <a:lnTo>
                  <a:pt x="544" y="225"/>
                </a:lnTo>
                <a:lnTo>
                  <a:pt x="624" y="212"/>
                </a:lnTo>
                <a:lnTo>
                  <a:pt x="704" y="199"/>
                </a:lnTo>
                <a:lnTo>
                  <a:pt x="770" y="172"/>
                </a:lnTo>
                <a:lnTo>
                  <a:pt x="850" y="159"/>
                </a:lnTo>
                <a:lnTo>
                  <a:pt x="916" y="146"/>
                </a:lnTo>
                <a:lnTo>
                  <a:pt x="983" y="133"/>
                </a:lnTo>
                <a:lnTo>
                  <a:pt x="1049" y="119"/>
                </a:lnTo>
                <a:lnTo>
                  <a:pt x="1116" y="106"/>
                </a:lnTo>
                <a:lnTo>
                  <a:pt x="1169" y="93"/>
                </a:lnTo>
                <a:lnTo>
                  <a:pt x="1222" y="93"/>
                </a:lnTo>
                <a:lnTo>
                  <a:pt x="1275" y="80"/>
                </a:lnTo>
                <a:lnTo>
                  <a:pt x="1328" y="67"/>
                </a:lnTo>
                <a:lnTo>
                  <a:pt x="1368" y="53"/>
                </a:lnTo>
                <a:lnTo>
                  <a:pt x="1422" y="53"/>
                </a:lnTo>
                <a:lnTo>
                  <a:pt x="1461" y="40"/>
                </a:lnTo>
                <a:lnTo>
                  <a:pt x="1501" y="40"/>
                </a:lnTo>
                <a:lnTo>
                  <a:pt x="1541" y="27"/>
                </a:lnTo>
                <a:lnTo>
                  <a:pt x="1568" y="27"/>
                </a:lnTo>
                <a:lnTo>
                  <a:pt x="1594" y="14"/>
                </a:lnTo>
                <a:lnTo>
                  <a:pt x="1634" y="14"/>
                </a:lnTo>
                <a:lnTo>
                  <a:pt x="1647" y="14"/>
                </a:lnTo>
                <a:lnTo>
                  <a:pt x="1674" y="14"/>
                </a:lnTo>
                <a:lnTo>
                  <a:pt x="1687" y="14"/>
                </a:lnTo>
                <a:lnTo>
                  <a:pt x="1714" y="0"/>
                </a:lnTo>
                <a:lnTo>
                  <a:pt x="1727" y="0"/>
                </a:lnTo>
                <a:lnTo>
                  <a:pt x="1740" y="0"/>
                </a:lnTo>
                <a:lnTo>
                  <a:pt x="1767" y="0"/>
                </a:lnTo>
                <a:lnTo>
                  <a:pt x="1807" y="14"/>
                </a:lnTo>
                <a:lnTo>
                  <a:pt x="1847" y="14"/>
                </a:lnTo>
                <a:lnTo>
                  <a:pt x="1873" y="27"/>
                </a:lnTo>
                <a:lnTo>
                  <a:pt x="1913" y="40"/>
                </a:lnTo>
                <a:lnTo>
                  <a:pt x="1940" y="53"/>
                </a:lnTo>
                <a:lnTo>
                  <a:pt x="1966" y="67"/>
                </a:lnTo>
                <a:lnTo>
                  <a:pt x="1993" y="93"/>
                </a:lnTo>
                <a:lnTo>
                  <a:pt x="2006" y="106"/>
                </a:lnTo>
                <a:lnTo>
                  <a:pt x="2033" y="133"/>
                </a:lnTo>
                <a:lnTo>
                  <a:pt x="2046" y="146"/>
                </a:lnTo>
                <a:lnTo>
                  <a:pt x="2059" y="172"/>
                </a:lnTo>
                <a:lnTo>
                  <a:pt x="2059" y="185"/>
                </a:lnTo>
                <a:lnTo>
                  <a:pt x="2059" y="199"/>
                </a:lnTo>
                <a:lnTo>
                  <a:pt x="2059" y="212"/>
                </a:lnTo>
                <a:lnTo>
                  <a:pt x="2046" y="225"/>
                </a:lnTo>
                <a:lnTo>
                  <a:pt x="2033" y="238"/>
                </a:lnTo>
                <a:lnTo>
                  <a:pt x="2020" y="252"/>
                </a:lnTo>
                <a:lnTo>
                  <a:pt x="1993" y="265"/>
                </a:lnTo>
                <a:lnTo>
                  <a:pt x="1953" y="265"/>
                </a:lnTo>
                <a:lnTo>
                  <a:pt x="1913" y="278"/>
                </a:lnTo>
                <a:lnTo>
                  <a:pt x="1860" y="278"/>
                </a:lnTo>
                <a:lnTo>
                  <a:pt x="1807" y="278"/>
                </a:lnTo>
                <a:lnTo>
                  <a:pt x="1740" y="278"/>
                </a:lnTo>
                <a:lnTo>
                  <a:pt x="1608" y="278"/>
                </a:lnTo>
                <a:lnTo>
                  <a:pt x="1461" y="291"/>
                </a:lnTo>
                <a:lnTo>
                  <a:pt x="1328" y="304"/>
                </a:lnTo>
                <a:lnTo>
                  <a:pt x="1182" y="331"/>
                </a:lnTo>
                <a:lnTo>
                  <a:pt x="1036" y="357"/>
                </a:lnTo>
                <a:lnTo>
                  <a:pt x="890" y="384"/>
                </a:lnTo>
                <a:lnTo>
                  <a:pt x="730" y="410"/>
                </a:lnTo>
                <a:lnTo>
                  <a:pt x="571" y="450"/>
                </a:lnTo>
                <a:lnTo>
                  <a:pt x="491" y="463"/>
                </a:lnTo>
                <a:lnTo>
                  <a:pt x="425" y="476"/>
                </a:lnTo>
                <a:lnTo>
                  <a:pt x="372" y="503"/>
                </a:lnTo>
                <a:lnTo>
                  <a:pt x="318" y="503"/>
                </a:lnTo>
                <a:lnTo>
                  <a:pt x="279" y="516"/>
                </a:lnTo>
                <a:lnTo>
                  <a:pt x="239" y="516"/>
                </a:lnTo>
                <a:lnTo>
                  <a:pt x="225" y="529"/>
                </a:lnTo>
                <a:lnTo>
                  <a:pt x="212" y="529"/>
                </a:lnTo>
                <a:lnTo>
                  <a:pt x="186" y="529"/>
                </a:lnTo>
                <a:lnTo>
                  <a:pt x="172" y="516"/>
                </a:lnTo>
                <a:lnTo>
                  <a:pt x="146" y="503"/>
                </a:lnTo>
                <a:lnTo>
                  <a:pt x="106" y="476"/>
                </a:lnTo>
              </a:path>
            </a:pathLst>
          </a:custGeom>
          <a:solidFill>
            <a:srgbClr val="FF0000">
              <a:alpha val="100000"/>
            </a:srgbClr>
          </a:solidFill>
          <a:ln w="0" cap="flat" cmpd="sng">
            <a:solidFill>
              <a:srgbClr val="000000">
                <a:alpha val="100000"/>
              </a:srgbClr>
            </a:solidFill>
            <a:prstDash val="solid"/>
            <a:round/>
            <a:headEnd type="none" w="med" len="med"/>
            <a:tailEnd type="none" w="med" len="med"/>
          </a:ln>
        </p:spPr>
        <p:txBody>
          <a:bodyPr/>
          <a:p>
            <a:endParaRPr lang="zh-CN" altLang="en-US"/>
          </a:p>
        </p:txBody>
      </p:sp>
      <p:sp>
        <p:nvSpPr>
          <p:cNvPr id="17" name="Freeform 14"/>
          <p:cNvSpPr/>
          <p:nvPr/>
        </p:nvSpPr>
        <p:spPr>
          <a:xfrm>
            <a:off x="4940300" y="1982788"/>
            <a:ext cx="371475" cy="227012"/>
          </a:xfrm>
          <a:custGeom>
            <a:avLst/>
            <a:gdLst>
              <a:gd name="txL" fmla="*/ 0 w 585"/>
              <a:gd name="txT" fmla="*/ 0 h 357"/>
              <a:gd name="txR" fmla="*/ 585 w 585"/>
              <a:gd name="txB" fmla="*/ 357 h 357"/>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0" y="2147483647"/>
              </a:cxn>
              <a:cxn ang="0">
                <a:pos x="0"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585" h="357">
                <a:moveTo>
                  <a:pt x="572" y="291"/>
                </a:moveTo>
                <a:lnTo>
                  <a:pt x="572" y="304"/>
                </a:lnTo>
                <a:lnTo>
                  <a:pt x="558" y="317"/>
                </a:lnTo>
                <a:lnTo>
                  <a:pt x="545" y="344"/>
                </a:lnTo>
                <a:lnTo>
                  <a:pt x="519" y="344"/>
                </a:lnTo>
                <a:lnTo>
                  <a:pt x="492" y="357"/>
                </a:lnTo>
                <a:lnTo>
                  <a:pt x="465" y="357"/>
                </a:lnTo>
                <a:lnTo>
                  <a:pt x="426" y="357"/>
                </a:lnTo>
                <a:lnTo>
                  <a:pt x="386" y="344"/>
                </a:lnTo>
                <a:lnTo>
                  <a:pt x="306" y="331"/>
                </a:lnTo>
                <a:lnTo>
                  <a:pt x="226" y="304"/>
                </a:lnTo>
                <a:lnTo>
                  <a:pt x="160" y="264"/>
                </a:lnTo>
                <a:lnTo>
                  <a:pt x="107" y="225"/>
                </a:lnTo>
                <a:lnTo>
                  <a:pt x="80" y="212"/>
                </a:lnTo>
                <a:lnTo>
                  <a:pt x="53" y="185"/>
                </a:lnTo>
                <a:lnTo>
                  <a:pt x="40" y="172"/>
                </a:lnTo>
                <a:lnTo>
                  <a:pt x="27" y="159"/>
                </a:lnTo>
                <a:lnTo>
                  <a:pt x="14" y="132"/>
                </a:lnTo>
                <a:lnTo>
                  <a:pt x="0" y="119"/>
                </a:lnTo>
                <a:lnTo>
                  <a:pt x="0" y="106"/>
                </a:lnTo>
                <a:lnTo>
                  <a:pt x="0" y="93"/>
                </a:lnTo>
                <a:lnTo>
                  <a:pt x="0" y="79"/>
                </a:lnTo>
                <a:lnTo>
                  <a:pt x="0" y="66"/>
                </a:lnTo>
                <a:lnTo>
                  <a:pt x="14" y="53"/>
                </a:lnTo>
                <a:lnTo>
                  <a:pt x="27" y="53"/>
                </a:lnTo>
                <a:lnTo>
                  <a:pt x="40" y="40"/>
                </a:lnTo>
                <a:lnTo>
                  <a:pt x="53" y="27"/>
                </a:lnTo>
                <a:lnTo>
                  <a:pt x="67" y="27"/>
                </a:lnTo>
                <a:lnTo>
                  <a:pt x="120" y="13"/>
                </a:lnTo>
                <a:lnTo>
                  <a:pt x="160" y="0"/>
                </a:lnTo>
                <a:lnTo>
                  <a:pt x="226" y="0"/>
                </a:lnTo>
                <a:lnTo>
                  <a:pt x="279" y="0"/>
                </a:lnTo>
                <a:lnTo>
                  <a:pt x="319" y="0"/>
                </a:lnTo>
                <a:lnTo>
                  <a:pt x="346" y="13"/>
                </a:lnTo>
                <a:lnTo>
                  <a:pt x="386" y="27"/>
                </a:lnTo>
                <a:lnTo>
                  <a:pt x="412" y="27"/>
                </a:lnTo>
                <a:lnTo>
                  <a:pt x="439" y="40"/>
                </a:lnTo>
                <a:lnTo>
                  <a:pt x="465" y="66"/>
                </a:lnTo>
                <a:lnTo>
                  <a:pt x="492" y="79"/>
                </a:lnTo>
                <a:lnTo>
                  <a:pt x="505" y="106"/>
                </a:lnTo>
                <a:lnTo>
                  <a:pt x="532" y="119"/>
                </a:lnTo>
                <a:lnTo>
                  <a:pt x="545" y="146"/>
                </a:lnTo>
                <a:lnTo>
                  <a:pt x="558" y="172"/>
                </a:lnTo>
                <a:lnTo>
                  <a:pt x="572" y="185"/>
                </a:lnTo>
                <a:lnTo>
                  <a:pt x="572" y="212"/>
                </a:lnTo>
                <a:lnTo>
                  <a:pt x="585" y="238"/>
                </a:lnTo>
                <a:lnTo>
                  <a:pt x="585" y="264"/>
                </a:lnTo>
                <a:lnTo>
                  <a:pt x="572" y="291"/>
                </a:lnTo>
              </a:path>
            </a:pathLst>
          </a:custGeom>
          <a:solidFill>
            <a:srgbClr val="FF0000">
              <a:alpha val="100000"/>
            </a:srgbClr>
          </a:solidFill>
          <a:ln w="0" cap="flat" cmpd="sng">
            <a:solidFill>
              <a:srgbClr val="000000">
                <a:alpha val="100000"/>
              </a:srgbClr>
            </a:solidFill>
            <a:prstDash val="solid"/>
            <a:round/>
            <a:headEnd type="none" w="med" len="med"/>
            <a:tailEnd type="none" w="med" len="med"/>
          </a:ln>
        </p:spPr>
        <p:txBody>
          <a:bodyPr/>
          <a:p>
            <a:endParaRPr lang="zh-CN" altLang="en-US"/>
          </a:p>
        </p:txBody>
      </p:sp>
      <p:sp>
        <p:nvSpPr>
          <p:cNvPr id="18" name="Freeform 15"/>
          <p:cNvSpPr/>
          <p:nvPr/>
        </p:nvSpPr>
        <p:spPr>
          <a:xfrm>
            <a:off x="3378200" y="2965450"/>
            <a:ext cx="827088" cy="268288"/>
          </a:xfrm>
          <a:custGeom>
            <a:avLst/>
            <a:gdLst>
              <a:gd name="txL" fmla="*/ 0 w 1302"/>
              <a:gd name="txT" fmla="*/ 0 h 423"/>
              <a:gd name="txR" fmla="*/ 1302 w 1302"/>
              <a:gd name="txB" fmla="*/ 423 h 423"/>
            </a:gdLst>
            <a:ahLst/>
            <a:cxnLst>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0"/>
              </a:cxn>
              <a:cxn ang="0">
                <a:pos x="2147483647" y="0"/>
              </a:cxn>
            </a:cxnLst>
            <a:rect l="txL" t="txT" r="txR" b="txB"/>
            <a:pathLst>
              <a:path w="1302" h="423">
                <a:moveTo>
                  <a:pt x="1249" y="0"/>
                </a:moveTo>
                <a:lnTo>
                  <a:pt x="1276" y="27"/>
                </a:lnTo>
                <a:lnTo>
                  <a:pt x="1289" y="53"/>
                </a:lnTo>
                <a:lnTo>
                  <a:pt x="1302" y="80"/>
                </a:lnTo>
                <a:lnTo>
                  <a:pt x="1302" y="106"/>
                </a:lnTo>
                <a:lnTo>
                  <a:pt x="1302" y="119"/>
                </a:lnTo>
                <a:lnTo>
                  <a:pt x="1289" y="132"/>
                </a:lnTo>
                <a:lnTo>
                  <a:pt x="1276" y="146"/>
                </a:lnTo>
                <a:lnTo>
                  <a:pt x="1262" y="159"/>
                </a:lnTo>
                <a:lnTo>
                  <a:pt x="1236" y="159"/>
                </a:lnTo>
                <a:lnTo>
                  <a:pt x="1222" y="172"/>
                </a:lnTo>
                <a:lnTo>
                  <a:pt x="1196" y="185"/>
                </a:lnTo>
                <a:lnTo>
                  <a:pt x="1156" y="198"/>
                </a:lnTo>
                <a:lnTo>
                  <a:pt x="1116" y="212"/>
                </a:lnTo>
                <a:lnTo>
                  <a:pt x="1089" y="225"/>
                </a:lnTo>
                <a:lnTo>
                  <a:pt x="1050" y="238"/>
                </a:lnTo>
                <a:lnTo>
                  <a:pt x="996" y="251"/>
                </a:lnTo>
                <a:lnTo>
                  <a:pt x="943" y="265"/>
                </a:lnTo>
                <a:lnTo>
                  <a:pt x="890" y="278"/>
                </a:lnTo>
                <a:lnTo>
                  <a:pt x="837" y="291"/>
                </a:lnTo>
                <a:lnTo>
                  <a:pt x="784" y="317"/>
                </a:lnTo>
                <a:lnTo>
                  <a:pt x="731" y="331"/>
                </a:lnTo>
                <a:lnTo>
                  <a:pt x="677" y="344"/>
                </a:lnTo>
                <a:lnTo>
                  <a:pt x="624" y="357"/>
                </a:lnTo>
                <a:lnTo>
                  <a:pt x="571" y="357"/>
                </a:lnTo>
                <a:lnTo>
                  <a:pt x="531" y="370"/>
                </a:lnTo>
                <a:lnTo>
                  <a:pt x="491" y="383"/>
                </a:lnTo>
                <a:lnTo>
                  <a:pt x="452" y="397"/>
                </a:lnTo>
                <a:lnTo>
                  <a:pt x="412" y="397"/>
                </a:lnTo>
                <a:lnTo>
                  <a:pt x="385" y="410"/>
                </a:lnTo>
                <a:lnTo>
                  <a:pt x="345" y="410"/>
                </a:lnTo>
                <a:lnTo>
                  <a:pt x="319" y="410"/>
                </a:lnTo>
                <a:lnTo>
                  <a:pt x="292" y="423"/>
                </a:lnTo>
                <a:lnTo>
                  <a:pt x="266" y="423"/>
                </a:lnTo>
                <a:lnTo>
                  <a:pt x="252" y="423"/>
                </a:lnTo>
                <a:lnTo>
                  <a:pt x="226" y="423"/>
                </a:lnTo>
                <a:lnTo>
                  <a:pt x="199" y="423"/>
                </a:lnTo>
                <a:lnTo>
                  <a:pt x="172" y="410"/>
                </a:lnTo>
                <a:lnTo>
                  <a:pt x="133" y="397"/>
                </a:lnTo>
                <a:lnTo>
                  <a:pt x="106" y="383"/>
                </a:lnTo>
                <a:lnTo>
                  <a:pt x="79" y="357"/>
                </a:lnTo>
                <a:lnTo>
                  <a:pt x="53" y="331"/>
                </a:lnTo>
                <a:lnTo>
                  <a:pt x="26" y="304"/>
                </a:lnTo>
                <a:lnTo>
                  <a:pt x="0" y="265"/>
                </a:lnTo>
                <a:lnTo>
                  <a:pt x="146" y="225"/>
                </a:lnTo>
                <a:lnTo>
                  <a:pt x="279" y="198"/>
                </a:lnTo>
                <a:lnTo>
                  <a:pt x="412" y="172"/>
                </a:lnTo>
                <a:lnTo>
                  <a:pt x="531" y="132"/>
                </a:lnTo>
                <a:lnTo>
                  <a:pt x="638" y="106"/>
                </a:lnTo>
                <a:lnTo>
                  <a:pt x="744" y="93"/>
                </a:lnTo>
                <a:lnTo>
                  <a:pt x="824" y="66"/>
                </a:lnTo>
                <a:lnTo>
                  <a:pt x="917" y="53"/>
                </a:lnTo>
                <a:lnTo>
                  <a:pt x="983" y="27"/>
                </a:lnTo>
                <a:lnTo>
                  <a:pt x="1050" y="27"/>
                </a:lnTo>
                <a:lnTo>
                  <a:pt x="1103" y="13"/>
                </a:lnTo>
                <a:lnTo>
                  <a:pt x="1156" y="0"/>
                </a:lnTo>
                <a:lnTo>
                  <a:pt x="1196" y="0"/>
                </a:lnTo>
                <a:lnTo>
                  <a:pt x="1222" y="0"/>
                </a:lnTo>
                <a:lnTo>
                  <a:pt x="1249" y="0"/>
                </a:lnTo>
              </a:path>
            </a:pathLst>
          </a:custGeom>
          <a:solidFill>
            <a:srgbClr val="FF0000">
              <a:alpha val="100000"/>
            </a:srgbClr>
          </a:solidFill>
          <a:ln w="0" cap="flat" cmpd="sng">
            <a:solidFill>
              <a:srgbClr val="000000">
                <a:alpha val="100000"/>
              </a:srgbClr>
            </a:solidFill>
            <a:prstDash val="solid"/>
            <a:round/>
            <a:headEnd type="none" w="med" len="med"/>
            <a:tailEnd type="none" w="med" len="med"/>
          </a:ln>
        </p:spPr>
        <p:txBody>
          <a:bodyPr/>
          <a:p>
            <a:endParaRPr lang="zh-CN" altLang="en-US"/>
          </a:p>
        </p:txBody>
      </p:sp>
      <p:sp>
        <p:nvSpPr>
          <p:cNvPr id="19" name="Freeform 16"/>
          <p:cNvSpPr/>
          <p:nvPr/>
        </p:nvSpPr>
        <p:spPr>
          <a:xfrm>
            <a:off x="3614738" y="2720975"/>
            <a:ext cx="574675" cy="1133475"/>
          </a:xfrm>
          <a:custGeom>
            <a:avLst/>
            <a:gdLst>
              <a:gd name="txL" fmla="*/ 0 w 904"/>
              <a:gd name="txT" fmla="*/ 0 h 1784"/>
              <a:gd name="txR" fmla="*/ 904 w 904"/>
              <a:gd name="txB" fmla="*/ 1784 h 1784"/>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904" h="1784">
                <a:moveTo>
                  <a:pt x="305" y="1691"/>
                </a:moveTo>
                <a:lnTo>
                  <a:pt x="292" y="1718"/>
                </a:lnTo>
                <a:lnTo>
                  <a:pt x="279" y="1731"/>
                </a:lnTo>
                <a:lnTo>
                  <a:pt x="266" y="1744"/>
                </a:lnTo>
                <a:lnTo>
                  <a:pt x="252" y="1758"/>
                </a:lnTo>
                <a:lnTo>
                  <a:pt x="239" y="1771"/>
                </a:lnTo>
                <a:lnTo>
                  <a:pt x="226" y="1784"/>
                </a:lnTo>
                <a:lnTo>
                  <a:pt x="212" y="1784"/>
                </a:lnTo>
                <a:lnTo>
                  <a:pt x="199" y="1784"/>
                </a:lnTo>
                <a:lnTo>
                  <a:pt x="186" y="1784"/>
                </a:lnTo>
                <a:lnTo>
                  <a:pt x="173" y="1784"/>
                </a:lnTo>
                <a:lnTo>
                  <a:pt x="146" y="1771"/>
                </a:lnTo>
                <a:lnTo>
                  <a:pt x="133" y="1758"/>
                </a:lnTo>
                <a:lnTo>
                  <a:pt x="119" y="1744"/>
                </a:lnTo>
                <a:lnTo>
                  <a:pt x="93" y="1731"/>
                </a:lnTo>
                <a:lnTo>
                  <a:pt x="80" y="1705"/>
                </a:lnTo>
                <a:lnTo>
                  <a:pt x="66" y="1678"/>
                </a:lnTo>
                <a:lnTo>
                  <a:pt x="40" y="1625"/>
                </a:lnTo>
                <a:lnTo>
                  <a:pt x="13" y="1586"/>
                </a:lnTo>
                <a:lnTo>
                  <a:pt x="0" y="1546"/>
                </a:lnTo>
                <a:lnTo>
                  <a:pt x="0" y="1506"/>
                </a:lnTo>
                <a:lnTo>
                  <a:pt x="0" y="1493"/>
                </a:lnTo>
                <a:lnTo>
                  <a:pt x="0" y="1467"/>
                </a:lnTo>
                <a:lnTo>
                  <a:pt x="0" y="1454"/>
                </a:lnTo>
                <a:lnTo>
                  <a:pt x="13" y="1440"/>
                </a:lnTo>
                <a:lnTo>
                  <a:pt x="40" y="1414"/>
                </a:lnTo>
                <a:lnTo>
                  <a:pt x="66" y="1374"/>
                </a:lnTo>
                <a:lnTo>
                  <a:pt x="80" y="1361"/>
                </a:lnTo>
                <a:lnTo>
                  <a:pt x="93" y="1361"/>
                </a:lnTo>
                <a:lnTo>
                  <a:pt x="93" y="1335"/>
                </a:lnTo>
                <a:lnTo>
                  <a:pt x="106" y="1321"/>
                </a:lnTo>
                <a:lnTo>
                  <a:pt x="119" y="1295"/>
                </a:lnTo>
                <a:lnTo>
                  <a:pt x="119" y="1269"/>
                </a:lnTo>
                <a:lnTo>
                  <a:pt x="133" y="1242"/>
                </a:lnTo>
                <a:lnTo>
                  <a:pt x="133" y="1216"/>
                </a:lnTo>
                <a:lnTo>
                  <a:pt x="133" y="1176"/>
                </a:lnTo>
                <a:lnTo>
                  <a:pt x="146" y="1150"/>
                </a:lnTo>
                <a:lnTo>
                  <a:pt x="146" y="1097"/>
                </a:lnTo>
                <a:lnTo>
                  <a:pt x="146" y="1057"/>
                </a:lnTo>
                <a:lnTo>
                  <a:pt x="159" y="1018"/>
                </a:lnTo>
                <a:lnTo>
                  <a:pt x="159" y="965"/>
                </a:lnTo>
                <a:lnTo>
                  <a:pt x="159" y="912"/>
                </a:lnTo>
                <a:lnTo>
                  <a:pt x="159" y="859"/>
                </a:lnTo>
                <a:lnTo>
                  <a:pt x="173" y="634"/>
                </a:lnTo>
                <a:lnTo>
                  <a:pt x="173" y="410"/>
                </a:lnTo>
                <a:lnTo>
                  <a:pt x="173" y="198"/>
                </a:lnTo>
                <a:lnTo>
                  <a:pt x="159" y="0"/>
                </a:lnTo>
                <a:lnTo>
                  <a:pt x="452" y="0"/>
                </a:lnTo>
                <a:lnTo>
                  <a:pt x="438" y="79"/>
                </a:lnTo>
                <a:lnTo>
                  <a:pt x="438" y="159"/>
                </a:lnTo>
                <a:lnTo>
                  <a:pt x="438" y="251"/>
                </a:lnTo>
                <a:lnTo>
                  <a:pt x="438" y="357"/>
                </a:lnTo>
                <a:lnTo>
                  <a:pt x="425" y="449"/>
                </a:lnTo>
                <a:lnTo>
                  <a:pt x="425" y="555"/>
                </a:lnTo>
                <a:lnTo>
                  <a:pt x="412" y="674"/>
                </a:lnTo>
                <a:lnTo>
                  <a:pt x="412" y="780"/>
                </a:lnTo>
                <a:lnTo>
                  <a:pt x="399" y="833"/>
                </a:lnTo>
                <a:lnTo>
                  <a:pt x="399" y="885"/>
                </a:lnTo>
                <a:lnTo>
                  <a:pt x="399" y="938"/>
                </a:lnTo>
                <a:lnTo>
                  <a:pt x="385" y="991"/>
                </a:lnTo>
                <a:lnTo>
                  <a:pt x="385" y="1031"/>
                </a:lnTo>
                <a:lnTo>
                  <a:pt x="385" y="1070"/>
                </a:lnTo>
                <a:lnTo>
                  <a:pt x="385" y="1097"/>
                </a:lnTo>
                <a:lnTo>
                  <a:pt x="372" y="1136"/>
                </a:lnTo>
                <a:lnTo>
                  <a:pt x="372" y="1163"/>
                </a:lnTo>
                <a:lnTo>
                  <a:pt x="372" y="1176"/>
                </a:lnTo>
                <a:lnTo>
                  <a:pt x="372" y="1203"/>
                </a:lnTo>
                <a:lnTo>
                  <a:pt x="372" y="1216"/>
                </a:lnTo>
                <a:lnTo>
                  <a:pt x="372" y="1229"/>
                </a:lnTo>
                <a:lnTo>
                  <a:pt x="372" y="1242"/>
                </a:lnTo>
                <a:lnTo>
                  <a:pt x="372" y="1255"/>
                </a:lnTo>
                <a:lnTo>
                  <a:pt x="385" y="1255"/>
                </a:lnTo>
                <a:lnTo>
                  <a:pt x="399" y="1242"/>
                </a:lnTo>
                <a:lnTo>
                  <a:pt x="412" y="1242"/>
                </a:lnTo>
                <a:lnTo>
                  <a:pt x="425" y="1229"/>
                </a:lnTo>
                <a:lnTo>
                  <a:pt x="438" y="1216"/>
                </a:lnTo>
                <a:lnTo>
                  <a:pt x="465" y="1203"/>
                </a:lnTo>
                <a:lnTo>
                  <a:pt x="505" y="1176"/>
                </a:lnTo>
                <a:lnTo>
                  <a:pt x="571" y="1136"/>
                </a:lnTo>
                <a:lnTo>
                  <a:pt x="638" y="1110"/>
                </a:lnTo>
                <a:lnTo>
                  <a:pt x="704" y="1070"/>
                </a:lnTo>
                <a:lnTo>
                  <a:pt x="744" y="1044"/>
                </a:lnTo>
                <a:lnTo>
                  <a:pt x="771" y="1031"/>
                </a:lnTo>
                <a:lnTo>
                  <a:pt x="810" y="1031"/>
                </a:lnTo>
                <a:lnTo>
                  <a:pt x="824" y="1018"/>
                </a:lnTo>
                <a:lnTo>
                  <a:pt x="850" y="1018"/>
                </a:lnTo>
                <a:lnTo>
                  <a:pt x="877" y="1018"/>
                </a:lnTo>
                <a:lnTo>
                  <a:pt x="890" y="1031"/>
                </a:lnTo>
                <a:lnTo>
                  <a:pt x="890" y="1044"/>
                </a:lnTo>
                <a:lnTo>
                  <a:pt x="904" y="1044"/>
                </a:lnTo>
                <a:lnTo>
                  <a:pt x="904" y="1057"/>
                </a:lnTo>
                <a:lnTo>
                  <a:pt x="904" y="1070"/>
                </a:lnTo>
                <a:lnTo>
                  <a:pt x="890" y="1084"/>
                </a:lnTo>
                <a:lnTo>
                  <a:pt x="890" y="1097"/>
                </a:lnTo>
                <a:lnTo>
                  <a:pt x="877" y="1110"/>
                </a:lnTo>
                <a:lnTo>
                  <a:pt x="864" y="1123"/>
                </a:lnTo>
                <a:lnTo>
                  <a:pt x="850" y="1150"/>
                </a:lnTo>
                <a:lnTo>
                  <a:pt x="837" y="1163"/>
                </a:lnTo>
                <a:lnTo>
                  <a:pt x="824" y="1189"/>
                </a:lnTo>
                <a:lnTo>
                  <a:pt x="797" y="1203"/>
                </a:lnTo>
                <a:lnTo>
                  <a:pt x="771" y="1229"/>
                </a:lnTo>
                <a:lnTo>
                  <a:pt x="744" y="1255"/>
                </a:lnTo>
                <a:lnTo>
                  <a:pt x="717" y="1282"/>
                </a:lnTo>
                <a:lnTo>
                  <a:pt x="678" y="1321"/>
                </a:lnTo>
                <a:lnTo>
                  <a:pt x="651" y="1348"/>
                </a:lnTo>
                <a:lnTo>
                  <a:pt x="585" y="1414"/>
                </a:lnTo>
                <a:lnTo>
                  <a:pt x="518" y="1467"/>
                </a:lnTo>
                <a:lnTo>
                  <a:pt x="465" y="1520"/>
                </a:lnTo>
                <a:lnTo>
                  <a:pt x="425" y="1559"/>
                </a:lnTo>
                <a:lnTo>
                  <a:pt x="385" y="1599"/>
                </a:lnTo>
                <a:lnTo>
                  <a:pt x="345" y="1639"/>
                </a:lnTo>
                <a:lnTo>
                  <a:pt x="319" y="1665"/>
                </a:lnTo>
                <a:lnTo>
                  <a:pt x="305" y="1691"/>
                </a:lnTo>
              </a:path>
            </a:pathLst>
          </a:custGeom>
          <a:solidFill>
            <a:srgbClr val="FF0000">
              <a:alpha val="100000"/>
            </a:srgbClr>
          </a:solidFill>
          <a:ln w="0" cap="flat" cmpd="sng">
            <a:solidFill>
              <a:srgbClr val="000000">
                <a:alpha val="100000"/>
              </a:srgbClr>
            </a:solidFill>
            <a:prstDash val="solid"/>
            <a:round/>
            <a:headEnd type="none" w="med" len="med"/>
            <a:tailEnd type="none" w="med" len="med"/>
          </a:ln>
        </p:spPr>
        <p:txBody>
          <a:bodyPr/>
          <a:p>
            <a:endParaRPr lang="zh-CN" altLang="en-US"/>
          </a:p>
        </p:txBody>
      </p:sp>
      <p:sp>
        <p:nvSpPr>
          <p:cNvPr id="20" name="Freeform 17"/>
          <p:cNvSpPr/>
          <p:nvPr/>
        </p:nvSpPr>
        <p:spPr>
          <a:xfrm>
            <a:off x="3454400" y="2603500"/>
            <a:ext cx="700088" cy="244475"/>
          </a:xfrm>
          <a:custGeom>
            <a:avLst/>
            <a:gdLst>
              <a:gd name="txL" fmla="*/ 0 w 1103"/>
              <a:gd name="txT" fmla="*/ 0 h 383"/>
              <a:gd name="txR" fmla="*/ 1103 w 1103"/>
              <a:gd name="txB" fmla="*/ 383 h 383"/>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0"/>
              </a:cxn>
              <a:cxn ang="0">
                <a:pos x="2147483647" y="0"/>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1103" h="383">
                <a:moveTo>
                  <a:pt x="824" y="238"/>
                </a:moveTo>
                <a:lnTo>
                  <a:pt x="798" y="251"/>
                </a:lnTo>
                <a:lnTo>
                  <a:pt x="758" y="251"/>
                </a:lnTo>
                <a:lnTo>
                  <a:pt x="718" y="264"/>
                </a:lnTo>
                <a:lnTo>
                  <a:pt x="678" y="264"/>
                </a:lnTo>
                <a:lnTo>
                  <a:pt x="638" y="278"/>
                </a:lnTo>
                <a:lnTo>
                  <a:pt x="585" y="278"/>
                </a:lnTo>
                <a:lnTo>
                  <a:pt x="545" y="291"/>
                </a:lnTo>
                <a:lnTo>
                  <a:pt x="492" y="304"/>
                </a:lnTo>
                <a:lnTo>
                  <a:pt x="439" y="304"/>
                </a:lnTo>
                <a:lnTo>
                  <a:pt x="386" y="317"/>
                </a:lnTo>
                <a:lnTo>
                  <a:pt x="319" y="330"/>
                </a:lnTo>
                <a:lnTo>
                  <a:pt x="266" y="330"/>
                </a:lnTo>
                <a:lnTo>
                  <a:pt x="200" y="344"/>
                </a:lnTo>
                <a:lnTo>
                  <a:pt x="133" y="357"/>
                </a:lnTo>
                <a:lnTo>
                  <a:pt x="67" y="370"/>
                </a:lnTo>
                <a:lnTo>
                  <a:pt x="0" y="383"/>
                </a:lnTo>
                <a:lnTo>
                  <a:pt x="40" y="172"/>
                </a:lnTo>
                <a:lnTo>
                  <a:pt x="80" y="159"/>
                </a:lnTo>
                <a:lnTo>
                  <a:pt x="133" y="159"/>
                </a:lnTo>
                <a:lnTo>
                  <a:pt x="186" y="145"/>
                </a:lnTo>
                <a:lnTo>
                  <a:pt x="240" y="132"/>
                </a:lnTo>
                <a:lnTo>
                  <a:pt x="306" y="119"/>
                </a:lnTo>
                <a:lnTo>
                  <a:pt x="359" y="106"/>
                </a:lnTo>
                <a:lnTo>
                  <a:pt x="426" y="93"/>
                </a:lnTo>
                <a:lnTo>
                  <a:pt x="492" y="66"/>
                </a:lnTo>
                <a:lnTo>
                  <a:pt x="558" y="53"/>
                </a:lnTo>
                <a:lnTo>
                  <a:pt x="625" y="40"/>
                </a:lnTo>
                <a:lnTo>
                  <a:pt x="678" y="26"/>
                </a:lnTo>
                <a:lnTo>
                  <a:pt x="731" y="13"/>
                </a:lnTo>
                <a:lnTo>
                  <a:pt x="771" y="0"/>
                </a:lnTo>
                <a:lnTo>
                  <a:pt x="811" y="0"/>
                </a:lnTo>
                <a:lnTo>
                  <a:pt x="838" y="0"/>
                </a:lnTo>
                <a:lnTo>
                  <a:pt x="864" y="0"/>
                </a:lnTo>
                <a:lnTo>
                  <a:pt x="904" y="0"/>
                </a:lnTo>
                <a:lnTo>
                  <a:pt x="957" y="0"/>
                </a:lnTo>
                <a:lnTo>
                  <a:pt x="997" y="13"/>
                </a:lnTo>
                <a:lnTo>
                  <a:pt x="1037" y="40"/>
                </a:lnTo>
                <a:lnTo>
                  <a:pt x="1050" y="40"/>
                </a:lnTo>
                <a:lnTo>
                  <a:pt x="1063" y="53"/>
                </a:lnTo>
                <a:lnTo>
                  <a:pt x="1077" y="66"/>
                </a:lnTo>
                <a:lnTo>
                  <a:pt x="1090" y="79"/>
                </a:lnTo>
                <a:lnTo>
                  <a:pt x="1103" y="93"/>
                </a:lnTo>
                <a:lnTo>
                  <a:pt x="1103" y="106"/>
                </a:lnTo>
                <a:lnTo>
                  <a:pt x="1103" y="119"/>
                </a:lnTo>
                <a:lnTo>
                  <a:pt x="1103" y="132"/>
                </a:lnTo>
                <a:lnTo>
                  <a:pt x="1090" y="145"/>
                </a:lnTo>
                <a:lnTo>
                  <a:pt x="1077" y="159"/>
                </a:lnTo>
                <a:lnTo>
                  <a:pt x="1050" y="172"/>
                </a:lnTo>
                <a:lnTo>
                  <a:pt x="1024" y="185"/>
                </a:lnTo>
                <a:lnTo>
                  <a:pt x="984" y="198"/>
                </a:lnTo>
                <a:lnTo>
                  <a:pt x="944" y="211"/>
                </a:lnTo>
                <a:lnTo>
                  <a:pt x="891" y="225"/>
                </a:lnTo>
                <a:lnTo>
                  <a:pt x="824" y="238"/>
                </a:lnTo>
              </a:path>
            </a:pathLst>
          </a:custGeom>
          <a:solidFill>
            <a:srgbClr val="FF0000">
              <a:alpha val="100000"/>
            </a:srgbClr>
          </a:solidFill>
          <a:ln w="0" cap="flat" cmpd="sng">
            <a:solidFill>
              <a:srgbClr val="000000">
                <a:alpha val="100000"/>
              </a:srgbClr>
            </a:solidFill>
            <a:prstDash val="solid"/>
            <a:round/>
            <a:headEnd type="none" w="med" len="med"/>
            <a:tailEnd type="none" w="med" len="med"/>
          </a:ln>
        </p:spPr>
        <p:txBody>
          <a:bodyPr/>
          <a:p>
            <a:endParaRPr lang="zh-CN" altLang="en-US"/>
          </a:p>
        </p:txBody>
      </p:sp>
      <p:pic>
        <p:nvPicPr>
          <p:cNvPr id="10258" name="Picture 20"/>
          <p:cNvPicPr>
            <a:picLocks noChangeAspect="1"/>
          </p:cNvPicPr>
          <p:nvPr/>
        </p:nvPicPr>
        <p:blipFill>
          <a:blip r:embed="rId2"/>
          <a:stretch>
            <a:fillRect/>
          </a:stretch>
        </p:blipFill>
        <p:spPr>
          <a:xfrm>
            <a:off x="301625" y="4562475"/>
            <a:ext cx="8456613" cy="17145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subTnLst>
                                    <p:audio>
                                      <p:cMediaNode>
                                        <p:cTn display="0" masterRel="sameClick">
                                          <p:stCondLst>
                                            <p:cond evt="begin" delay="0">
                                              <p:tn val="5"/>
                                            </p:cond>
                                          </p:stCondLst>
                                          <p:endCondLst>
                                            <p:cond evt="onStopAudio" delay="0">
                                              <p:tgtEl>
                                                <p:sldTgt/>
                                              </p:tgtEl>
                                            </p:cond>
                                          </p:endCondLst>
                                        </p:cTn>
                                        <p:tgtEl>
                                          <p:sndTgt r:embed="rId3" name="breeze.wav"/>
                                        </p:tgtEl>
                                      </p:cMediaNode>
                                    </p:audio>
                                  </p:sub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subTnLst>
                                    <p:audio>
                                      <p:cMediaNode>
                                        <p:cTn display="0" masterRel="sameClick">
                                          <p:stCondLst>
                                            <p:cond evt="begin" delay="0">
                                              <p:tn val="10"/>
                                            </p:cond>
                                          </p:stCondLst>
                                          <p:endCondLst>
                                            <p:cond evt="onStopAudio" delay="0">
                                              <p:tgtEl>
                                                <p:sldTgt/>
                                              </p:tgtEl>
                                            </p:cond>
                                          </p:endCondLst>
                                        </p:cTn>
                                        <p:tgtEl>
                                          <p:sndTgt r:embed="rId3" name="breeze.wav"/>
                                        </p:tgtEl>
                                      </p:cMediaNode>
                                    </p:audio>
                                  </p:sub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left)">
                                      <p:cBhvr>
                                        <p:cTn id="17" dur="500"/>
                                        <p:tgtEl>
                                          <p:spTgt spid="20"/>
                                        </p:tgtEl>
                                      </p:cBhvr>
                                    </p:animEffect>
                                  </p:childTnLst>
                                  <p:subTnLst>
                                    <p:audio>
                                      <p:cMediaNode>
                                        <p:cTn display="0" masterRel="sameClick">
                                          <p:stCondLst>
                                            <p:cond evt="begin" delay="0">
                                              <p:tn val="15"/>
                                            </p:cond>
                                          </p:stCondLst>
                                          <p:endCondLst>
                                            <p:cond evt="onStopAudio" delay="0">
                                              <p:tgtEl>
                                                <p:sldTgt/>
                                              </p:tgtEl>
                                            </p:cond>
                                          </p:endCondLst>
                                        </p:cTn>
                                        <p:tgtEl>
                                          <p:sndTgt r:embed="rId3" name="breeze.wav"/>
                                        </p:tgtEl>
                                      </p:cMediaNode>
                                    </p:audio>
                                  </p:sub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wipe(left)">
                                      <p:cBhvr>
                                        <p:cTn id="22" dur="500"/>
                                        <p:tgtEl>
                                          <p:spTgt spid="18"/>
                                        </p:tgtEl>
                                      </p:cBhvr>
                                    </p:animEffect>
                                  </p:childTnLst>
                                  <p:subTnLst>
                                    <p:audio>
                                      <p:cMediaNode>
                                        <p:cTn display="0" masterRel="sameClick">
                                          <p:stCondLst>
                                            <p:cond evt="begin" delay="0">
                                              <p:tn val="20"/>
                                            </p:cond>
                                          </p:stCondLst>
                                          <p:endCondLst>
                                            <p:cond evt="onStopAudio" delay="0">
                                              <p:tgtEl>
                                                <p:sldTgt/>
                                              </p:tgtEl>
                                            </p:cond>
                                          </p:endCondLst>
                                        </p:cTn>
                                        <p:tgtEl>
                                          <p:sndTgt r:embed="rId3" name="breeze.wav"/>
                                        </p:tgtEl>
                                      </p:cMediaNode>
                                    </p:audio>
                                  </p:sub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up)">
                                      <p:cBhvr>
                                        <p:cTn id="27" dur="500"/>
                                        <p:tgtEl>
                                          <p:spTgt spid="19"/>
                                        </p:tgtEl>
                                      </p:cBhvr>
                                    </p:animEffect>
                                  </p:childTnLst>
                                  <p:subTnLst>
                                    <p:audio>
                                      <p:cMediaNode>
                                        <p:cTn display="0" masterRel="sameClick">
                                          <p:stCondLst>
                                            <p:cond evt="begin" delay="0">
                                              <p:tn val="25"/>
                                            </p:cond>
                                          </p:stCondLst>
                                          <p:endCondLst>
                                            <p:cond evt="onStopAudio" delay="0">
                                              <p:tgtEl>
                                                <p:sldTgt/>
                                              </p:tgtEl>
                                            </p:cond>
                                          </p:endCondLst>
                                        </p:cTn>
                                        <p:tgtEl>
                                          <p:sndTgt r:embed="rId3" name="breeze.wav"/>
                                        </p:tgtEl>
                                      </p:cMediaNode>
                                    </p:audio>
                                  </p:sub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wipe(left)">
                                      <p:cBhvr>
                                        <p:cTn id="32" dur="500"/>
                                        <p:tgtEl>
                                          <p:spTgt spid="16"/>
                                        </p:tgtEl>
                                      </p:cBhvr>
                                    </p:animEffect>
                                  </p:childTnLst>
                                  <p:subTnLst>
                                    <p:audio>
                                      <p:cMediaNode>
                                        <p:cTn display="0" masterRel="sameClick">
                                          <p:stCondLst>
                                            <p:cond evt="begin" delay="0">
                                              <p:tn val="30"/>
                                            </p:cond>
                                          </p:stCondLst>
                                          <p:endCondLst>
                                            <p:cond evt="onStopAudio" delay="0">
                                              <p:tgtEl>
                                                <p:sldTgt/>
                                              </p:tgtEl>
                                            </p:cond>
                                          </p:endCondLst>
                                        </p:cTn>
                                        <p:tgtEl>
                                          <p:sndTgt r:embed="rId3" name="breeze.wav"/>
                                        </p:tgtEl>
                                      </p:cMediaNode>
                                    </p:audio>
                                  </p:subTnLst>
                                </p:cTn>
                              </p:par>
                            </p:childTnLst>
                          </p:cTn>
                        </p:par>
                      </p:childTnLst>
                    </p:cTn>
                  </p:par>
                  <p:par>
                    <p:cTn id="33" fill="hold">
                      <p:stCondLst>
                        <p:cond delay="indefinite"/>
                      </p:stCondLst>
                      <p:childTnLst>
                        <p:par>
                          <p:cTn id="34" fill="hold">
                            <p:stCondLst>
                              <p:cond delay="0"/>
                            </p:stCondLst>
                            <p:childTnLst>
                              <p:par>
                                <p:cTn id="35" presetID="22" presetClass="entr" presetSubtype="1" fill="hold"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up)">
                                      <p:cBhvr>
                                        <p:cTn id="37" dur="500"/>
                                        <p:tgtEl>
                                          <p:spTgt spid="11"/>
                                        </p:tgtEl>
                                      </p:cBhvr>
                                    </p:animEffect>
                                  </p:childTnLst>
                                  <p:subTnLst>
                                    <p:audio>
                                      <p:cMediaNode>
                                        <p:cTn display="0" masterRel="sameClick">
                                          <p:stCondLst>
                                            <p:cond evt="begin" delay="0">
                                              <p:tn val="35"/>
                                            </p:cond>
                                          </p:stCondLst>
                                          <p:endCondLst>
                                            <p:cond evt="onStopAudio" delay="0">
                                              <p:tgtEl>
                                                <p:sldTgt/>
                                              </p:tgtEl>
                                            </p:cond>
                                          </p:endCondLst>
                                        </p:cTn>
                                        <p:tgtEl>
                                          <p:sndTgt r:embed="rId3" name="breeze.wav"/>
                                        </p:tgtEl>
                                      </p:cMediaNode>
                                    </p:audio>
                                  </p:subTnLst>
                                </p:cTn>
                              </p:par>
                            </p:childTnLst>
                          </p:cTn>
                        </p:par>
                      </p:childTnLst>
                    </p:cTn>
                  </p:par>
                  <p:par>
                    <p:cTn id="38" fill="hold">
                      <p:stCondLst>
                        <p:cond delay="indefinite"/>
                      </p:stCondLst>
                      <p:childTnLst>
                        <p:par>
                          <p:cTn id="39" fill="hold">
                            <p:stCondLst>
                              <p:cond delay="0"/>
                            </p:stCondLst>
                            <p:childTnLst>
                              <p:par>
                                <p:cTn id="40" presetID="22" presetClass="entr" presetSubtype="1" fill="hold"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up)">
                                      <p:cBhvr>
                                        <p:cTn id="42" dur="500"/>
                                        <p:tgtEl>
                                          <p:spTgt spid="12"/>
                                        </p:tgtEl>
                                      </p:cBhvr>
                                    </p:animEffect>
                                  </p:childTnLst>
                                  <p:subTnLst>
                                    <p:audio>
                                      <p:cMediaNode>
                                        <p:cTn display="0" masterRel="sameClick">
                                          <p:stCondLst>
                                            <p:cond evt="begin" delay="0">
                                              <p:tn val="40"/>
                                            </p:cond>
                                          </p:stCondLst>
                                          <p:endCondLst>
                                            <p:cond evt="onStopAudio" delay="0">
                                              <p:tgtEl>
                                                <p:sldTgt/>
                                              </p:tgtEl>
                                            </p:cond>
                                          </p:endCondLst>
                                        </p:cTn>
                                        <p:tgtEl>
                                          <p:sndTgt r:embed="rId3" name="breeze.wav"/>
                                        </p:tgtEl>
                                      </p:cMediaNode>
                                    </p:audio>
                                  </p:sub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wipe(left)">
                                      <p:cBhvr>
                                        <p:cTn id="47" dur="500"/>
                                        <p:tgtEl>
                                          <p:spTgt spid="13"/>
                                        </p:tgtEl>
                                      </p:cBhvr>
                                    </p:animEffect>
                                  </p:childTnLst>
                                  <p:subTnLst>
                                    <p:audio>
                                      <p:cMediaNode>
                                        <p:cTn display="0" masterRel="sameClick">
                                          <p:stCondLst>
                                            <p:cond evt="begin" delay="0">
                                              <p:tn val="45"/>
                                            </p:cond>
                                          </p:stCondLst>
                                          <p:endCondLst>
                                            <p:cond evt="onStopAudio" delay="0">
                                              <p:tgtEl>
                                                <p:sldTgt/>
                                              </p:tgtEl>
                                            </p:cond>
                                          </p:endCondLst>
                                        </p:cTn>
                                        <p:tgtEl>
                                          <p:sndTgt r:embed="rId3" name="breeze.wav"/>
                                        </p:tgtEl>
                                      </p:cMediaNode>
                                    </p:audio>
                                  </p:sub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wipe(left)">
                                      <p:cBhvr>
                                        <p:cTn id="52" dur="500"/>
                                        <p:tgtEl>
                                          <p:spTgt spid="14"/>
                                        </p:tgtEl>
                                      </p:cBhvr>
                                    </p:animEffect>
                                  </p:childTnLst>
                                  <p:subTnLst>
                                    <p:audio>
                                      <p:cMediaNode>
                                        <p:cTn display="0" masterRel="sameClick">
                                          <p:stCondLst>
                                            <p:cond evt="begin" delay="0">
                                              <p:tn val="50"/>
                                            </p:cond>
                                          </p:stCondLst>
                                          <p:endCondLst>
                                            <p:cond evt="onStopAudio" delay="0">
                                              <p:tgtEl>
                                                <p:sldTgt/>
                                              </p:tgtEl>
                                            </p:cond>
                                          </p:endCondLst>
                                        </p:cTn>
                                        <p:tgtEl>
                                          <p:sndTgt r:embed="rId3" name="breeze.wav"/>
                                        </p:tgtEl>
                                      </p:cMediaNode>
                                    </p:audio>
                                  </p:subTnLst>
                                </p:cTn>
                              </p:par>
                            </p:childTnLst>
                          </p:cTn>
                        </p:par>
                      </p:childTnLst>
                    </p:cTn>
                  </p:par>
                  <p:par>
                    <p:cTn id="53" fill="hold">
                      <p:stCondLst>
                        <p:cond delay="indefinite"/>
                      </p:stCondLst>
                      <p:childTnLst>
                        <p:par>
                          <p:cTn id="54" fill="hold">
                            <p:stCondLst>
                              <p:cond delay="0"/>
                            </p:stCondLst>
                            <p:childTnLst>
                              <p:par>
                                <p:cTn id="55" presetID="22" presetClass="entr" presetSubtype="1" fill="hold" nodeType="click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wipe(up)">
                                      <p:cBhvr>
                                        <p:cTn id="57" dur="500"/>
                                        <p:tgtEl>
                                          <p:spTgt spid="10"/>
                                        </p:tgtEl>
                                      </p:cBhvr>
                                    </p:animEffect>
                                  </p:childTnLst>
                                  <p:subTnLst>
                                    <p:audio>
                                      <p:cMediaNode>
                                        <p:cTn display="0" masterRel="sameClick">
                                          <p:stCondLst>
                                            <p:cond evt="begin" delay="0">
                                              <p:tn val="55"/>
                                            </p:cond>
                                          </p:stCondLst>
                                          <p:endCondLst>
                                            <p:cond evt="onStopAudio" delay="0">
                                              <p:tgtEl>
                                                <p:sldTgt/>
                                              </p:tgtEl>
                                            </p:cond>
                                          </p:endCondLst>
                                        </p:cTn>
                                        <p:tgtEl>
                                          <p:sndTgt r:embed="rId3" name="breeze.wav"/>
                                        </p:tgtEl>
                                      </p:cMediaNode>
                                    </p:audio>
                                  </p:subTnLst>
                                </p:cTn>
                              </p:par>
                            </p:childTnLst>
                          </p:cTn>
                        </p:par>
                      </p:childTnLst>
                    </p:cTn>
                  </p:par>
                  <p:par>
                    <p:cTn id="58" fill="hold">
                      <p:stCondLst>
                        <p:cond delay="indefinite"/>
                      </p:stCondLst>
                      <p:childTnLst>
                        <p:par>
                          <p:cTn id="59" fill="hold">
                            <p:stCondLst>
                              <p:cond delay="0"/>
                            </p:stCondLst>
                            <p:childTnLst>
                              <p:par>
                                <p:cTn id="60" presetID="22" presetClass="entr" presetSubtype="1" fill="hold" nodeType="clickEffect">
                                  <p:stCondLst>
                                    <p:cond delay="0"/>
                                  </p:stCondLst>
                                  <p:childTnLst>
                                    <p:set>
                                      <p:cBhvr>
                                        <p:cTn id="61" dur="1" fill="hold">
                                          <p:stCondLst>
                                            <p:cond delay="0"/>
                                          </p:stCondLst>
                                        </p:cTn>
                                        <p:tgtEl>
                                          <p:spTgt spid="17"/>
                                        </p:tgtEl>
                                        <p:attrNameLst>
                                          <p:attrName>style.visibility</p:attrName>
                                        </p:attrNameLst>
                                      </p:cBhvr>
                                      <p:to>
                                        <p:strVal val="visible"/>
                                      </p:to>
                                    </p:set>
                                    <p:animEffect transition="in" filter="wipe(up)">
                                      <p:cBhvr>
                                        <p:cTn id="62" dur="500"/>
                                        <p:tgtEl>
                                          <p:spTgt spid="17"/>
                                        </p:tgtEl>
                                      </p:cBhvr>
                                    </p:animEffect>
                                  </p:childTnLst>
                                  <p:subTnLst>
                                    <p:audio>
                                      <p:cMediaNode>
                                        <p:cTn display="0" masterRel="sameClick">
                                          <p:stCondLst>
                                            <p:cond evt="begin" delay="0">
                                              <p:tn val="60"/>
                                            </p:cond>
                                          </p:stCondLst>
                                          <p:endCondLst>
                                            <p:cond evt="onStopAudio" delay="0">
                                              <p:tgtEl>
                                                <p:sldTgt/>
                                              </p:tgtEl>
                                            </p:cond>
                                          </p:endCondLst>
                                        </p:cTn>
                                        <p:tgtEl>
                                          <p:sndTgt r:embed="rId3" name="breez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11266" name="图片 2" descr="11"/>
          <p:cNvPicPr>
            <a:picLocks noChangeAspect="1"/>
          </p:cNvPicPr>
          <p:nvPr/>
        </p:nvPicPr>
        <p:blipFill>
          <a:blip r:embed="rId1"/>
          <a:srcRect t="22115"/>
          <a:stretch>
            <a:fillRect/>
          </a:stretch>
        </p:blipFill>
        <p:spPr>
          <a:xfrm>
            <a:off x="120650" y="2057400"/>
            <a:ext cx="8902700" cy="4665663"/>
          </a:xfrm>
          <a:prstGeom prst="rect">
            <a:avLst/>
          </a:prstGeom>
          <a:noFill/>
          <a:ln w="9525">
            <a:noFill/>
          </a:ln>
        </p:spPr>
      </p:pic>
      <p:grpSp>
        <p:nvGrpSpPr>
          <p:cNvPr id="11267" name="组合 38"/>
          <p:cNvGrpSpPr/>
          <p:nvPr/>
        </p:nvGrpSpPr>
        <p:grpSpPr>
          <a:xfrm>
            <a:off x="3017838" y="1422400"/>
            <a:ext cx="2541587" cy="2538413"/>
            <a:chOff x="299400" y="609600"/>
            <a:chExt cx="2542863" cy="2539048"/>
          </a:xfrm>
        </p:grpSpPr>
        <p:cxnSp>
          <p:nvCxnSpPr>
            <p:cNvPr id="11277" name="直接连接符 3"/>
            <p:cNvCxnSpPr/>
            <p:nvPr/>
          </p:nvCxnSpPr>
          <p:spPr>
            <a:xfrm>
              <a:off x="321636" y="1876742"/>
              <a:ext cx="2520627" cy="1588"/>
            </a:xfrm>
            <a:prstGeom prst="line">
              <a:avLst/>
            </a:prstGeom>
            <a:ln w="15875" cap="flat" cmpd="sng">
              <a:solidFill>
                <a:srgbClr val="72BFC5"/>
              </a:solidFill>
              <a:prstDash val="lgDash"/>
              <a:headEnd type="none" w="med" len="med"/>
              <a:tailEnd type="none" w="med" len="med"/>
            </a:ln>
          </p:spPr>
        </p:cxnSp>
        <p:cxnSp>
          <p:nvCxnSpPr>
            <p:cNvPr id="11278" name="直接连接符 4"/>
            <p:cNvCxnSpPr/>
            <p:nvPr/>
          </p:nvCxnSpPr>
          <p:spPr>
            <a:xfrm rot="5400000">
              <a:off x="288595" y="1868798"/>
              <a:ext cx="2519993" cy="1588"/>
            </a:xfrm>
            <a:prstGeom prst="line">
              <a:avLst/>
            </a:prstGeom>
            <a:ln w="15875" cap="flat" cmpd="sng">
              <a:solidFill>
                <a:srgbClr val="72BFC5"/>
              </a:solidFill>
              <a:prstDash val="lgDash"/>
              <a:headEnd type="none" w="med" len="med"/>
              <a:tailEnd type="none" w="med" len="med"/>
            </a:ln>
          </p:spPr>
        </p:cxnSp>
        <p:sp>
          <p:nvSpPr>
            <p:cNvPr id="7" name="矩形 6"/>
            <p:cNvSpPr/>
            <p:nvPr/>
          </p:nvSpPr>
          <p:spPr bwMode="auto">
            <a:xfrm>
              <a:off x="299400" y="628655"/>
              <a:ext cx="2520627" cy="2519993"/>
            </a:xfrm>
            <a:prstGeom prst="rect">
              <a:avLst/>
            </a:prstGeom>
            <a:noFill/>
            <a:ln w="25400" cap="flat" cmpd="sng" algn="ctr">
              <a:solidFill>
                <a:schemeClr val="accent1">
                  <a:lumMod val="75000"/>
                </a:schemeClr>
              </a:solidFill>
              <a:prstDash val="solid"/>
              <a:round/>
              <a:headEnd type="none" w="med" len="med"/>
              <a:tailEnd type="none" w="med" len="med"/>
            </a:ln>
            <a:effec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 name="Freeform 6"/>
          <p:cNvSpPr/>
          <p:nvPr/>
        </p:nvSpPr>
        <p:spPr>
          <a:xfrm>
            <a:off x="3484563" y="1847850"/>
            <a:ext cx="682625" cy="1879600"/>
          </a:xfrm>
          <a:custGeom>
            <a:avLst/>
            <a:gdLst>
              <a:gd name="txL" fmla="*/ 0 w 1077"/>
              <a:gd name="txT" fmla="*/ 0 h 2960"/>
              <a:gd name="txR" fmla="*/ 1077 w 1077"/>
              <a:gd name="txB" fmla="*/ 2960 h 2960"/>
            </a:gdLst>
            <a:ahLst/>
            <a:cxnLst>
              <a:cxn ang="0">
                <a:pos x="2147483647" y="2147483647"/>
              </a:cxn>
              <a:cxn ang="0">
                <a:pos x="2147483647" y="2147483647"/>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1077" h="2960">
                <a:moveTo>
                  <a:pt x="793" y="89"/>
                </a:moveTo>
                <a:lnTo>
                  <a:pt x="793" y="71"/>
                </a:lnTo>
                <a:lnTo>
                  <a:pt x="779" y="53"/>
                </a:lnTo>
                <a:lnTo>
                  <a:pt x="779" y="36"/>
                </a:lnTo>
                <a:lnTo>
                  <a:pt x="793" y="18"/>
                </a:lnTo>
                <a:lnTo>
                  <a:pt x="793" y="0"/>
                </a:lnTo>
                <a:lnTo>
                  <a:pt x="808" y="0"/>
                </a:lnTo>
                <a:lnTo>
                  <a:pt x="836" y="0"/>
                </a:lnTo>
                <a:lnTo>
                  <a:pt x="850" y="0"/>
                </a:lnTo>
                <a:lnTo>
                  <a:pt x="907" y="18"/>
                </a:lnTo>
                <a:lnTo>
                  <a:pt x="964" y="18"/>
                </a:lnTo>
                <a:lnTo>
                  <a:pt x="1020" y="36"/>
                </a:lnTo>
                <a:lnTo>
                  <a:pt x="1077" y="71"/>
                </a:lnTo>
                <a:lnTo>
                  <a:pt x="1077" y="160"/>
                </a:lnTo>
                <a:lnTo>
                  <a:pt x="1077" y="284"/>
                </a:lnTo>
                <a:lnTo>
                  <a:pt x="1077" y="390"/>
                </a:lnTo>
                <a:lnTo>
                  <a:pt x="1063" y="532"/>
                </a:lnTo>
                <a:lnTo>
                  <a:pt x="1063" y="585"/>
                </a:lnTo>
                <a:lnTo>
                  <a:pt x="1063" y="656"/>
                </a:lnTo>
                <a:lnTo>
                  <a:pt x="1049" y="709"/>
                </a:lnTo>
                <a:lnTo>
                  <a:pt x="1049" y="762"/>
                </a:lnTo>
                <a:lnTo>
                  <a:pt x="1049" y="816"/>
                </a:lnTo>
                <a:lnTo>
                  <a:pt x="1049" y="851"/>
                </a:lnTo>
                <a:lnTo>
                  <a:pt x="1034" y="904"/>
                </a:lnTo>
                <a:lnTo>
                  <a:pt x="1034" y="940"/>
                </a:lnTo>
                <a:lnTo>
                  <a:pt x="1020" y="1028"/>
                </a:lnTo>
                <a:lnTo>
                  <a:pt x="1020" y="1135"/>
                </a:lnTo>
                <a:lnTo>
                  <a:pt x="1006" y="1223"/>
                </a:lnTo>
                <a:lnTo>
                  <a:pt x="978" y="1347"/>
                </a:lnTo>
                <a:lnTo>
                  <a:pt x="964" y="1400"/>
                </a:lnTo>
                <a:lnTo>
                  <a:pt x="949" y="1471"/>
                </a:lnTo>
                <a:lnTo>
                  <a:pt x="935" y="1542"/>
                </a:lnTo>
                <a:lnTo>
                  <a:pt x="921" y="1595"/>
                </a:lnTo>
                <a:lnTo>
                  <a:pt x="907" y="1684"/>
                </a:lnTo>
                <a:lnTo>
                  <a:pt x="879" y="1755"/>
                </a:lnTo>
                <a:lnTo>
                  <a:pt x="850" y="1826"/>
                </a:lnTo>
                <a:lnTo>
                  <a:pt x="822" y="1914"/>
                </a:lnTo>
                <a:lnTo>
                  <a:pt x="793" y="2003"/>
                </a:lnTo>
                <a:lnTo>
                  <a:pt x="765" y="2074"/>
                </a:lnTo>
                <a:lnTo>
                  <a:pt x="737" y="2145"/>
                </a:lnTo>
                <a:lnTo>
                  <a:pt x="694" y="2216"/>
                </a:lnTo>
                <a:lnTo>
                  <a:pt x="652" y="2286"/>
                </a:lnTo>
                <a:lnTo>
                  <a:pt x="623" y="2357"/>
                </a:lnTo>
                <a:lnTo>
                  <a:pt x="581" y="2411"/>
                </a:lnTo>
                <a:lnTo>
                  <a:pt x="538" y="2481"/>
                </a:lnTo>
                <a:lnTo>
                  <a:pt x="496" y="2535"/>
                </a:lnTo>
                <a:lnTo>
                  <a:pt x="453" y="2588"/>
                </a:lnTo>
                <a:lnTo>
                  <a:pt x="425" y="2641"/>
                </a:lnTo>
                <a:lnTo>
                  <a:pt x="368" y="2676"/>
                </a:lnTo>
                <a:lnTo>
                  <a:pt x="326" y="2730"/>
                </a:lnTo>
                <a:lnTo>
                  <a:pt x="283" y="2765"/>
                </a:lnTo>
                <a:lnTo>
                  <a:pt x="241" y="2800"/>
                </a:lnTo>
                <a:lnTo>
                  <a:pt x="198" y="2836"/>
                </a:lnTo>
                <a:lnTo>
                  <a:pt x="156" y="2871"/>
                </a:lnTo>
                <a:lnTo>
                  <a:pt x="113" y="2907"/>
                </a:lnTo>
                <a:lnTo>
                  <a:pt x="85" y="2924"/>
                </a:lnTo>
                <a:lnTo>
                  <a:pt x="56" y="2942"/>
                </a:lnTo>
                <a:lnTo>
                  <a:pt x="42" y="2960"/>
                </a:lnTo>
                <a:lnTo>
                  <a:pt x="28" y="2960"/>
                </a:lnTo>
                <a:lnTo>
                  <a:pt x="14" y="2960"/>
                </a:lnTo>
                <a:lnTo>
                  <a:pt x="0" y="2960"/>
                </a:lnTo>
                <a:lnTo>
                  <a:pt x="0" y="2942"/>
                </a:lnTo>
                <a:lnTo>
                  <a:pt x="14" y="2924"/>
                </a:lnTo>
                <a:lnTo>
                  <a:pt x="28" y="2907"/>
                </a:lnTo>
                <a:lnTo>
                  <a:pt x="42" y="2871"/>
                </a:lnTo>
                <a:lnTo>
                  <a:pt x="71" y="2836"/>
                </a:lnTo>
                <a:lnTo>
                  <a:pt x="113" y="2800"/>
                </a:lnTo>
                <a:lnTo>
                  <a:pt x="156" y="2747"/>
                </a:lnTo>
                <a:lnTo>
                  <a:pt x="198" y="2676"/>
                </a:lnTo>
                <a:lnTo>
                  <a:pt x="255" y="2605"/>
                </a:lnTo>
                <a:lnTo>
                  <a:pt x="297" y="2552"/>
                </a:lnTo>
                <a:lnTo>
                  <a:pt x="354" y="2464"/>
                </a:lnTo>
                <a:lnTo>
                  <a:pt x="397" y="2393"/>
                </a:lnTo>
                <a:lnTo>
                  <a:pt x="439" y="2322"/>
                </a:lnTo>
                <a:lnTo>
                  <a:pt x="482" y="2233"/>
                </a:lnTo>
                <a:lnTo>
                  <a:pt x="524" y="2145"/>
                </a:lnTo>
                <a:lnTo>
                  <a:pt x="553" y="2056"/>
                </a:lnTo>
                <a:lnTo>
                  <a:pt x="595" y="1967"/>
                </a:lnTo>
                <a:lnTo>
                  <a:pt x="623" y="1879"/>
                </a:lnTo>
                <a:lnTo>
                  <a:pt x="652" y="1773"/>
                </a:lnTo>
                <a:lnTo>
                  <a:pt x="680" y="1684"/>
                </a:lnTo>
                <a:lnTo>
                  <a:pt x="708" y="1595"/>
                </a:lnTo>
                <a:lnTo>
                  <a:pt x="737" y="1507"/>
                </a:lnTo>
                <a:lnTo>
                  <a:pt x="751" y="1418"/>
                </a:lnTo>
                <a:lnTo>
                  <a:pt x="765" y="1329"/>
                </a:lnTo>
                <a:lnTo>
                  <a:pt x="793" y="1152"/>
                </a:lnTo>
                <a:lnTo>
                  <a:pt x="822" y="957"/>
                </a:lnTo>
                <a:lnTo>
                  <a:pt x="836" y="780"/>
                </a:lnTo>
                <a:lnTo>
                  <a:pt x="836" y="585"/>
                </a:lnTo>
                <a:lnTo>
                  <a:pt x="836" y="497"/>
                </a:lnTo>
                <a:lnTo>
                  <a:pt x="836" y="408"/>
                </a:lnTo>
                <a:lnTo>
                  <a:pt x="836" y="337"/>
                </a:lnTo>
                <a:lnTo>
                  <a:pt x="836" y="266"/>
                </a:lnTo>
                <a:lnTo>
                  <a:pt x="822" y="213"/>
                </a:lnTo>
                <a:lnTo>
                  <a:pt x="822" y="160"/>
                </a:lnTo>
                <a:lnTo>
                  <a:pt x="808" y="124"/>
                </a:lnTo>
                <a:lnTo>
                  <a:pt x="793" y="89"/>
                </a:lnTo>
              </a:path>
            </a:pathLst>
          </a:custGeom>
          <a:solidFill>
            <a:srgbClr val="FF0000">
              <a:alpha val="100000"/>
            </a:srgbClr>
          </a:solidFill>
          <a:ln w="0" cap="flat" cmpd="sng">
            <a:solidFill>
              <a:srgbClr val="000000">
                <a:alpha val="100000"/>
              </a:srgbClr>
            </a:solidFill>
            <a:prstDash val="solid"/>
            <a:round/>
            <a:headEnd type="none" w="med" len="med"/>
            <a:tailEnd type="none" w="med" len="med"/>
          </a:ln>
        </p:spPr>
        <p:txBody>
          <a:bodyPr/>
          <a:p>
            <a:endParaRPr lang="zh-CN" altLang="en-US"/>
          </a:p>
        </p:txBody>
      </p:sp>
      <p:sp>
        <p:nvSpPr>
          <p:cNvPr id="9" name="Freeform 7"/>
          <p:cNvSpPr/>
          <p:nvPr/>
        </p:nvSpPr>
        <p:spPr>
          <a:xfrm>
            <a:off x="4086225" y="1712913"/>
            <a:ext cx="882650" cy="517525"/>
          </a:xfrm>
          <a:custGeom>
            <a:avLst/>
            <a:gdLst>
              <a:gd name="txL" fmla="*/ 0 w 1389"/>
              <a:gd name="txT" fmla="*/ 0 h 815"/>
              <a:gd name="txR" fmla="*/ 1389 w 1389"/>
              <a:gd name="txB" fmla="*/ 815 h 815"/>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1389" h="815">
                <a:moveTo>
                  <a:pt x="1389" y="248"/>
                </a:moveTo>
                <a:lnTo>
                  <a:pt x="1389" y="248"/>
                </a:lnTo>
                <a:lnTo>
                  <a:pt x="1375" y="265"/>
                </a:lnTo>
                <a:lnTo>
                  <a:pt x="1375" y="283"/>
                </a:lnTo>
                <a:lnTo>
                  <a:pt x="1361" y="283"/>
                </a:lnTo>
                <a:lnTo>
                  <a:pt x="1347" y="301"/>
                </a:lnTo>
                <a:lnTo>
                  <a:pt x="1319" y="301"/>
                </a:lnTo>
                <a:lnTo>
                  <a:pt x="1304" y="301"/>
                </a:lnTo>
                <a:lnTo>
                  <a:pt x="1276" y="319"/>
                </a:lnTo>
                <a:lnTo>
                  <a:pt x="1262" y="319"/>
                </a:lnTo>
                <a:lnTo>
                  <a:pt x="1248" y="319"/>
                </a:lnTo>
                <a:lnTo>
                  <a:pt x="1234" y="336"/>
                </a:lnTo>
                <a:lnTo>
                  <a:pt x="1205" y="354"/>
                </a:lnTo>
                <a:lnTo>
                  <a:pt x="1191" y="372"/>
                </a:lnTo>
                <a:lnTo>
                  <a:pt x="1177" y="390"/>
                </a:lnTo>
                <a:lnTo>
                  <a:pt x="1149" y="425"/>
                </a:lnTo>
                <a:lnTo>
                  <a:pt x="1134" y="443"/>
                </a:lnTo>
                <a:lnTo>
                  <a:pt x="1106" y="478"/>
                </a:lnTo>
                <a:lnTo>
                  <a:pt x="1078" y="514"/>
                </a:lnTo>
                <a:lnTo>
                  <a:pt x="1049" y="549"/>
                </a:lnTo>
                <a:lnTo>
                  <a:pt x="1035" y="602"/>
                </a:lnTo>
                <a:lnTo>
                  <a:pt x="1007" y="638"/>
                </a:lnTo>
                <a:lnTo>
                  <a:pt x="978" y="691"/>
                </a:lnTo>
                <a:lnTo>
                  <a:pt x="950" y="744"/>
                </a:lnTo>
                <a:lnTo>
                  <a:pt x="908" y="815"/>
                </a:lnTo>
                <a:lnTo>
                  <a:pt x="737" y="815"/>
                </a:lnTo>
                <a:lnTo>
                  <a:pt x="766" y="744"/>
                </a:lnTo>
                <a:lnTo>
                  <a:pt x="794" y="691"/>
                </a:lnTo>
                <a:lnTo>
                  <a:pt x="808" y="638"/>
                </a:lnTo>
                <a:lnTo>
                  <a:pt x="823" y="584"/>
                </a:lnTo>
                <a:lnTo>
                  <a:pt x="837" y="549"/>
                </a:lnTo>
                <a:lnTo>
                  <a:pt x="851" y="496"/>
                </a:lnTo>
                <a:lnTo>
                  <a:pt x="865" y="460"/>
                </a:lnTo>
                <a:lnTo>
                  <a:pt x="879" y="425"/>
                </a:lnTo>
                <a:lnTo>
                  <a:pt x="879" y="390"/>
                </a:lnTo>
                <a:lnTo>
                  <a:pt x="893" y="372"/>
                </a:lnTo>
                <a:lnTo>
                  <a:pt x="893" y="336"/>
                </a:lnTo>
                <a:lnTo>
                  <a:pt x="908" y="319"/>
                </a:lnTo>
                <a:lnTo>
                  <a:pt x="908" y="301"/>
                </a:lnTo>
                <a:lnTo>
                  <a:pt x="908" y="283"/>
                </a:lnTo>
                <a:lnTo>
                  <a:pt x="908" y="265"/>
                </a:lnTo>
                <a:lnTo>
                  <a:pt x="893" y="265"/>
                </a:lnTo>
                <a:lnTo>
                  <a:pt x="879" y="265"/>
                </a:lnTo>
                <a:lnTo>
                  <a:pt x="865" y="265"/>
                </a:lnTo>
                <a:lnTo>
                  <a:pt x="851" y="265"/>
                </a:lnTo>
                <a:lnTo>
                  <a:pt x="823" y="265"/>
                </a:lnTo>
                <a:lnTo>
                  <a:pt x="808" y="265"/>
                </a:lnTo>
                <a:lnTo>
                  <a:pt x="780" y="283"/>
                </a:lnTo>
                <a:lnTo>
                  <a:pt x="752" y="283"/>
                </a:lnTo>
                <a:lnTo>
                  <a:pt x="723" y="283"/>
                </a:lnTo>
                <a:lnTo>
                  <a:pt x="695" y="283"/>
                </a:lnTo>
                <a:lnTo>
                  <a:pt x="667" y="301"/>
                </a:lnTo>
                <a:lnTo>
                  <a:pt x="624" y="301"/>
                </a:lnTo>
                <a:lnTo>
                  <a:pt x="582" y="319"/>
                </a:lnTo>
                <a:lnTo>
                  <a:pt x="553" y="319"/>
                </a:lnTo>
                <a:lnTo>
                  <a:pt x="468" y="336"/>
                </a:lnTo>
                <a:lnTo>
                  <a:pt x="383" y="354"/>
                </a:lnTo>
                <a:lnTo>
                  <a:pt x="312" y="372"/>
                </a:lnTo>
                <a:lnTo>
                  <a:pt x="241" y="390"/>
                </a:lnTo>
                <a:lnTo>
                  <a:pt x="185" y="390"/>
                </a:lnTo>
                <a:lnTo>
                  <a:pt x="114" y="390"/>
                </a:lnTo>
                <a:lnTo>
                  <a:pt x="57" y="407"/>
                </a:lnTo>
                <a:lnTo>
                  <a:pt x="0" y="407"/>
                </a:lnTo>
                <a:lnTo>
                  <a:pt x="0" y="283"/>
                </a:lnTo>
                <a:lnTo>
                  <a:pt x="128" y="265"/>
                </a:lnTo>
                <a:lnTo>
                  <a:pt x="241" y="265"/>
                </a:lnTo>
                <a:lnTo>
                  <a:pt x="355" y="248"/>
                </a:lnTo>
                <a:lnTo>
                  <a:pt x="440" y="230"/>
                </a:lnTo>
                <a:lnTo>
                  <a:pt x="539" y="195"/>
                </a:lnTo>
                <a:lnTo>
                  <a:pt x="624" y="177"/>
                </a:lnTo>
                <a:lnTo>
                  <a:pt x="695" y="141"/>
                </a:lnTo>
                <a:lnTo>
                  <a:pt x="780" y="124"/>
                </a:lnTo>
                <a:lnTo>
                  <a:pt x="808" y="124"/>
                </a:lnTo>
                <a:lnTo>
                  <a:pt x="837" y="106"/>
                </a:lnTo>
                <a:lnTo>
                  <a:pt x="865" y="106"/>
                </a:lnTo>
                <a:lnTo>
                  <a:pt x="893" y="88"/>
                </a:lnTo>
                <a:lnTo>
                  <a:pt x="908" y="71"/>
                </a:lnTo>
                <a:lnTo>
                  <a:pt x="936" y="71"/>
                </a:lnTo>
                <a:lnTo>
                  <a:pt x="950" y="53"/>
                </a:lnTo>
                <a:lnTo>
                  <a:pt x="950" y="35"/>
                </a:lnTo>
                <a:lnTo>
                  <a:pt x="978" y="17"/>
                </a:lnTo>
                <a:lnTo>
                  <a:pt x="993" y="17"/>
                </a:lnTo>
                <a:lnTo>
                  <a:pt x="1021" y="0"/>
                </a:lnTo>
                <a:lnTo>
                  <a:pt x="1035" y="17"/>
                </a:lnTo>
                <a:lnTo>
                  <a:pt x="1049" y="17"/>
                </a:lnTo>
                <a:lnTo>
                  <a:pt x="1078" y="17"/>
                </a:lnTo>
                <a:lnTo>
                  <a:pt x="1092" y="35"/>
                </a:lnTo>
                <a:lnTo>
                  <a:pt x="1120" y="53"/>
                </a:lnTo>
                <a:lnTo>
                  <a:pt x="1134" y="53"/>
                </a:lnTo>
                <a:lnTo>
                  <a:pt x="1177" y="71"/>
                </a:lnTo>
                <a:lnTo>
                  <a:pt x="1205" y="88"/>
                </a:lnTo>
                <a:lnTo>
                  <a:pt x="1248" y="106"/>
                </a:lnTo>
                <a:lnTo>
                  <a:pt x="1276" y="141"/>
                </a:lnTo>
                <a:lnTo>
                  <a:pt x="1304" y="159"/>
                </a:lnTo>
                <a:lnTo>
                  <a:pt x="1333" y="177"/>
                </a:lnTo>
                <a:lnTo>
                  <a:pt x="1361" y="195"/>
                </a:lnTo>
                <a:lnTo>
                  <a:pt x="1375" y="212"/>
                </a:lnTo>
                <a:lnTo>
                  <a:pt x="1389" y="212"/>
                </a:lnTo>
                <a:lnTo>
                  <a:pt x="1389" y="230"/>
                </a:lnTo>
                <a:lnTo>
                  <a:pt x="1389" y="248"/>
                </a:lnTo>
              </a:path>
            </a:pathLst>
          </a:custGeom>
          <a:solidFill>
            <a:srgbClr val="FF0000">
              <a:alpha val="100000"/>
            </a:srgbClr>
          </a:solidFill>
          <a:ln w="0" cap="flat" cmpd="sng">
            <a:solidFill>
              <a:srgbClr val="000000">
                <a:alpha val="100000"/>
              </a:srgbClr>
            </a:solidFill>
            <a:prstDash val="solid"/>
            <a:round/>
            <a:headEnd type="none" w="med" len="med"/>
            <a:tailEnd type="none" w="med" len="med"/>
          </a:ln>
        </p:spPr>
        <p:txBody>
          <a:bodyPr/>
          <a:p>
            <a:endParaRPr lang="zh-CN" altLang="en-US"/>
          </a:p>
        </p:txBody>
      </p:sp>
      <p:sp>
        <p:nvSpPr>
          <p:cNvPr id="10" name="Freeform 8"/>
          <p:cNvSpPr/>
          <p:nvPr/>
        </p:nvSpPr>
        <p:spPr>
          <a:xfrm>
            <a:off x="4086225" y="2152650"/>
            <a:ext cx="747713" cy="179388"/>
          </a:xfrm>
          <a:custGeom>
            <a:avLst/>
            <a:gdLst>
              <a:gd name="txL" fmla="*/ 0 w 1177"/>
              <a:gd name="txT" fmla="*/ 0 h 283"/>
              <a:gd name="txR" fmla="*/ 1177 w 1177"/>
              <a:gd name="txB" fmla="*/ 283 h 283"/>
            </a:gdLst>
            <a:ahLst/>
            <a:cxnLst>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0"/>
              </a:cxn>
              <a:cxn ang="0">
                <a:pos x="2147483647" y="0"/>
              </a:cxn>
              <a:cxn ang="0">
                <a:pos x="2147483647" y="0"/>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1177" h="283">
                <a:moveTo>
                  <a:pt x="497" y="71"/>
                </a:moveTo>
                <a:lnTo>
                  <a:pt x="567" y="53"/>
                </a:lnTo>
                <a:lnTo>
                  <a:pt x="638" y="35"/>
                </a:lnTo>
                <a:lnTo>
                  <a:pt x="695" y="18"/>
                </a:lnTo>
                <a:lnTo>
                  <a:pt x="752" y="18"/>
                </a:lnTo>
                <a:lnTo>
                  <a:pt x="808" y="0"/>
                </a:lnTo>
                <a:lnTo>
                  <a:pt x="851" y="0"/>
                </a:lnTo>
                <a:lnTo>
                  <a:pt x="893" y="0"/>
                </a:lnTo>
                <a:lnTo>
                  <a:pt x="936" y="0"/>
                </a:lnTo>
                <a:lnTo>
                  <a:pt x="993" y="0"/>
                </a:lnTo>
                <a:lnTo>
                  <a:pt x="1035" y="0"/>
                </a:lnTo>
                <a:lnTo>
                  <a:pt x="1078" y="0"/>
                </a:lnTo>
                <a:lnTo>
                  <a:pt x="1120" y="18"/>
                </a:lnTo>
                <a:lnTo>
                  <a:pt x="1149" y="35"/>
                </a:lnTo>
                <a:lnTo>
                  <a:pt x="1163" y="35"/>
                </a:lnTo>
                <a:lnTo>
                  <a:pt x="1177" y="53"/>
                </a:lnTo>
                <a:lnTo>
                  <a:pt x="1177" y="71"/>
                </a:lnTo>
                <a:lnTo>
                  <a:pt x="1177" y="88"/>
                </a:lnTo>
                <a:lnTo>
                  <a:pt x="1163" y="88"/>
                </a:lnTo>
                <a:lnTo>
                  <a:pt x="1149" y="106"/>
                </a:lnTo>
                <a:lnTo>
                  <a:pt x="1134" y="106"/>
                </a:lnTo>
                <a:lnTo>
                  <a:pt x="1120" y="106"/>
                </a:lnTo>
                <a:lnTo>
                  <a:pt x="1092" y="124"/>
                </a:lnTo>
                <a:lnTo>
                  <a:pt x="1063" y="124"/>
                </a:lnTo>
                <a:lnTo>
                  <a:pt x="1035" y="142"/>
                </a:lnTo>
                <a:lnTo>
                  <a:pt x="1007" y="142"/>
                </a:lnTo>
                <a:lnTo>
                  <a:pt x="964" y="159"/>
                </a:lnTo>
                <a:lnTo>
                  <a:pt x="922" y="159"/>
                </a:lnTo>
                <a:lnTo>
                  <a:pt x="879" y="177"/>
                </a:lnTo>
                <a:lnTo>
                  <a:pt x="823" y="177"/>
                </a:lnTo>
                <a:lnTo>
                  <a:pt x="780" y="195"/>
                </a:lnTo>
                <a:lnTo>
                  <a:pt x="723" y="195"/>
                </a:lnTo>
                <a:lnTo>
                  <a:pt x="610" y="230"/>
                </a:lnTo>
                <a:lnTo>
                  <a:pt x="497" y="230"/>
                </a:lnTo>
                <a:lnTo>
                  <a:pt x="397" y="248"/>
                </a:lnTo>
                <a:lnTo>
                  <a:pt x="312" y="266"/>
                </a:lnTo>
                <a:lnTo>
                  <a:pt x="227" y="283"/>
                </a:lnTo>
                <a:lnTo>
                  <a:pt x="142" y="283"/>
                </a:lnTo>
                <a:lnTo>
                  <a:pt x="71" y="283"/>
                </a:lnTo>
                <a:lnTo>
                  <a:pt x="0" y="283"/>
                </a:lnTo>
                <a:lnTo>
                  <a:pt x="0" y="159"/>
                </a:lnTo>
                <a:lnTo>
                  <a:pt x="57" y="159"/>
                </a:lnTo>
                <a:lnTo>
                  <a:pt x="100" y="159"/>
                </a:lnTo>
                <a:lnTo>
                  <a:pt x="156" y="142"/>
                </a:lnTo>
                <a:lnTo>
                  <a:pt x="213" y="142"/>
                </a:lnTo>
                <a:lnTo>
                  <a:pt x="284" y="124"/>
                </a:lnTo>
                <a:lnTo>
                  <a:pt x="341" y="106"/>
                </a:lnTo>
                <a:lnTo>
                  <a:pt x="411" y="88"/>
                </a:lnTo>
                <a:lnTo>
                  <a:pt x="497" y="71"/>
                </a:lnTo>
              </a:path>
            </a:pathLst>
          </a:custGeom>
          <a:solidFill>
            <a:srgbClr val="FF0000">
              <a:alpha val="100000"/>
            </a:srgbClr>
          </a:solidFill>
          <a:ln w="0" cap="flat" cmpd="sng">
            <a:solidFill>
              <a:srgbClr val="000000">
                <a:alpha val="100000"/>
              </a:srgbClr>
            </a:solidFill>
            <a:prstDash val="solid"/>
            <a:round/>
            <a:headEnd type="none" w="med" len="med"/>
            <a:tailEnd type="none" w="med" len="med"/>
          </a:ln>
        </p:spPr>
        <p:txBody>
          <a:bodyPr/>
          <a:p>
            <a:endParaRPr lang="zh-CN" altLang="en-US"/>
          </a:p>
        </p:txBody>
      </p:sp>
      <p:sp>
        <p:nvSpPr>
          <p:cNvPr id="11" name="Freeform 9"/>
          <p:cNvSpPr/>
          <p:nvPr/>
        </p:nvSpPr>
        <p:spPr>
          <a:xfrm>
            <a:off x="4294188" y="2466975"/>
            <a:ext cx="1106487" cy="1203325"/>
          </a:xfrm>
          <a:custGeom>
            <a:avLst/>
            <a:gdLst>
              <a:gd name="txL" fmla="*/ 0 w 1744"/>
              <a:gd name="txT" fmla="*/ 0 h 1896"/>
              <a:gd name="txR" fmla="*/ 1744 w 1744"/>
              <a:gd name="txB" fmla="*/ 1896 h 1896"/>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1744" h="1896">
                <a:moveTo>
                  <a:pt x="57" y="1382"/>
                </a:moveTo>
                <a:lnTo>
                  <a:pt x="57" y="1311"/>
                </a:lnTo>
                <a:lnTo>
                  <a:pt x="43" y="1258"/>
                </a:lnTo>
                <a:lnTo>
                  <a:pt x="43" y="1187"/>
                </a:lnTo>
                <a:lnTo>
                  <a:pt x="43" y="1117"/>
                </a:lnTo>
                <a:lnTo>
                  <a:pt x="43" y="1046"/>
                </a:lnTo>
                <a:lnTo>
                  <a:pt x="43" y="975"/>
                </a:lnTo>
                <a:lnTo>
                  <a:pt x="43" y="886"/>
                </a:lnTo>
                <a:lnTo>
                  <a:pt x="43" y="798"/>
                </a:lnTo>
                <a:lnTo>
                  <a:pt x="43" y="709"/>
                </a:lnTo>
                <a:lnTo>
                  <a:pt x="43" y="620"/>
                </a:lnTo>
                <a:lnTo>
                  <a:pt x="57" y="549"/>
                </a:lnTo>
                <a:lnTo>
                  <a:pt x="57" y="479"/>
                </a:lnTo>
                <a:lnTo>
                  <a:pt x="57" y="425"/>
                </a:lnTo>
                <a:lnTo>
                  <a:pt x="57" y="372"/>
                </a:lnTo>
                <a:lnTo>
                  <a:pt x="57" y="319"/>
                </a:lnTo>
                <a:lnTo>
                  <a:pt x="71" y="284"/>
                </a:lnTo>
                <a:lnTo>
                  <a:pt x="71" y="266"/>
                </a:lnTo>
                <a:lnTo>
                  <a:pt x="71" y="230"/>
                </a:lnTo>
                <a:lnTo>
                  <a:pt x="71" y="213"/>
                </a:lnTo>
                <a:lnTo>
                  <a:pt x="57" y="177"/>
                </a:lnTo>
                <a:lnTo>
                  <a:pt x="57" y="160"/>
                </a:lnTo>
                <a:lnTo>
                  <a:pt x="57" y="142"/>
                </a:lnTo>
                <a:lnTo>
                  <a:pt x="43" y="124"/>
                </a:lnTo>
                <a:lnTo>
                  <a:pt x="29" y="124"/>
                </a:lnTo>
                <a:lnTo>
                  <a:pt x="15" y="89"/>
                </a:lnTo>
                <a:lnTo>
                  <a:pt x="0" y="71"/>
                </a:lnTo>
                <a:lnTo>
                  <a:pt x="0" y="53"/>
                </a:lnTo>
                <a:lnTo>
                  <a:pt x="0" y="35"/>
                </a:lnTo>
                <a:lnTo>
                  <a:pt x="0" y="18"/>
                </a:lnTo>
                <a:lnTo>
                  <a:pt x="15" y="18"/>
                </a:lnTo>
                <a:lnTo>
                  <a:pt x="29" y="18"/>
                </a:lnTo>
                <a:lnTo>
                  <a:pt x="43" y="0"/>
                </a:lnTo>
                <a:lnTo>
                  <a:pt x="71" y="18"/>
                </a:lnTo>
                <a:lnTo>
                  <a:pt x="85" y="18"/>
                </a:lnTo>
                <a:lnTo>
                  <a:pt x="114" y="18"/>
                </a:lnTo>
                <a:lnTo>
                  <a:pt x="156" y="35"/>
                </a:lnTo>
                <a:lnTo>
                  <a:pt x="199" y="53"/>
                </a:lnTo>
                <a:lnTo>
                  <a:pt x="241" y="71"/>
                </a:lnTo>
                <a:lnTo>
                  <a:pt x="270" y="89"/>
                </a:lnTo>
                <a:lnTo>
                  <a:pt x="284" y="124"/>
                </a:lnTo>
                <a:lnTo>
                  <a:pt x="312" y="142"/>
                </a:lnTo>
                <a:lnTo>
                  <a:pt x="326" y="177"/>
                </a:lnTo>
                <a:lnTo>
                  <a:pt x="326" y="195"/>
                </a:lnTo>
                <a:lnTo>
                  <a:pt x="326" y="213"/>
                </a:lnTo>
                <a:lnTo>
                  <a:pt x="312" y="248"/>
                </a:lnTo>
                <a:lnTo>
                  <a:pt x="312" y="266"/>
                </a:lnTo>
                <a:lnTo>
                  <a:pt x="284" y="301"/>
                </a:lnTo>
                <a:lnTo>
                  <a:pt x="284" y="319"/>
                </a:lnTo>
                <a:lnTo>
                  <a:pt x="270" y="337"/>
                </a:lnTo>
                <a:lnTo>
                  <a:pt x="270" y="354"/>
                </a:lnTo>
                <a:lnTo>
                  <a:pt x="256" y="390"/>
                </a:lnTo>
                <a:lnTo>
                  <a:pt x="256" y="425"/>
                </a:lnTo>
                <a:lnTo>
                  <a:pt x="256" y="479"/>
                </a:lnTo>
                <a:lnTo>
                  <a:pt x="241" y="514"/>
                </a:lnTo>
                <a:lnTo>
                  <a:pt x="241" y="567"/>
                </a:lnTo>
                <a:lnTo>
                  <a:pt x="227" y="673"/>
                </a:lnTo>
                <a:lnTo>
                  <a:pt x="213" y="780"/>
                </a:lnTo>
                <a:lnTo>
                  <a:pt x="213" y="886"/>
                </a:lnTo>
                <a:lnTo>
                  <a:pt x="213" y="992"/>
                </a:lnTo>
                <a:lnTo>
                  <a:pt x="213" y="1099"/>
                </a:lnTo>
                <a:lnTo>
                  <a:pt x="213" y="1187"/>
                </a:lnTo>
                <a:lnTo>
                  <a:pt x="227" y="1258"/>
                </a:lnTo>
                <a:lnTo>
                  <a:pt x="241" y="1329"/>
                </a:lnTo>
                <a:lnTo>
                  <a:pt x="256" y="1400"/>
                </a:lnTo>
                <a:lnTo>
                  <a:pt x="270" y="1453"/>
                </a:lnTo>
                <a:lnTo>
                  <a:pt x="298" y="1506"/>
                </a:lnTo>
                <a:lnTo>
                  <a:pt x="326" y="1542"/>
                </a:lnTo>
                <a:lnTo>
                  <a:pt x="341" y="1560"/>
                </a:lnTo>
                <a:lnTo>
                  <a:pt x="355" y="1577"/>
                </a:lnTo>
                <a:lnTo>
                  <a:pt x="383" y="1595"/>
                </a:lnTo>
                <a:lnTo>
                  <a:pt x="411" y="1613"/>
                </a:lnTo>
                <a:lnTo>
                  <a:pt x="440" y="1613"/>
                </a:lnTo>
                <a:lnTo>
                  <a:pt x="468" y="1613"/>
                </a:lnTo>
                <a:lnTo>
                  <a:pt x="511" y="1630"/>
                </a:lnTo>
                <a:lnTo>
                  <a:pt x="553" y="1630"/>
                </a:lnTo>
                <a:lnTo>
                  <a:pt x="638" y="1648"/>
                </a:lnTo>
                <a:lnTo>
                  <a:pt x="723" y="1648"/>
                </a:lnTo>
                <a:lnTo>
                  <a:pt x="823" y="1648"/>
                </a:lnTo>
                <a:lnTo>
                  <a:pt x="922" y="1648"/>
                </a:lnTo>
                <a:lnTo>
                  <a:pt x="1021" y="1648"/>
                </a:lnTo>
                <a:lnTo>
                  <a:pt x="1106" y="1630"/>
                </a:lnTo>
                <a:lnTo>
                  <a:pt x="1191" y="1613"/>
                </a:lnTo>
                <a:lnTo>
                  <a:pt x="1262" y="1577"/>
                </a:lnTo>
                <a:lnTo>
                  <a:pt x="1304" y="1560"/>
                </a:lnTo>
                <a:lnTo>
                  <a:pt x="1333" y="1542"/>
                </a:lnTo>
                <a:lnTo>
                  <a:pt x="1375" y="1506"/>
                </a:lnTo>
                <a:lnTo>
                  <a:pt x="1389" y="1453"/>
                </a:lnTo>
                <a:lnTo>
                  <a:pt x="1418" y="1400"/>
                </a:lnTo>
                <a:lnTo>
                  <a:pt x="1446" y="1347"/>
                </a:lnTo>
                <a:lnTo>
                  <a:pt x="1460" y="1276"/>
                </a:lnTo>
                <a:lnTo>
                  <a:pt x="1475" y="1187"/>
                </a:lnTo>
                <a:lnTo>
                  <a:pt x="1489" y="1152"/>
                </a:lnTo>
                <a:lnTo>
                  <a:pt x="1503" y="1117"/>
                </a:lnTo>
                <a:lnTo>
                  <a:pt x="1503" y="1081"/>
                </a:lnTo>
                <a:lnTo>
                  <a:pt x="1517" y="1046"/>
                </a:lnTo>
                <a:lnTo>
                  <a:pt x="1517" y="1010"/>
                </a:lnTo>
                <a:lnTo>
                  <a:pt x="1517" y="992"/>
                </a:lnTo>
                <a:lnTo>
                  <a:pt x="1531" y="957"/>
                </a:lnTo>
                <a:lnTo>
                  <a:pt x="1531" y="939"/>
                </a:lnTo>
                <a:lnTo>
                  <a:pt x="1545" y="922"/>
                </a:lnTo>
                <a:lnTo>
                  <a:pt x="1545" y="904"/>
                </a:lnTo>
                <a:lnTo>
                  <a:pt x="1560" y="886"/>
                </a:lnTo>
                <a:lnTo>
                  <a:pt x="1560" y="868"/>
                </a:lnTo>
                <a:lnTo>
                  <a:pt x="1574" y="851"/>
                </a:lnTo>
                <a:lnTo>
                  <a:pt x="1588" y="851"/>
                </a:lnTo>
                <a:lnTo>
                  <a:pt x="1588" y="868"/>
                </a:lnTo>
                <a:lnTo>
                  <a:pt x="1602" y="868"/>
                </a:lnTo>
                <a:lnTo>
                  <a:pt x="1602" y="886"/>
                </a:lnTo>
                <a:lnTo>
                  <a:pt x="1602" y="904"/>
                </a:lnTo>
                <a:lnTo>
                  <a:pt x="1616" y="922"/>
                </a:lnTo>
                <a:lnTo>
                  <a:pt x="1616" y="939"/>
                </a:lnTo>
                <a:lnTo>
                  <a:pt x="1616" y="957"/>
                </a:lnTo>
                <a:lnTo>
                  <a:pt x="1616" y="975"/>
                </a:lnTo>
                <a:lnTo>
                  <a:pt x="1630" y="1010"/>
                </a:lnTo>
                <a:lnTo>
                  <a:pt x="1630" y="1028"/>
                </a:lnTo>
                <a:lnTo>
                  <a:pt x="1630" y="1063"/>
                </a:lnTo>
                <a:lnTo>
                  <a:pt x="1645" y="1099"/>
                </a:lnTo>
                <a:lnTo>
                  <a:pt x="1645" y="1134"/>
                </a:lnTo>
                <a:lnTo>
                  <a:pt x="1645" y="1187"/>
                </a:lnTo>
                <a:lnTo>
                  <a:pt x="1645" y="1258"/>
                </a:lnTo>
                <a:lnTo>
                  <a:pt x="1659" y="1329"/>
                </a:lnTo>
                <a:lnTo>
                  <a:pt x="1673" y="1400"/>
                </a:lnTo>
                <a:lnTo>
                  <a:pt x="1673" y="1453"/>
                </a:lnTo>
                <a:lnTo>
                  <a:pt x="1687" y="1506"/>
                </a:lnTo>
                <a:lnTo>
                  <a:pt x="1701" y="1542"/>
                </a:lnTo>
                <a:lnTo>
                  <a:pt x="1715" y="1595"/>
                </a:lnTo>
                <a:lnTo>
                  <a:pt x="1730" y="1613"/>
                </a:lnTo>
                <a:lnTo>
                  <a:pt x="1744" y="1648"/>
                </a:lnTo>
                <a:lnTo>
                  <a:pt x="1744" y="1666"/>
                </a:lnTo>
                <a:lnTo>
                  <a:pt x="1730" y="1701"/>
                </a:lnTo>
                <a:lnTo>
                  <a:pt x="1715" y="1719"/>
                </a:lnTo>
                <a:lnTo>
                  <a:pt x="1687" y="1737"/>
                </a:lnTo>
                <a:lnTo>
                  <a:pt x="1659" y="1772"/>
                </a:lnTo>
                <a:lnTo>
                  <a:pt x="1602" y="1790"/>
                </a:lnTo>
                <a:lnTo>
                  <a:pt x="1545" y="1808"/>
                </a:lnTo>
                <a:lnTo>
                  <a:pt x="1432" y="1843"/>
                </a:lnTo>
                <a:lnTo>
                  <a:pt x="1290" y="1861"/>
                </a:lnTo>
                <a:lnTo>
                  <a:pt x="1163" y="1879"/>
                </a:lnTo>
                <a:lnTo>
                  <a:pt x="1021" y="1896"/>
                </a:lnTo>
                <a:lnTo>
                  <a:pt x="950" y="1896"/>
                </a:lnTo>
                <a:lnTo>
                  <a:pt x="879" y="1896"/>
                </a:lnTo>
                <a:lnTo>
                  <a:pt x="808" y="1896"/>
                </a:lnTo>
                <a:lnTo>
                  <a:pt x="752" y="1896"/>
                </a:lnTo>
                <a:lnTo>
                  <a:pt x="681" y="1896"/>
                </a:lnTo>
                <a:lnTo>
                  <a:pt x="624" y="1896"/>
                </a:lnTo>
                <a:lnTo>
                  <a:pt x="567" y="1879"/>
                </a:lnTo>
                <a:lnTo>
                  <a:pt x="525" y="1879"/>
                </a:lnTo>
                <a:lnTo>
                  <a:pt x="468" y="1861"/>
                </a:lnTo>
                <a:lnTo>
                  <a:pt x="411" y="1843"/>
                </a:lnTo>
                <a:lnTo>
                  <a:pt x="369" y="1843"/>
                </a:lnTo>
                <a:lnTo>
                  <a:pt x="326" y="1808"/>
                </a:lnTo>
                <a:lnTo>
                  <a:pt x="298" y="1790"/>
                </a:lnTo>
                <a:lnTo>
                  <a:pt x="256" y="1772"/>
                </a:lnTo>
                <a:lnTo>
                  <a:pt x="227" y="1737"/>
                </a:lnTo>
                <a:lnTo>
                  <a:pt x="199" y="1701"/>
                </a:lnTo>
                <a:lnTo>
                  <a:pt x="171" y="1684"/>
                </a:lnTo>
                <a:lnTo>
                  <a:pt x="142" y="1648"/>
                </a:lnTo>
                <a:lnTo>
                  <a:pt x="128" y="1613"/>
                </a:lnTo>
                <a:lnTo>
                  <a:pt x="114" y="1560"/>
                </a:lnTo>
                <a:lnTo>
                  <a:pt x="85" y="1524"/>
                </a:lnTo>
                <a:lnTo>
                  <a:pt x="71" y="1471"/>
                </a:lnTo>
                <a:lnTo>
                  <a:pt x="71" y="1436"/>
                </a:lnTo>
                <a:lnTo>
                  <a:pt x="57" y="1382"/>
                </a:lnTo>
              </a:path>
            </a:pathLst>
          </a:custGeom>
          <a:solidFill>
            <a:srgbClr val="FF0000">
              <a:alpha val="100000"/>
            </a:srgbClr>
          </a:solidFill>
          <a:ln w="0" cap="flat" cmpd="sng">
            <a:solidFill>
              <a:srgbClr val="000000">
                <a:alpha val="100000"/>
              </a:srgbClr>
            </a:solidFill>
            <a:prstDash val="solid"/>
            <a:round/>
            <a:headEnd type="none" w="med" len="med"/>
            <a:tailEnd type="none" w="med" len="med"/>
          </a:ln>
        </p:spPr>
        <p:txBody>
          <a:bodyPr/>
          <a:p>
            <a:endParaRPr lang="zh-CN" altLang="en-US"/>
          </a:p>
        </p:txBody>
      </p:sp>
      <p:sp>
        <p:nvSpPr>
          <p:cNvPr id="12" name="Freeform 10"/>
          <p:cNvSpPr/>
          <p:nvPr/>
        </p:nvSpPr>
        <p:spPr>
          <a:xfrm>
            <a:off x="3402013" y="1858963"/>
            <a:ext cx="352425" cy="247650"/>
          </a:xfrm>
          <a:custGeom>
            <a:avLst/>
            <a:gdLst>
              <a:gd name="txL" fmla="*/ 0 w 553"/>
              <a:gd name="txT" fmla="*/ 0 h 390"/>
              <a:gd name="txR" fmla="*/ 553 w 553"/>
              <a:gd name="txB" fmla="*/ 390 h 390"/>
            </a:gdLst>
            <a:ahLst/>
            <a:cxnLst>
              <a:cxn ang="0">
                <a:pos x="0" y="0"/>
              </a:cxn>
              <a:cxn ang="0">
                <a:pos x="2147483647" y="0"/>
              </a:cxn>
              <a:cxn ang="0">
                <a:pos x="2147483647" y="0"/>
              </a:cxn>
              <a:cxn ang="0">
                <a:pos x="2147483647" y="0"/>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0"/>
              </a:cxn>
            </a:cxnLst>
            <a:rect l="txL" t="txT" r="txR" b="txB"/>
            <a:pathLst>
              <a:path w="553" h="390">
                <a:moveTo>
                  <a:pt x="0" y="0"/>
                </a:moveTo>
                <a:lnTo>
                  <a:pt x="57" y="0"/>
                </a:lnTo>
                <a:lnTo>
                  <a:pt x="99" y="0"/>
                </a:lnTo>
                <a:lnTo>
                  <a:pt x="142" y="0"/>
                </a:lnTo>
                <a:lnTo>
                  <a:pt x="184" y="0"/>
                </a:lnTo>
                <a:lnTo>
                  <a:pt x="227" y="0"/>
                </a:lnTo>
                <a:lnTo>
                  <a:pt x="255" y="18"/>
                </a:lnTo>
                <a:lnTo>
                  <a:pt x="284" y="18"/>
                </a:lnTo>
                <a:lnTo>
                  <a:pt x="312" y="18"/>
                </a:lnTo>
                <a:lnTo>
                  <a:pt x="369" y="35"/>
                </a:lnTo>
                <a:lnTo>
                  <a:pt x="411" y="53"/>
                </a:lnTo>
                <a:lnTo>
                  <a:pt x="454" y="89"/>
                </a:lnTo>
                <a:lnTo>
                  <a:pt x="496" y="106"/>
                </a:lnTo>
                <a:lnTo>
                  <a:pt x="525" y="142"/>
                </a:lnTo>
                <a:lnTo>
                  <a:pt x="539" y="177"/>
                </a:lnTo>
                <a:lnTo>
                  <a:pt x="553" y="213"/>
                </a:lnTo>
                <a:lnTo>
                  <a:pt x="553" y="248"/>
                </a:lnTo>
                <a:lnTo>
                  <a:pt x="553" y="284"/>
                </a:lnTo>
                <a:lnTo>
                  <a:pt x="539" y="319"/>
                </a:lnTo>
                <a:lnTo>
                  <a:pt x="525" y="354"/>
                </a:lnTo>
                <a:lnTo>
                  <a:pt x="510" y="372"/>
                </a:lnTo>
                <a:lnTo>
                  <a:pt x="496" y="390"/>
                </a:lnTo>
                <a:lnTo>
                  <a:pt x="468" y="390"/>
                </a:lnTo>
                <a:lnTo>
                  <a:pt x="440" y="372"/>
                </a:lnTo>
                <a:lnTo>
                  <a:pt x="411" y="372"/>
                </a:lnTo>
                <a:lnTo>
                  <a:pt x="383" y="354"/>
                </a:lnTo>
                <a:lnTo>
                  <a:pt x="340" y="319"/>
                </a:lnTo>
                <a:lnTo>
                  <a:pt x="284" y="301"/>
                </a:lnTo>
                <a:lnTo>
                  <a:pt x="227" y="248"/>
                </a:lnTo>
                <a:lnTo>
                  <a:pt x="184" y="213"/>
                </a:lnTo>
                <a:lnTo>
                  <a:pt x="128" y="177"/>
                </a:lnTo>
                <a:lnTo>
                  <a:pt x="99" y="142"/>
                </a:lnTo>
                <a:lnTo>
                  <a:pt x="57" y="106"/>
                </a:lnTo>
                <a:lnTo>
                  <a:pt x="43" y="71"/>
                </a:lnTo>
                <a:lnTo>
                  <a:pt x="14" y="53"/>
                </a:lnTo>
                <a:lnTo>
                  <a:pt x="14" y="18"/>
                </a:lnTo>
                <a:lnTo>
                  <a:pt x="0" y="0"/>
                </a:lnTo>
              </a:path>
            </a:pathLst>
          </a:custGeom>
          <a:solidFill>
            <a:srgbClr val="FF0000">
              <a:alpha val="100000"/>
            </a:srgbClr>
          </a:solidFill>
          <a:ln w="0" cap="flat" cmpd="sng">
            <a:solidFill>
              <a:srgbClr val="000000">
                <a:alpha val="100000"/>
              </a:srgbClr>
            </a:solidFill>
            <a:prstDash val="solid"/>
            <a:round/>
            <a:headEnd type="none" w="med" len="med"/>
            <a:tailEnd type="none" w="med" len="med"/>
          </a:ln>
        </p:spPr>
        <p:txBody>
          <a:bodyPr/>
          <a:p>
            <a:endParaRPr lang="zh-CN" altLang="en-US"/>
          </a:p>
        </p:txBody>
      </p:sp>
      <p:sp>
        <p:nvSpPr>
          <p:cNvPr id="13" name="Freeform 11"/>
          <p:cNvSpPr/>
          <p:nvPr/>
        </p:nvSpPr>
        <p:spPr>
          <a:xfrm>
            <a:off x="3214688" y="2387600"/>
            <a:ext cx="323850" cy="247650"/>
          </a:xfrm>
          <a:custGeom>
            <a:avLst/>
            <a:gdLst>
              <a:gd name="txL" fmla="*/ 0 w 510"/>
              <a:gd name="txT" fmla="*/ 0 h 390"/>
              <a:gd name="txR" fmla="*/ 510 w 510"/>
              <a:gd name="txB" fmla="*/ 390 h 390"/>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0"/>
              </a:cxn>
              <a:cxn ang="0">
                <a:pos x="2147483647" y="0"/>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510" h="390">
                <a:moveTo>
                  <a:pt x="311" y="337"/>
                </a:moveTo>
                <a:lnTo>
                  <a:pt x="283" y="301"/>
                </a:lnTo>
                <a:lnTo>
                  <a:pt x="240" y="284"/>
                </a:lnTo>
                <a:lnTo>
                  <a:pt x="198" y="248"/>
                </a:lnTo>
                <a:lnTo>
                  <a:pt x="170" y="195"/>
                </a:lnTo>
                <a:lnTo>
                  <a:pt x="127" y="159"/>
                </a:lnTo>
                <a:lnTo>
                  <a:pt x="85" y="106"/>
                </a:lnTo>
                <a:lnTo>
                  <a:pt x="42" y="53"/>
                </a:lnTo>
                <a:lnTo>
                  <a:pt x="0" y="0"/>
                </a:lnTo>
                <a:lnTo>
                  <a:pt x="70" y="0"/>
                </a:lnTo>
                <a:lnTo>
                  <a:pt x="127" y="0"/>
                </a:lnTo>
                <a:lnTo>
                  <a:pt x="170" y="0"/>
                </a:lnTo>
                <a:lnTo>
                  <a:pt x="226" y="18"/>
                </a:lnTo>
                <a:lnTo>
                  <a:pt x="269" y="18"/>
                </a:lnTo>
                <a:lnTo>
                  <a:pt x="311" y="35"/>
                </a:lnTo>
                <a:lnTo>
                  <a:pt x="354" y="35"/>
                </a:lnTo>
                <a:lnTo>
                  <a:pt x="382" y="53"/>
                </a:lnTo>
                <a:lnTo>
                  <a:pt x="411" y="71"/>
                </a:lnTo>
                <a:lnTo>
                  <a:pt x="439" y="89"/>
                </a:lnTo>
                <a:lnTo>
                  <a:pt x="453" y="106"/>
                </a:lnTo>
                <a:lnTo>
                  <a:pt x="481" y="142"/>
                </a:lnTo>
                <a:lnTo>
                  <a:pt x="481" y="159"/>
                </a:lnTo>
                <a:lnTo>
                  <a:pt x="496" y="177"/>
                </a:lnTo>
                <a:lnTo>
                  <a:pt x="510" y="213"/>
                </a:lnTo>
                <a:lnTo>
                  <a:pt x="510" y="248"/>
                </a:lnTo>
                <a:lnTo>
                  <a:pt x="510" y="266"/>
                </a:lnTo>
                <a:lnTo>
                  <a:pt x="510" y="301"/>
                </a:lnTo>
                <a:lnTo>
                  <a:pt x="496" y="319"/>
                </a:lnTo>
                <a:lnTo>
                  <a:pt x="496" y="337"/>
                </a:lnTo>
                <a:lnTo>
                  <a:pt x="496" y="354"/>
                </a:lnTo>
                <a:lnTo>
                  <a:pt x="481" y="372"/>
                </a:lnTo>
                <a:lnTo>
                  <a:pt x="481" y="390"/>
                </a:lnTo>
                <a:lnTo>
                  <a:pt x="467" y="390"/>
                </a:lnTo>
                <a:lnTo>
                  <a:pt x="453" y="390"/>
                </a:lnTo>
                <a:lnTo>
                  <a:pt x="439" y="390"/>
                </a:lnTo>
                <a:lnTo>
                  <a:pt x="425" y="390"/>
                </a:lnTo>
                <a:lnTo>
                  <a:pt x="396" y="372"/>
                </a:lnTo>
                <a:lnTo>
                  <a:pt x="368" y="372"/>
                </a:lnTo>
                <a:lnTo>
                  <a:pt x="340" y="354"/>
                </a:lnTo>
                <a:lnTo>
                  <a:pt x="311" y="337"/>
                </a:lnTo>
              </a:path>
            </a:pathLst>
          </a:custGeom>
          <a:solidFill>
            <a:srgbClr val="FF0000">
              <a:alpha val="100000"/>
            </a:srgbClr>
          </a:solidFill>
          <a:ln w="0" cap="flat" cmpd="sng">
            <a:solidFill>
              <a:srgbClr val="000000">
                <a:alpha val="100000"/>
              </a:srgbClr>
            </a:solidFill>
            <a:prstDash val="solid"/>
            <a:round/>
            <a:headEnd type="none" w="med" len="med"/>
            <a:tailEnd type="none" w="med" len="med"/>
          </a:ln>
        </p:spPr>
        <p:txBody>
          <a:bodyPr/>
          <a:p>
            <a:endParaRPr lang="zh-CN" altLang="en-US"/>
          </a:p>
        </p:txBody>
      </p:sp>
      <p:sp>
        <p:nvSpPr>
          <p:cNvPr id="14" name="Freeform 12"/>
          <p:cNvSpPr/>
          <p:nvPr/>
        </p:nvSpPr>
        <p:spPr>
          <a:xfrm>
            <a:off x="3205163" y="2657475"/>
            <a:ext cx="557212" cy="901700"/>
          </a:xfrm>
          <a:custGeom>
            <a:avLst/>
            <a:gdLst>
              <a:gd name="txL" fmla="*/ 0 w 879"/>
              <a:gd name="txT" fmla="*/ 0 h 1418"/>
              <a:gd name="txR" fmla="*/ 879 w 879"/>
              <a:gd name="txB" fmla="*/ 1418 h 1418"/>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879" h="1418">
                <a:moveTo>
                  <a:pt x="241" y="904"/>
                </a:moveTo>
                <a:lnTo>
                  <a:pt x="255" y="904"/>
                </a:lnTo>
                <a:lnTo>
                  <a:pt x="255" y="886"/>
                </a:lnTo>
                <a:lnTo>
                  <a:pt x="270" y="869"/>
                </a:lnTo>
                <a:lnTo>
                  <a:pt x="284" y="851"/>
                </a:lnTo>
                <a:lnTo>
                  <a:pt x="298" y="833"/>
                </a:lnTo>
                <a:lnTo>
                  <a:pt x="312" y="798"/>
                </a:lnTo>
                <a:lnTo>
                  <a:pt x="326" y="780"/>
                </a:lnTo>
                <a:lnTo>
                  <a:pt x="355" y="745"/>
                </a:lnTo>
                <a:lnTo>
                  <a:pt x="369" y="709"/>
                </a:lnTo>
                <a:lnTo>
                  <a:pt x="397" y="674"/>
                </a:lnTo>
                <a:lnTo>
                  <a:pt x="426" y="638"/>
                </a:lnTo>
                <a:lnTo>
                  <a:pt x="440" y="603"/>
                </a:lnTo>
                <a:lnTo>
                  <a:pt x="468" y="550"/>
                </a:lnTo>
                <a:lnTo>
                  <a:pt x="496" y="514"/>
                </a:lnTo>
                <a:lnTo>
                  <a:pt x="525" y="461"/>
                </a:lnTo>
                <a:lnTo>
                  <a:pt x="567" y="408"/>
                </a:lnTo>
                <a:lnTo>
                  <a:pt x="596" y="355"/>
                </a:lnTo>
                <a:lnTo>
                  <a:pt x="624" y="319"/>
                </a:lnTo>
                <a:lnTo>
                  <a:pt x="652" y="266"/>
                </a:lnTo>
                <a:lnTo>
                  <a:pt x="681" y="231"/>
                </a:lnTo>
                <a:lnTo>
                  <a:pt x="709" y="195"/>
                </a:lnTo>
                <a:lnTo>
                  <a:pt x="723" y="160"/>
                </a:lnTo>
                <a:lnTo>
                  <a:pt x="752" y="124"/>
                </a:lnTo>
                <a:lnTo>
                  <a:pt x="766" y="107"/>
                </a:lnTo>
                <a:lnTo>
                  <a:pt x="780" y="71"/>
                </a:lnTo>
                <a:lnTo>
                  <a:pt x="794" y="53"/>
                </a:lnTo>
                <a:lnTo>
                  <a:pt x="808" y="36"/>
                </a:lnTo>
                <a:lnTo>
                  <a:pt x="837" y="18"/>
                </a:lnTo>
                <a:lnTo>
                  <a:pt x="851" y="18"/>
                </a:lnTo>
                <a:lnTo>
                  <a:pt x="865" y="0"/>
                </a:lnTo>
                <a:lnTo>
                  <a:pt x="865" y="18"/>
                </a:lnTo>
                <a:lnTo>
                  <a:pt x="879" y="18"/>
                </a:lnTo>
                <a:lnTo>
                  <a:pt x="879" y="36"/>
                </a:lnTo>
                <a:lnTo>
                  <a:pt x="865" y="53"/>
                </a:lnTo>
                <a:lnTo>
                  <a:pt x="865" y="71"/>
                </a:lnTo>
                <a:lnTo>
                  <a:pt x="865" y="89"/>
                </a:lnTo>
                <a:lnTo>
                  <a:pt x="851" y="124"/>
                </a:lnTo>
                <a:lnTo>
                  <a:pt x="837" y="142"/>
                </a:lnTo>
                <a:lnTo>
                  <a:pt x="837" y="195"/>
                </a:lnTo>
                <a:lnTo>
                  <a:pt x="808" y="231"/>
                </a:lnTo>
                <a:lnTo>
                  <a:pt x="794" y="266"/>
                </a:lnTo>
                <a:lnTo>
                  <a:pt x="780" y="319"/>
                </a:lnTo>
                <a:lnTo>
                  <a:pt x="752" y="372"/>
                </a:lnTo>
                <a:lnTo>
                  <a:pt x="737" y="426"/>
                </a:lnTo>
                <a:lnTo>
                  <a:pt x="709" y="497"/>
                </a:lnTo>
                <a:lnTo>
                  <a:pt x="681" y="550"/>
                </a:lnTo>
                <a:lnTo>
                  <a:pt x="652" y="621"/>
                </a:lnTo>
                <a:lnTo>
                  <a:pt x="624" y="674"/>
                </a:lnTo>
                <a:lnTo>
                  <a:pt x="596" y="745"/>
                </a:lnTo>
                <a:lnTo>
                  <a:pt x="567" y="798"/>
                </a:lnTo>
                <a:lnTo>
                  <a:pt x="553" y="851"/>
                </a:lnTo>
                <a:lnTo>
                  <a:pt x="525" y="904"/>
                </a:lnTo>
                <a:lnTo>
                  <a:pt x="511" y="940"/>
                </a:lnTo>
                <a:lnTo>
                  <a:pt x="482" y="993"/>
                </a:lnTo>
                <a:lnTo>
                  <a:pt x="468" y="1028"/>
                </a:lnTo>
                <a:lnTo>
                  <a:pt x="454" y="1064"/>
                </a:lnTo>
                <a:lnTo>
                  <a:pt x="440" y="1099"/>
                </a:lnTo>
                <a:lnTo>
                  <a:pt x="426" y="1135"/>
                </a:lnTo>
                <a:lnTo>
                  <a:pt x="411" y="1170"/>
                </a:lnTo>
                <a:lnTo>
                  <a:pt x="397" y="1188"/>
                </a:lnTo>
                <a:lnTo>
                  <a:pt x="397" y="1223"/>
                </a:lnTo>
                <a:lnTo>
                  <a:pt x="383" y="1241"/>
                </a:lnTo>
                <a:lnTo>
                  <a:pt x="369" y="1276"/>
                </a:lnTo>
                <a:lnTo>
                  <a:pt x="355" y="1312"/>
                </a:lnTo>
                <a:lnTo>
                  <a:pt x="341" y="1329"/>
                </a:lnTo>
                <a:lnTo>
                  <a:pt x="326" y="1365"/>
                </a:lnTo>
                <a:lnTo>
                  <a:pt x="312" y="1383"/>
                </a:lnTo>
                <a:lnTo>
                  <a:pt x="298" y="1400"/>
                </a:lnTo>
                <a:lnTo>
                  <a:pt x="284" y="1400"/>
                </a:lnTo>
                <a:lnTo>
                  <a:pt x="270" y="1400"/>
                </a:lnTo>
                <a:lnTo>
                  <a:pt x="255" y="1418"/>
                </a:lnTo>
                <a:lnTo>
                  <a:pt x="227" y="1400"/>
                </a:lnTo>
                <a:lnTo>
                  <a:pt x="213" y="1400"/>
                </a:lnTo>
                <a:lnTo>
                  <a:pt x="199" y="1383"/>
                </a:lnTo>
                <a:lnTo>
                  <a:pt x="170" y="1365"/>
                </a:lnTo>
                <a:lnTo>
                  <a:pt x="156" y="1347"/>
                </a:lnTo>
                <a:lnTo>
                  <a:pt x="128" y="1312"/>
                </a:lnTo>
                <a:lnTo>
                  <a:pt x="100" y="1276"/>
                </a:lnTo>
                <a:lnTo>
                  <a:pt x="71" y="1241"/>
                </a:lnTo>
                <a:lnTo>
                  <a:pt x="57" y="1205"/>
                </a:lnTo>
                <a:lnTo>
                  <a:pt x="29" y="1188"/>
                </a:lnTo>
                <a:lnTo>
                  <a:pt x="15" y="1152"/>
                </a:lnTo>
                <a:lnTo>
                  <a:pt x="15" y="1135"/>
                </a:lnTo>
                <a:lnTo>
                  <a:pt x="0" y="1099"/>
                </a:lnTo>
                <a:lnTo>
                  <a:pt x="0" y="1081"/>
                </a:lnTo>
                <a:lnTo>
                  <a:pt x="0" y="1064"/>
                </a:lnTo>
                <a:lnTo>
                  <a:pt x="0" y="1046"/>
                </a:lnTo>
                <a:lnTo>
                  <a:pt x="15" y="1028"/>
                </a:lnTo>
                <a:lnTo>
                  <a:pt x="29" y="1010"/>
                </a:lnTo>
                <a:lnTo>
                  <a:pt x="43" y="1010"/>
                </a:lnTo>
                <a:lnTo>
                  <a:pt x="57" y="1028"/>
                </a:lnTo>
                <a:lnTo>
                  <a:pt x="85" y="1028"/>
                </a:lnTo>
                <a:lnTo>
                  <a:pt x="114" y="1028"/>
                </a:lnTo>
                <a:lnTo>
                  <a:pt x="128" y="1028"/>
                </a:lnTo>
                <a:lnTo>
                  <a:pt x="142" y="1010"/>
                </a:lnTo>
                <a:lnTo>
                  <a:pt x="170" y="993"/>
                </a:lnTo>
                <a:lnTo>
                  <a:pt x="185" y="975"/>
                </a:lnTo>
                <a:lnTo>
                  <a:pt x="213" y="940"/>
                </a:lnTo>
                <a:lnTo>
                  <a:pt x="241" y="904"/>
                </a:lnTo>
              </a:path>
            </a:pathLst>
          </a:custGeom>
          <a:solidFill>
            <a:srgbClr val="FF0000">
              <a:alpha val="100000"/>
            </a:srgbClr>
          </a:solidFill>
          <a:ln w="0" cap="flat" cmpd="sng">
            <a:solidFill>
              <a:srgbClr val="000000">
                <a:alpha val="100000"/>
              </a:srgbClr>
            </a:solidFill>
            <a:prstDash val="solid"/>
            <a:round/>
            <a:headEnd type="none" w="med" len="med"/>
            <a:tailEnd type="none" w="med" len="med"/>
          </a:ln>
        </p:spPr>
        <p:txBody>
          <a:bodyPr/>
          <a:p>
            <a:endParaRPr lang="zh-CN" altLang="en-US"/>
          </a:p>
        </p:txBody>
      </p:sp>
      <p:sp>
        <p:nvSpPr>
          <p:cNvPr id="15" name="Freeform 13"/>
          <p:cNvSpPr/>
          <p:nvPr/>
        </p:nvSpPr>
        <p:spPr>
          <a:xfrm>
            <a:off x="4375150" y="2478088"/>
            <a:ext cx="584200" cy="563562"/>
          </a:xfrm>
          <a:custGeom>
            <a:avLst/>
            <a:gdLst>
              <a:gd name="txL" fmla="*/ 0 w 921"/>
              <a:gd name="txT" fmla="*/ 0 h 886"/>
              <a:gd name="txR" fmla="*/ 921 w 921"/>
              <a:gd name="txB" fmla="*/ 886 h 886"/>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Lst>
            <a:rect l="txL" t="txT" r="txR" b="txB"/>
            <a:pathLst>
              <a:path w="921" h="886">
                <a:moveTo>
                  <a:pt x="43" y="780"/>
                </a:moveTo>
                <a:lnTo>
                  <a:pt x="128" y="709"/>
                </a:lnTo>
                <a:lnTo>
                  <a:pt x="213" y="638"/>
                </a:lnTo>
                <a:lnTo>
                  <a:pt x="298" y="567"/>
                </a:lnTo>
                <a:lnTo>
                  <a:pt x="383" y="496"/>
                </a:lnTo>
                <a:lnTo>
                  <a:pt x="425" y="461"/>
                </a:lnTo>
                <a:lnTo>
                  <a:pt x="454" y="425"/>
                </a:lnTo>
                <a:lnTo>
                  <a:pt x="482" y="390"/>
                </a:lnTo>
                <a:lnTo>
                  <a:pt x="524" y="354"/>
                </a:lnTo>
                <a:lnTo>
                  <a:pt x="539" y="319"/>
                </a:lnTo>
                <a:lnTo>
                  <a:pt x="567" y="283"/>
                </a:lnTo>
                <a:lnTo>
                  <a:pt x="595" y="266"/>
                </a:lnTo>
                <a:lnTo>
                  <a:pt x="609" y="230"/>
                </a:lnTo>
                <a:lnTo>
                  <a:pt x="624" y="212"/>
                </a:lnTo>
                <a:lnTo>
                  <a:pt x="638" y="195"/>
                </a:lnTo>
                <a:lnTo>
                  <a:pt x="652" y="159"/>
                </a:lnTo>
                <a:lnTo>
                  <a:pt x="652" y="142"/>
                </a:lnTo>
                <a:lnTo>
                  <a:pt x="652" y="124"/>
                </a:lnTo>
                <a:lnTo>
                  <a:pt x="652" y="106"/>
                </a:lnTo>
                <a:lnTo>
                  <a:pt x="638" y="88"/>
                </a:lnTo>
                <a:lnTo>
                  <a:pt x="624" y="71"/>
                </a:lnTo>
                <a:lnTo>
                  <a:pt x="609" y="53"/>
                </a:lnTo>
                <a:lnTo>
                  <a:pt x="609" y="35"/>
                </a:lnTo>
                <a:lnTo>
                  <a:pt x="595" y="35"/>
                </a:lnTo>
                <a:lnTo>
                  <a:pt x="595" y="17"/>
                </a:lnTo>
                <a:lnTo>
                  <a:pt x="609" y="0"/>
                </a:lnTo>
                <a:lnTo>
                  <a:pt x="624" y="0"/>
                </a:lnTo>
                <a:lnTo>
                  <a:pt x="652" y="0"/>
                </a:lnTo>
                <a:lnTo>
                  <a:pt x="695" y="17"/>
                </a:lnTo>
                <a:lnTo>
                  <a:pt x="737" y="35"/>
                </a:lnTo>
                <a:lnTo>
                  <a:pt x="794" y="53"/>
                </a:lnTo>
                <a:lnTo>
                  <a:pt x="822" y="71"/>
                </a:lnTo>
                <a:lnTo>
                  <a:pt x="836" y="88"/>
                </a:lnTo>
                <a:lnTo>
                  <a:pt x="850" y="106"/>
                </a:lnTo>
                <a:lnTo>
                  <a:pt x="879" y="124"/>
                </a:lnTo>
                <a:lnTo>
                  <a:pt x="893" y="142"/>
                </a:lnTo>
                <a:lnTo>
                  <a:pt x="893" y="159"/>
                </a:lnTo>
                <a:lnTo>
                  <a:pt x="907" y="177"/>
                </a:lnTo>
                <a:lnTo>
                  <a:pt x="921" y="195"/>
                </a:lnTo>
                <a:lnTo>
                  <a:pt x="921" y="212"/>
                </a:lnTo>
                <a:lnTo>
                  <a:pt x="907" y="248"/>
                </a:lnTo>
                <a:lnTo>
                  <a:pt x="893" y="266"/>
                </a:lnTo>
                <a:lnTo>
                  <a:pt x="865" y="301"/>
                </a:lnTo>
                <a:lnTo>
                  <a:pt x="836" y="336"/>
                </a:lnTo>
                <a:lnTo>
                  <a:pt x="794" y="372"/>
                </a:lnTo>
                <a:lnTo>
                  <a:pt x="751" y="407"/>
                </a:lnTo>
                <a:lnTo>
                  <a:pt x="695" y="443"/>
                </a:lnTo>
                <a:lnTo>
                  <a:pt x="638" y="496"/>
                </a:lnTo>
                <a:lnTo>
                  <a:pt x="567" y="531"/>
                </a:lnTo>
                <a:lnTo>
                  <a:pt x="496" y="585"/>
                </a:lnTo>
                <a:lnTo>
                  <a:pt x="411" y="638"/>
                </a:lnTo>
                <a:lnTo>
                  <a:pt x="312" y="691"/>
                </a:lnTo>
                <a:lnTo>
                  <a:pt x="227" y="762"/>
                </a:lnTo>
                <a:lnTo>
                  <a:pt x="113" y="815"/>
                </a:lnTo>
                <a:lnTo>
                  <a:pt x="0" y="886"/>
                </a:lnTo>
                <a:lnTo>
                  <a:pt x="43" y="780"/>
                </a:lnTo>
              </a:path>
            </a:pathLst>
          </a:custGeom>
          <a:solidFill>
            <a:srgbClr val="FF0000">
              <a:alpha val="100000"/>
            </a:srgbClr>
          </a:solidFill>
          <a:ln w="0" cap="flat" cmpd="sng">
            <a:solidFill>
              <a:srgbClr val="000000">
                <a:alpha val="100000"/>
              </a:srgbClr>
            </a:solidFill>
            <a:prstDash val="solid"/>
            <a:round/>
            <a:headEnd type="none" w="med" len="med"/>
            <a:tailEnd type="none" w="med" len="med"/>
          </a:ln>
        </p:spPr>
        <p:txBody>
          <a:bodyPr/>
          <a:p>
            <a:endParaRPr lang="zh-CN" altLang="en-US"/>
          </a:p>
        </p:txBody>
      </p:sp>
      <p:pic>
        <p:nvPicPr>
          <p:cNvPr id="11276" name="Picture 15"/>
          <p:cNvPicPr>
            <a:picLocks noChangeAspect="1"/>
          </p:cNvPicPr>
          <p:nvPr/>
        </p:nvPicPr>
        <p:blipFill>
          <a:blip r:embed="rId2"/>
          <a:stretch>
            <a:fillRect/>
          </a:stretch>
        </p:blipFill>
        <p:spPr>
          <a:xfrm>
            <a:off x="292100" y="4614863"/>
            <a:ext cx="8599488" cy="173355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subTnLst>
                                    <p:audio>
                                      <p:cMediaNode>
                                        <p:cTn display="0" masterRel="sameClick">
                                          <p:stCondLst>
                                            <p:cond evt="begin" delay="0">
                                              <p:tn val="5"/>
                                            </p:cond>
                                          </p:stCondLst>
                                          <p:endCondLst>
                                            <p:cond evt="onStopAudio" delay="0">
                                              <p:tgtEl>
                                                <p:sldTgt/>
                                              </p:tgtEl>
                                            </p:cond>
                                          </p:endCondLst>
                                        </p:cTn>
                                        <p:tgtEl>
                                          <p:sndTgt r:embed="rId3" name="breeze.wav"/>
                                        </p:tgtEl>
                                      </p:cMediaNode>
                                    </p:audio>
                                  </p:sub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up)">
                                      <p:cBhvr>
                                        <p:cTn id="12" dur="500"/>
                                        <p:tgtEl>
                                          <p:spTgt spid="13"/>
                                        </p:tgtEl>
                                      </p:cBhvr>
                                    </p:animEffect>
                                  </p:childTnLst>
                                  <p:subTnLst>
                                    <p:audio>
                                      <p:cMediaNode>
                                        <p:cTn display="0" masterRel="sameClick">
                                          <p:stCondLst>
                                            <p:cond evt="begin" delay="0">
                                              <p:tn val="10"/>
                                            </p:cond>
                                          </p:stCondLst>
                                          <p:endCondLst>
                                            <p:cond evt="onStopAudio" delay="0">
                                              <p:tgtEl>
                                                <p:sldTgt/>
                                              </p:tgtEl>
                                            </p:cond>
                                          </p:endCondLst>
                                        </p:cTn>
                                        <p:tgtEl>
                                          <p:sndTgt r:embed="rId3" name="breeze.wav"/>
                                        </p:tgtEl>
                                      </p:cMediaNode>
                                    </p:audio>
                                  </p:sub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left)">
                                      <p:cBhvr>
                                        <p:cTn id="17" dur="500"/>
                                        <p:tgtEl>
                                          <p:spTgt spid="14"/>
                                        </p:tgtEl>
                                      </p:cBhvr>
                                    </p:animEffect>
                                  </p:childTnLst>
                                  <p:subTnLst>
                                    <p:audio>
                                      <p:cMediaNode>
                                        <p:cTn display="0" masterRel="sameClick">
                                          <p:stCondLst>
                                            <p:cond evt="begin" delay="0">
                                              <p:tn val="15"/>
                                            </p:cond>
                                          </p:stCondLst>
                                          <p:endCondLst>
                                            <p:cond evt="onStopAudio" delay="0">
                                              <p:tgtEl>
                                                <p:sldTgt/>
                                              </p:tgtEl>
                                            </p:cond>
                                          </p:endCondLst>
                                        </p:cTn>
                                        <p:tgtEl>
                                          <p:sndTgt r:embed="rId3" name="breeze.wav"/>
                                        </p:tgtEl>
                                      </p:cMediaNode>
                                    </p:audio>
                                  </p:sub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500"/>
                                        <p:tgtEl>
                                          <p:spTgt spid="9"/>
                                        </p:tgtEl>
                                      </p:cBhvr>
                                    </p:animEffect>
                                  </p:childTnLst>
                                  <p:subTnLst>
                                    <p:audio>
                                      <p:cMediaNode>
                                        <p:cTn display="0" masterRel="sameClick">
                                          <p:stCondLst>
                                            <p:cond evt="begin" delay="0">
                                              <p:tn val="20"/>
                                            </p:cond>
                                          </p:stCondLst>
                                          <p:endCondLst>
                                            <p:cond evt="onStopAudio" delay="0">
                                              <p:tgtEl>
                                                <p:sldTgt/>
                                              </p:tgtEl>
                                            </p:cond>
                                          </p:endCondLst>
                                        </p:cTn>
                                        <p:tgtEl>
                                          <p:sndTgt r:embed="rId3" name="breeze.wav"/>
                                        </p:tgtEl>
                                      </p:cMediaNode>
                                    </p:audio>
                                  </p:sub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500"/>
                                        <p:tgtEl>
                                          <p:spTgt spid="10"/>
                                        </p:tgtEl>
                                      </p:cBhvr>
                                    </p:animEffect>
                                  </p:childTnLst>
                                  <p:subTnLst>
                                    <p:audio>
                                      <p:cMediaNode>
                                        <p:cTn display="0" masterRel="sameClick">
                                          <p:stCondLst>
                                            <p:cond evt="begin" delay="0">
                                              <p:tn val="25"/>
                                            </p:cond>
                                          </p:stCondLst>
                                          <p:endCondLst>
                                            <p:cond evt="onStopAudio" delay="0">
                                              <p:tgtEl>
                                                <p:sldTgt/>
                                              </p:tgtEl>
                                            </p:cond>
                                          </p:endCondLst>
                                        </p:cTn>
                                        <p:tgtEl>
                                          <p:sndTgt r:embed="rId3" name="breeze.wav"/>
                                        </p:tgtEl>
                                      </p:cMediaNode>
                                    </p:audio>
                                  </p:subTnLst>
                                </p:cTn>
                              </p:par>
                            </p:childTnLst>
                          </p:cTn>
                        </p:par>
                      </p:childTnLst>
                    </p:cTn>
                  </p:par>
                  <p:par>
                    <p:cTn id="28" fill="hold">
                      <p:stCondLst>
                        <p:cond delay="indefinite"/>
                      </p:stCondLst>
                      <p:childTnLst>
                        <p:par>
                          <p:cTn id="29" fill="hold">
                            <p:stCondLst>
                              <p:cond delay="0"/>
                            </p:stCondLst>
                            <p:childTnLst>
                              <p:par>
                                <p:cTn id="30" presetID="22" presetClass="entr" presetSubtype="1" fill="hold"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up)">
                                      <p:cBhvr>
                                        <p:cTn id="32" dur="500"/>
                                        <p:tgtEl>
                                          <p:spTgt spid="8"/>
                                        </p:tgtEl>
                                      </p:cBhvr>
                                    </p:animEffect>
                                  </p:childTnLst>
                                  <p:subTnLst>
                                    <p:audio>
                                      <p:cMediaNode>
                                        <p:cTn display="0" masterRel="sameClick">
                                          <p:stCondLst>
                                            <p:cond evt="begin" delay="0">
                                              <p:tn val="30"/>
                                            </p:cond>
                                          </p:stCondLst>
                                          <p:endCondLst>
                                            <p:cond evt="onStopAudio" delay="0">
                                              <p:tgtEl>
                                                <p:sldTgt/>
                                              </p:tgtEl>
                                            </p:cond>
                                          </p:endCondLst>
                                        </p:cTn>
                                        <p:tgtEl>
                                          <p:sndTgt r:embed="rId3" name="breeze.wav"/>
                                        </p:tgtEl>
                                      </p:cMediaNode>
                                    </p:audio>
                                  </p:subTnLst>
                                </p:cTn>
                              </p:par>
                            </p:childTnLst>
                          </p:cTn>
                        </p:par>
                      </p:childTnLst>
                    </p:cTn>
                  </p:par>
                  <p:par>
                    <p:cTn id="33" fill="hold">
                      <p:stCondLst>
                        <p:cond delay="indefinite"/>
                      </p:stCondLst>
                      <p:childTnLst>
                        <p:par>
                          <p:cTn id="34" fill="hold">
                            <p:stCondLst>
                              <p:cond delay="0"/>
                            </p:stCondLst>
                            <p:childTnLst>
                              <p:par>
                                <p:cTn id="35" presetID="22" presetClass="entr" presetSubtype="1" fill="hold" nodeType="click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wipe(up)">
                                      <p:cBhvr>
                                        <p:cTn id="37" dur="500"/>
                                        <p:tgtEl>
                                          <p:spTgt spid="15"/>
                                        </p:tgtEl>
                                      </p:cBhvr>
                                    </p:animEffect>
                                  </p:childTnLst>
                                  <p:subTnLst>
                                    <p:audio>
                                      <p:cMediaNode>
                                        <p:cTn display="0" masterRel="sameClick">
                                          <p:stCondLst>
                                            <p:cond evt="begin" delay="0">
                                              <p:tn val="35"/>
                                            </p:cond>
                                          </p:stCondLst>
                                          <p:endCondLst>
                                            <p:cond evt="onStopAudio" delay="0">
                                              <p:tgtEl>
                                                <p:sldTgt/>
                                              </p:tgtEl>
                                            </p:cond>
                                          </p:endCondLst>
                                        </p:cTn>
                                        <p:tgtEl>
                                          <p:sndTgt r:embed="rId3" name="breeze.wav"/>
                                        </p:tgtEl>
                                      </p:cMediaNode>
                                    </p:audio>
                                  </p:sub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left)">
                                      <p:cBhvr>
                                        <p:cTn id="42" dur="500"/>
                                        <p:tgtEl>
                                          <p:spTgt spid="11"/>
                                        </p:tgtEl>
                                      </p:cBhvr>
                                    </p:animEffect>
                                  </p:childTnLst>
                                  <p:subTnLst>
                                    <p:audio>
                                      <p:cMediaNode>
                                        <p:cTn display="0" masterRel="sameClick">
                                          <p:stCondLst>
                                            <p:cond evt="begin" delay="0">
                                              <p:tn val="40"/>
                                            </p:cond>
                                          </p:stCondLst>
                                          <p:endCondLst>
                                            <p:cond evt="onStopAudio" delay="0">
                                              <p:tgtEl>
                                                <p:sldTgt/>
                                              </p:tgtEl>
                                            </p:cond>
                                          </p:endCondLst>
                                        </p:cTn>
                                        <p:tgtEl>
                                          <p:sndTgt r:embed="rId3" name="breez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12290" name="图片 2" descr="11"/>
          <p:cNvPicPr>
            <a:picLocks noChangeAspect="1"/>
          </p:cNvPicPr>
          <p:nvPr/>
        </p:nvPicPr>
        <p:blipFill>
          <a:blip r:embed="rId1"/>
          <a:srcRect t="22115"/>
          <a:stretch>
            <a:fillRect/>
          </a:stretch>
        </p:blipFill>
        <p:spPr>
          <a:xfrm>
            <a:off x="120650" y="2057400"/>
            <a:ext cx="8902700" cy="4665663"/>
          </a:xfrm>
          <a:prstGeom prst="rect">
            <a:avLst/>
          </a:prstGeom>
          <a:noFill/>
          <a:ln w="9525">
            <a:noFill/>
          </a:ln>
        </p:spPr>
      </p:pic>
      <p:grpSp>
        <p:nvGrpSpPr>
          <p:cNvPr id="12291" name="组合 38"/>
          <p:cNvGrpSpPr/>
          <p:nvPr/>
        </p:nvGrpSpPr>
        <p:grpSpPr>
          <a:xfrm>
            <a:off x="2855913" y="1565275"/>
            <a:ext cx="2541587" cy="2538413"/>
            <a:chOff x="299400" y="609600"/>
            <a:chExt cx="2542863" cy="2539048"/>
          </a:xfrm>
        </p:grpSpPr>
        <p:cxnSp>
          <p:nvCxnSpPr>
            <p:cNvPr id="12305" name="直接连接符 4"/>
            <p:cNvCxnSpPr/>
            <p:nvPr/>
          </p:nvCxnSpPr>
          <p:spPr>
            <a:xfrm>
              <a:off x="321636" y="1876742"/>
              <a:ext cx="2520627" cy="1588"/>
            </a:xfrm>
            <a:prstGeom prst="line">
              <a:avLst/>
            </a:prstGeom>
            <a:ln w="15875" cap="flat" cmpd="sng">
              <a:solidFill>
                <a:srgbClr val="2E75B6"/>
              </a:solidFill>
              <a:prstDash val="lgDash"/>
              <a:headEnd type="none" w="med" len="med"/>
              <a:tailEnd type="none" w="med" len="med"/>
            </a:ln>
          </p:spPr>
        </p:cxnSp>
        <p:cxnSp>
          <p:nvCxnSpPr>
            <p:cNvPr id="12306" name="直接连接符 5"/>
            <p:cNvCxnSpPr/>
            <p:nvPr/>
          </p:nvCxnSpPr>
          <p:spPr>
            <a:xfrm rot="5400000">
              <a:off x="288596" y="1868799"/>
              <a:ext cx="2519993" cy="1588"/>
            </a:xfrm>
            <a:prstGeom prst="line">
              <a:avLst/>
            </a:prstGeom>
            <a:ln w="15875" cap="flat" cmpd="sng">
              <a:solidFill>
                <a:srgbClr val="2E75B6"/>
              </a:solidFill>
              <a:prstDash val="lgDash"/>
              <a:headEnd type="none" w="med" len="med"/>
              <a:tailEnd type="none" w="med" len="med"/>
            </a:ln>
          </p:spPr>
        </p:cxnSp>
        <p:sp>
          <p:nvSpPr>
            <p:cNvPr id="7" name="矩形 6"/>
            <p:cNvSpPr/>
            <p:nvPr/>
          </p:nvSpPr>
          <p:spPr bwMode="auto">
            <a:xfrm>
              <a:off x="299400" y="628655"/>
              <a:ext cx="2520627" cy="2519993"/>
            </a:xfrm>
            <a:prstGeom prst="rect">
              <a:avLst/>
            </a:prstGeom>
            <a:noFill/>
            <a:ln w="25400" cap="flat" cmpd="sng" algn="ctr">
              <a:solidFill>
                <a:schemeClr val="accent1">
                  <a:lumMod val="75000"/>
                </a:schemeClr>
              </a:solidFill>
              <a:prstDash val="solid"/>
              <a:round/>
              <a:headEnd type="none" w="med" len="med"/>
              <a:tailEnd type="none" w="med" len="med"/>
            </a:ln>
            <a:effectLst/>
          </p:spPr>
          <p:txBody>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 name="Freeform 12"/>
          <p:cNvSpPr/>
          <p:nvPr/>
        </p:nvSpPr>
        <p:spPr>
          <a:xfrm>
            <a:off x="3581400" y="1817688"/>
            <a:ext cx="223838" cy="895350"/>
          </a:xfrm>
          <a:custGeom>
            <a:avLst/>
            <a:gdLst>
              <a:gd name="txL" fmla="*/ 0 w 353"/>
              <a:gd name="txT" fmla="*/ 0 h 1410"/>
              <a:gd name="txR" fmla="*/ 353 w 353"/>
              <a:gd name="txB" fmla="*/ 1410 h 1410"/>
            </a:gdLst>
            <a:ahLst/>
            <a:cxnLst>
              <a:cxn ang="0">
                <a:pos x="2147483647" y="2147483647"/>
              </a:cxn>
              <a:cxn ang="0">
                <a:pos x="0" y="2147483647"/>
              </a:cxn>
              <a:cxn ang="0">
                <a:pos x="0" y="2147483647"/>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353" h="1410">
                <a:moveTo>
                  <a:pt x="51" y="151"/>
                </a:moveTo>
                <a:lnTo>
                  <a:pt x="26" y="126"/>
                </a:lnTo>
                <a:lnTo>
                  <a:pt x="13" y="88"/>
                </a:lnTo>
                <a:lnTo>
                  <a:pt x="0" y="63"/>
                </a:lnTo>
                <a:lnTo>
                  <a:pt x="0" y="38"/>
                </a:lnTo>
                <a:lnTo>
                  <a:pt x="0" y="13"/>
                </a:lnTo>
                <a:lnTo>
                  <a:pt x="13" y="13"/>
                </a:lnTo>
                <a:lnTo>
                  <a:pt x="38" y="0"/>
                </a:lnTo>
                <a:lnTo>
                  <a:pt x="63" y="0"/>
                </a:lnTo>
                <a:lnTo>
                  <a:pt x="76" y="0"/>
                </a:lnTo>
                <a:lnTo>
                  <a:pt x="101" y="0"/>
                </a:lnTo>
                <a:lnTo>
                  <a:pt x="126" y="13"/>
                </a:lnTo>
                <a:lnTo>
                  <a:pt x="152" y="13"/>
                </a:lnTo>
                <a:lnTo>
                  <a:pt x="177" y="13"/>
                </a:lnTo>
                <a:lnTo>
                  <a:pt x="215" y="25"/>
                </a:lnTo>
                <a:lnTo>
                  <a:pt x="252" y="25"/>
                </a:lnTo>
                <a:lnTo>
                  <a:pt x="303" y="38"/>
                </a:lnTo>
                <a:lnTo>
                  <a:pt x="303" y="50"/>
                </a:lnTo>
                <a:lnTo>
                  <a:pt x="303" y="63"/>
                </a:lnTo>
                <a:lnTo>
                  <a:pt x="303" y="88"/>
                </a:lnTo>
                <a:lnTo>
                  <a:pt x="303" y="113"/>
                </a:lnTo>
                <a:lnTo>
                  <a:pt x="303" y="139"/>
                </a:lnTo>
                <a:lnTo>
                  <a:pt x="303" y="164"/>
                </a:lnTo>
                <a:lnTo>
                  <a:pt x="315" y="201"/>
                </a:lnTo>
                <a:lnTo>
                  <a:pt x="315" y="239"/>
                </a:lnTo>
                <a:lnTo>
                  <a:pt x="315" y="277"/>
                </a:lnTo>
                <a:lnTo>
                  <a:pt x="315" y="327"/>
                </a:lnTo>
                <a:lnTo>
                  <a:pt x="315" y="378"/>
                </a:lnTo>
                <a:lnTo>
                  <a:pt x="315" y="428"/>
                </a:lnTo>
                <a:lnTo>
                  <a:pt x="328" y="491"/>
                </a:lnTo>
                <a:lnTo>
                  <a:pt x="328" y="554"/>
                </a:lnTo>
                <a:lnTo>
                  <a:pt x="328" y="617"/>
                </a:lnTo>
                <a:lnTo>
                  <a:pt x="328" y="680"/>
                </a:lnTo>
                <a:lnTo>
                  <a:pt x="328" y="743"/>
                </a:lnTo>
                <a:lnTo>
                  <a:pt x="341" y="806"/>
                </a:lnTo>
                <a:lnTo>
                  <a:pt x="341" y="856"/>
                </a:lnTo>
                <a:lnTo>
                  <a:pt x="341" y="906"/>
                </a:lnTo>
                <a:lnTo>
                  <a:pt x="341" y="957"/>
                </a:lnTo>
                <a:lnTo>
                  <a:pt x="341" y="994"/>
                </a:lnTo>
                <a:lnTo>
                  <a:pt x="341" y="1032"/>
                </a:lnTo>
                <a:lnTo>
                  <a:pt x="353" y="1070"/>
                </a:lnTo>
                <a:lnTo>
                  <a:pt x="353" y="1095"/>
                </a:lnTo>
                <a:lnTo>
                  <a:pt x="353" y="1133"/>
                </a:lnTo>
                <a:lnTo>
                  <a:pt x="353" y="1145"/>
                </a:lnTo>
                <a:lnTo>
                  <a:pt x="353" y="1171"/>
                </a:lnTo>
                <a:lnTo>
                  <a:pt x="353" y="1183"/>
                </a:lnTo>
                <a:lnTo>
                  <a:pt x="353" y="1196"/>
                </a:lnTo>
                <a:lnTo>
                  <a:pt x="353" y="1221"/>
                </a:lnTo>
                <a:lnTo>
                  <a:pt x="341" y="1246"/>
                </a:lnTo>
                <a:lnTo>
                  <a:pt x="328" y="1284"/>
                </a:lnTo>
                <a:lnTo>
                  <a:pt x="315" y="1322"/>
                </a:lnTo>
                <a:lnTo>
                  <a:pt x="303" y="1347"/>
                </a:lnTo>
                <a:lnTo>
                  <a:pt x="290" y="1359"/>
                </a:lnTo>
                <a:lnTo>
                  <a:pt x="290" y="1372"/>
                </a:lnTo>
                <a:lnTo>
                  <a:pt x="278" y="1385"/>
                </a:lnTo>
                <a:lnTo>
                  <a:pt x="265" y="1397"/>
                </a:lnTo>
                <a:lnTo>
                  <a:pt x="265" y="1410"/>
                </a:lnTo>
                <a:lnTo>
                  <a:pt x="252" y="1410"/>
                </a:lnTo>
                <a:lnTo>
                  <a:pt x="240" y="1410"/>
                </a:lnTo>
                <a:lnTo>
                  <a:pt x="240" y="1397"/>
                </a:lnTo>
                <a:lnTo>
                  <a:pt x="227" y="1385"/>
                </a:lnTo>
                <a:lnTo>
                  <a:pt x="227" y="1372"/>
                </a:lnTo>
                <a:lnTo>
                  <a:pt x="215" y="1347"/>
                </a:lnTo>
                <a:lnTo>
                  <a:pt x="215" y="1334"/>
                </a:lnTo>
                <a:lnTo>
                  <a:pt x="202" y="1297"/>
                </a:lnTo>
                <a:lnTo>
                  <a:pt x="202" y="1259"/>
                </a:lnTo>
                <a:lnTo>
                  <a:pt x="189" y="1221"/>
                </a:lnTo>
                <a:lnTo>
                  <a:pt x="177" y="1183"/>
                </a:lnTo>
                <a:lnTo>
                  <a:pt x="177" y="1133"/>
                </a:lnTo>
                <a:lnTo>
                  <a:pt x="177" y="1083"/>
                </a:lnTo>
                <a:lnTo>
                  <a:pt x="164" y="1032"/>
                </a:lnTo>
                <a:lnTo>
                  <a:pt x="164" y="982"/>
                </a:lnTo>
                <a:lnTo>
                  <a:pt x="164" y="919"/>
                </a:lnTo>
                <a:lnTo>
                  <a:pt x="164" y="856"/>
                </a:lnTo>
                <a:lnTo>
                  <a:pt x="164" y="730"/>
                </a:lnTo>
                <a:lnTo>
                  <a:pt x="152" y="617"/>
                </a:lnTo>
                <a:lnTo>
                  <a:pt x="152" y="516"/>
                </a:lnTo>
                <a:lnTo>
                  <a:pt x="139" y="415"/>
                </a:lnTo>
                <a:lnTo>
                  <a:pt x="139" y="365"/>
                </a:lnTo>
                <a:lnTo>
                  <a:pt x="126" y="327"/>
                </a:lnTo>
                <a:lnTo>
                  <a:pt x="114" y="290"/>
                </a:lnTo>
                <a:lnTo>
                  <a:pt x="101" y="252"/>
                </a:lnTo>
                <a:lnTo>
                  <a:pt x="101" y="227"/>
                </a:lnTo>
                <a:lnTo>
                  <a:pt x="89" y="201"/>
                </a:lnTo>
                <a:lnTo>
                  <a:pt x="63" y="176"/>
                </a:lnTo>
                <a:lnTo>
                  <a:pt x="51" y="151"/>
                </a:lnTo>
              </a:path>
            </a:pathLst>
          </a:custGeom>
          <a:solidFill>
            <a:srgbClr val="FF0000">
              <a:alpha val="100000"/>
            </a:srgbClr>
          </a:solidFill>
          <a:ln w="0" cap="flat" cmpd="sng">
            <a:solidFill>
              <a:srgbClr val="000000">
                <a:alpha val="100000"/>
              </a:srgbClr>
            </a:solidFill>
            <a:prstDash val="solid"/>
            <a:round/>
            <a:headEnd type="none" w="med" len="med"/>
            <a:tailEnd type="none" w="med" len="med"/>
          </a:ln>
        </p:spPr>
        <p:txBody>
          <a:bodyPr/>
          <a:p>
            <a:endParaRPr lang="zh-CN" altLang="en-US"/>
          </a:p>
        </p:txBody>
      </p:sp>
      <p:sp>
        <p:nvSpPr>
          <p:cNvPr id="9" name="Freeform 13"/>
          <p:cNvSpPr/>
          <p:nvPr/>
        </p:nvSpPr>
        <p:spPr>
          <a:xfrm>
            <a:off x="3724275" y="2130425"/>
            <a:ext cx="481013" cy="127000"/>
          </a:xfrm>
          <a:custGeom>
            <a:avLst/>
            <a:gdLst>
              <a:gd name="txL" fmla="*/ 0 w 756"/>
              <a:gd name="txT" fmla="*/ 0 h 201"/>
              <a:gd name="txR" fmla="*/ 756 w 756"/>
              <a:gd name="txB" fmla="*/ 201 h 201"/>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756" h="201">
                <a:moveTo>
                  <a:pt x="630" y="138"/>
                </a:moveTo>
                <a:lnTo>
                  <a:pt x="580" y="151"/>
                </a:lnTo>
                <a:lnTo>
                  <a:pt x="517" y="164"/>
                </a:lnTo>
                <a:lnTo>
                  <a:pt x="454" y="176"/>
                </a:lnTo>
                <a:lnTo>
                  <a:pt x="378" y="189"/>
                </a:lnTo>
                <a:lnTo>
                  <a:pt x="303" y="189"/>
                </a:lnTo>
                <a:lnTo>
                  <a:pt x="215" y="201"/>
                </a:lnTo>
                <a:lnTo>
                  <a:pt x="114" y="201"/>
                </a:lnTo>
                <a:lnTo>
                  <a:pt x="0" y="201"/>
                </a:lnTo>
                <a:lnTo>
                  <a:pt x="0" y="88"/>
                </a:lnTo>
                <a:lnTo>
                  <a:pt x="25" y="88"/>
                </a:lnTo>
                <a:lnTo>
                  <a:pt x="63" y="88"/>
                </a:lnTo>
                <a:lnTo>
                  <a:pt x="101" y="88"/>
                </a:lnTo>
                <a:lnTo>
                  <a:pt x="151" y="76"/>
                </a:lnTo>
                <a:lnTo>
                  <a:pt x="189" y="76"/>
                </a:lnTo>
                <a:lnTo>
                  <a:pt x="240" y="63"/>
                </a:lnTo>
                <a:lnTo>
                  <a:pt x="278" y="63"/>
                </a:lnTo>
                <a:lnTo>
                  <a:pt x="341" y="50"/>
                </a:lnTo>
                <a:lnTo>
                  <a:pt x="391" y="38"/>
                </a:lnTo>
                <a:lnTo>
                  <a:pt x="429" y="25"/>
                </a:lnTo>
                <a:lnTo>
                  <a:pt x="479" y="13"/>
                </a:lnTo>
                <a:lnTo>
                  <a:pt x="504" y="13"/>
                </a:lnTo>
                <a:lnTo>
                  <a:pt x="542" y="13"/>
                </a:lnTo>
                <a:lnTo>
                  <a:pt x="567" y="0"/>
                </a:lnTo>
                <a:lnTo>
                  <a:pt x="593" y="0"/>
                </a:lnTo>
                <a:lnTo>
                  <a:pt x="605" y="0"/>
                </a:lnTo>
                <a:lnTo>
                  <a:pt x="643" y="0"/>
                </a:lnTo>
                <a:lnTo>
                  <a:pt x="668" y="13"/>
                </a:lnTo>
                <a:lnTo>
                  <a:pt x="706" y="25"/>
                </a:lnTo>
                <a:lnTo>
                  <a:pt x="731" y="38"/>
                </a:lnTo>
                <a:lnTo>
                  <a:pt x="744" y="50"/>
                </a:lnTo>
                <a:lnTo>
                  <a:pt x="756" y="63"/>
                </a:lnTo>
                <a:lnTo>
                  <a:pt x="744" y="76"/>
                </a:lnTo>
                <a:lnTo>
                  <a:pt x="731" y="88"/>
                </a:lnTo>
                <a:lnTo>
                  <a:pt x="719" y="101"/>
                </a:lnTo>
                <a:lnTo>
                  <a:pt x="693" y="113"/>
                </a:lnTo>
                <a:lnTo>
                  <a:pt x="668" y="126"/>
                </a:lnTo>
                <a:lnTo>
                  <a:pt x="630" y="138"/>
                </a:lnTo>
              </a:path>
            </a:pathLst>
          </a:custGeom>
          <a:solidFill>
            <a:srgbClr val="FF0000">
              <a:alpha val="100000"/>
            </a:srgbClr>
          </a:solidFill>
          <a:ln w="0" cap="flat" cmpd="sng">
            <a:solidFill>
              <a:srgbClr val="000000">
                <a:alpha val="100000"/>
              </a:srgbClr>
            </a:solidFill>
            <a:prstDash val="solid"/>
            <a:round/>
            <a:headEnd type="none" w="med" len="med"/>
            <a:tailEnd type="none" w="med" len="med"/>
          </a:ln>
        </p:spPr>
        <p:txBody>
          <a:bodyPr/>
          <a:p>
            <a:endParaRPr lang="zh-CN" altLang="en-US"/>
          </a:p>
        </p:txBody>
      </p:sp>
      <p:sp>
        <p:nvSpPr>
          <p:cNvPr id="10" name="Freeform 14"/>
          <p:cNvSpPr/>
          <p:nvPr/>
        </p:nvSpPr>
        <p:spPr>
          <a:xfrm>
            <a:off x="3740150" y="2497138"/>
            <a:ext cx="536575" cy="104775"/>
          </a:xfrm>
          <a:custGeom>
            <a:avLst/>
            <a:gdLst>
              <a:gd name="txL" fmla="*/ 0 w 845"/>
              <a:gd name="txT" fmla="*/ 0 h 164"/>
              <a:gd name="txR" fmla="*/ 845 w 845"/>
              <a:gd name="txB" fmla="*/ 164 h 164"/>
            </a:gdLst>
            <a:ahLst/>
            <a:cxnLst>
              <a:cxn ang="0">
                <a:pos x="2147483647" y="2147483647"/>
              </a:cxn>
              <a:cxn ang="0">
                <a:pos x="2147483647" y="2147483647"/>
              </a:cxn>
              <a:cxn ang="0">
                <a:pos x="0"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0"/>
              </a:cxn>
              <a:cxn ang="0">
                <a:pos x="2147483647" y="0"/>
              </a:cxn>
              <a:cxn ang="0">
                <a:pos x="2147483647" y="0"/>
              </a:cxn>
              <a:cxn ang="0">
                <a:pos x="2147483647" y="0"/>
              </a:cxn>
              <a:cxn ang="0">
                <a:pos x="2147483647" y="0"/>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845" h="164">
                <a:moveTo>
                  <a:pt x="593" y="151"/>
                </a:moveTo>
                <a:lnTo>
                  <a:pt x="303" y="164"/>
                </a:lnTo>
                <a:lnTo>
                  <a:pt x="0" y="164"/>
                </a:lnTo>
                <a:lnTo>
                  <a:pt x="0" y="50"/>
                </a:lnTo>
                <a:lnTo>
                  <a:pt x="76" y="38"/>
                </a:lnTo>
                <a:lnTo>
                  <a:pt x="139" y="38"/>
                </a:lnTo>
                <a:lnTo>
                  <a:pt x="190" y="25"/>
                </a:lnTo>
                <a:lnTo>
                  <a:pt x="253" y="25"/>
                </a:lnTo>
                <a:lnTo>
                  <a:pt x="303" y="25"/>
                </a:lnTo>
                <a:lnTo>
                  <a:pt x="353" y="13"/>
                </a:lnTo>
                <a:lnTo>
                  <a:pt x="391" y="13"/>
                </a:lnTo>
                <a:lnTo>
                  <a:pt x="442" y="13"/>
                </a:lnTo>
                <a:lnTo>
                  <a:pt x="467" y="13"/>
                </a:lnTo>
                <a:lnTo>
                  <a:pt x="505" y="0"/>
                </a:lnTo>
                <a:lnTo>
                  <a:pt x="542" y="0"/>
                </a:lnTo>
                <a:lnTo>
                  <a:pt x="568" y="0"/>
                </a:lnTo>
                <a:lnTo>
                  <a:pt x="580" y="0"/>
                </a:lnTo>
                <a:lnTo>
                  <a:pt x="605" y="0"/>
                </a:lnTo>
                <a:lnTo>
                  <a:pt x="618" y="0"/>
                </a:lnTo>
                <a:lnTo>
                  <a:pt x="631" y="0"/>
                </a:lnTo>
                <a:lnTo>
                  <a:pt x="668" y="0"/>
                </a:lnTo>
                <a:lnTo>
                  <a:pt x="719" y="0"/>
                </a:lnTo>
                <a:lnTo>
                  <a:pt x="769" y="13"/>
                </a:lnTo>
                <a:lnTo>
                  <a:pt x="832" y="25"/>
                </a:lnTo>
                <a:lnTo>
                  <a:pt x="845" y="38"/>
                </a:lnTo>
                <a:lnTo>
                  <a:pt x="845" y="50"/>
                </a:lnTo>
                <a:lnTo>
                  <a:pt x="845" y="63"/>
                </a:lnTo>
                <a:lnTo>
                  <a:pt x="832" y="75"/>
                </a:lnTo>
                <a:lnTo>
                  <a:pt x="832" y="88"/>
                </a:lnTo>
                <a:lnTo>
                  <a:pt x="820" y="101"/>
                </a:lnTo>
                <a:lnTo>
                  <a:pt x="807" y="113"/>
                </a:lnTo>
                <a:lnTo>
                  <a:pt x="795" y="113"/>
                </a:lnTo>
                <a:lnTo>
                  <a:pt x="782" y="126"/>
                </a:lnTo>
                <a:lnTo>
                  <a:pt x="757" y="126"/>
                </a:lnTo>
                <a:lnTo>
                  <a:pt x="744" y="138"/>
                </a:lnTo>
                <a:lnTo>
                  <a:pt x="719" y="138"/>
                </a:lnTo>
                <a:lnTo>
                  <a:pt x="694" y="138"/>
                </a:lnTo>
                <a:lnTo>
                  <a:pt x="656" y="151"/>
                </a:lnTo>
                <a:lnTo>
                  <a:pt x="631" y="151"/>
                </a:lnTo>
                <a:lnTo>
                  <a:pt x="593" y="151"/>
                </a:lnTo>
              </a:path>
            </a:pathLst>
          </a:custGeom>
          <a:solidFill>
            <a:srgbClr val="FF0000">
              <a:alpha val="100000"/>
            </a:srgbClr>
          </a:solidFill>
          <a:ln w="0" cap="flat" cmpd="sng">
            <a:solidFill>
              <a:srgbClr val="000000">
                <a:alpha val="100000"/>
              </a:srgbClr>
            </a:solidFill>
            <a:prstDash val="solid"/>
            <a:round/>
            <a:headEnd type="none" w="med" len="med"/>
            <a:tailEnd type="none" w="med" len="med"/>
          </a:ln>
        </p:spPr>
        <p:txBody>
          <a:bodyPr/>
          <a:p>
            <a:endParaRPr lang="zh-CN" altLang="en-US"/>
          </a:p>
        </p:txBody>
      </p:sp>
      <p:sp>
        <p:nvSpPr>
          <p:cNvPr id="11" name="Freeform 15"/>
          <p:cNvSpPr/>
          <p:nvPr/>
        </p:nvSpPr>
        <p:spPr>
          <a:xfrm>
            <a:off x="3109913" y="2921000"/>
            <a:ext cx="190500" cy="903288"/>
          </a:xfrm>
          <a:custGeom>
            <a:avLst/>
            <a:gdLst>
              <a:gd name="txL" fmla="*/ 0 w 302"/>
              <a:gd name="txT" fmla="*/ 0 h 1422"/>
              <a:gd name="txR" fmla="*/ 302 w 302"/>
              <a:gd name="txB" fmla="*/ 1422 h 1422"/>
            </a:gdLst>
            <a:ahLst/>
            <a:cxnLst>
              <a:cxn ang="0">
                <a:pos x="2147483647" y="2147483647"/>
              </a:cxn>
              <a:cxn ang="0">
                <a:pos x="2147483647" y="2147483647"/>
              </a:cxn>
              <a:cxn ang="0">
                <a:pos x="0"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302" h="1422">
                <a:moveTo>
                  <a:pt x="50" y="139"/>
                </a:moveTo>
                <a:lnTo>
                  <a:pt x="38" y="113"/>
                </a:lnTo>
                <a:lnTo>
                  <a:pt x="25" y="101"/>
                </a:lnTo>
                <a:lnTo>
                  <a:pt x="12" y="88"/>
                </a:lnTo>
                <a:lnTo>
                  <a:pt x="12" y="76"/>
                </a:lnTo>
                <a:lnTo>
                  <a:pt x="0" y="63"/>
                </a:lnTo>
                <a:lnTo>
                  <a:pt x="0" y="50"/>
                </a:lnTo>
                <a:lnTo>
                  <a:pt x="12" y="38"/>
                </a:lnTo>
                <a:lnTo>
                  <a:pt x="12" y="25"/>
                </a:lnTo>
                <a:lnTo>
                  <a:pt x="38" y="13"/>
                </a:lnTo>
                <a:lnTo>
                  <a:pt x="63" y="0"/>
                </a:lnTo>
                <a:lnTo>
                  <a:pt x="88" y="0"/>
                </a:lnTo>
                <a:lnTo>
                  <a:pt x="126" y="13"/>
                </a:lnTo>
                <a:lnTo>
                  <a:pt x="164" y="25"/>
                </a:lnTo>
                <a:lnTo>
                  <a:pt x="201" y="38"/>
                </a:lnTo>
                <a:lnTo>
                  <a:pt x="252" y="50"/>
                </a:lnTo>
                <a:lnTo>
                  <a:pt x="302" y="50"/>
                </a:lnTo>
                <a:lnTo>
                  <a:pt x="302" y="201"/>
                </a:lnTo>
                <a:lnTo>
                  <a:pt x="290" y="340"/>
                </a:lnTo>
                <a:lnTo>
                  <a:pt x="290" y="478"/>
                </a:lnTo>
                <a:lnTo>
                  <a:pt x="290" y="592"/>
                </a:lnTo>
                <a:lnTo>
                  <a:pt x="290" y="718"/>
                </a:lnTo>
                <a:lnTo>
                  <a:pt x="290" y="818"/>
                </a:lnTo>
                <a:lnTo>
                  <a:pt x="290" y="919"/>
                </a:lnTo>
                <a:lnTo>
                  <a:pt x="290" y="994"/>
                </a:lnTo>
                <a:lnTo>
                  <a:pt x="290" y="1070"/>
                </a:lnTo>
                <a:lnTo>
                  <a:pt x="290" y="1145"/>
                </a:lnTo>
                <a:lnTo>
                  <a:pt x="290" y="1208"/>
                </a:lnTo>
                <a:lnTo>
                  <a:pt x="277" y="1259"/>
                </a:lnTo>
                <a:lnTo>
                  <a:pt x="277" y="1297"/>
                </a:lnTo>
                <a:lnTo>
                  <a:pt x="277" y="1322"/>
                </a:lnTo>
                <a:lnTo>
                  <a:pt x="277" y="1347"/>
                </a:lnTo>
                <a:lnTo>
                  <a:pt x="277" y="1359"/>
                </a:lnTo>
                <a:lnTo>
                  <a:pt x="264" y="1385"/>
                </a:lnTo>
                <a:lnTo>
                  <a:pt x="252" y="1410"/>
                </a:lnTo>
                <a:lnTo>
                  <a:pt x="239" y="1410"/>
                </a:lnTo>
                <a:lnTo>
                  <a:pt x="227" y="1422"/>
                </a:lnTo>
                <a:lnTo>
                  <a:pt x="214" y="1410"/>
                </a:lnTo>
                <a:lnTo>
                  <a:pt x="201" y="1410"/>
                </a:lnTo>
                <a:lnTo>
                  <a:pt x="201" y="1397"/>
                </a:lnTo>
                <a:lnTo>
                  <a:pt x="189" y="1385"/>
                </a:lnTo>
                <a:lnTo>
                  <a:pt x="176" y="1372"/>
                </a:lnTo>
                <a:lnTo>
                  <a:pt x="164" y="1359"/>
                </a:lnTo>
                <a:lnTo>
                  <a:pt x="151" y="1334"/>
                </a:lnTo>
                <a:lnTo>
                  <a:pt x="138" y="1309"/>
                </a:lnTo>
                <a:lnTo>
                  <a:pt x="138" y="1284"/>
                </a:lnTo>
                <a:lnTo>
                  <a:pt x="126" y="1246"/>
                </a:lnTo>
                <a:lnTo>
                  <a:pt x="126" y="1208"/>
                </a:lnTo>
                <a:lnTo>
                  <a:pt x="113" y="1158"/>
                </a:lnTo>
                <a:lnTo>
                  <a:pt x="113" y="1108"/>
                </a:lnTo>
                <a:lnTo>
                  <a:pt x="113" y="1057"/>
                </a:lnTo>
                <a:lnTo>
                  <a:pt x="113" y="994"/>
                </a:lnTo>
                <a:lnTo>
                  <a:pt x="126" y="869"/>
                </a:lnTo>
                <a:lnTo>
                  <a:pt x="126" y="743"/>
                </a:lnTo>
                <a:lnTo>
                  <a:pt x="126" y="617"/>
                </a:lnTo>
                <a:lnTo>
                  <a:pt x="113" y="478"/>
                </a:lnTo>
                <a:lnTo>
                  <a:pt x="113" y="415"/>
                </a:lnTo>
                <a:lnTo>
                  <a:pt x="113" y="353"/>
                </a:lnTo>
                <a:lnTo>
                  <a:pt x="101" y="302"/>
                </a:lnTo>
                <a:lnTo>
                  <a:pt x="101" y="252"/>
                </a:lnTo>
                <a:lnTo>
                  <a:pt x="88" y="214"/>
                </a:lnTo>
                <a:lnTo>
                  <a:pt x="75" y="176"/>
                </a:lnTo>
                <a:lnTo>
                  <a:pt x="63" y="151"/>
                </a:lnTo>
                <a:lnTo>
                  <a:pt x="50" y="139"/>
                </a:lnTo>
              </a:path>
            </a:pathLst>
          </a:custGeom>
          <a:solidFill>
            <a:srgbClr val="FF0000">
              <a:alpha val="100000"/>
            </a:srgbClr>
          </a:solidFill>
          <a:ln w="0" cap="flat" cmpd="sng">
            <a:solidFill>
              <a:srgbClr val="000000">
                <a:alpha val="100000"/>
              </a:srgbClr>
            </a:solidFill>
            <a:prstDash val="solid"/>
            <a:round/>
            <a:headEnd type="none" w="med" len="med"/>
            <a:tailEnd type="none" w="med" len="med"/>
          </a:ln>
        </p:spPr>
        <p:txBody>
          <a:bodyPr/>
          <a:p>
            <a:endParaRPr lang="zh-CN" altLang="en-US"/>
          </a:p>
        </p:txBody>
      </p:sp>
      <p:sp>
        <p:nvSpPr>
          <p:cNvPr id="12" name="Freeform 16"/>
          <p:cNvSpPr/>
          <p:nvPr/>
        </p:nvSpPr>
        <p:spPr>
          <a:xfrm>
            <a:off x="3221038" y="2849563"/>
            <a:ext cx="703262" cy="1022350"/>
          </a:xfrm>
          <a:custGeom>
            <a:avLst/>
            <a:gdLst>
              <a:gd name="txL" fmla="*/ 0 w 1109"/>
              <a:gd name="txT" fmla="*/ 0 h 1611"/>
              <a:gd name="txR" fmla="*/ 1109 w 1109"/>
              <a:gd name="txB" fmla="*/ 1611 h 1611"/>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1109" h="1611">
                <a:moveTo>
                  <a:pt x="1072" y="264"/>
                </a:moveTo>
                <a:lnTo>
                  <a:pt x="1072" y="264"/>
                </a:lnTo>
                <a:lnTo>
                  <a:pt x="1059" y="277"/>
                </a:lnTo>
                <a:lnTo>
                  <a:pt x="1059" y="289"/>
                </a:lnTo>
                <a:lnTo>
                  <a:pt x="1059" y="302"/>
                </a:lnTo>
                <a:lnTo>
                  <a:pt x="1046" y="314"/>
                </a:lnTo>
                <a:lnTo>
                  <a:pt x="1046" y="340"/>
                </a:lnTo>
                <a:lnTo>
                  <a:pt x="1046" y="365"/>
                </a:lnTo>
                <a:lnTo>
                  <a:pt x="1034" y="390"/>
                </a:lnTo>
                <a:lnTo>
                  <a:pt x="1034" y="415"/>
                </a:lnTo>
                <a:lnTo>
                  <a:pt x="1034" y="440"/>
                </a:lnTo>
                <a:lnTo>
                  <a:pt x="1034" y="478"/>
                </a:lnTo>
                <a:lnTo>
                  <a:pt x="1034" y="503"/>
                </a:lnTo>
                <a:lnTo>
                  <a:pt x="1034" y="541"/>
                </a:lnTo>
                <a:lnTo>
                  <a:pt x="1034" y="591"/>
                </a:lnTo>
                <a:lnTo>
                  <a:pt x="1021" y="629"/>
                </a:lnTo>
                <a:lnTo>
                  <a:pt x="1021" y="679"/>
                </a:lnTo>
                <a:lnTo>
                  <a:pt x="1021" y="768"/>
                </a:lnTo>
                <a:lnTo>
                  <a:pt x="1021" y="856"/>
                </a:lnTo>
                <a:lnTo>
                  <a:pt x="1021" y="931"/>
                </a:lnTo>
                <a:lnTo>
                  <a:pt x="1021" y="1007"/>
                </a:lnTo>
                <a:lnTo>
                  <a:pt x="1021" y="1082"/>
                </a:lnTo>
                <a:lnTo>
                  <a:pt x="1021" y="1145"/>
                </a:lnTo>
                <a:lnTo>
                  <a:pt x="1009" y="1196"/>
                </a:lnTo>
                <a:lnTo>
                  <a:pt x="1009" y="1246"/>
                </a:lnTo>
                <a:lnTo>
                  <a:pt x="996" y="1296"/>
                </a:lnTo>
                <a:lnTo>
                  <a:pt x="983" y="1347"/>
                </a:lnTo>
                <a:lnTo>
                  <a:pt x="983" y="1384"/>
                </a:lnTo>
                <a:lnTo>
                  <a:pt x="971" y="1422"/>
                </a:lnTo>
                <a:lnTo>
                  <a:pt x="958" y="1460"/>
                </a:lnTo>
                <a:lnTo>
                  <a:pt x="945" y="1485"/>
                </a:lnTo>
                <a:lnTo>
                  <a:pt x="920" y="1510"/>
                </a:lnTo>
                <a:lnTo>
                  <a:pt x="908" y="1535"/>
                </a:lnTo>
                <a:lnTo>
                  <a:pt x="895" y="1548"/>
                </a:lnTo>
                <a:lnTo>
                  <a:pt x="882" y="1573"/>
                </a:lnTo>
                <a:lnTo>
                  <a:pt x="857" y="1586"/>
                </a:lnTo>
                <a:lnTo>
                  <a:pt x="845" y="1586"/>
                </a:lnTo>
                <a:lnTo>
                  <a:pt x="832" y="1598"/>
                </a:lnTo>
                <a:lnTo>
                  <a:pt x="819" y="1611"/>
                </a:lnTo>
                <a:lnTo>
                  <a:pt x="807" y="1611"/>
                </a:lnTo>
                <a:lnTo>
                  <a:pt x="794" y="1611"/>
                </a:lnTo>
                <a:lnTo>
                  <a:pt x="782" y="1611"/>
                </a:lnTo>
                <a:lnTo>
                  <a:pt x="782" y="1598"/>
                </a:lnTo>
                <a:lnTo>
                  <a:pt x="769" y="1586"/>
                </a:lnTo>
                <a:lnTo>
                  <a:pt x="769" y="1573"/>
                </a:lnTo>
                <a:lnTo>
                  <a:pt x="769" y="1561"/>
                </a:lnTo>
                <a:lnTo>
                  <a:pt x="769" y="1535"/>
                </a:lnTo>
                <a:lnTo>
                  <a:pt x="769" y="1523"/>
                </a:lnTo>
                <a:lnTo>
                  <a:pt x="769" y="1485"/>
                </a:lnTo>
                <a:lnTo>
                  <a:pt x="769" y="1460"/>
                </a:lnTo>
                <a:lnTo>
                  <a:pt x="756" y="1422"/>
                </a:lnTo>
                <a:lnTo>
                  <a:pt x="731" y="1384"/>
                </a:lnTo>
                <a:lnTo>
                  <a:pt x="719" y="1347"/>
                </a:lnTo>
                <a:lnTo>
                  <a:pt x="693" y="1296"/>
                </a:lnTo>
                <a:lnTo>
                  <a:pt x="656" y="1246"/>
                </a:lnTo>
                <a:lnTo>
                  <a:pt x="618" y="1183"/>
                </a:lnTo>
                <a:lnTo>
                  <a:pt x="668" y="1183"/>
                </a:lnTo>
                <a:lnTo>
                  <a:pt x="706" y="1183"/>
                </a:lnTo>
                <a:lnTo>
                  <a:pt x="731" y="1183"/>
                </a:lnTo>
                <a:lnTo>
                  <a:pt x="769" y="1170"/>
                </a:lnTo>
                <a:lnTo>
                  <a:pt x="782" y="1158"/>
                </a:lnTo>
                <a:lnTo>
                  <a:pt x="807" y="1145"/>
                </a:lnTo>
                <a:lnTo>
                  <a:pt x="807" y="1120"/>
                </a:lnTo>
                <a:lnTo>
                  <a:pt x="819" y="1107"/>
                </a:lnTo>
                <a:lnTo>
                  <a:pt x="819" y="1082"/>
                </a:lnTo>
                <a:lnTo>
                  <a:pt x="819" y="1044"/>
                </a:lnTo>
                <a:lnTo>
                  <a:pt x="819" y="994"/>
                </a:lnTo>
                <a:lnTo>
                  <a:pt x="819" y="944"/>
                </a:lnTo>
                <a:lnTo>
                  <a:pt x="819" y="881"/>
                </a:lnTo>
                <a:lnTo>
                  <a:pt x="819" y="818"/>
                </a:lnTo>
                <a:lnTo>
                  <a:pt x="819" y="730"/>
                </a:lnTo>
                <a:lnTo>
                  <a:pt x="819" y="642"/>
                </a:lnTo>
                <a:lnTo>
                  <a:pt x="819" y="591"/>
                </a:lnTo>
                <a:lnTo>
                  <a:pt x="819" y="554"/>
                </a:lnTo>
                <a:lnTo>
                  <a:pt x="819" y="516"/>
                </a:lnTo>
                <a:lnTo>
                  <a:pt x="819" y="478"/>
                </a:lnTo>
                <a:lnTo>
                  <a:pt x="819" y="440"/>
                </a:lnTo>
                <a:lnTo>
                  <a:pt x="819" y="415"/>
                </a:lnTo>
                <a:lnTo>
                  <a:pt x="819" y="377"/>
                </a:lnTo>
                <a:lnTo>
                  <a:pt x="819" y="352"/>
                </a:lnTo>
                <a:lnTo>
                  <a:pt x="807" y="327"/>
                </a:lnTo>
                <a:lnTo>
                  <a:pt x="807" y="302"/>
                </a:lnTo>
                <a:lnTo>
                  <a:pt x="807" y="289"/>
                </a:lnTo>
                <a:lnTo>
                  <a:pt x="807" y="264"/>
                </a:lnTo>
                <a:lnTo>
                  <a:pt x="794" y="252"/>
                </a:lnTo>
                <a:lnTo>
                  <a:pt x="794" y="239"/>
                </a:lnTo>
                <a:lnTo>
                  <a:pt x="794" y="226"/>
                </a:lnTo>
                <a:lnTo>
                  <a:pt x="782" y="226"/>
                </a:lnTo>
                <a:lnTo>
                  <a:pt x="782" y="214"/>
                </a:lnTo>
                <a:lnTo>
                  <a:pt x="769" y="214"/>
                </a:lnTo>
                <a:lnTo>
                  <a:pt x="744" y="214"/>
                </a:lnTo>
                <a:lnTo>
                  <a:pt x="719" y="214"/>
                </a:lnTo>
                <a:lnTo>
                  <a:pt x="693" y="214"/>
                </a:lnTo>
                <a:lnTo>
                  <a:pt x="656" y="214"/>
                </a:lnTo>
                <a:lnTo>
                  <a:pt x="618" y="214"/>
                </a:lnTo>
                <a:lnTo>
                  <a:pt x="567" y="214"/>
                </a:lnTo>
                <a:lnTo>
                  <a:pt x="517" y="226"/>
                </a:lnTo>
                <a:lnTo>
                  <a:pt x="454" y="226"/>
                </a:lnTo>
                <a:lnTo>
                  <a:pt x="391" y="239"/>
                </a:lnTo>
                <a:lnTo>
                  <a:pt x="328" y="252"/>
                </a:lnTo>
                <a:lnTo>
                  <a:pt x="252" y="264"/>
                </a:lnTo>
                <a:lnTo>
                  <a:pt x="177" y="277"/>
                </a:lnTo>
                <a:lnTo>
                  <a:pt x="88" y="289"/>
                </a:lnTo>
                <a:lnTo>
                  <a:pt x="0" y="302"/>
                </a:lnTo>
                <a:lnTo>
                  <a:pt x="0" y="189"/>
                </a:lnTo>
                <a:lnTo>
                  <a:pt x="76" y="176"/>
                </a:lnTo>
                <a:lnTo>
                  <a:pt x="151" y="163"/>
                </a:lnTo>
                <a:lnTo>
                  <a:pt x="227" y="151"/>
                </a:lnTo>
                <a:lnTo>
                  <a:pt x="290" y="138"/>
                </a:lnTo>
                <a:lnTo>
                  <a:pt x="353" y="126"/>
                </a:lnTo>
                <a:lnTo>
                  <a:pt x="416" y="113"/>
                </a:lnTo>
                <a:lnTo>
                  <a:pt x="467" y="113"/>
                </a:lnTo>
                <a:lnTo>
                  <a:pt x="517" y="100"/>
                </a:lnTo>
                <a:lnTo>
                  <a:pt x="555" y="88"/>
                </a:lnTo>
                <a:lnTo>
                  <a:pt x="593" y="75"/>
                </a:lnTo>
                <a:lnTo>
                  <a:pt x="618" y="75"/>
                </a:lnTo>
                <a:lnTo>
                  <a:pt x="643" y="63"/>
                </a:lnTo>
                <a:lnTo>
                  <a:pt x="668" y="50"/>
                </a:lnTo>
                <a:lnTo>
                  <a:pt x="693" y="50"/>
                </a:lnTo>
                <a:lnTo>
                  <a:pt x="706" y="38"/>
                </a:lnTo>
                <a:lnTo>
                  <a:pt x="731" y="12"/>
                </a:lnTo>
                <a:lnTo>
                  <a:pt x="744" y="0"/>
                </a:lnTo>
                <a:lnTo>
                  <a:pt x="769" y="0"/>
                </a:lnTo>
                <a:lnTo>
                  <a:pt x="782" y="0"/>
                </a:lnTo>
                <a:lnTo>
                  <a:pt x="794" y="0"/>
                </a:lnTo>
                <a:lnTo>
                  <a:pt x="807" y="0"/>
                </a:lnTo>
                <a:lnTo>
                  <a:pt x="832" y="12"/>
                </a:lnTo>
                <a:lnTo>
                  <a:pt x="845" y="25"/>
                </a:lnTo>
                <a:lnTo>
                  <a:pt x="870" y="38"/>
                </a:lnTo>
                <a:lnTo>
                  <a:pt x="908" y="50"/>
                </a:lnTo>
                <a:lnTo>
                  <a:pt x="933" y="63"/>
                </a:lnTo>
                <a:lnTo>
                  <a:pt x="971" y="75"/>
                </a:lnTo>
                <a:lnTo>
                  <a:pt x="996" y="88"/>
                </a:lnTo>
                <a:lnTo>
                  <a:pt x="1021" y="113"/>
                </a:lnTo>
                <a:lnTo>
                  <a:pt x="1046" y="126"/>
                </a:lnTo>
                <a:lnTo>
                  <a:pt x="1072" y="138"/>
                </a:lnTo>
                <a:lnTo>
                  <a:pt x="1084" y="151"/>
                </a:lnTo>
                <a:lnTo>
                  <a:pt x="1097" y="163"/>
                </a:lnTo>
                <a:lnTo>
                  <a:pt x="1109" y="176"/>
                </a:lnTo>
                <a:lnTo>
                  <a:pt x="1109" y="189"/>
                </a:lnTo>
                <a:lnTo>
                  <a:pt x="1109" y="201"/>
                </a:lnTo>
                <a:lnTo>
                  <a:pt x="1109" y="226"/>
                </a:lnTo>
                <a:lnTo>
                  <a:pt x="1097" y="239"/>
                </a:lnTo>
                <a:lnTo>
                  <a:pt x="1072" y="264"/>
                </a:lnTo>
              </a:path>
            </a:pathLst>
          </a:custGeom>
          <a:solidFill>
            <a:srgbClr val="FF0000">
              <a:alpha val="100000"/>
            </a:srgbClr>
          </a:solidFill>
          <a:ln w="0" cap="flat" cmpd="sng">
            <a:solidFill>
              <a:srgbClr val="000000">
                <a:alpha val="100000"/>
              </a:srgbClr>
            </a:solidFill>
            <a:prstDash val="solid"/>
            <a:round/>
            <a:headEnd type="none" w="med" len="med"/>
            <a:tailEnd type="none" w="med" len="med"/>
          </a:ln>
        </p:spPr>
        <p:txBody>
          <a:bodyPr/>
          <a:p>
            <a:endParaRPr lang="zh-CN" altLang="en-US"/>
          </a:p>
        </p:txBody>
      </p:sp>
      <p:sp>
        <p:nvSpPr>
          <p:cNvPr id="13" name="Freeform 17"/>
          <p:cNvSpPr/>
          <p:nvPr/>
        </p:nvSpPr>
        <p:spPr>
          <a:xfrm>
            <a:off x="3244850" y="3241675"/>
            <a:ext cx="384175" cy="103188"/>
          </a:xfrm>
          <a:custGeom>
            <a:avLst/>
            <a:gdLst>
              <a:gd name="txL" fmla="*/ 0 w 605"/>
              <a:gd name="txT" fmla="*/ 0 h 163"/>
              <a:gd name="txR" fmla="*/ 605 w 605"/>
              <a:gd name="txB" fmla="*/ 163 h 163"/>
            </a:gdLst>
            <a:ahLst/>
            <a:cxnLst>
              <a:cxn ang="0">
                <a:pos x="2147483647" y="2147483647"/>
              </a:cxn>
              <a:cxn ang="0">
                <a:pos x="2147483647" y="2147483647"/>
              </a:cxn>
              <a:cxn ang="0">
                <a:pos x="2147483647" y="0"/>
              </a:cxn>
              <a:cxn ang="0">
                <a:pos x="2147483647" y="0"/>
              </a:cxn>
              <a:cxn ang="0">
                <a:pos x="2147483647" y="0"/>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605" h="163">
                <a:moveTo>
                  <a:pt x="277" y="25"/>
                </a:moveTo>
                <a:lnTo>
                  <a:pt x="303" y="12"/>
                </a:lnTo>
                <a:lnTo>
                  <a:pt x="340" y="0"/>
                </a:lnTo>
                <a:lnTo>
                  <a:pt x="378" y="0"/>
                </a:lnTo>
                <a:lnTo>
                  <a:pt x="416" y="0"/>
                </a:lnTo>
                <a:lnTo>
                  <a:pt x="466" y="0"/>
                </a:lnTo>
                <a:lnTo>
                  <a:pt x="504" y="0"/>
                </a:lnTo>
                <a:lnTo>
                  <a:pt x="529" y="12"/>
                </a:lnTo>
                <a:lnTo>
                  <a:pt x="567" y="25"/>
                </a:lnTo>
                <a:lnTo>
                  <a:pt x="580" y="25"/>
                </a:lnTo>
                <a:lnTo>
                  <a:pt x="592" y="37"/>
                </a:lnTo>
                <a:lnTo>
                  <a:pt x="605" y="37"/>
                </a:lnTo>
                <a:lnTo>
                  <a:pt x="605" y="50"/>
                </a:lnTo>
                <a:lnTo>
                  <a:pt x="605" y="62"/>
                </a:lnTo>
                <a:lnTo>
                  <a:pt x="605" y="75"/>
                </a:lnTo>
                <a:lnTo>
                  <a:pt x="592" y="75"/>
                </a:lnTo>
                <a:lnTo>
                  <a:pt x="580" y="88"/>
                </a:lnTo>
                <a:lnTo>
                  <a:pt x="555" y="100"/>
                </a:lnTo>
                <a:lnTo>
                  <a:pt x="542" y="100"/>
                </a:lnTo>
                <a:lnTo>
                  <a:pt x="517" y="113"/>
                </a:lnTo>
                <a:lnTo>
                  <a:pt x="492" y="113"/>
                </a:lnTo>
                <a:lnTo>
                  <a:pt x="454" y="113"/>
                </a:lnTo>
                <a:lnTo>
                  <a:pt x="429" y="125"/>
                </a:lnTo>
                <a:lnTo>
                  <a:pt x="391" y="125"/>
                </a:lnTo>
                <a:lnTo>
                  <a:pt x="340" y="138"/>
                </a:lnTo>
                <a:lnTo>
                  <a:pt x="303" y="138"/>
                </a:lnTo>
                <a:lnTo>
                  <a:pt x="252" y="151"/>
                </a:lnTo>
                <a:lnTo>
                  <a:pt x="189" y="151"/>
                </a:lnTo>
                <a:lnTo>
                  <a:pt x="139" y="151"/>
                </a:lnTo>
                <a:lnTo>
                  <a:pt x="76" y="163"/>
                </a:lnTo>
                <a:lnTo>
                  <a:pt x="0" y="163"/>
                </a:lnTo>
                <a:lnTo>
                  <a:pt x="0" y="37"/>
                </a:lnTo>
                <a:lnTo>
                  <a:pt x="50" y="37"/>
                </a:lnTo>
                <a:lnTo>
                  <a:pt x="101" y="37"/>
                </a:lnTo>
                <a:lnTo>
                  <a:pt x="139" y="37"/>
                </a:lnTo>
                <a:lnTo>
                  <a:pt x="176" y="37"/>
                </a:lnTo>
                <a:lnTo>
                  <a:pt x="202" y="37"/>
                </a:lnTo>
                <a:lnTo>
                  <a:pt x="227" y="25"/>
                </a:lnTo>
                <a:lnTo>
                  <a:pt x="252" y="25"/>
                </a:lnTo>
                <a:lnTo>
                  <a:pt x="277" y="25"/>
                </a:lnTo>
              </a:path>
            </a:pathLst>
          </a:custGeom>
          <a:solidFill>
            <a:srgbClr val="FF0000">
              <a:alpha val="100000"/>
            </a:srgbClr>
          </a:solidFill>
          <a:ln w="0" cap="flat" cmpd="sng">
            <a:solidFill>
              <a:srgbClr val="000000">
                <a:alpha val="100000"/>
              </a:srgbClr>
            </a:solidFill>
            <a:prstDash val="solid"/>
            <a:round/>
            <a:headEnd type="none" w="med" len="med"/>
            <a:tailEnd type="none" w="med" len="med"/>
          </a:ln>
        </p:spPr>
        <p:txBody>
          <a:bodyPr/>
          <a:p>
            <a:endParaRPr lang="zh-CN" altLang="en-US"/>
          </a:p>
        </p:txBody>
      </p:sp>
      <p:sp>
        <p:nvSpPr>
          <p:cNvPr id="14" name="Freeform 18"/>
          <p:cNvSpPr/>
          <p:nvPr/>
        </p:nvSpPr>
        <p:spPr>
          <a:xfrm>
            <a:off x="3244850" y="3584575"/>
            <a:ext cx="463550" cy="95250"/>
          </a:xfrm>
          <a:custGeom>
            <a:avLst/>
            <a:gdLst>
              <a:gd name="txL" fmla="*/ 0 w 731"/>
              <a:gd name="txT" fmla="*/ 0 h 151"/>
              <a:gd name="txR" fmla="*/ 731 w 731"/>
              <a:gd name="txB" fmla="*/ 151 h 151"/>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0"/>
              </a:cxn>
              <a:cxn ang="0">
                <a:pos x="2147483647" y="0"/>
              </a:cxn>
              <a:cxn ang="0">
                <a:pos x="2147483647" y="0"/>
              </a:cxn>
              <a:cxn ang="0">
                <a:pos x="2147483647" y="2147483647"/>
              </a:cxn>
              <a:cxn ang="0">
                <a:pos x="2147483647" y="2147483647"/>
              </a:cxn>
              <a:cxn ang="0">
                <a:pos x="2147483647" y="2147483647"/>
              </a:cxn>
              <a:cxn ang="0">
                <a:pos x="2147483647" y="2147483647"/>
              </a:cxn>
            </a:cxnLst>
            <a:rect l="txL" t="txT" r="txR" b="txB"/>
            <a:pathLst>
              <a:path w="731" h="151">
                <a:moveTo>
                  <a:pt x="731" y="126"/>
                </a:moveTo>
                <a:lnTo>
                  <a:pt x="655" y="126"/>
                </a:lnTo>
                <a:lnTo>
                  <a:pt x="605" y="138"/>
                </a:lnTo>
                <a:lnTo>
                  <a:pt x="542" y="138"/>
                </a:lnTo>
                <a:lnTo>
                  <a:pt x="479" y="138"/>
                </a:lnTo>
                <a:lnTo>
                  <a:pt x="429" y="138"/>
                </a:lnTo>
                <a:lnTo>
                  <a:pt x="378" y="138"/>
                </a:lnTo>
                <a:lnTo>
                  <a:pt x="328" y="151"/>
                </a:lnTo>
                <a:lnTo>
                  <a:pt x="290" y="151"/>
                </a:lnTo>
                <a:lnTo>
                  <a:pt x="239" y="151"/>
                </a:lnTo>
                <a:lnTo>
                  <a:pt x="202" y="151"/>
                </a:lnTo>
                <a:lnTo>
                  <a:pt x="164" y="151"/>
                </a:lnTo>
                <a:lnTo>
                  <a:pt x="126" y="151"/>
                </a:lnTo>
                <a:lnTo>
                  <a:pt x="88" y="151"/>
                </a:lnTo>
                <a:lnTo>
                  <a:pt x="63" y="151"/>
                </a:lnTo>
                <a:lnTo>
                  <a:pt x="25" y="151"/>
                </a:lnTo>
                <a:lnTo>
                  <a:pt x="0" y="151"/>
                </a:lnTo>
                <a:lnTo>
                  <a:pt x="0" y="50"/>
                </a:lnTo>
                <a:lnTo>
                  <a:pt x="38" y="50"/>
                </a:lnTo>
                <a:lnTo>
                  <a:pt x="76" y="38"/>
                </a:lnTo>
                <a:lnTo>
                  <a:pt x="113" y="38"/>
                </a:lnTo>
                <a:lnTo>
                  <a:pt x="151" y="25"/>
                </a:lnTo>
                <a:lnTo>
                  <a:pt x="164" y="25"/>
                </a:lnTo>
                <a:lnTo>
                  <a:pt x="189" y="12"/>
                </a:lnTo>
                <a:lnTo>
                  <a:pt x="214" y="12"/>
                </a:lnTo>
                <a:lnTo>
                  <a:pt x="239" y="12"/>
                </a:lnTo>
                <a:lnTo>
                  <a:pt x="265" y="0"/>
                </a:lnTo>
                <a:lnTo>
                  <a:pt x="303" y="0"/>
                </a:lnTo>
                <a:lnTo>
                  <a:pt x="340" y="0"/>
                </a:lnTo>
                <a:lnTo>
                  <a:pt x="378" y="0"/>
                </a:lnTo>
                <a:lnTo>
                  <a:pt x="466" y="0"/>
                </a:lnTo>
                <a:lnTo>
                  <a:pt x="555" y="12"/>
                </a:lnTo>
                <a:lnTo>
                  <a:pt x="643" y="25"/>
                </a:lnTo>
                <a:lnTo>
                  <a:pt x="731" y="50"/>
                </a:lnTo>
                <a:lnTo>
                  <a:pt x="731" y="126"/>
                </a:lnTo>
              </a:path>
            </a:pathLst>
          </a:custGeom>
          <a:solidFill>
            <a:srgbClr val="FF0000">
              <a:alpha val="100000"/>
            </a:srgbClr>
          </a:solidFill>
          <a:ln w="0" cap="flat" cmpd="sng">
            <a:solidFill>
              <a:srgbClr val="000000">
                <a:alpha val="100000"/>
              </a:srgbClr>
            </a:solidFill>
            <a:prstDash val="solid"/>
            <a:round/>
            <a:headEnd type="none" w="med" len="med"/>
            <a:tailEnd type="none" w="med" len="med"/>
          </a:ln>
        </p:spPr>
        <p:txBody>
          <a:bodyPr/>
          <a:p>
            <a:endParaRPr lang="zh-CN" altLang="en-US"/>
          </a:p>
        </p:txBody>
      </p:sp>
      <p:sp>
        <p:nvSpPr>
          <p:cNvPr id="15" name="Freeform 19"/>
          <p:cNvSpPr/>
          <p:nvPr/>
        </p:nvSpPr>
        <p:spPr>
          <a:xfrm>
            <a:off x="4141788" y="2873375"/>
            <a:ext cx="192087" cy="927100"/>
          </a:xfrm>
          <a:custGeom>
            <a:avLst/>
            <a:gdLst>
              <a:gd name="txL" fmla="*/ 0 w 302"/>
              <a:gd name="txT" fmla="*/ 0 h 1460"/>
              <a:gd name="txR" fmla="*/ 302 w 302"/>
              <a:gd name="txB" fmla="*/ 1460 h 1460"/>
            </a:gdLst>
            <a:ahLst/>
            <a:cxnLst>
              <a:cxn ang="0">
                <a:pos x="2147483647" y="2147483647"/>
              </a:cxn>
              <a:cxn ang="0">
                <a:pos x="2147483647" y="2147483647"/>
              </a:cxn>
              <a:cxn ang="0">
                <a:pos x="0" y="2147483647"/>
              </a:cxn>
              <a:cxn ang="0">
                <a:pos x="2147483647" y="2147483647"/>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302" h="1460">
                <a:moveTo>
                  <a:pt x="50" y="138"/>
                </a:moveTo>
                <a:lnTo>
                  <a:pt x="25" y="113"/>
                </a:lnTo>
                <a:lnTo>
                  <a:pt x="12" y="88"/>
                </a:lnTo>
                <a:lnTo>
                  <a:pt x="12" y="62"/>
                </a:lnTo>
                <a:lnTo>
                  <a:pt x="0" y="50"/>
                </a:lnTo>
                <a:lnTo>
                  <a:pt x="0" y="37"/>
                </a:lnTo>
                <a:lnTo>
                  <a:pt x="12" y="25"/>
                </a:lnTo>
                <a:lnTo>
                  <a:pt x="12" y="12"/>
                </a:lnTo>
                <a:lnTo>
                  <a:pt x="25" y="12"/>
                </a:lnTo>
                <a:lnTo>
                  <a:pt x="50" y="0"/>
                </a:lnTo>
                <a:lnTo>
                  <a:pt x="75" y="0"/>
                </a:lnTo>
                <a:lnTo>
                  <a:pt x="100" y="0"/>
                </a:lnTo>
                <a:lnTo>
                  <a:pt x="126" y="0"/>
                </a:lnTo>
                <a:lnTo>
                  <a:pt x="164" y="12"/>
                </a:lnTo>
                <a:lnTo>
                  <a:pt x="201" y="12"/>
                </a:lnTo>
                <a:lnTo>
                  <a:pt x="252" y="25"/>
                </a:lnTo>
                <a:lnTo>
                  <a:pt x="302" y="50"/>
                </a:lnTo>
                <a:lnTo>
                  <a:pt x="302" y="201"/>
                </a:lnTo>
                <a:lnTo>
                  <a:pt x="290" y="352"/>
                </a:lnTo>
                <a:lnTo>
                  <a:pt x="290" y="478"/>
                </a:lnTo>
                <a:lnTo>
                  <a:pt x="290" y="604"/>
                </a:lnTo>
                <a:lnTo>
                  <a:pt x="290" y="730"/>
                </a:lnTo>
                <a:lnTo>
                  <a:pt x="290" y="843"/>
                </a:lnTo>
                <a:lnTo>
                  <a:pt x="290" y="931"/>
                </a:lnTo>
                <a:lnTo>
                  <a:pt x="290" y="1032"/>
                </a:lnTo>
                <a:lnTo>
                  <a:pt x="277" y="1107"/>
                </a:lnTo>
                <a:lnTo>
                  <a:pt x="277" y="1183"/>
                </a:lnTo>
                <a:lnTo>
                  <a:pt x="277" y="1233"/>
                </a:lnTo>
                <a:lnTo>
                  <a:pt x="277" y="1296"/>
                </a:lnTo>
                <a:lnTo>
                  <a:pt x="264" y="1334"/>
                </a:lnTo>
                <a:lnTo>
                  <a:pt x="264" y="1372"/>
                </a:lnTo>
                <a:lnTo>
                  <a:pt x="252" y="1397"/>
                </a:lnTo>
                <a:lnTo>
                  <a:pt x="252" y="1409"/>
                </a:lnTo>
                <a:lnTo>
                  <a:pt x="239" y="1434"/>
                </a:lnTo>
                <a:lnTo>
                  <a:pt x="227" y="1447"/>
                </a:lnTo>
                <a:lnTo>
                  <a:pt x="214" y="1447"/>
                </a:lnTo>
                <a:lnTo>
                  <a:pt x="201" y="1460"/>
                </a:lnTo>
                <a:lnTo>
                  <a:pt x="189" y="1460"/>
                </a:lnTo>
                <a:lnTo>
                  <a:pt x="176" y="1447"/>
                </a:lnTo>
                <a:lnTo>
                  <a:pt x="164" y="1434"/>
                </a:lnTo>
                <a:lnTo>
                  <a:pt x="151" y="1422"/>
                </a:lnTo>
                <a:lnTo>
                  <a:pt x="138" y="1409"/>
                </a:lnTo>
                <a:lnTo>
                  <a:pt x="138" y="1397"/>
                </a:lnTo>
                <a:lnTo>
                  <a:pt x="126" y="1384"/>
                </a:lnTo>
                <a:lnTo>
                  <a:pt x="126" y="1359"/>
                </a:lnTo>
                <a:lnTo>
                  <a:pt x="126" y="1334"/>
                </a:lnTo>
                <a:lnTo>
                  <a:pt x="113" y="1309"/>
                </a:lnTo>
                <a:lnTo>
                  <a:pt x="113" y="1271"/>
                </a:lnTo>
                <a:lnTo>
                  <a:pt x="113" y="1233"/>
                </a:lnTo>
                <a:lnTo>
                  <a:pt x="113" y="1195"/>
                </a:lnTo>
                <a:lnTo>
                  <a:pt x="113" y="1145"/>
                </a:lnTo>
                <a:lnTo>
                  <a:pt x="100" y="1095"/>
                </a:lnTo>
                <a:lnTo>
                  <a:pt x="100" y="1044"/>
                </a:lnTo>
                <a:lnTo>
                  <a:pt x="100" y="994"/>
                </a:lnTo>
                <a:lnTo>
                  <a:pt x="100" y="931"/>
                </a:lnTo>
                <a:lnTo>
                  <a:pt x="113" y="868"/>
                </a:lnTo>
                <a:lnTo>
                  <a:pt x="113" y="805"/>
                </a:lnTo>
                <a:lnTo>
                  <a:pt x="113" y="730"/>
                </a:lnTo>
                <a:lnTo>
                  <a:pt x="113" y="667"/>
                </a:lnTo>
                <a:lnTo>
                  <a:pt x="113" y="604"/>
                </a:lnTo>
                <a:lnTo>
                  <a:pt x="113" y="553"/>
                </a:lnTo>
                <a:lnTo>
                  <a:pt x="113" y="503"/>
                </a:lnTo>
                <a:lnTo>
                  <a:pt x="113" y="453"/>
                </a:lnTo>
                <a:lnTo>
                  <a:pt x="100" y="402"/>
                </a:lnTo>
                <a:lnTo>
                  <a:pt x="100" y="365"/>
                </a:lnTo>
                <a:lnTo>
                  <a:pt x="100" y="314"/>
                </a:lnTo>
                <a:lnTo>
                  <a:pt x="88" y="276"/>
                </a:lnTo>
                <a:lnTo>
                  <a:pt x="88" y="251"/>
                </a:lnTo>
                <a:lnTo>
                  <a:pt x="75" y="226"/>
                </a:lnTo>
                <a:lnTo>
                  <a:pt x="75" y="201"/>
                </a:lnTo>
                <a:lnTo>
                  <a:pt x="63" y="176"/>
                </a:lnTo>
                <a:lnTo>
                  <a:pt x="63" y="151"/>
                </a:lnTo>
                <a:lnTo>
                  <a:pt x="50" y="138"/>
                </a:lnTo>
              </a:path>
            </a:pathLst>
          </a:custGeom>
          <a:solidFill>
            <a:srgbClr val="FF0000">
              <a:alpha val="100000"/>
            </a:srgbClr>
          </a:solidFill>
          <a:ln w="0" cap="flat" cmpd="sng">
            <a:solidFill>
              <a:srgbClr val="000000">
                <a:alpha val="100000"/>
              </a:srgbClr>
            </a:solidFill>
            <a:prstDash val="solid"/>
            <a:round/>
            <a:headEnd type="none" w="med" len="med"/>
            <a:tailEnd type="none" w="med" len="med"/>
          </a:ln>
        </p:spPr>
        <p:txBody>
          <a:bodyPr/>
          <a:p>
            <a:endParaRPr lang="zh-CN" altLang="en-US"/>
          </a:p>
        </p:txBody>
      </p:sp>
      <p:sp>
        <p:nvSpPr>
          <p:cNvPr id="16" name="Freeform 20"/>
          <p:cNvSpPr/>
          <p:nvPr/>
        </p:nvSpPr>
        <p:spPr>
          <a:xfrm>
            <a:off x="4221163" y="2760663"/>
            <a:ext cx="800100" cy="1190625"/>
          </a:xfrm>
          <a:custGeom>
            <a:avLst/>
            <a:gdLst>
              <a:gd name="txL" fmla="*/ 0 w 1260"/>
              <a:gd name="txT" fmla="*/ 0 h 1876"/>
              <a:gd name="txR" fmla="*/ 1260 w 1260"/>
              <a:gd name="txB" fmla="*/ 1876 h 1876"/>
            </a:gdLst>
            <a:ahLst/>
            <a:cxnLst>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Lst>
            <a:rect l="txL" t="txT" r="txR" b="txB"/>
            <a:pathLst>
              <a:path w="1260" h="1876">
                <a:moveTo>
                  <a:pt x="895" y="0"/>
                </a:moveTo>
                <a:lnTo>
                  <a:pt x="907" y="0"/>
                </a:lnTo>
                <a:lnTo>
                  <a:pt x="920" y="0"/>
                </a:lnTo>
                <a:lnTo>
                  <a:pt x="945" y="13"/>
                </a:lnTo>
                <a:lnTo>
                  <a:pt x="970" y="26"/>
                </a:lnTo>
                <a:lnTo>
                  <a:pt x="995" y="38"/>
                </a:lnTo>
                <a:lnTo>
                  <a:pt x="1021" y="51"/>
                </a:lnTo>
                <a:lnTo>
                  <a:pt x="1058" y="63"/>
                </a:lnTo>
                <a:lnTo>
                  <a:pt x="1096" y="88"/>
                </a:lnTo>
                <a:lnTo>
                  <a:pt x="1134" y="114"/>
                </a:lnTo>
                <a:lnTo>
                  <a:pt x="1159" y="126"/>
                </a:lnTo>
                <a:lnTo>
                  <a:pt x="1184" y="151"/>
                </a:lnTo>
                <a:lnTo>
                  <a:pt x="1210" y="164"/>
                </a:lnTo>
                <a:lnTo>
                  <a:pt x="1235" y="177"/>
                </a:lnTo>
                <a:lnTo>
                  <a:pt x="1247" y="189"/>
                </a:lnTo>
                <a:lnTo>
                  <a:pt x="1260" y="202"/>
                </a:lnTo>
                <a:lnTo>
                  <a:pt x="1260" y="214"/>
                </a:lnTo>
                <a:lnTo>
                  <a:pt x="1260" y="239"/>
                </a:lnTo>
                <a:lnTo>
                  <a:pt x="1247" y="252"/>
                </a:lnTo>
                <a:lnTo>
                  <a:pt x="1235" y="277"/>
                </a:lnTo>
                <a:lnTo>
                  <a:pt x="1210" y="302"/>
                </a:lnTo>
                <a:lnTo>
                  <a:pt x="1210" y="315"/>
                </a:lnTo>
                <a:lnTo>
                  <a:pt x="1197" y="328"/>
                </a:lnTo>
                <a:lnTo>
                  <a:pt x="1197" y="340"/>
                </a:lnTo>
                <a:lnTo>
                  <a:pt x="1184" y="365"/>
                </a:lnTo>
                <a:lnTo>
                  <a:pt x="1184" y="391"/>
                </a:lnTo>
                <a:lnTo>
                  <a:pt x="1172" y="416"/>
                </a:lnTo>
                <a:lnTo>
                  <a:pt x="1172" y="441"/>
                </a:lnTo>
                <a:lnTo>
                  <a:pt x="1172" y="479"/>
                </a:lnTo>
                <a:lnTo>
                  <a:pt x="1172" y="516"/>
                </a:lnTo>
                <a:lnTo>
                  <a:pt x="1172" y="567"/>
                </a:lnTo>
                <a:lnTo>
                  <a:pt x="1172" y="605"/>
                </a:lnTo>
                <a:lnTo>
                  <a:pt x="1159" y="655"/>
                </a:lnTo>
                <a:lnTo>
                  <a:pt x="1159" y="705"/>
                </a:lnTo>
                <a:lnTo>
                  <a:pt x="1159" y="768"/>
                </a:lnTo>
                <a:lnTo>
                  <a:pt x="1159" y="831"/>
                </a:lnTo>
                <a:lnTo>
                  <a:pt x="1159" y="894"/>
                </a:lnTo>
                <a:lnTo>
                  <a:pt x="1172" y="957"/>
                </a:lnTo>
                <a:lnTo>
                  <a:pt x="1172" y="1020"/>
                </a:lnTo>
                <a:lnTo>
                  <a:pt x="1172" y="1070"/>
                </a:lnTo>
                <a:lnTo>
                  <a:pt x="1172" y="1133"/>
                </a:lnTo>
                <a:lnTo>
                  <a:pt x="1172" y="1183"/>
                </a:lnTo>
                <a:lnTo>
                  <a:pt x="1159" y="1234"/>
                </a:lnTo>
                <a:lnTo>
                  <a:pt x="1159" y="1284"/>
                </a:lnTo>
                <a:lnTo>
                  <a:pt x="1159" y="1322"/>
                </a:lnTo>
                <a:lnTo>
                  <a:pt x="1159" y="1360"/>
                </a:lnTo>
                <a:lnTo>
                  <a:pt x="1159" y="1397"/>
                </a:lnTo>
                <a:lnTo>
                  <a:pt x="1159" y="1435"/>
                </a:lnTo>
                <a:lnTo>
                  <a:pt x="1159" y="1473"/>
                </a:lnTo>
                <a:lnTo>
                  <a:pt x="1147" y="1498"/>
                </a:lnTo>
                <a:lnTo>
                  <a:pt x="1147" y="1523"/>
                </a:lnTo>
                <a:lnTo>
                  <a:pt x="1147" y="1549"/>
                </a:lnTo>
                <a:lnTo>
                  <a:pt x="1147" y="1561"/>
                </a:lnTo>
                <a:lnTo>
                  <a:pt x="1121" y="1624"/>
                </a:lnTo>
                <a:lnTo>
                  <a:pt x="1109" y="1687"/>
                </a:lnTo>
                <a:lnTo>
                  <a:pt x="1084" y="1737"/>
                </a:lnTo>
                <a:lnTo>
                  <a:pt x="1058" y="1788"/>
                </a:lnTo>
                <a:lnTo>
                  <a:pt x="1046" y="1813"/>
                </a:lnTo>
                <a:lnTo>
                  <a:pt x="1033" y="1825"/>
                </a:lnTo>
                <a:lnTo>
                  <a:pt x="1021" y="1838"/>
                </a:lnTo>
                <a:lnTo>
                  <a:pt x="1008" y="1851"/>
                </a:lnTo>
                <a:lnTo>
                  <a:pt x="995" y="1863"/>
                </a:lnTo>
                <a:lnTo>
                  <a:pt x="970" y="1863"/>
                </a:lnTo>
                <a:lnTo>
                  <a:pt x="970" y="1876"/>
                </a:lnTo>
                <a:lnTo>
                  <a:pt x="958" y="1876"/>
                </a:lnTo>
                <a:lnTo>
                  <a:pt x="945" y="1876"/>
                </a:lnTo>
                <a:lnTo>
                  <a:pt x="932" y="1863"/>
                </a:lnTo>
                <a:lnTo>
                  <a:pt x="920" y="1851"/>
                </a:lnTo>
                <a:lnTo>
                  <a:pt x="920" y="1838"/>
                </a:lnTo>
                <a:lnTo>
                  <a:pt x="920" y="1825"/>
                </a:lnTo>
                <a:lnTo>
                  <a:pt x="907" y="1800"/>
                </a:lnTo>
                <a:lnTo>
                  <a:pt x="907" y="1775"/>
                </a:lnTo>
                <a:lnTo>
                  <a:pt x="907" y="1737"/>
                </a:lnTo>
                <a:lnTo>
                  <a:pt x="907" y="1712"/>
                </a:lnTo>
                <a:lnTo>
                  <a:pt x="895" y="1662"/>
                </a:lnTo>
                <a:lnTo>
                  <a:pt x="882" y="1611"/>
                </a:lnTo>
                <a:lnTo>
                  <a:pt x="857" y="1561"/>
                </a:lnTo>
                <a:lnTo>
                  <a:pt x="832" y="1498"/>
                </a:lnTo>
                <a:lnTo>
                  <a:pt x="806" y="1435"/>
                </a:lnTo>
                <a:lnTo>
                  <a:pt x="769" y="1360"/>
                </a:lnTo>
                <a:lnTo>
                  <a:pt x="718" y="1284"/>
                </a:lnTo>
                <a:lnTo>
                  <a:pt x="756" y="1309"/>
                </a:lnTo>
                <a:lnTo>
                  <a:pt x="794" y="1322"/>
                </a:lnTo>
                <a:lnTo>
                  <a:pt x="819" y="1335"/>
                </a:lnTo>
                <a:lnTo>
                  <a:pt x="844" y="1347"/>
                </a:lnTo>
                <a:lnTo>
                  <a:pt x="869" y="1347"/>
                </a:lnTo>
                <a:lnTo>
                  <a:pt x="882" y="1347"/>
                </a:lnTo>
                <a:lnTo>
                  <a:pt x="895" y="1347"/>
                </a:lnTo>
                <a:lnTo>
                  <a:pt x="907" y="1335"/>
                </a:lnTo>
                <a:lnTo>
                  <a:pt x="920" y="1322"/>
                </a:lnTo>
                <a:lnTo>
                  <a:pt x="920" y="1309"/>
                </a:lnTo>
                <a:lnTo>
                  <a:pt x="920" y="1297"/>
                </a:lnTo>
                <a:lnTo>
                  <a:pt x="932" y="1272"/>
                </a:lnTo>
                <a:lnTo>
                  <a:pt x="932" y="1246"/>
                </a:lnTo>
                <a:lnTo>
                  <a:pt x="945" y="1221"/>
                </a:lnTo>
                <a:lnTo>
                  <a:pt x="945" y="1183"/>
                </a:lnTo>
                <a:lnTo>
                  <a:pt x="945" y="1146"/>
                </a:lnTo>
                <a:lnTo>
                  <a:pt x="945" y="1108"/>
                </a:lnTo>
                <a:lnTo>
                  <a:pt x="945" y="1070"/>
                </a:lnTo>
                <a:lnTo>
                  <a:pt x="945" y="1007"/>
                </a:lnTo>
                <a:lnTo>
                  <a:pt x="945" y="957"/>
                </a:lnTo>
                <a:lnTo>
                  <a:pt x="945" y="881"/>
                </a:lnTo>
                <a:lnTo>
                  <a:pt x="945" y="818"/>
                </a:lnTo>
                <a:lnTo>
                  <a:pt x="945" y="743"/>
                </a:lnTo>
                <a:lnTo>
                  <a:pt x="932" y="655"/>
                </a:lnTo>
                <a:lnTo>
                  <a:pt x="932" y="579"/>
                </a:lnTo>
                <a:lnTo>
                  <a:pt x="932" y="504"/>
                </a:lnTo>
                <a:lnTo>
                  <a:pt x="920" y="441"/>
                </a:lnTo>
                <a:lnTo>
                  <a:pt x="920" y="391"/>
                </a:lnTo>
                <a:lnTo>
                  <a:pt x="907" y="353"/>
                </a:lnTo>
                <a:lnTo>
                  <a:pt x="907" y="315"/>
                </a:lnTo>
                <a:lnTo>
                  <a:pt x="895" y="290"/>
                </a:lnTo>
                <a:lnTo>
                  <a:pt x="882" y="277"/>
                </a:lnTo>
                <a:lnTo>
                  <a:pt x="869" y="265"/>
                </a:lnTo>
                <a:lnTo>
                  <a:pt x="844" y="239"/>
                </a:lnTo>
                <a:lnTo>
                  <a:pt x="819" y="239"/>
                </a:lnTo>
                <a:lnTo>
                  <a:pt x="794" y="227"/>
                </a:lnTo>
                <a:lnTo>
                  <a:pt x="769" y="227"/>
                </a:lnTo>
                <a:lnTo>
                  <a:pt x="756" y="227"/>
                </a:lnTo>
                <a:lnTo>
                  <a:pt x="731" y="239"/>
                </a:lnTo>
                <a:lnTo>
                  <a:pt x="693" y="239"/>
                </a:lnTo>
                <a:lnTo>
                  <a:pt x="668" y="239"/>
                </a:lnTo>
                <a:lnTo>
                  <a:pt x="617" y="239"/>
                </a:lnTo>
                <a:lnTo>
                  <a:pt x="567" y="252"/>
                </a:lnTo>
                <a:lnTo>
                  <a:pt x="516" y="252"/>
                </a:lnTo>
                <a:lnTo>
                  <a:pt x="466" y="265"/>
                </a:lnTo>
                <a:lnTo>
                  <a:pt x="403" y="277"/>
                </a:lnTo>
                <a:lnTo>
                  <a:pt x="327" y="290"/>
                </a:lnTo>
                <a:lnTo>
                  <a:pt x="252" y="290"/>
                </a:lnTo>
                <a:lnTo>
                  <a:pt x="176" y="302"/>
                </a:lnTo>
                <a:lnTo>
                  <a:pt x="88" y="315"/>
                </a:lnTo>
                <a:lnTo>
                  <a:pt x="0" y="328"/>
                </a:lnTo>
                <a:lnTo>
                  <a:pt x="0" y="202"/>
                </a:lnTo>
                <a:lnTo>
                  <a:pt x="101" y="189"/>
                </a:lnTo>
                <a:lnTo>
                  <a:pt x="201" y="189"/>
                </a:lnTo>
                <a:lnTo>
                  <a:pt x="277" y="177"/>
                </a:lnTo>
                <a:lnTo>
                  <a:pt x="365" y="164"/>
                </a:lnTo>
                <a:lnTo>
                  <a:pt x="428" y="151"/>
                </a:lnTo>
                <a:lnTo>
                  <a:pt x="491" y="139"/>
                </a:lnTo>
                <a:lnTo>
                  <a:pt x="554" y="126"/>
                </a:lnTo>
                <a:lnTo>
                  <a:pt x="605" y="126"/>
                </a:lnTo>
                <a:lnTo>
                  <a:pt x="642" y="114"/>
                </a:lnTo>
                <a:lnTo>
                  <a:pt x="680" y="101"/>
                </a:lnTo>
                <a:lnTo>
                  <a:pt x="718" y="88"/>
                </a:lnTo>
                <a:lnTo>
                  <a:pt x="743" y="76"/>
                </a:lnTo>
                <a:lnTo>
                  <a:pt x="769" y="63"/>
                </a:lnTo>
                <a:lnTo>
                  <a:pt x="794" y="63"/>
                </a:lnTo>
                <a:lnTo>
                  <a:pt x="806" y="51"/>
                </a:lnTo>
                <a:lnTo>
                  <a:pt x="819" y="38"/>
                </a:lnTo>
                <a:lnTo>
                  <a:pt x="844" y="13"/>
                </a:lnTo>
                <a:lnTo>
                  <a:pt x="857" y="0"/>
                </a:lnTo>
                <a:lnTo>
                  <a:pt x="882" y="0"/>
                </a:lnTo>
                <a:lnTo>
                  <a:pt x="895" y="0"/>
                </a:lnTo>
              </a:path>
            </a:pathLst>
          </a:custGeom>
          <a:solidFill>
            <a:srgbClr val="FF0000">
              <a:alpha val="100000"/>
            </a:srgbClr>
          </a:solidFill>
          <a:ln w="0" cap="flat" cmpd="sng">
            <a:solidFill>
              <a:srgbClr val="000000">
                <a:alpha val="100000"/>
              </a:srgbClr>
            </a:solidFill>
            <a:prstDash val="solid"/>
            <a:round/>
            <a:headEnd type="none" w="med" len="med"/>
            <a:tailEnd type="none" w="med" len="med"/>
          </a:ln>
        </p:spPr>
        <p:txBody>
          <a:bodyPr/>
          <a:p>
            <a:endParaRPr lang="zh-CN" altLang="en-US"/>
          </a:p>
        </p:txBody>
      </p:sp>
      <p:sp>
        <p:nvSpPr>
          <p:cNvPr id="17" name="Freeform 21"/>
          <p:cNvSpPr/>
          <p:nvPr/>
        </p:nvSpPr>
        <p:spPr>
          <a:xfrm>
            <a:off x="4276725" y="3192463"/>
            <a:ext cx="449263" cy="127000"/>
          </a:xfrm>
          <a:custGeom>
            <a:avLst/>
            <a:gdLst>
              <a:gd name="txL" fmla="*/ 0 w 706"/>
              <a:gd name="txT" fmla="*/ 0 h 201"/>
              <a:gd name="txR" fmla="*/ 706 w 706"/>
              <a:gd name="txB" fmla="*/ 201 h 201"/>
            </a:gdLst>
            <a:ahLst/>
            <a:cxnLst>
              <a:cxn ang="0">
                <a:pos x="0"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0"/>
              </a:cxn>
              <a:cxn ang="0">
                <a:pos x="2147483647" y="0"/>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Lst>
            <a:rect l="txL" t="txT" r="txR" b="txB"/>
            <a:pathLst>
              <a:path w="706" h="201">
                <a:moveTo>
                  <a:pt x="0" y="201"/>
                </a:moveTo>
                <a:lnTo>
                  <a:pt x="0" y="76"/>
                </a:lnTo>
                <a:lnTo>
                  <a:pt x="63" y="63"/>
                </a:lnTo>
                <a:lnTo>
                  <a:pt x="126" y="63"/>
                </a:lnTo>
                <a:lnTo>
                  <a:pt x="189" y="50"/>
                </a:lnTo>
                <a:lnTo>
                  <a:pt x="252" y="38"/>
                </a:lnTo>
                <a:lnTo>
                  <a:pt x="315" y="13"/>
                </a:lnTo>
                <a:lnTo>
                  <a:pt x="378" y="0"/>
                </a:lnTo>
                <a:lnTo>
                  <a:pt x="428" y="0"/>
                </a:lnTo>
                <a:lnTo>
                  <a:pt x="479" y="0"/>
                </a:lnTo>
                <a:lnTo>
                  <a:pt x="529" y="0"/>
                </a:lnTo>
                <a:lnTo>
                  <a:pt x="580" y="0"/>
                </a:lnTo>
                <a:lnTo>
                  <a:pt x="618" y="0"/>
                </a:lnTo>
                <a:lnTo>
                  <a:pt x="643" y="13"/>
                </a:lnTo>
                <a:lnTo>
                  <a:pt x="681" y="25"/>
                </a:lnTo>
                <a:lnTo>
                  <a:pt x="693" y="38"/>
                </a:lnTo>
                <a:lnTo>
                  <a:pt x="706" y="50"/>
                </a:lnTo>
                <a:lnTo>
                  <a:pt x="706" y="76"/>
                </a:lnTo>
                <a:lnTo>
                  <a:pt x="693" y="76"/>
                </a:lnTo>
                <a:lnTo>
                  <a:pt x="681" y="88"/>
                </a:lnTo>
                <a:lnTo>
                  <a:pt x="668" y="88"/>
                </a:lnTo>
                <a:lnTo>
                  <a:pt x="643" y="101"/>
                </a:lnTo>
                <a:lnTo>
                  <a:pt x="605" y="101"/>
                </a:lnTo>
                <a:lnTo>
                  <a:pt x="580" y="113"/>
                </a:lnTo>
                <a:lnTo>
                  <a:pt x="529" y="113"/>
                </a:lnTo>
                <a:lnTo>
                  <a:pt x="491" y="126"/>
                </a:lnTo>
                <a:lnTo>
                  <a:pt x="428" y="138"/>
                </a:lnTo>
                <a:lnTo>
                  <a:pt x="378" y="151"/>
                </a:lnTo>
                <a:lnTo>
                  <a:pt x="315" y="151"/>
                </a:lnTo>
                <a:lnTo>
                  <a:pt x="239" y="164"/>
                </a:lnTo>
                <a:lnTo>
                  <a:pt x="176" y="176"/>
                </a:lnTo>
                <a:lnTo>
                  <a:pt x="88" y="189"/>
                </a:lnTo>
                <a:lnTo>
                  <a:pt x="0" y="201"/>
                </a:lnTo>
              </a:path>
            </a:pathLst>
          </a:custGeom>
          <a:solidFill>
            <a:srgbClr val="FF0000">
              <a:alpha val="100000"/>
            </a:srgbClr>
          </a:solidFill>
          <a:ln w="0" cap="flat" cmpd="sng">
            <a:solidFill>
              <a:srgbClr val="000000">
                <a:alpha val="100000"/>
              </a:srgbClr>
            </a:solidFill>
            <a:prstDash val="solid"/>
            <a:round/>
            <a:headEnd type="none" w="med" len="med"/>
            <a:tailEnd type="none" w="med" len="med"/>
          </a:ln>
        </p:spPr>
        <p:txBody>
          <a:bodyPr/>
          <a:p>
            <a:endParaRPr lang="zh-CN" altLang="en-US"/>
          </a:p>
        </p:txBody>
      </p:sp>
      <p:sp>
        <p:nvSpPr>
          <p:cNvPr id="18" name="Freeform 22"/>
          <p:cNvSpPr/>
          <p:nvPr/>
        </p:nvSpPr>
        <p:spPr>
          <a:xfrm>
            <a:off x="4276725" y="3529013"/>
            <a:ext cx="449263" cy="127000"/>
          </a:xfrm>
          <a:custGeom>
            <a:avLst/>
            <a:gdLst>
              <a:gd name="txL" fmla="*/ 0 w 706"/>
              <a:gd name="txT" fmla="*/ 0 h 201"/>
              <a:gd name="txR" fmla="*/ 706 w 706"/>
              <a:gd name="txB" fmla="*/ 201 h 201"/>
            </a:gdLst>
            <a:ahLst/>
            <a:cxnLst>
              <a:cxn ang="0">
                <a:pos x="2147483647" y="2147483647"/>
              </a:cxn>
              <a:cxn ang="0">
                <a:pos x="2147483647" y="2147483647"/>
              </a:cxn>
              <a:cxn ang="0">
                <a:pos x="2147483647" y="2147483647"/>
              </a:cxn>
              <a:cxn ang="0">
                <a:pos x="2147483647" y="2147483647"/>
              </a:cxn>
              <a:cxn ang="0">
                <a:pos x="2147483647" y="0"/>
              </a:cxn>
              <a:cxn ang="0">
                <a:pos x="2147483647" y="0"/>
              </a:cxn>
              <a:cxn ang="0">
                <a:pos x="2147483647" y="0"/>
              </a:cxn>
              <a:cxn ang="0">
                <a:pos x="2147483647" y="0"/>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2147483647" y="2147483647"/>
              </a:cxn>
              <a:cxn ang="0">
                <a:pos x="2147483647" y="2147483647"/>
              </a:cxn>
              <a:cxn ang="0">
                <a:pos x="2147483647" y="2147483647"/>
              </a:cxn>
              <a:cxn ang="0">
                <a:pos x="2147483647" y="2147483647"/>
              </a:cxn>
            </a:cxnLst>
            <a:rect l="txL" t="txT" r="txR" b="txB"/>
            <a:pathLst>
              <a:path w="706" h="201">
                <a:moveTo>
                  <a:pt x="353" y="25"/>
                </a:moveTo>
                <a:lnTo>
                  <a:pt x="391" y="12"/>
                </a:lnTo>
                <a:lnTo>
                  <a:pt x="428" y="12"/>
                </a:lnTo>
                <a:lnTo>
                  <a:pt x="454" y="12"/>
                </a:lnTo>
                <a:lnTo>
                  <a:pt x="479" y="0"/>
                </a:lnTo>
                <a:lnTo>
                  <a:pt x="504" y="0"/>
                </a:lnTo>
                <a:lnTo>
                  <a:pt x="529" y="0"/>
                </a:lnTo>
                <a:lnTo>
                  <a:pt x="554" y="0"/>
                </a:lnTo>
                <a:lnTo>
                  <a:pt x="567" y="0"/>
                </a:lnTo>
                <a:lnTo>
                  <a:pt x="580" y="0"/>
                </a:lnTo>
                <a:lnTo>
                  <a:pt x="605" y="12"/>
                </a:lnTo>
                <a:lnTo>
                  <a:pt x="618" y="12"/>
                </a:lnTo>
                <a:lnTo>
                  <a:pt x="630" y="37"/>
                </a:lnTo>
                <a:lnTo>
                  <a:pt x="655" y="63"/>
                </a:lnTo>
                <a:lnTo>
                  <a:pt x="668" y="88"/>
                </a:lnTo>
                <a:lnTo>
                  <a:pt x="693" y="126"/>
                </a:lnTo>
                <a:lnTo>
                  <a:pt x="706" y="163"/>
                </a:lnTo>
                <a:lnTo>
                  <a:pt x="643" y="163"/>
                </a:lnTo>
                <a:lnTo>
                  <a:pt x="567" y="163"/>
                </a:lnTo>
                <a:lnTo>
                  <a:pt x="491" y="176"/>
                </a:lnTo>
                <a:lnTo>
                  <a:pt x="403" y="176"/>
                </a:lnTo>
                <a:lnTo>
                  <a:pt x="315" y="176"/>
                </a:lnTo>
                <a:lnTo>
                  <a:pt x="214" y="188"/>
                </a:lnTo>
                <a:lnTo>
                  <a:pt x="113" y="188"/>
                </a:lnTo>
                <a:lnTo>
                  <a:pt x="0" y="201"/>
                </a:lnTo>
                <a:lnTo>
                  <a:pt x="0" y="75"/>
                </a:lnTo>
                <a:lnTo>
                  <a:pt x="101" y="63"/>
                </a:lnTo>
                <a:lnTo>
                  <a:pt x="189" y="50"/>
                </a:lnTo>
                <a:lnTo>
                  <a:pt x="265" y="37"/>
                </a:lnTo>
                <a:lnTo>
                  <a:pt x="353" y="25"/>
                </a:lnTo>
              </a:path>
            </a:pathLst>
          </a:custGeom>
          <a:solidFill>
            <a:srgbClr val="FF0000">
              <a:alpha val="100000"/>
            </a:srgbClr>
          </a:solidFill>
          <a:ln w="0" cap="flat" cmpd="sng">
            <a:solidFill>
              <a:srgbClr val="000000">
                <a:alpha val="100000"/>
              </a:srgbClr>
            </a:solidFill>
            <a:prstDash val="solid"/>
            <a:round/>
            <a:headEnd type="none" w="med" len="med"/>
            <a:tailEnd type="none" w="med" len="med"/>
          </a:ln>
        </p:spPr>
        <p:txBody>
          <a:bodyPr/>
          <a:p>
            <a:endParaRPr lang="zh-CN" altLang="en-US"/>
          </a:p>
        </p:txBody>
      </p:sp>
      <p:sp>
        <p:nvSpPr>
          <p:cNvPr id="19" name="Freeform 23"/>
          <p:cNvSpPr/>
          <p:nvPr/>
        </p:nvSpPr>
        <p:spPr>
          <a:xfrm>
            <a:off x="3668713" y="1706563"/>
            <a:ext cx="889000" cy="1022350"/>
          </a:xfrm>
          <a:custGeom>
            <a:avLst/>
            <a:gdLst>
              <a:gd name="txL" fmla="*/ 0 w 1399"/>
              <a:gd name="txT" fmla="*/ 0 h 1611"/>
              <a:gd name="txR" fmla="*/ 1399 w 1399"/>
              <a:gd name="txB" fmla="*/ 1611 h 1611"/>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1399" h="1611">
                <a:moveTo>
                  <a:pt x="1286" y="1208"/>
                </a:moveTo>
                <a:lnTo>
                  <a:pt x="1273" y="1259"/>
                </a:lnTo>
                <a:lnTo>
                  <a:pt x="1273" y="1309"/>
                </a:lnTo>
                <a:lnTo>
                  <a:pt x="1260" y="1347"/>
                </a:lnTo>
                <a:lnTo>
                  <a:pt x="1248" y="1384"/>
                </a:lnTo>
                <a:lnTo>
                  <a:pt x="1235" y="1422"/>
                </a:lnTo>
                <a:lnTo>
                  <a:pt x="1235" y="1460"/>
                </a:lnTo>
                <a:lnTo>
                  <a:pt x="1223" y="1485"/>
                </a:lnTo>
                <a:lnTo>
                  <a:pt x="1210" y="1510"/>
                </a:lnTo>
                <a:lnTo>
                  <a:pt x="1197" y="1535"/>
                </a:lnTo>
                <a:lnTo>
                  <a:pt x="1185" y="1548"/>
                </a:lnTo>
                <a:lnTo>
                  <a:pt x="1172" y="1561"/>
                </a:lnTo>
                <a:lnTo>
                  <a:pt x="1160" y="1586"/>
                </a:lnTo>
                <a:lnTo>
                  <a:pt x="1147" y="1598"/>
                </a:lnTo>
                <a:lnTo>
                  <a:pt x="1134" y="1598"/>
                </a:lnTo>
                <a:lnTo>
                  <a:pt x="1122" y="1611"/>
                </a:lnTo>
                <a:lnTo>
                  <a:pt x="1109" y="1611"/>
                </a:lnTo>
                <a:lnTo>
                  <a:pt x="1097" y="1611"/>
                </a:lnTo>
                <a:lnTo>
                  <a:pt x="1084" y="1611"/>
                </a:lnTo>
                <a:lnTo>
                  <a:pt x="1071" y="1598"/>
                </a:lnTo>
                <a:lnTo>
                  <a:pt x="1071" y="1586"/>
                </a:lnTo>
                <a:lnTo>
                  <a:pt x="1059" y="1573"/>
                </a:lnTo>
                <a:lnTo>
                  <a:pt x="1059" y="1561"/>
                </a:lnTo>
                <a:lnTo>
                  <a:pt x="1046" y="1535"/>
                </a:lnTo>
                <a:lnTo>
                  <a:pt x="1046" y="1523"/>
                </a:lnTo>
                <a:lnTo>
                  <a:pt x="1034" y="1498"/>
                </a:lnTo>
                <a:lnTo>
                  <a:pt x="1008" y="1473"/>
                </a:lnTo>
                <a:lnTo>
                  <a:pt x="996" y="1435"/>
                </a:lnTo>
                <a:lnTo>
                  <a:pt x="971" y="1410"/>
                </a:lnTo>
                <a:lnTo>
                  <a:pt x="933" y="1372"/>
                </a:lnTo>
                <a:lnTo>
                  <a:pt x="908" y="1334"/>
                </a:lnTo>
                <a:lnTo>
                  <a:pt x="870" y="1296"/>
                </a:lnTo>
                <a:lnTo>
                  <a:pt x="908" y="1284"/>
                </a:lnTo>
                <a:lnTo>
                  <a:pt x="933" y="1284"/>
                </a:lnTo>
                <a:lnTo>
                  <a:pt x="971" y="1284"/>
                </a:lnTo>
                <a:lnTo>
                  <a:pt x="996" y="1271"/>
                </a:lnTo>
                <a:lnTo>
                  <a:pt x="1008" y="1259"/>
                </a:lnTo>
                <a:lnTo>
                  <a:pt x="1034" y="1246"/>
                </a:lnTo>
                <a:lnTo>
                  <a:pt x="1046" y="1233"/>
                </a:lnTo>
                <a:lnTo>
                  <a:pt x="1046" y="1221"/>
                </a:lnTo>
                <a:lnTo>
                  <a:pt x="1046" y="1208"/>
                </a:lnTo>
                <a:lnTo>
                  <a:pt x="1059" y="1196"/>
                </a:lnTo>
                <a:lnTo>
                  <a:pt x="1059" y="1183"/>
                </a:lnTo>
                <a:lnTo>
                  <a:pt x="1059" y="1158"/>
                </a:lnTo>
                <a:lnTo>
                  <a:pt x="1059" y="1145"/>
                </a:lnTo>
                <a:lnTo>
                  <a:pt x="1059" y="1120"/>
                </a:lnTo>
                <a:lnTo>
                  <a:pt x="1071" y="1095"/>
                </a:lnTo>
                <a:lnTo>
                  <a:pt x="1071" y="1057"/>
                </a:lnTo>
                <a:lnTo>
                  <a:pt x="1071" y="1032"/>
                </a:lnTo>
                <a:lnTo>
                  <a:pt x="1071" y="994"/>
                </a:lnTo>
                <a:lnTo>
                  <a:pt x="1071" y="956"/>
                </a:lnTo>
                <a:lnTo>
                  <a:pt x="1071" y="919"/>
                </a:lnTo>
                <a:lnTo>
                  <a:pt x="1071" y="868"/>
                </a:lnTo>
                <a:lnTo>
                  <a:pt x="1071" y="818"/>
                </a:lnTo>
                <a:lnTo>
                  <a:pt x="1071" y="780"/>
                </a:lnTo>
                <a:lnTo>
                  <a:pt x="1071" y="717"/>
                </a:lnTo>
                <a:lnTo>
                  <a:pt x="1071" y="667"/>
                </a:lnTo>
                <a:lnTo>
                  <a:pt x="1071" y="617"/>
                </a:lnTo>
                <a:lnTo>
                  <a:pt x="1071" y="579"/>
                </a:lnTo>
                <a:lnTo>
                  <a:pt x="1071" y="529"/>
                </a:lnTo>
                <a:lnTo>
                  <a:pt x="1071" y="491"/>
                </a:lnTo>
                <a:lnTo>
                  <a:pt x="1059" y="453"/>
                </a:lnTo>
                <a:lnTo>
                  <a:pt x="1059" y="415"/>
                </a:lnTo>
                <a:lnTo>
                  <a:pt x="1059" y="390"/>
                </a:lnTo>
                <a:lnTo>
                  <a:pt x="1059" y="365"/>
                </a:lnTo>
                <a:lnTo>
                  <a:pt x="1046" y="340"/>
                </a:lnTo>
                <a:lnTo>
                  <a:pt x="1046" y="315"/>
                </a:lnTo>
                <a:lnTo>
                  <a:pt x="1034" y="289"/>
                </a:lnTo>
                <a:lnTo>
                  <a:pt x="1034" y="277"/>
                </a:lnTo>
                <a:lnTo>
                  <a:pt x="1021" y="264"/>
                </a:lnTo>
                <a:lnTo>
                  <a:pt x="1021" y="252"/>
                </a:lnTo>
                <a:lnTo>
                  <a:pt x="1008" y="239"/>
                </a:lnTo>
                <a:lnTo>
                  <a:pt x="983" y="239"/>
                </a:lnTo>
                <a:lnTo>
                  <a:pt x="958" y="226"/>
                </a:lnTo>
                <a:lnTo>
                  <a:pt x="920" y="226"/>
                </a:lnTo>
                <a:lnTo>
                  <a:pt x="882" y="226"/>
                </a:lnTo>
                <a:lnTo>
                  <a:pt x="819" y="226"/>
                </a:lnTo>
                <a:lnTo>
                  <a:pt x="769" y="239"/>
                </a:lnTo>
                <a:lnTo>
                  <a:pt x="693" y="252"/>
                </a:lnTo>
                <a:lnTo>
                  <a:pt x="618" y="264"/>
                </a:lnTo>
                <a:lnTo>
                  <a:pt x="529" y="277"/>
                </a:lnTo>
                <a:lnTo>
                  <a:pt x="441" y="289"/>
                </a:lnTo>
                <a:lnTo>
                  <a:pt x="366" y="302"/>
                </a:lnTo>
                <a:lnTo>
                  <a:pt x="290" y="302"/>
                </a:lnTo>
                <a:lnTo>
                  <a:pt x="214" y="315"/>
                </a:lnTo>
                <a:lnTo>
                  <a:pt x="139" y="315"/>
                </a:lnTo>
                <a:lnTo>
                  <a:pt x="63" y="315"/>
                </a:lnTo>
                <a:lnTo>
                  <a:pt x="0" y="302"/>
                </a:lnTo>
                <a:lnTo>
                  <a:pt x="0" y="201"/>
                </a:lnTo>
                <a:lnTo>
                  <a:pt x="50" y="201"/>
                </a:lnTo>
                <a:lnTo>
                  <a:pt x="101" y="189"/>
                </a:lnTo>
                <a:lnTo>
                  <a:pt x="164" y="189"/>
                </a:lnTo>
                <a:lnTo>
                  <a:pt x="239" y="189"/>
                </a:lnTo>
                <a:lnTo>
                  <a:pt x="315" y="176"/>
                </a:lnTo>
                <a:lnTo>
                  <a:pt x="391" y="164"/>
                </a:lnTo>
                <a:lnTo>
                  <a:pt x="466" y="151"/>
                </a:lnTo>
                <a:lnTo>
                  <a:pt x="555" y="151"/>
                </a:lnTo>
                <a:lnTo>
                  <a:pt x="605" y="138"/>
                </a:lnTo>
                <a:lnTo>
                  <a:pt x="643" y="126"/>
                </a:lnTo>
                <a:lnTo>
                  <a:pt x="681" y="126"/>
                </a:lnTo>
                <a:lnTo>
                  <a:pt x="718" y="113"/>
                </a:lnTo>
                <a:lnTo>
                  <a:pt x="756" y="113"/>
                </a:lnTo>
                <a:lnTo>
                  <a:pt x="781" y="101"/>
                </a:lnTo>
                <a:lnTo>
                  <a:pt x="807" y="101"/>
                </a:lnTo>
                <a:lnTo>
                  <a:pt x="832" y="88"/>
                </a:lnTo>
                <a:lnTo>
                  <a:pt x="857" y="88"/>
                </a:lnTo>
                <a:lnTo>
                  <a:pt x="882" y="75"/>
                </a:lnTo>
                <a:lnTo>
                  <a:pt x="895" y="75"/>
                </a:lnTo>
                <a:lnTo>
                  <a:pt x="920" y="63"/>
                </a:lnTo>
                <a:lnTo>
                  <a:pt x="933" y="63"/>
                </a:lnTo>
                <a:lnTo>
                  <a:pt x="945" y="50"/>
                </a:lnTo>
                <a:lnTo>
                  <a:pt x="958" y="50"/>
                </a:lnTo>
                <a:lnTo>
                  <a:pt x="971" y="25"/>
                </a:lnTo>
                <a:lnTo>
                  <a:pt x="996" y="12"/>
                </a:lnTo>
                <a:lnTo>
                  <a:pt x="1021" y="0"/>
                </a:lnTo>
                <a:lnTo>
                  <a:pt x="1046" y="0"/>
                </a:lnTo>
                <a:lnTo>
                  <a:pt x="1059" y="0"/>
                </a:lnTo>
                <a:lnTo>
                  <a:pt x="1071" y="0"/>
                </a:lnTo>
                <a:lnTo>
                  <a:pt x="1097" y="12"/>
                </a:lnTo>
                <a:lnTo>
                  <a:pt x="1122" y="12"/>
                </a:lnTo>
                <a:lnTo>
                  <a:pt x="1147" y="25"/>
                </a:lnTo>
                <a:lnTo>
                  <a:pt x="1172" y="50"/>
                </a:lnTo>
                <a:lnTo>
                  <a:pt x="1210" y="63"/>
                </a:lnTo>
                <a:lnTo>
                  <a:pt x="1248" y="88"/>
                </a:lnTo>
                <a:lnTo>
                  <a:pt x="1286" y="101"/>
                </a:lnTo>
                <a:lnTo>
                  <a:pt x="1311" y="126"/>
                </a:lnTo>
                <a:lnTo>
                  <a:pt x="1336" y="138"/>
                </a:lnTo>
                <a:lnTo>
                  <a:pt x="1361" y="164"/>
                </a:lnTo>
                <a:lnTo>
                  <a:pt x="1374" y="176"/>
                </a:lnTo>
                <a:lnTo>
                  <a:pt x="1386" y="189"/>
                </a:lnTo>
                <a:lnTo>
                  <a:pt x="1399" y="214"/>
                </a:lnTo>
                <a:lnTo>
                  <a:pt x="1399" y="226"/>
                </a:lnTo>
                <a:lnTo>
                  <a:pt x="1399" y="252"/>
                </a:lnTo>
                <a:lnTo>
                  <a:pt x="1386" y="264"/>
                </a:lnTo>
                <a:lnTo>
                  <a:pt x="1374" y="289"/>
                </a:lnTo>
                <a:lnTo>
                  <a:pt x="1349" y="302"/>
                </a:lnTo>
                <a:lnTo>
                  <a:pt x="1336" y="315"/>
                </a:lnTo>
                <a:lnTo>
                  <a:pt x="1336" y="327"/>
                </a:lnTo>
                <a:lnTo>
                  <a:pt x="1336" y="340"/>
                </a:lnTo>
                <a:lnTo>
                  <a:pt x="1323" y="365"/>
                </a:lnTo>
                <a:lnTo>
                  <a:pt x="1323" y="377"/>
                </a:lnTo>
                <a:lnTo>
                  <a:pt x="1323" y="403"/>
                </a:lnTo>
                <a:lnTo>
                  <a:pt x="1311" y="428"/>
                </a:lnTo>
                <a:lnTo>
                  <a:pt x="1311" y="453"/>
                </a:lnTo>
                <a:lnTo>
                  <a:pt x="1311" y="478"/>
                </a:lnTo>
                <a:lnTo>
                  <a:pt x="1311" y="516"/>
                </a:lnTo>
                <a:lnTo>
                  <a:pt x="1311" y="541"/>
                </a:lnTo>
                <a:lnTo>
                  <a:pt x="1311" y="579"/>
                </a:lnTo>
                <a:lnTo>
                  <a:pt x="1311" y="617"/>
                </a:lnTo>
                <a:lnTo>
                  <a:pt x="1311" y="654"/>
                </a:lnTo>
                <a:lnTo>
                  <a:pt x="1311" y="743"/>
                </a:lnTo>
                <a:lnTo>
                  <a:pt x="1311" y="818"/>
                </a:lnTo>
                <a:lnTo>
                  <a:pt x="1298" y="894"/>
                </a:lnTo>
                <a:lnTo>
                  <a:pt x="1298" y="969"/>
                </a:lnTo>
                <a:lnTo>
                  <a:pt x="1298" y="1032"/>
                </a:lnTo>
                <a:lnTo>
                  <a:pt x="1298" y="1095"/>
                </a:lnTo>
                <a:lnTo>
                  <a:pt x="1286" y="1145"/>
                </a:lnTo>
                <a:lnTo>
                  <a:pt x="1286" y="1208"/>
                </a:lnTo>
              </a:path>
            </a:pathLst>
          </a:custGeom>
          <a:solidFill>
            <a:srgbClr val="FF0000">
              <a:alpha val="100000"/>
            </a:srgbClr>
          </a:solidFill>
          <a:ln w="0" cap="flat" cmpd="sng">
            <a:solidFill>
              <a:srgbClr val="000000">
                <a:alpha val="100000"/>
              </a:srgbClr>
            </a:solidFill>
            <a:prstDash val="solid"/>
            <a:round/>
            <a:headEnd type="none" w="med" len="med"/>
            <a:tailEnd type="none" w="med" len="med"/>
          </a:ln>
        </p:spPr>
        <p:txBody>
          <a:bodyPr/>
          <a:p>
            <a:endParaRPr lang="zh-CN" altLang="en-US"/>
          </a:p>
        </p:txBody>
      </p:sp>
      <p:pic>
        <p:nvPicPr>
          <p:cNvPr id="12304" name="Picture 19"/>
          <p:cNvPicPr>
            <a:picLocks noChangeAspect="1"/>
          </p:cNvPicPr>
          <p:nvPr/>
        </p:nvPicPr>
        <p:blipFill>
          <a:blip r:embed="rId2"/>
          <a:stretch>
            <a:fillRect/>
          </a:stretch>
        </p:blipFill>
        <p:spPr>
          <a:xfrm>
            <a:off x="315913" y="4606925"/>
            <a:ext cx="8551862" cy="17907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subTnLst>
                                    <p:audio>
                                      <p:cMediaNode>
                                        <p:cTn display="0" masterRel="sameClick">
                                          <p:stCondLst>
                                            <p:cond evt="begin" delay="0">
                                              <p:tn val="5"/>
                                            </p:cond>
                                          </p:stCondLst>
                                          <p:endCondLst>
                                            <p:cond evt="onStopAudio" delay="0">
                                              <p:tgtEl>
                                                <p:sldTgt/>
                                              </p:tgtEl>
                                            </p:cond>
                                          </p:endCondLst>
                                        </p:cTn>
                                        <p:tgtEl>
                                          <p:sndTgt r:embed="rId3" name="breeze.wav"/>
                                        </p:tgtEl>
                                      </p:cMediaNode>
                                    </p:audio>
                                  </p:sub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up)">
                                      <p:cBhvr>
                                        <p:cTn id="12" dur="500"/>
                                        <p:tgtEl>
                                          <p:spTgt spid="19"/>
                                        </p:tgtEl>
                                      </p:cBhvr>
                                    </p:animEffect>
                                  </p:childTnLst>
                                  <p:subTnLst>
                                    <p:audio>
                                      <p:cMediaNode>
                                        <p:cTn display="0" masterRel="sameClick">
                                          <p:stCondLst>
                                            <p:cond evt="begin" delay="0">
                                              <p:tn val="10"/>
                                            </p:cond>
                                          </p:stCondLst>
                                          <p:endCondLst>
                                            <p:cond evt="onStopAudio" delay="0">
                                              <p:tgtEl>
                                                <p:sldTgt/>
                                              </p:tgtEl>
                                            </p:cond>
                                          </p:endCondLst>
                                        </p:cTn>
                                        <p:tgtEl>
                                          <p:sndTgt r:embed="rId3" name="breeze.wav"/>
                                        </p:tgtEl>
                                      </p:cMediaNode>
                                    </p:audio>
                                  </p:sub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subTnLst>
                                    <p:audio>
                                      <p:cMediaNode>
                                        <p:cTn display="0" masterRel="sameClick">
                                          <p:stCondLst>
                                            <p:cond evt="begin" delay="0">
                                              <p:tn val="15"/>
                                            </p:cond>
                                          </p:stCondLst>
                                          <p:endCondLst>
                                            <p:cond evt="onStopAudio" delay="0">
                                              <p:tgtEl>
                                                <p:sldTgt/>
                                              </p:tgtEl>
                                            </p:cond>
                                          </p:endCondLst>
                                        </p:cTn>
                                        <p:tgtEl>
                                          <p:sndTgt r:embed="rId3" name="breeze.wav"/>
                                        </p:tgtEl>
                                      </p:cMediaNode>
                                    </p:audio>
                                  </p:sub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subTnLst>
                                    <p:audio>
                                      <p:cMediaNode>
                                        <p:cTn display="0" masterRel="sameClick">
                                          <p:stCondLst>
                                            <p:cond evt="begin" delay="0">
                                              <p:tn val="20"/>
                                            </p:cond>
                                          </p:stCondLst>
                                          <p:endCondLst>
                                            <p:cond evt="onStopAudio" delay="0">
                                              <p:tgtEl>
                                                <p:sldTgt/>
                                              </p:tgtEl>
                                            </p:cond>
                                          </p:endCondLst>
                                        </p:cTn>
                                        <p:tgtEl>
                                          <p:sndTgt r:embed="rId3" name="breeze.wav"/>
                                        </p:tgtEl>
                                      </p:cMediaNode>
                                    </p:audio>
                                  </p:sub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up)">
                                      <p:cBhvr>
                                        <p:cTn id="27" dur="500"/>
                                        <p:tgtEl>
                                          <p:spTgt spid="11"/>
                                        </p:tgtEl>
                                      </p:cBhvr>
                                    </p:animEffect>
                                  </p:childTnLst>
                                  <p:subTnLst>
                                    <p:audio>
                                      <p:cMediaNode>
                                        <p:cTn display="0" masterRel="sameClick">
                                          <p:stCondLst>
                                            <p:cond evt="begin" delay="0">
                                              <p:tn val="25"/>
                                            </p:cond>
                                          </p:stCondLst>
                                          <p:endCondLst>
                                            <p:cond evt="onStopAudio" delay="0">
                                              <p:tgtEl>
                                                <p:sldTgt/>
                                              </p:tgtEl>
                                            </p:cond>
                                          </p:endCondLst>
                                        </p:cTn>
                                        <p:tgtEl>
                                          <p:sndTgt r:embed="rId3" name="breeze.wav"/>
                                        </p:tgtEl>
                                      </p:cMediaNode>
                                    </p:audio>
                                  </p:subTnLst>
                                </p:cTn>
                              </p:par>
                            </p:childTnLst>
                          </p:cTn>
                        </p:par>
                      </p:childTnLst>
                    </p:cTn>
                  </p:par>
                  <p:par>
                    <p:cTn id="28" fill="hold">
                      <p:stCondLst>
                        <p:cond delay="indefinite"/>
                      </p:stCondLst>
                      <p:childTnLst>
                        <p:par>
                          <p:cTn id="29" fill="hold">
                            <p:stCondLst>
                              <p:cond delay="0"/>
                            </p:stCondLst>
                            <p:childTnLst>
                              <p:par>
                                <p:cTn id="30" presetID="22" presetClass="entr" presetSubtype="1" fill="hold"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up)">
                                      <p:cBhvr>
                                        <p:cTn id="32" dur="500"/>
                                        <p:tgtEl>
                                          <p:spTgt spid="12"/>
                                        </p:tgtEl>
                                      </p:cBhvr>
                                    </p:animEffect>
                                  </p:childTnLst>
                                  <p:subTnLst>
                                    <p:audio>
                                      <p:cMediaNode>
                                        <p:cTn display="0" masterRel="sameClick">
                                          <p:stCondLst>
                                            <p:cond evt="begin" delay="0">
                                              <p:tn val="30"/>
                                            </p:cond>
                                          </p:stCondLst>
                                          <p:endCondLst>
                                            <p:cond evt="onStopAudio" delay="0">
                                              <p:tgtEl>
                                                <p:sldTgt/>
                                              </p:tgtEl>
                                            </p:cond>
                                          </p:endCondLst>
                                        </p:cTn>
                                        <p:tgtEl>
                                          <p:sndTgt r:embed="rId3" name="breeze.wav"/>
                                        </p:tgtEl>
                                      </p:cMediaNode>
                                    </p:audio>
                                  </p:sub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wipe(left)">
                                      <p:cBhvr>
                                        <p:cTn id="37" dur="500"/>
                                        <p:tgtEl>
                                          <p:spTgt spid="13"/>
                                        </p:tgtEl>
                                      </p:cBhvr>
                                    </p:animEffect>
                                  </p:childTnLst>
                                  <p:subTnLst>
                                    <p:audio>
                                      <p:cMediaNode>
                                        <p:cTn display="0" masterRel="sameClick">
                                          <p:stCondLst>
                                            <p:cond evt="begin" delay="0">
                                              <p:tn val="35"/>
                                            </p:cond>
                                          </p:stCondLst>
                                          <p:endCondLst>
                                            <p:cond evt="onStopAudio" delay="0">
                                              <p:tgtEl>
                                                <p:sldTgt/>
                                              </p:tgtEl>
                                            </p:cond>
                                          </p:endCondLst>
                                        </p:cTn>
                                        <p:tgtEl>
                                          <p:sndTgt r:embed="rId3" name="breeze.wav"/>
                                        </p:tgtEl>
                                      </p:cMediaNode>
                                    </p:audio>
                                  </p:sub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wipe(left)">
                                      <p:cBhvr>
                                        <p:cTn id="42" dur="500"/>
                                        <p:tgtEl>
                                          <p:spTgt spid="14"/>
                                        </p:tgtEl>
                                      </p:cBhvr>
                                    </p:animEffect>
                                  </p:childTnLst>
                                  <p:subTnLst>
                                    <p:audio>
                                      <p:cMediaNode>
                                        <p:cTn display="0" masterRel="sameClick">
                                          <p:stCondLst>
                                            <p:cond evt="begin" delay="0">
                                              <p:tn val="40"/>
                                            </p:cond>
                                          </p:stCondLst>
                                          <p:endCondLst>
                                            <p:cond evt="onStopAudio" delay="0">
                                              <p:tgtEl>
                                                <p:sldTgt/>
                                              </p:tgtEl>
                                            </p:cond>
                                          </p:endCondLst>
                                        </p:cTn>
                                        <p:tgtEl>
                                          <p:sndTgt r:embed="rId3" name="breeze.wav"/>
                                        </p:tgtEl>
                                      </p:cMediaNode>
                                    </p:audio>
                                  </p:subTnLst>
                                </p:cTn>
                              </p:par>
                            </p:childTnLst>
                          </p:cTn>
                        </p:par>
                      </p:childTnLst>
                    </p:cTn>
                  </p:par>
                  <p:par>
                    <p:cTn id="43" fill="hold">
                      <p:stCondLst>
                        <p:cond delay="indefinite"/>
                      </p:stCondLst>
                      <p:childTnLst>
                        <p:par>
                          <p:cTn id="44" fill="hold">
                            <p:stCondLst>
                              <p:cond delay="0"/>
                            </p:stCondLst>
                            <p:childTnLst>
                              <p:par>
                                <p:cTn id="45" presetID="22" presetClass="entr" presetSubtype="1" fill="hold" nodeType="click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wipe(up)">
                                      <p:cBhvr>
                                        <p:cTn id="47" dur="500"/>
                                        <p:tgtEl>
                                          <p:spTgt spid="15"/>
                                        </p:tgtEl>
                                      </p:cBhvr>
                                    </p:animEffect>
                                  </p:childTnLst>
                                  <p:subTnLst>
                                    <p:audio>
                                      <p:cMediaNode>
                                        <p:cTn display="0" masterRel="sameClick">
                                          <p:stCondLst>
                                            <p:cond evt="begin" delay="0">
                                              <p:tn val="45"/>
                                            </p:cond>
                                          </p:stCondLst>
                                          <p:endCondLst>
                                            <p:cond evt="onStopAudio" delay="0">
                                              <p:tgtEl>
                                                <p:sldTgt/>
                                              </p:tgtEl>
                                            </p:cond>
                                          </p:endCondLst>
                                        </p:cTn>
                                        <p:tgtEl>
                                          <p:sndTgt r:embed="rId3" name="breeze.wav"/>
                                        </p:tgtEl>
                                      </p:cMediaNode>
                                    </p:audio>
                                  </p:subTnLst>
                                </p:cTn>
                              </p:par>
                            </p:childTnLst>
                          </p:cTn>
                        </p:par>
                      </p:childTnLst>
                    </p:cTn>
                  </p:par>
                  <p:par>
                    <p:cTn id="48" fill="hold">
                      <p:stCondLst>
                        <p:cond delay="indefinite"/>
                      </p:stCondLst>
                      <p:childTnLst>
                        <p:par>
                          <p:cTn id="49" fill="hold">
                            <p:stCondLst>
                              <p:cond delay="0"/>
                            </p:stCondLst>
                            <p:childTnLst>
                              <p:par>
                                <p:cTn id="50" presetID="22" presetClass="entr" presetSubtype="1" fill="hold" nodeType="click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wipe(up)">
                                      <p:cBhvr>
                                        <p:cTn id="52" dur="500"/>
                                        <p:tgtEl>
                                          <p:spTgt spid="16"/>
                                        </p:tgtEl>
                                      </p:cBhvr>
                                    </p:animEffect>
                                  </p:childTnLst>
                                  <p:subTnLst>
                                    <p:audio>
                                      <p:cMediaNode>
                                        <p:cTn display="0" masterRel="sameClick">
                                          <p:stCondLst>
                                            <p:cond evt="begin" delay="0">
                                              <p:tn val="50"/>
                                            </p:cond>
                                          </p:stCondLst>
                                          <p:endCondLst>
                                            <p:cond evt="onStopAudio" delay="0">
                                              <p:tgtEl>
                                                <p:sldTgt/>
                                              </p:tgtEl>
                                            </p:cond>
                                          </p:endCondLst>
                                        </p:cTn>
                                        <p:tgtEl>
                                          <p:sndTgt r:embed="rId3" name="breeze.wav"/>
                                        </p:tgtEl>
                                      </p:cMediaNode>
                                    </p:audio>
                                  </p:sub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wipe(left)">
                                      <p:cBhvr>
                                        <p:cTn id="57" dur="500"/>
                                        <p:tgtEl>
                                          <p:spTgt spid="17"/>
                                        </p:tgtEl>
                                      </p:cBhvr>
                                    </p:animEffect>
                                  </p:childTnLst>
                                  <p:subTnLst>
                                    <p:audio>
                                      <p:cMediaNode>
                                        <p:cTn display="0" masterRel="sameClick">
                                          <p:stCondLst>
                                            <p:cond evt="begin" delay="0">
                                              <p:tn val="55"/>
                                            </p:cond>
                                          </p:stCondLst>
                                          <p:endCondLst>
                                            <p:cond evt="onStopAudio" delay="0">
                                              <p:tgtEl>
                                                <p:sldTgt/>
                                              </p:tgtEl>
                                            </p:cond>
                                          </p:endCondLst>
                                        </p:cTn>
                                        <p:tgtEl>
                                          <p:sndTgt r:embed="rId3" name="breeze.wav"/>
                                        </p:tgtEl>
                                      </p:cMediaNode>
                                    </p:audio>
                                  </p:subTnLst>
                                </p:cTn>
                              </p:par>
                            </p:childTnLst>
                          </p:cTn>
                        </p:par>
                      </p:childTnLst>
                    </p:cTn>
                  </p:par>
                  <p:par>
                    <p:cTn id="58" fill="hold">
                      <p:stCondLst>
                        <p:cond delay="indefinite"/>
                      </p:stCondLst>
                      <p:childTnLst>
                        <p:par>
                          <p:cTn id="59" fill="hold">
                            <p:stCondLst>
                              <p:cond delay="0"/>
                            </p:stCondLst>
                            <p:childTnLst>
                              <p:par>
                                <p:cTn id="60" presetID="22" presetClass="entr" presetSubtype="8" fill="hold" nodeType="click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wipe(left)">
                                      <p:cBhvr>
                                        <p:cTn id="62" dur="500"/>
                                        <p:tgtEl>
                                          <p:spTgt spid="18"/>
                                        </p:tgtEl>
                                      </p:cBhvr>
                                    </p:animEffect>
                                  </p:childTnLst>
                                  <p:subTnLst>
                                    <p:audio>
                                      <p:cMediaNode>
                                        <p:cTn display="0" masterRel="sameClick">
                                          <p:stCondLst>
                                            <p:cond evt="begin" delay="0">
                                              <p:tn val="60"/>
                                            </p:cond>
                                          </p:stCondLst>
                                          <p:endCondLst>
                                            <p:cond evt="onStopAudio" delay="0">
                                              <p:tgtEl>
                                                <p:sldTgt/>
                                              </p:tgtEl>
                                            </p:cond>
                                          </p:endCondLst>
                                        </p:cTn>
                                        <p:tgtEl>
                                          <p:sndTgt r:embed="rId3" name="breez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3953</Words>
  <Application>WPS 演示</Application>
  <PresentationFormat>全屏显示(4:3)</PresentationFormat>
  <Paragraphs>251</Paragraphs>
  <Slides>47</Slides>
  <Notes>0</Notes>
  <HiddenSlides>0</HiddenSlides>
  <MMClips>1</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47</vt:i4>
      </vt:variant>
    </vt:vector>
  </HeadingPairs>
  <TitlesOfParts>
    <vt:vector size="61" baseType="lpstr">
      <vt:lpstr>Arial</vt:lpstr>
      <vt:lpstr>宋体</vt:lpstr>
      <vt:lpstr>Wingdings</vt:lpstr>
      <vt:lpstr>Calibri</vt:lpstr>
      <vt:lpstr>Calibri Light</vt:lpstr>
      <vt:lpstr>黑体</vt:lpstr>
      <vt:lpstr>微软雅黑</vt:lpstr>
      <vt:lpstr>Arial Unicode MS</vt:lpstr>
      <vt:lpstr>Lucida Sans Unicode</vt:lpstr>
      <vt:lpstr>楷体</vt:lpstr>
      <vt:lpstr>楷体_GB2312</vt:lpstr>
      <vt:lpstr>Courier New</vt:lpstr>
      <vt:lpstr>Office 主题</vt:lpstr>
      <vt:lpstr>1_Office 主题</vt:lpstr>
      <vt:lpstr>铺满金色巴掌的水泥道</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词语辨析</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【课件站-部编版三年级上册语文】教学设计-教案-收集整理,免费下载 苏教版=课件-【课件站www.kjzhan.com】收集整理,免费下载 -PPT模板，PPT教材，PPT技巧，PPT素材【课件站www.kjzhan.com】收集整理</Company>
  <LinksUpToDate>false</LinksUpToDate>
  <SharedDoc>false</SharedDoc>
  <HyperlinksChanged>false</HyperlinksChanged>
  <AppVersion>14.0000</AppVersion>
  <Manager>【课件站-部编版三年级上册语文】教学设计-教案-收集整理,免费下载 苏教版=课件-【课件站www.kjzhan.com】收集整理,免费下载 -PPT模板，PPT教材，PPT技巧，PPT素材【课件站www.kjzhan.com】收集整理</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Administrator</cp:lastModifiedBy>
  <cp:revision>282</cp:revision>
  <dcterms:created xsi:type="dcterms:W3CDTF">2018-01-19T05:09:00Z</dcterms:created>
  <dcterms:modified xsi:type="dcterms:W3CDTF">2018-09-14T05:26:30Z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2052-10.1.0.7401</vt:lpwstr>
  </property>
</Properties>
</file>