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activeX/activeX2.xml" ContentType="application/vnd.ms-office.activeX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activeX/activeX2.bin" ContentType="application/vnd.ms-office.activeX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activeX/activeX1.bin" ContentType="application/vnd.ms-office.activeX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2" r:id="rId2"/>
    <p:sldMasterId id="2147483685" r:id="rId3"/>
    <p:sldMasterId id="2147483697" r:id="rId4"/>
    <p:sldMasterId id="2147483709" r:id="rId5"/>
  </p:sldMasterIdLst>
  <p:sldIdLst>
    <p:sldId id="372" r:id="rId6"/>
    <p:sldId id="468" r:id="rId7"/>
    <p:sldId id="439" r:id="rId8"/>
    <p:sldId id="441" r:id="rId9"/>
    <p:sldId id="452" r:id="rId10"/>
    <p:sldId id="442" r:id="rId11"/>
    <p:sldId id="443" r:id="rId12"/>
    <p:sldId id="454" r:id="rId13"/>
    <p:sldId id="472" r:id="rId14"/>
    <p:sldId id="467" r:id="rId15"/>
    <p:sldId id="471" r:id="rId16"/>
    <p:sldId id="449" r:id="rId17"/>
    <p:sldId id="458" r:id="rId18"/>
    <p:sldId id="459" r:id="rId19"/>
    <p:sldId id="457" r:id="rId20"/>
    <p:sldId id="462" r:id="rId21"/>
    <p:sldId id="461" r:id="rId22"/>
    <p:sldId id="460" r:id="rId23"/>
    <p:sldId id="463" r:id="rId24"/>
    <p:sldId id="450" r:id="rId25"/>
    <p:sldId id="451" r:id="rId26"/>
    <p:sldId id="464" r:id="rId27"/>
    <p:sldId id="476" r:id="rId28"/>
    <p:sldId id="297" r:id="rId29"/>
    <p:sldId id="465" r:id="rId30"/>
    <p:sldId id="307" r:id="rId31"/>
    <p:sldId id="314" r:id="rId32"/>
    <p:sldId id="469" r:id="rId33"/>
    <p:sldId id="470" r:id="rId34"/>
    <p:sldId id="473" r:id="rId35"/>
    <p:sldId id="466" r:id="rId36"/>
    <p:sldId id="301" r:id="rId37"/>
    <p:sldId id="418" r:id="rId38"/>
    <p:sldId id="419" r:id="rId39"/>
    <p:sldId id="420" r:id="rId40"/>
    <p:sldId id="421" r:id="rId41"/>
    <p:sldId id="422" r:id="rId42"/>
    <p:sldId id="423" r:id="rId43"/>
    <p:sldId id="424" r:id="rId44"/>
    <p:sldId id="425" r:id="rId45"/>
    <p:sldId id="474" r:id="rId46"/>
    <p:sldId id="426" r:id="rId47"/>
    <p:sldId id="429" r:id="rId48"/>
    <p:sldId id="427" r:id="rId49"/>
    <p:sldId id="430" r:id="rId50"/>
    <p:sldId id="431" r:id="rId51"/>
    <p:sldId id="432" r:id="rId52"/>
    <p:sldId id="433" r:id="rId53"/>
    <p:sldId id="434" r:id="rId54"/>
    <p:sldId id="435" r:id="rId55"/>
    <p:sldId id="436" r:id="rId56"/>
    <p:sldId id="437" r:id="rId57"/>
    <p:sldId id="438" r:id="rId5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  <a:srgbClr val="FF0000"/>
    <a:srgbClr val="0099FF"/>
    <a:srgbClr val="FF0066"/>
    <a:srgbClr val="006699"/>
    <a:srgbClr val="009999"/>
    <a:srgbClr val="00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24"/>
    <p:restoredTop sz="94660"/>
  </p:normalViewPr>
  <p:slideViewPr>
    <p:cSldViewPr showGuides="1">
      <p:cViewPr varScale="1">
        <p:scale>
          <a:sx n="65" d="100"/>
          <a:sy n="65" d="100"/>
        </p:scale>
        <p:origin x="-9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8.wmf"/><Relationship Id="rId4" Type="http://schemas.openxmlformats.org/officeDocument/2006/relationships/image" Target="../media/image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2017/4/16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2017/4/16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2017/4/16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2017/4/16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2017/4/16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  <a:pPr lvl="0"/>
              <a:t>2017/4/16</a:t>
            </a:fld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  <a:pPr lvl="0"/>
              <a:t>2017/4/16</a:t>
            </a:fld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/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fld id="{BB962C8B-B14F-4D97-AF65-F5344CB8AC3E}" type="datetime1">
              <a:rPr lang="zh-CN" altLang="en-US" dirty="0"/>
              <a:pPr lvl="0"/>
              <a:t>2017/4/16</a:t>
            </a:fld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0000FF"/>
            </a:gs>
            <a:gs pos="100000">
              <a:srgbClr val="66CC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05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fld id="{BB962C8B-B14F-4D97-AF65-F5344CB8AC3E}" type="datetime1">
              <a:rPr lang="zh-CN" altLang="en-US" dirty="0"/>
              <a:pPr lvl="0"/>
              <a:t>2017/4/16</a:t>
            </a:fld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3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8.bin"/><Relationship Id="rId13" Type="http://schemas.openxmlformats.org/officeDocument/2006/relationships/oleObject" Target="../embeddings/oleObject82.bin"/><Relationship Id="rId18" Type="http://schemas.openxmlformats.org/officeDocument/2006/relationships/oleObject" Target="../embeddings/oleObject87.bin"/><Relationship Id="rId26" Type="http://schemas.openxmlformats.org/officeDocument/2006/relationships/oleObject" Target="../embeddings/oleObject95.bin"/><Relationship Id="rId39" Type="http://schemas.openxmlformats.org/officeDocument/2006/relationships/oleObject" Target="../embeddings/oleObject108.bin"/><Relationship Id="rId3" Type="http://schemas.openxmlformats.org/officeDocument/2006/relationships/image" Target="../media/image10.jpeg"/><Relationship Id="rId21" Type="http://schemas.openxmlformats.org/officeDocument/2006/relationships/oleObject" Target="../embeddings/oleObject90.bin"/><Relationship Id="rId34" Type="http://schemas.openxmlformats.org/officeDocument/2006/relationships/oleObject" Target="../embeddings/oleObject103.bin"/><Relationship Id="rId42" Type="http://schemas.openxmlformats.org/officeDocument/2006/relationships/oleObject" Target="../embeddings/oleObject111.bin"/><Relationship Id="rId7" Type="http://schemas.openxmlformats.org/officeDocument/2006/relationships/oleObject" Target="../embeddings/oleObject77.bin"/><Relationship Id="rId12" Type="http://schemas.openxmlformats.org/officeDocument/2006/relationships/oleObject" Target="../embeddings/oleObject81.bin"/><Relationship Id="rId17" Type="http://schemas.openxmlformats.org/officeDocument/2006/relationships/oleObject" Target="../embeddings/oleObject86.bin"/><Relationship Id="rId25" Type="http://schemas.openxmlformats.org/officeDocument/2006/relationships/oleObject" Target="../embeddings/oleObject94.bin"/><Relationship Id="rId33" Type="http://schemas.openxmlformats.org/officeDocument/2006/relationships/oleObject" Target="../embeddings/oleObject102.bin"/><Relationship Id="rId38" Type="http://schemas.openxmlformats.org/officeDocument/2006/relationships/oleObject" Target="../embeddings/oleObject10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5.bin"/><Relationship Id="rId20" Type="http://schemas.openxmlformats.org/officeDocument/2006/relationships/oleObject" Target="../embeddings/oleObject89.bin"/><Relationship Id="rId29" Type="http://schemas.openxmlformats.org/officeDocument/2006/relationships/oleObject" Target="../embeddings/oleObject98.bin"/><Relationship Id="rId41" Type="http://schemas.openxmlformats.org/officeDocument/2006/relationships/oleObject" Target="../embeddings/oleObject110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6.bin"/><Relationship Id="rId11" Type="http://schemas.openxmlformats.org/officeDocument/2006/relationships/slide" Target="slide3.xml"/><Relationship Id="rId24" Type="http://schemas.openxmlformats.org/officeDocument/2006/relationships/oleObject" Target="../embeddings/oleObject93.bin"/><Relationship Id="rId32" Type="http://schemas.openxmlformats.org/officeDocument/2006/relationships/oleObject" Target="../embeddings/oleObject101.bin"/><Relationship Id="rId37" Type="http://schemas.openxmlformats.org/officeDocument/2006/relationships/oleObject" Target="../embeddings/oleObject106.bin"/><Relationship Id="rId40" Type="http://schemas.openxmlformats.org/officeDocument/2006/relationships/oleObject" Target="../embeddings/oleObject109.bin"/><Relationship Id="rId45" Type="http://schemas.openxmlformats.org/officeDocument/2006/relationships/image" Target="../media/image13.png"/><Relationship Id="rId5" Type="http://schemas.openxmlformats.org/officeDocument/2006/relationships/oleObject" Target="../embeddings/oleObject75.bin"/><Relationship Id="rId15" Type="http://schemas.openxmlformats.org/officeDocument/2006/relationships/oleObject" Target="../embeddings/oleObject84.bin"/><Relationship Id="rId23" Type="http://schemas.openxmlformats.org/officeDocument/2006/relationships/oleObject" Target="../embeddings/oleObject92.bin"/><Relationship Id="rId28" Type="http://schemas.openxmlformats.org/officeDocument/2006/relationships/oleObject" Target="../embeddings/oleObject97.bin"/><Relationship Id="rId36" Type="http://schemas.openxmlformats.org/officeDocument/2006/relationships/oleObject" Target="../embeddings/oleObject105.bin"/><Relationship Id="rId10" Type="http://schemas.openxmlformats.org/officeDocument/2006/relationships/oleObject" Target="../embeddings/oleObject80.bin"/><Relationship Id="rId19" Type="http://schemas.openxmlformats.org/officeDocument/2006/relationships/oleObject" Target="../embeddings/oleObject88.bin"/><Relationship Id="rId31" Type="http://schemas.openxmlformats.org/officeDocument/2006/relationships/oleObject" Target="../embeddings/oleObject100.bin"/><Relationship Id="rId44" Type="http://schemas.openxmlformats.org/officeDocument/2006/relationships/image" Target="../media/image12.png"/><Relationship Id="rId4" Type="http://schemas.openxmlformats.org/officeDocument/2006/relationships/image" Target="../media/image11.jpeg"/><Relationship Id="rId9" Type="http://schemas.openxmlformats.org/officeDocument/2006/relationships/oleObject" Target="../embeddings/oleObject79.bin"/><Relationship Id="rId14" Type="http://schemas.openxmlformats.org/officeDocument/2006/relationships/oleObject" Target="../embeddings/oleObject83.bin"/><Relationship Id="rId22" Type="http://schemas.openxmlformats.org/officeDocument/2006/relationships/oleObject" Target="../embeddings/oleObject91.bin"/><Relationship Id="rId27" Type="http://schemas.openxmlformats.org/officeDocument/2006/relationships/oleObject" Target="../embeddings/oleObject96.bin"/><Relationship Id="rId30" Type="http://schemas.openxmlformats.org/officeDocument/2006/relationships/oleObject" Target="../embeddings/oleObject99.bin"/><Relationship Id="rId35" Type="http://schemas.openxmlformats.org/officeDocument/2006/relationships/oleObject" Target="../embeddings/oleObject104.bin"/><Relationship Id="rId43" Type="http://schemas.openxmlformats.org/officeDocument/2006/relationships/oleObject" Target="../embeddings/oleObject112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4.bin"/><Relationship Id="rId13" Type="http://schemas.openxmlformats.org/officeDocument/2006/relationships/oleObject" Target="../embeddings/oleObject119.bin"/><Relationship Id="rId18" Type="http://schemas.openxmlformats.org/officeDocument/2006/relationships/oleObject" Target="../embeddings/oleObject124.bin"/><Relationship Id="rId26" Type="http://schemas.openxmlformats.org/officeDocument/2006/relationships/oleObject" Target="../embeddings/oleObject132.bin"/><Relationship Id="rId39" Type="http://schemas.openxmlformats.org/officeDocument/2006/relationships/oleObject" Target="../embeddings/oleObject145.bin"/><Relationship Id="rId3" Type="http://schemas.openxmlformats.org/officeDocument/2006/relationships/image" Target="../media/image10.jpeg"/><Relationship Id="rId21" Type="http://schemas.openxmlformats.org/officeDocument/2006/relationships/oleObject" Target="../embeddings/oleObject127.bin"/><Relationship Id="rId34" Type="http://schemas.openxmlformats.org/officeDocument/2006/relationships/oleObject" Target="../embeddings/oleObject140.bin"/><Relationship Id="rId42" Type="http://schemas.openxmlformats.org/officeDocument/2006/relationships/oleObject" Target="../embeddings/oleObject148.bin"/><Relationship Id="rId7" Type="http://schemas.openxmlformats.org/officeDocument/2006/relationships/oleObject" Target="../embeddings/oleObject113.bin"/><Relationship Id="rId12" Type="http://schemas.openxmlformats.org/officeDocument/2006/relationships/oleObject" Target="../embeddings/oleObject118.bin"/><Relationship Id="rId17" Type="http://schemas.openxmlformats.org/officeDocument/2006/relationships/oleObject" Target="../embeddings/oleObject123.bin"/><Relationship Id="rId25" Type="http://schemas.openxmlformats.org/officeDocument/2006/relationships/oleObject" Target="../embeddings/oleObject131.bin"/><Relationship Id="rId33" Type="http://schemas.openxmlformats.org/officeDocument/2006/relationships/oleObject" Target="../embeddings/oleObject139.bin"/><Relationship Id="rId38" Type="http://schemas.openxmlformats.org/officeDocument/2006/relationships/oleObject" Target="../embeddings/oleObject14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2.bin"/><Relationship Id="rId20" Type="http://schemas.openxmlformats.org/officeDocument/2006/relationships/oleObject" Target="../embeddings/oleObject126.bin"/><Relationship Id="rId29" Type="http://schemas.openxmlformats.org/officeDocument/2006/relationships/oleObject" Target="../embeddings/oleObject135.bin"/><Relationship Id="rId41" Type="http://schemas.openxmlformats.org/officeDocument/2006/relationships/oleObject" Target="../embeddings/oleObject147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png"/><Relationship Id="rId11" Type="http://schemas.openxmlformats.org/officeDocument/2006/relationships/oleObject" Target="../embeddings/oleObject117.bin"/><Relationship Id="rId24" Type="http://schemas.openxmlformats.org/officeDocument/2006/relationships/oleObject" Target="../embeddings/oleObject130.bin"/><Relationship Id="rId32" Type="http://schemas.openxmlformats.org/officeDocument/2006/relationships/oleObject" Target="../embeddings/oleObject138.bin"/><Relationship Id="rId37" Type="http://schemas.openxmlformats.org/officeDocument/2006/relationships/oleObject" Target="../embeddings/oleObject143.bin"/><Relationship Id="rId40" Type="http://schemas.openxmlformats.org/officeDocument/2006/relationships/oleObject" Target="../embeddings/oleObject146.bin"/><Relationship Id="rId5" Type="http://schemas.openxmlformats.org/officeDocument/2006/relationships/image" Target="../media/image12.png"/><Relationship Id="rId15" Type="http://schemas.openxmlformats.org/officeDocument/2006/relationships/oleObject" Target="../embeddings/oleObject121.bin"/><Relationship Id="rId23" Type="http://schemas.openxmlformats.org/officeDocument/2006/relationships/oleObject" Target="../embeddings/oleObject129.bin"/><Relationship Id="rId28" Type="http://schemas.openxmlformats.org/officeDocument/2006/relationships/oleObject" Target="../embeddings/oleObject134.bin"/><Relationship Id="rId36" Type="http://schemas.openxmlformats.org/officeDocument/2006/relationships/oleObject" Target="../embeddings/oleObject142.bin"/><Relationship Id="rId10" Type="http://schemas.openxmlformats.org/officeDocument/2006/relationships/oleObject" Target="../embeddings/oleObject116.bin"/><Relationship Id="rId19" Type="http://schemas.openxmlformats.org/officeDocument/2006/relationships/oleObject" Target="../embeddings/oleObject125.bin"/><Relationship Id="rId31" Type="http://schemas.openxmlformats.org/officeDocument/2006/relationships/oleObject" Target="../embeddings/oleObject137.bin"/><Relationship Id="rId4" Type="http://schemas.openxmlformats.org/officeDocument/2006/relationships/image" Target="../media/image11.jpeg"/><Relationship Id="rId9" Type="http://schemas.openxmlformats.org/officeDocument/2006/relationships/oleObject" Target="../embeddings/oleObject115.bin"/><Relationship Id="rId14" Type="http://schemas.openxmlformats.org/officeDocument/2006/relationships/oleObject" Target="../embeddings/oleObject120.bin"/><Relationship Id="rId22" Type="http://schemas.openxmlformats.org/officeDocument/2006/relationships/oleObject" Target="../embeddings/oleObject128.bin"/><Relationship Id="rId27" Type="http://schemas.openxmlformats.org/officeDocument/2006/relationships/oleObject" Target="../embeddings/oleObject133.bin"/><Relationship Id="rId30" Type="http://schemas.openxmlformats.org/officeDocument/2006/relationships/oleObject" Target="../embeddings/oleObject136.bin"/><Relationship Id="rId35" Type="http://schemas.openxmlformats.org/officeDocument/2006/relationships/oleObject" Target="../embeddings/oleObject141.bin"/><Relationship Id="rId43" Type="http://schemas.openxmlformats.org/officeDocument/2006/relationships/oleObject" Target="../embeddings/oleObject149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1.bin"/><Relationship Id="rId13" Type="http://schemas.openxmlformats.org/officeDocument/2006/relationships/oleObject" Target="../embeddings/oleObject156.bin"/><Relationship Id="rId18" Type="http://schemas.openxmlformats.org/officeDocument/2006/relationships/oleObject" Target="../embeddings/oleObject161.bin"/><Relationship Id="rId26" Type="http://schemas.openxmlformats.org/officeDocument/2006/relationships/oleObject" Target="../embeddings/oleObject169.bin"/><Relationship Id="rId39" Type="http://schemas.openxmlformats.org/officeDocument/2006/relationships/oleObject" Target="../embeddings/oleObject182.bin"/><Relationship Id="rId3" Type="http://schemas.openxmlformats.org/officeDocument/2006/relationships/image" Target="../media/image10.jpeg"/><Relationship Id="rId21" Type="http://schemas.openxmlformats.org/officeDocument/2006/relationships/oleObject" Target="../embeddings/oleObject164.bin"/><Relationship Id="rId34" Type="http://schemas.openxmlformats.org/officeDocument/2006/relationships/oleObject" Target="../embeddings/oleObject177.bin"/><Relationship Id="rId42" Type="http://schemas.openxmlformats.org/officeDocument/2006/relationships/image" Target="../media/image17.png"/><Relationship Id="rId7" Type="http://schemas.openxmlformats.org/officeDocument/2006/relationships/oleObject" Target="../embeddings/oleObject150.bin"/><Relationship Id="rId12" Type="http://schemas.openxmlformats.org/officeDocument/2006/relationships/oleObject" Target="../embeddings/oleObject155.bin"/><Relationship Id="rId17" Type="http://schemas.openxmlformats.org/officeDocument/2006/relationships/oleObject" Target="../embeddings/oleObject160.bin"/><Relationship Id="rId25" Type="http://schemas.openxmlformats.org/officeDocument/2006/relationships/oleObject" Target="../embeddings/oleObject168.bin"/><Relationship Id="rId33" Type="http://schemas.openxmlformats.org/officeDocument/2006/relationships/oleObject" Target="../embeddings/oleObject176.bin"/><Relationship Id="rId38" Type="http://schemas.openxmlformats.org/officeDocument/2006/relationships/oleObject" Target="../embeddings/oleObject181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9.bin"/><Relationship Id="rId20" Type="http://schemas.openxmlformats.org/officeDocument/2006/relationships/oleObject" Target="../embeddings/oleObject163.bin"/><Relationship Id="rId29" Type="http://schemas.openxmlformats.org/officeDocument/2006/relationships/oleObject" Target="../embeddings/oleObject172.bin"/><Relationship Id="rId41" Type="http://schemas.openxmlformats.org/officeDocument/2006/relationships/oleObject" Target="../embeddings/oleObject184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png"/><Relationship Id="rId11" Type="http://schemas.openxmlformats.org/officeDocument/2006/relationships/oleObject" Target="../embeddings/oleObject154.bin"/><Relationship Id="rId24" Type="http://schemas.openxmlformats.org/officeDocument/2006/relationships/oleObject" Target="../embeddings/oleObject167.bin"/><Relationship Id="rId32" Type="http://schemas.openxmlformats.org/officeDocument/2006/relationships/oleObject" Target="../embeddings/oleObject175.bin"/><Relationship Id="rId37" Type="http://schemas.openxmlformats.org/officeDocument/2006/relationships/oleObject" Target="../embeddings/oleObject180.bin"/><Relationship Id="rId40" Type="http://schemas.openxmlformats.org/officeDocument/2006/relationships/oleObject" Target="../embeddings/oleObject183.bin"/><Relationship Id="rId5" Type="http://schemas.openxmlformats.org/officeDocument/2006/relationships/image" Target="../media/image12.png"/><Relationship Id="rId15" Type="http://schemas.openxmlformats.org/officeDocument/2006/relationships/oleObject" Target="../embeddings/oleObject158.bin"/><Relationship Id="rId23" Type="http://schemas.openxmlformats.org/officeDocument/2006/relationships/oleObject" Target="../embeddings/oleObject166.bin"/><Relationship Id="rId28" Type="http://schemas.openxmlformats.org/officeDocument/2006/relationships/oleObject" Target="../embeddings/oleObject171.bin"/><Relationship Id="rId36" Type="http://schemas.openxmlformats.org/officeDocument/2006/relationships/oleObject" Target="../embeddings/oleObject179.bin"/><Relationship Id="rId10" Type="http://schemas.openxmlformats.org/officeDocument/2006/relationships/oleObject" Target="../embeddings/oleObject153.bin"/><Relationship Id="rId19" Type="http://schemas.openxmlformats.org/officeDocument/2006/relationships/oleObject" Target="../embeddings/oleObject162.bin"/><Relationship Id="rId31" Type="http://schemas.openxmlformats.org/officeDocument/2006/relationships/oleObject" Target="../embeddings/oleObject174.bin"/><Relationship Id="rId44" Type="http://schemas.openxmlformats.org/officeDocument/2006/relationships/image" Target="../media/image19.gif"/><Relationship Id="rId4" Type="http://schemas.openxmlformats.org/officeDocument/2006/relationships/image" Target="../media/image11.jpeg"/><Relationship Id="rId9" Type="http://schemas.openxmlformats.org/officeDocument/2006/relationships/oleObject" Target="../embeddings/oleObject152.bin"/><Relationship Id="rId14" Type="http://schemas.openxmlformats.org/officeDocument/2006/relationships/oleObject" Target="../embeddings/oleObject157.bin"/><Relationship Id="rId22" Type="http://schemas.openxmlformats.org/officeDocument/2006/relationships/oleObject" Target="../embeddings/oleObject165.bin"/><Relationship Id="rId27" Type="http://schemas.openxmlformats.org/officeDocument/2006/relationships/oleObject" Target="../embeddings/oleObject170.bin"/><Relationship Id="rId30" Type="http://schemas.openxmlformats.org/officeDocument/2006/relationships/oleObject" Target="../embeddings/oleObject173.bin"/><Relationship Id="rId35" Type="http://schemas.openxmlformats.org/officeDocument/2006/relationships/oleObject" Target="../embeddings/oleObject178.bin"/><Relationship Id="rId43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7.bin"/><Relationship Id="rId13" Type="http://schemas.openxmlformats.org/officeDocument/2006/relationships/oleObject" Target="../embeddings/oleObject192.bin"/><Relationship Id="rId18" Type="http://schemas.openxmlformats.org/officeDocument/2006/relationships/oleObject" Target="../embeddings/oleObject197.bin"/><Relationship Id="rId26" Type="http://schemas.openxmlformats.org/officeDocument/2006/relationships/oleObject" Target="../embeddings/oleObject205.bin"/><Relationship Id="rId3" Type="http://schemas.openxmlformats.org/officeDocument/2006/relationships/image" Target="../media/image10.jpeg"/><Relationship Id="rId21" Type="http://schemas.openxmlformats.org/officeDocument/2006/relationships/oleObject" Target="../embeddings/oleObject200.bin"/><Relationship Id="rId34" Type="http://schemas.openxmlformats.org/officeDocument/2006/relationships/image" Target="../media/image22.jpeg"/><Relationship Id="rId7" Type="http://schemas.openxmlformats.org/officeDocument/2006/relationships/oleObject" Target="../embeddings/oleObject186.bin"/><Relationship Id="rId12" Type="http://schemas.openxmlformats.org/officeDocument/2006/relationships/oleObject" Target="../embeddings/oleObject191.bin"/><Relationship Id="rId17" Type="http://schemas.openxmlformats.org/officeDocument/2006/relationships/oleObject" Target="../embeddings/oleObject196.bin"/><Relationship Id="rId25" Type="http://schemas.openxmlformats.org/officeDocument/2006/relationships/oleObject" Target="../embeddings/oleObject204.bin"/><Relationship Id="rId3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5.bin"/><Relationship Id="rId20" Type="http://schemas.openxmlformats.org/officeDocument/2006/relationships/oleObject" Target="../embeddings/oleObject199.bin"/><Relationship Id="rId29" Type="http://schemas.openxmlformats.org/officeDocument/2006/relationships/oleObject" Target="../embeddings/oleObject208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85.bin"/><Relationship Id="rId11" Type="http://schemas.openxmlformats.org/officeDocument/2006/relationships/oleObject" Target="../embeddings/oleObject190.bin"/><Relationship Id="rId24" Type="http://schemas.openxmlformats.org/officeDocument/2006/relationships/oleObject" Target="../embeddings/oleObject203.bin"/><Relationship Id="rId32" Type="http://schemas.openxmlformats.org/officeDocument/2006/relationships/image" Target="../media/image20.jpeg"/><Relationship Id="rId5" Type="http://schemas.openxmlformats.org/officeDocument/2006/relationships/image" Target="../media/image13.png"/><Relationship Id="rId15" Type="http://schemas.openxmlformats.org/officeDocument/2006/relationships/oleObject" Target="../embeddings/oleObject194.bin"/><Relationship Id="rId23" Type="http://schemas.openxmlformats.org/officeDocument/2006/relationships/oleObject" Target="../embeddings/oleObject202.bin"/><Relationship Id="rId28" Type="http://schemas.openxmlformats.org/officeDocument/2006/relationships/oleObject" Target="../embeddings/oleObject207.bin"/><Relationship Id="rId36" Type="http://schemas.openxmlformats.org/officeDocument/2006/relationships/image" Target="../media/image24.jpeg"/><Relationship Id="rId10" Type="http://schemas.openxmlformats.org/officeDocument/2006/relationships/oleObject" Target="../embeddings/oleObject189.bin"/><Relationship Id="rId19" Type="http://schemas.openxmlformats.org/officeDocument/2006/relationships/oleObject" Target="../embeddings/oleObject198.bin"/><Relationship Id="rId31" Type="http://schemas.openxmlformats.org/officeDocument/2006/relationships/hyperlink" Target="http://sucai.dabaoku.com/zhiwu/hehua/web/038bl.htm" TargetMode="External"/><Relationship Id="rId4" Type="http://schemas.openxmlformats.org/officeDocument/2006/relationships/image" Target="../media/image12.png"/><Relationship Id="rId9" Type="http://schemas.openxmlformats.org/officeDocument/2006/relationships/oleObject" Target="../embeddings/oleObject188.bin"/><Relationship Id="rId14" Type="http://schemas.openxmlformats.org/officeDocument/2006/relationships/oleObject" Target="../embeddings/oleObject193.bin"/><Relationship Id="rId22" Type="http://schemas.openxmlformats.org/officeDocument/2006/relationships/oleObject" Target="../embeddings/oleObject201.bin"/><Relationship Id="rId27" Type="http://schemas.openxmlformats.org/officeDocument/2006/relationships/oleObject" Target="../embeddings/oleObject206.bin"/><Relationship Id="rId30" Type="http://schemas.openxmlformats.org/officeDocument/2006/relationships/oleObject" Target="../embeddings/oleObject209.bin"/><Relationship Id="rId35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1.bin"/><Relationship Id="rId13" Type="http://schemas.openxmlformats.org/officeDocument/2006/relationships/oleObject" Target="../embeddings/oleObject216.bin"/><Relationship Id="rId18" Type="http://schemas.openxmlformats.org/officeDocument/2006/relationships/oleObject" Target="../embeddings/oleObject221.bin"/><Relationship Id="rId26" Type="http://schemas.openxmlformats.org/officeDocument/2006/relationships/oleObject" Target="../embeddings/oleObject229.bin"/><Relationship Id="rId39" Type="http://schemas.openxmlformats.org/officeDocument/2006/relationships/oleObject" Target="../embeddings/oleObject242.bin"/><Relationship Id="rId3" Type="http://schemas.openxmlformats.org/officeDocument/2006/relationships/image" Target="../media/image10.jpeg"/><Relationship Id="rId21" Type="http://schemas.openxmlformats.org/officeDocument/2006/relationships/oleObject" Target="../embeddings/oleObject224.bin"/><Relationship Id="rId34" Type="http://schemas.openxmlformats.org/officeDocument/2006/relationships/oleObject" Target="../embeddings/oleObject237.bin"/><Relationship Id="rId42" Type="http://schemas.openxmlformats.org/officeDocument/2006/relationships/oleObject" Target="../embeddings/oleObject245.bin"/><Relationship Id="rId7" Type="http://schemas.openxmlformats.org/officeDocument/2006/relationships/oleObject" Target="../embeddings/oleObject210.bin"/><Relationship Id="rId12" Type="http://schemas.openxmlformats.org/officeDocument/2006/relationships/oleObject" Target="../embeddings/oleObject215.bin"/><Relationship Id="rId17" Type="http://schemas.openxmlformats.org/officeDocument/2006/relationships/oleObject" Target="../embeddings/oleObject220.bin"/><Relationship Id="rId25" Type="http://schemas.openxmlformats.org/officeDocument/2006/relationships/oleObject" Target="../embeddings/oleObject228.bin"/><Relationship Id="rId33" Type="http://schemas.openxmlformats.org/officeDocument/2006/relationships/oleObject" Target="../embeddings/oleObject236.bin"/><Relationship Id="rId38" Type="http://schemas.openxmlformats.org/officeDocument/2006/relationships/oleObject" Target="../embeddings/oleObject241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9.bin"/><Relationship Id="rId20" Type="http://schemas.openxmlformats.org/officeDocument/2006/relationships/oleObject" Target="../embeddings/oleObject223.bin"/><Relationship Id="rId29" Type="http://schemas.openxmlformats.org/officeDocument/2006/relationships/oleObject" Target="../embeddings/oleObject232.bin"/><Relationship Id="rId41" Type="http://schemas.openxmlformats.org/officeDocument/2006/relationships/oleObject" Target="../embeddings/oleObject244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13.png"/><Relationship Id="rId11" Type="http://schemas.openxmlformats.org/officeDocument/2006/relationships/oleObject" Target="../embeddings/oleObject214.bin"/><Relationship Id="rId24" Type="http://schemas.openxmlformats.org/officeDocument/2006/relationships/oleObject" Target="../embeddings/oleObject227.bin"/><Relationship Id="rId32" Type="http://schemas.openxmlformats.org/officeDocument/2006/relationships/oleObject" Target="../embeddings/oleObject235.bin"/><Relationship Id="rId37" Type="http://schemas.openxmlformats.org/officeDocument/2006/relationships/oleObject" Target="../embeddings/oleObject240.bin"/><Relationship Id="rId40" Type="http://schemas.openxmlformats.org/officeDocument/2006/relationships/oleObject" Target="../embeddings/oleObject243.bin"/><Relationship Id="rId5" Type="http://schemas.openxmlformats.org/officeDocument/2006/relationships/image" Target="../media/image12.png"/><Relationship Id="rId15" Type="http://schemas.openxmlformats.org/officeDocument/2006/relationships/oleObject" Target="../embeddings/oleObject218.bin"/><Relationship Id="rId23" Type="http://schemas.openxmlformats.org/officeDocument/2006/relationships/oleObject" Target="../embeddings/oleObject226.bin"/><Relationship Id="rId28" Type="http://schemas.openxmlformats.org/officeDocument/2006/relationships/oleObject" Target="../embeddings/oleObject231.bin"/><Relationship Id="rId36" Type="http://schemas.openxmlformats.org/officeDocument/2006/relationships/oleObject" Target="../embeddings/oleObject239.bin"/><Relationship Id="rId10" Type="http://schemas.openxmlformats.org/officeDocument/2006/relationships/oleObject" Target="../embeddings/oleObject213.bin"/><Relationship Id="rId19" Type="http://schemas.openxmlformats.org/officeDocument/2006/relationships/oleObject" Target="../embeddings/oleObject222.bin"/><Relationship Id="rId31" Type="http://schemas.openxmlformats.org/officeDocument/2006/relationships/oleObject" Target="../embeddings/oleObject234.bin"/><Relationship Id="rId44" Type="http://schemas.openxmlformats.org/officeDocument/2006/relationships/oleObject" Target="../embeddings/oleObject247.bin"/><Relationship Id="rId4" Type="http://schemas.openxmlformats.org/officeDocument/2006/relationships/image" Target="../media/image11.jpeg"/><Relationship Id="rId9" Type="http://schemas.openxmlformats.org/officeDocument/2006/relationships/oleObject" Target="../embeddings/oleObject212.bin"/><Relationship Id="rId14" Type="http://schemas.openxmlformats.org/officeDocument/2006/relationships/oleObject" Target="../embeddings/oleObject217.bin"/><Relationship Id="rId22" Type="http://schemas.openxmlformats.org/officeDocument/2006/relationships/oleObject" Target="../embeddings/oleObject225.bin"/><Relationship Id="rId27" Type="http://schemas.openxmlformats.org/officeDocument/2006/relationships/oleObject" Target="../embeddings/oleObject230.bin"/><Relationship Id="rId30" Type="http://schemas.openxmlformats.org/officeDocument/2006/relationships/oleObject" Target="../embeddings/oleObject233.bin"/><Relationship Id="rId35" Type="http://schemas.openxmlformats.org/officeDocument/2006/relationships/oleObject" Target="../embeddings/oleObject238.bin"/><Relationship Id="rId43" Type="http://schemas.openxmlformats.org/officeDocument/2006/relationships/oleObject" Target="../embeddings/oleObject246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9.bin"/><Relationship Id="rId13" Type="http://schemas.openxmlformats.org/officeDocument/2006/relationships/oleObject" Target="../embeddings/oleObject254.bin"/><Relationship Id="rId18" Type="http://schemas.openxmlformats.org/officeDocument/2006/relationships/oleObject" Target="../embeddings/oleObject259.bin"/><Relationship Id="rId26" Type="http://schemas.openxmlformats.org/officeDocument/2006/relationships/oleObject" Target="../embeddings/oleObject267.bin"/><Relationship Id="rId39" Type="http://schemas.openxmlformats.org/officeDocument/2006/relationships/oleObject" Target="../embeddings/oleObject280.bin"/><Relationship Id="rId3" Type="http://schemas.openxmlformats.org/officeDocument/2006/relationships/image" Target="../media/image10.jpeg"/><Relationship Id="rId21" Type="http://schemas.openxmlformats.org/officeDocument/2006/relationships/oleObject" Target="../embeddings/oleObject262.bin"/><Relationship Id="rId34" Type="http://schemas.openxmlformats.org/officeDocument/2006/relationships/oleObject" Target="../embeddings/oleObject275.bin"/><Relationship Id="rId42" Type="http://schemas.openxmlformats.org/officeDocument/2006/relationships/oleObject" Target="../embeddings/oleObject283.bin"/><Relationship Id="rId7" Type="http://schemas.openxmlformats.org/officeDocument/2006/relationships/oleObject" Target="../embeddings/oleObject248.bin"/><Relationship Id="rId12" Type="http://schemas.openxmlformats.org/officeDocument/2006/relationships/oleObject" Target="../embeddings/oleObject253.bin"/><Relationship Id="rId17" Type="http://schemas.openxmlformats.org/officeDocument/2006/relationships/oleObject" Target="../embeddings/oleObject258.bin"/><Relationship Id="rId25" Type="http://schemas.openxmlformats.org/officeDocument/2006/relationships/oleObject" Target="../embeddings/oleObject266.bin"/><Relationship Id="rId33" Type="http://schemas.openxmlformats.org/officeDocument/2006/relationships/oleObject" Target="../embeddings/oleObject274.bin"/><Relationship Id="rId38" Type="http://schemas.openxmlformats.org/officeDocument/2006/relationships/oleObject" Target="../embeddings/oleObject27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57.bin"/><Relationship Id="rId20" Type="http://schemas.openxmlformats.org/officeDocument/2006/relationships/oleObject" Target="../embeddings/oleObject261.bin"/><Relationship Id="rId29" Type="http://schemas.openxmlformats.org/officeDocument/2006/relationships/oleObject" Target="../embeddings/oleObject270.bin"/><Relationship Id="rId41" Type="http://schemas.openxmlformats.org/officeDocument/2006/relationships/oleObject" Target="../embeddings/oleObject282.bin"/><Relationship Id="rId1" Type="http://schemas.openxmlformats.org/officeDocument/2006/relationships/vmlDrawing" Target="../drawings/vmlDrawing9.vml"/><Relationship Id="rId6" Type="http://schemas.openxmlformats.org/officeDocument/2006/relationships/image" Target="../media/image13.png"/><Relationship Id="rId11" Type="http://schemas.openxmlformats.org/officeDocument/2006/relationships/oleObject" Target="../embeddings/oleObject252.bin"/><Relationship Id="rId24" Type="http://schemas.openxmlformats.org/officeDocument/2006/relationships/oleObject" Target="../embeddings/oleObject265.bin"/><Relationship Id="rId32" Type="http://schemas.openxmlformats.org/officeDocument/2006/relationships/oleObject" Target="../embeddings/oleObject273.bin"/><Relationship Id="rId37" Type="http://schemas.openxmlformats.org/officeDocument/2006/relationships/oleObject" Target="../embeddings/oleObject278.bin"/><Relationship Id="rId40" Type="http://schemas.openxmlformats.org/officeDocument/2006/relationships/oleObject" Target="../embeddings/oleObject281.bin"/><Relationship Id="rId5" Type="http://schemas.openxmlformats.org/officeDocument/2006/relationships/image" Target="../media/image12.png"/><Relationship Id="rId15" Type="http://schemas.openxmlformats.org/officeDocument/2006/relationships/oleObject" Target="../embeddings/oleObject256.bin"/><Relationship Id="rId23" Type="http://schemas.openxmlformats.org/officeDocument/2006/relationships/oleObject" Target="../embeddings/oleObject264.bin"/><Relationship Id="rId28" Type="http://schemas.openxmlformats.org/officeDocument/2006/relationships/oleObject" Target="../embeddings/oleObject269.bin"/><Relationship Id="rId36" Type="http://schemas.openxmlformats.org/officeDocument/2006/relationships/oleObject" Target="../embeddings/oleObject277.bin"/><Relationship Id="rId10" Type="http://schemas.openxmlformats.org/officeDocument/2006/relationships/oleObject" Target="../embeddings/oleObject251.bin"/><Relationship Id="rId19" Type="http://schemas.openxmlformats.org/officeDocument/2006/relationships/oleObject" Target="../embeddings/oleObject260.bin"/><Relationship Id="rId31" Type="http://schemas.openxmlformats.org/officeDocument/2006/relationships/oleObject" Target="../embeddings/oleObject272.bin"/><Relationship Id="rId4" Type="http://schemas.openxmlformats.org/officeDocument/2006/relationships/image" Target="../media/image11.jpeg"/><Relationship Id="rId9" Type="http://schemas.openxmlformats.org/officeDocument/2006/relationships/oleObject" Target="../embeddings/oleObject250.bin"/><Relationship Id="rId14" Type="http://schemas.openxmlformats.org/officeDocument/2006/relationships/oleObject" Target="../embeddings/oleObject255.bin"/><Relationship Id="rId22" Type="http://schemas.openxmlformats.org/officeDocument/2006/relationships/oleObject" Target="../embeddings/oleObject263.bin"/><Relationship Id="rId27" Type="http://schemas.openxmlformats.org/officeDocument/2006/relationships/oleObject" Target="../embeddings/oleObject268.bin"/><Relationship Id="rId30" Type="http://schemas.openxmlformats.org/officeDocument/2006/relationships/oleObject" Target="../embeddings/oleObject271.bin"/><Relationship Id="rId35" Type="http://schemas.openxmlformats.org/officeDocument/2006/relationships/oleObject" Target="../embeddings/oleObject276.bin"/><Relationship Id="rId43" Type="http://schemas.openxmlformats.org/officeDocument/2006/relationships/oleObject" Target="../embeddings/oleObject284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23567;&#27744;\&#27744;&#19978;%20&#37197;&#20048;.mp3" TargetMode="Externa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microsoft.com/office/2007/relationships/media" Target="file:///C:\Documents%20and%20Settings\Administrator\&#26700;&#38754;\&#23567;&#27744;\&#27744;&#19978;%20&#37197;&#20048;.mp3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7.bin"/><Relationship Id="rId13" Type="http://schemas.openxmlformats.org/officeDocument/2006/relationships/oleObject" Target="../embeddings/oleObject292.bin"/><Relationship Id="rId18" Type="http://schemas.openxmlformats.org/officeDocument/2006/relationships/oleObject" Target="../embeddings/oleObject297.bin"/><Relationship Id="rId26" Type="http://schemas.openxmlformats.org/officeDocument/2006/relationships/oleObject" Target="../embeddings/oleObject305.bin"/><Relationship Id="rId3" Type="http://schemas.openxmlformats.org/officeDocument/2006/relationships/image" Target="../media/image10.jpeg"/><Relationship Id="rId21" Type="http://schemas.openxmlformats.org/officeDocument/2006/relationships/oleObject" Target="../embeddings/oleObject300.bin"/><Relationship Id="rId7" Type="http://schemas.openxmlformats.org/officeDocument/2006/relationships/oleObject" Target="../embeddings/oleObject286.bin"/><Relationship Id="rId12" Type="http://schemas.openxmlformats.org/officeDocument/2006/relationships/oleObject" Target="../embeddings/oleObject291.bin"/><Relationship Id="rId17" Type="http://schemas.openxmlformats.org/officeDocument/2006/relationships/oleObject" Target="../embeddings/oleObject296.bin"/><Relationship Id="rId25" Type="http://schemas.openxmlformats.org/officeDocument/2006/relationships/oleObject" Target="../embeddings/oleObject30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95.bin"/><Relationship Id="rId20" Type="http://schemas.openxmlformats.org/officeDocument/2006/relationships/oleObject" Target="../embeddings/oleObject299.bin"/><Relationship Id="rId29" Type="http://schemas.openxmlformats.org/officeDocument/2006/relationships/oleObject" Target="../embeddings/oleObject308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85.bin"/><Relationship Id="rId11" Type="http://schemas.openxmlformats.org/officeDocument/2006/relationships/oleObject" Target="../embeddings/oleObject290.bin"/><Relationship Id="rId24" Type="http://schemas.openxmlformats.org/officeDocument/2006/relationships/oleObject" Target="../embeddings/oleObject303.bin"/><Relationship Id="rId5" Type="http://schemas.openxmlformats.org/officeDocument/2006/relationships/image" Target="../media/image13.png"/><Relationship Id="rId15" Type="http://schemas.openxmlformats.org/officeDocument/2006/relationships/oleObject" Target="../embeddings/oleObject294.bin"/><Relationship Id="rId23" Type="http://schemas.openxmlformats.org/officeDocument/2006/relationships/oleObject" Target="../embeddings/oleObject302.bin"/><Relationship Id="rId28" Type="http://schemas.openxmlformats.org/officeDocument/2006/relationships/oleObject" Target="../embeddings/oleObject307.bin"/><Relationship Id="rId10" Type="http://schemas.openxmlformats.org/officeDocument/2006/relationships/oleObject" Target="../embeddings/oleObject289.bin"/><Relationship Id="rId19" Type="http://schemas.openxmlformats.org/officeDocument/2006/relationships/oleObject" Target="../embeddings/oleObject298.bin"/><Relationship Id="rId31" Type="http://schemas.openxmlformats.org/officeDocument/2006/relationships/image" Target="../media/image28.jpeg"/><Relationship Id="rId4" Type="http://schemas.openxmlformats.org/officeDocument/2006/relationships/image" Target="../media/image12.png"/><Relationship Id="rId9" Type="http://schemas.openxmlformats.org/officeDocument/2006/relationships/oleObject" Target="../embeddings/oleObject288.bin"/><Relationship Id="rId14" Type="http://schemas.openxmlformats.org/officeDocument/2006/relationships/oleObject" Target="../embeddings/oleObject293.bin"/><Relationship Id="rId22" Type="http://schemas.openxmlformats.org/officeDocument/2006/relationships/oleObject" Target="../embeddings/oleObject301.bin"/><Relationship Id="rId27" Type="http://schemas.openxmlformats.org/officeDocument/2006/relationships/oleObject" Target="../embeddings/oleObject306.bin"/><Relationship Id="rId30" Type="http://schemas.openxmlformats.org/officeDocument/2006/relationships/oleObject" Target="../embeddings/oleObject309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11.v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1.bin"/><Relationship Id="rId13" Type="http://schemas.openxmlformats.org/officeDocument/2006/relationships/oleObject" Target="../embeddings/oleObject316.bin"/><Relationship Id="rId18" Type="http://schemas.openxmlformats.org/officeDocument/2006/relationships/oleObject" Target="../embeddings/oleObject321.bin"/><Relationship Id="rId26" Type="http://schemas.openxmlformats.org/officeDocument/2006/relationships/oleObject" Target="../embeddings/oleObject329.bin"/><Relationship Id="rId39" Type="http://schemas.openxmlformats.org/officeDocument/2006/relationships/oleObject" Target="../embeddings/oleObject342.bin"/><Relationship Id="rId3" Type="http://schemas.openxmlformats.org/officeDocument/2006/relationships/image" Target="../media/image10.jpeg"/><Relationship Id="rId21" Type="http://schemas.openxmlformats.org/officeDocument/2006/relationships/oleObject" Target="../embeddings/oleObject324.bin"/><Relationship Id="rId34" Type="http://schemas.openxmlformats.org/officeDocument/2006/relationships/oleObject" Target="../embeddings/oleObject337.bin"/><Relationship Id="rId42" Type="http://schemas.openxmlformats.org/officeDocument/2006/relationships/oleObject" Target="../embeddings/oleObject345.bin"/><Relationship Id="rId7" Type="http://schemas.openxmlformats.org/officeDocument/2006/relationships/oleObject" Target="../embeddings/oleObject310.bin"/><Relationship Id="rId12" Type="http://schemas.openxmlformats.org/officeDocument/2006/relationships/oleObject" Target="../embeddings/oleObject315.bin"/><Relationship Id="rId17" Type="http://schemas.openxmlformats.org/officeDocument/2006/relationships/oleObject" Target="../embeddings/oleObject320.bin"/><Relationship Id="rId25" Type="http://schemas.openxmlformats.org/officeDocument/2006/relationships/oleObject" Target="../embeddings/oleObject328.bin"/><Relationship Id="rId33" Type="http://schemas.openxmlformats.org/officeDocument/2006/relationships/oleObject" Target="../embeddings/oleObject336.bin"/><Relationship Id="rId38" Type="http://schemas.openxmlformats.org/officeDocument/2006/relationships/oleObject" Target="../embeddings/oleObject341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19.bin"/><Relationship Id="rId20" Type="http://schemas.openxmlformats.org/officeDocument/2006/relationships/oleObject" Target="../embeddings/oleObject323.bin"/><Relationship Id="rId29" Type="http://schemas.openxmlformats.org/officeDocument/2006/relationships/oleObject" Target="../embeddings/oleObject332.bin"/><Relationship Id="rId41" Type="http://schemas.openxmlformats.org/officeDocument/2006/relationships/oleObject" Target="../embeddings/oleObject344.bin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3.png"/><Relationship Id="rId11" Type="http://schemas.openxmlformats.org/officeDocument/2006/relationships/oleObject" Target="../embeddings/oleObject314.bin"/><Relationship Id="rId24" Type="http://schemas.openxmlformats.org/officeDocument/2006/relationships/oleObject" Target="../embeddings/oleObject327.bin"/><Relationship Id="rId32" Type="http://schemas.openxmlformats.org/officeDocument/2006/relationships/oleObject" Target="../embeddings/oleObject335.bin"/><Relationship Id="rId37" Type="http://schemas.openxmlformats.org/officeDocument/2006/relationships/oleObject" Target="../embeddings/oleObject340.bin"/><Relationship Id="rId40" Type="http://schemas.openxmlformats.org/officeDocument/2006/relationships/oleObject" Target="../embeddings/oleObject343.bin"/><Relationship Id="rId5" Type="http://schemas.openxmlformats.org/officeDocument/2006/relationships/image" Target="../media/image12.png"/><Relationship Id="rId15" Type="http://schemas.openxmlformats.org/officeDocument/2006/relationships/oleObject" Target="../embeddings/oleObject318.bin"/><Relationship Id="rId23" Type="http://schemas.openxmlformats.org/officeDocument/2006/relationships/oleObject" Target="../embeddings/oleObject326.bin"/><Relationship Id="rId28" Type="http://schemas.openxmlformats.org/officeDocument/2006/relationships/oleObject" Target="../embeddings/oleObject331.bin"/><Relationship Id="rId36" Type="http://schemas.openxmlformats.org/officeDocument/2006/relationships/oleObject" Target="../embeddings/oleObject339.bin"/><Relationship Id="rId10" Type="http://schemas.openxmlformats.org/officeDocument/2006/relationships/oleObject" Target="../embeddings/oleObject313.bin"/><Relationship Id="rId19" Type="http://schemas.openxmlformats.org/officeDocument/2006/relationships/oleObject" Target="../embeddings/oleObject322.bin"/><Relationship Id="rId31" Type="http://schemas.openxmlformats.org/officeDocument/2006/relationships/oleObject" Target="../embeddings/oleObject334.bin"/><Relationship Id="rId4" Type="http://schemas.openxmlformats.org/officeDocument/2006/relationships/image" Target="../media/image11.jpeg"/><Relationship Id="rId9" Type="http://schemas.openxmlformats.org/officeDocument/2006/relationships/oleObject" Target="../embeddings/oleObject312.bin"/><Relationship Id="rId14" Type="http://schemas.openxmlformats.org/officeDocument/2006/relationships/oleObject" Target="../embeddings/oleObject317.bin"/><Relationship Id="rId22" Type="http://schemas.openxmlformats.org/officeDocument/2006/relationships/oleObject" Target="../embeddings/oleObject325.bin"/><Relationship Id="rId27" Type="http://schemas.openxmlformats.org/officeDocument/2006/relationships/oleObject" Target="../embeddings/oleObject330.bin"/><Relationship Id="rId30" Type="http://schemas.openxmlformats.org/officeDocument/2006/relationships/oleObject" Target="../embeddings/oleObject333.bin"/><Relationship Id="rId35" Type="http://schemas.openxmlformats.org/officeDocument/2006/relationships/oleObject" Target="../embeddings/oleObject338.bin"/><Relationship Id="rId43" Type="http://schemas.openxmlformats.org/officeDocument/2006/relationships/oleObject" Target="../embeddings/oleObject346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1.xml"/><Relationship Id="rId5" Type="http://schemas.openxmlformats.org/officeDocument/2006/relationships/slide" Target="slide8.xml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4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3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oleObject" Target="../embeddings/oleObject7.bin"/><Relationship Id="rId18" Type="http://schemas.openxmlformats.org/officeDocument/2006/relationships/oleObject" Target="../embeddings/oleObject12.bin"/><Relationship Id="rId26" Type="http://schemas.openxmlformats.org/officeDocument/2006/relationships/oleObject" Target="../embeddings/oleObject20.bin"/><Relationship Id="rId39" Type="http://schemas.openxmlformats.org/officeDocument/2006/relationships/oleObject" Target="../embeddings/oleObject33.bin"/><Relationship Id="rId3" Type="http://schemas.openxmlformats.org/officeDocument/2006/relationships/image" Target="../media/image10.jpeg"/><Relationship Id="rId21" Type="http://schemas.openxmlformats.org/officeDocument/2006/relationships/oleObject" Target="../embeddings/oleObject15.bin"/><Relationship Id="rId34" Type="http://schemas.openxmlformats.org/officeDocument/2006/relationships/oleObject" Target="../embeddings/oleObject28.bin"/><Relationship Id="rId42" Type="http://schemas.openxmlformats.org/officeDocument/2006/relationships/oleObject" Target="../embeddings/oleObject36.bin"/><Relationship Id="rId7" Type="http://schemas.openxmlformats.org/officeDocument/2006/relationships/oleObject" Target="../embeddings/oleObject1.bin"/><Relationship Id="rId12" Type="http://schemas.openxmlformats.org/officeDocument/2006/relationships/oleObject" Target="../embeddings/oleObject6.bin"/><Relationship Id="rId17" Type="http://schemas.openxmlformats.org/officeDocument/2006/relationships/oleObject" Target="../embeddings/oleObject11.bin"/><Relationship Id="rId25" Type="http://schemas.openxmlformats.org/officeDocument/2006/relationships/oleObject" Target="../embeddings/oleObject19.bin"/><Relationship Id="rId33" Type="http://schemas.openxmlformats.org/officeDocument/2006/relationships/oleObject" Target="../embeddings/oleObject27.bin"/><Relationship Id="rId38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20" Type="http://schemas.openxmlformats.org/officeDocument/2006/relationships/oleObject" Target="../embeddings/oleObject14.bin"/><Relationship Id="rId29" Type="http://schemas.openxmlformats.org/officeDocument/2006/relationships/oleObject" Target="../embeddings/oleObject23.bin"/><Relationship Id="rId41" Type="http://schemas.openxmlformats.org/officeDocument/2006/relationships/oleObject" Target="../embeddings/oleObject35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png"/><Relationship Id="rId11" Type="http://schemas.openxmlformats.org/officeDocument/2006/relationships/oleObject" Target="../embeddings/oleObject5.bin"/><Relationship Id="rId24" Type="http://schemas.openxmlformats.org/officeDocument/2006/relationships/oleObject" Target="../embeddings/oleObject18.bin"/><Relationship Id="rId32" Type="http://schemas.openxmlformats.org/officeDocument/2006/relationships/oleObject" Target="../embeddings/oleObject26.bin"/><Relationship Id="rId37" Type="http://schemas.openxmlformats.org/officeDocument/2006/relationships/oleObject" Target="../embeddings/oleObject31.bin"/><Relationship Id="rId40" Type="http://schemas.openxmlformats.org/officeDocument/2006/relationships/oleObject" Target="../embeddings/oleObject34.bin"/><Relationship Id="rId5" Type="http://schemas.openxmlformats.org/officeDocument/2006/relationships/image" Target="../media/image12.png"/><Relationship Id="rId15" Type="http://schemas.openxmlformats.org/officeDocument/2006/relationships/oleObject" Target="../embeddings/oleObject9.bin"/><Relationship Id="rId23" Type="http://schemas.openxmlformats.org/officeDocument/2006/relationships/oleObject" Target="../embeddings/oleObject17.bin"/><Relationship Id="rId28" Type="http://schemas.openxmlformats.org/officeDocument/2006/relationships/oleObject" Target="../embeddings/oleObject22.bin"/><Relationship Id="rId36" Type="http://schemas.openxmlformats.org/officeDocument/2006/relationships/oleObject" Target="../embeddings/oleObject30.bin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13.bin"/><Relationship Id="rId31" Type="http://schemas.openxmlformats.org/officeDocument/2006/relationships/oleObject" Target="../embeddings/oleObject25.bin"/><Relationship Id="rId4" Type="http://schemas.openxmlformats.org/officeDocument/2006/relationships/image" Target="../media/image11.jpeg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8.bin"/><Relationship Id="rId22" Type="http://schemas.openxmlformats.org/officeDocument/2006/relationships/oleObject" Target="../embeddings/oleObject16.bin"/><Relationship Id="rId27" Type="http://schemas.openxmlformats.org/officeDocument/2006/relationships/oleObject" Target="../embeddings/oleObject21.bin"/><Relationship Id="rId30" Type="http://schemas.openxmlformats.org/officeDocument/2006/relationships/oleObject" Target="../embeddings/oleObject24.bin"/><Relationship Id="rId35" Type="http://schemas.openxmlformats.org/officeDocument/2006/relationships/oleObject" Target="../embeddings/oleObject29.bin"/><Relationship Id="rId43" Type="http://schemas.openxmlformats.org/officeDocument/2006/relationships/oleObject" Target="../embeddings/oleObject37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oleObject" Target="../embeddings/oleObject44.bin"/><Relationship Id="rId18" Type="http://schemas.openxmlformats.org/officeDocument/2006/relationships/oleObject" Target="../embeddings/oleObject49.bin"/><Relationship Id="rId26" Type="http://schemas.openxmlformats.org/officeDocument/2006/relationships/oleObject" Target="../embeddings/oleObject57.bin"/><Relationship Id="rId39" Type="http://schemas.openxmlformats.org/officeDocument/2006/relationships/oleObject" Target="../embeddings/oleObject70.bin"/><Relationship Id="rId3" Type="http://schemas.openxmlformats.org/officeDocument/2006/relationships/image" Target="../media/image10.jpeg"/><Relationship Id="rId21" Type="http://schemas.openxmlformats.org/officeDocument/2006/relationships/oleObject" Target="../embeddings/oleObject52.bin"/><Relationship Id="rId34" Type="http://schemas.openxmlformats.org/officeDocument/2006/relationships/oleObject" Target="../embeddings/oleObject65.bin"/><Relationship Id="rId42" Type="http://schemas.openxmlformats.org/officeDocument/2006/relationships/oleObject" Target="../embeddings/oleObject73.bin"/><Relationship Id="rId7" Type="http://schemas.openxmlformats.org/officeDocument/2006/relationships/oleObject" Target="../embeddings/oleObject38.bin"/><Relationship Id="rId12" Type="http://schemas.openxmlformats.org/officeDocument/2006/relationships/oleObject" Target="../embeddings/oleObject43.bin"/><Relationship Id="rId17" Type="http://schemas.openxmlformats.org/officeDocument/2006/relationships/oleObject" Target="../embeddings/oleObject48.bin"/><Relationship Id="rId25" Type="http://schemas.openxmlformats.org/officeDocument/2006/relationships/oleObject" Target="../embeddings/oleObject56.bin"/><Relationship Id="rId33" Type="http://schemas.openxmlformats.org/officeDocument/2006/relationships/oleObject" Target="../embeddings/oleObject64.bin"/><Relationship Id="rId38" Type="http://schemas.openxmlformats.org/officeDocument/2006/relationships/oleObject" Target="../embeddings/oleObject6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7.bin"/><Relationship Id="rId20" Type="http://schemas.openxmlformats.org/officeDocument/2006/relationships/oleObject" Target="../embeddings/oleObject51.bin"/><Relationship Id="rId29" Type="http://schemas.openxmlformats.org/officeDocument/2006/relationships/oleObject" Target="../embeddings/oleObject60.bin"/><Relationship Id="rId41" Type="http://schemas.openxmlformats.org/officeDocument/2006/relationships/oleObject" Target="../embeddings/oleObject72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png"/><Relationship Id="rId11" Type="http://schemas.openxmlformats.org/officeDocument/2006/relationships/oleObject" Target="../embeddings/oleObject42.bin"/><Relationship Id="rId24" Type="http://schemas.openxmlformats.org/officeDocument/2006/relationships/oleObject" Target="../embeddings/oleObject55.bin"/><Relationship Id="rId32" Type="http://schemas.openxmlformats.org/officeDocument/2006/relationships/oleObject" Target="../embeddings/oleObject63.bin"/><Relationship Id="rId37" Type="http://schemas.openxmlformats.org/officeDocument/2006/relationships/oleObject" Target="../embeddings/oleObject68.bin"/><Relationship Id="rId40" Type="http://schemas.openxmlformats.org/officeDocument/2006/relationships/oleObject" Target="../embeddings/oleObject71.bin"/><Relationship Id="rId5" Type="http://schemas.openxmlformats.org/officeDocument/2006/relationships/image" Target="../media/image12.png"/><Relationship Id="rId15" Type="http://schemas.openxmlformats.org/officeDocument/2006/relationships/oleObject" Target="../embeddings/oleObject46.bin"/><Relationship Id="rId23" Type="http://schemas.openxmlformats.org/officeDocument/2006/relationships/oleObject" Target="../embeddings/oleObject54.bin"/><Relationship Id="rId28" Type="http://schemas.openxmlformats.org/officeDocument/2006/relationships/oleObject" Target="../embeddings/oleObject59.bin"/><Relationship Id="rId36" Type="http://schemas.openxmlformats.org/officeDocument/2006/relationships/oleObject" Target="../embeddings/oleObject67.bin"/><Relationship Id="rId10" Type="http://schemas.openxmlformats.org/officeDocument/2006/relationships/oleObject" Target="../embeddings/oleObject41.bin"/><Relationship Id="rId19" Type="http://schemas.openxmlformats.org/officeDocument/2006/relationships/oleObject" Target="../embeddings/oleObject50.bin"/><Relationship Id="rId31" Type="http://schemas.openxmlformats.org/officeDocument/2006/relationships/oleObject" Target="../embeddings/oleObject62.bin"/><Relationship Id="rId44" Type="http://schemas.openxmlformats.org/officeDocument/2006/relationships/image" Target="../media/image15.gif"/><Relationship Id="rId4" Type="http://schemas.openxmlformats.org/officeDocument/2006/relationships/image" Target="../media/image11.jpeg"/><Relationship Id="rId9" Type="http://schemas.openxmlformats.org/officeDocument/2006/relationships/oleObject" Target="../embeddings/oleObject40.bin"/><Relationship Id="rId14" Type="http://schemas.openxmlformats.org/officeDocument/2006/relationships/oleObject" Target="../embeddings/oleObject45.bin"/><Relationship Id="rId22" Type="http://schemas.openxmlformats.org/officeDocument/2006/relationships/oleObject" Target="../embeddings/oleObject53.bin"/><Relationship Id="rId27" Type="http://schemas.openxmlformats.org/officeDocument/2006/relationships/oleObject" Target="../embeddings/oleObject58.bin"/><Relationship Id="rId30" Type="http://schemas.openxmlformats.org/officeDocument/2006/relationships/oleObject" Target="../embeddings/oleObject61.bin"/><Relationship Id="rId35" Type="http://schemas.openxmlformats.org/officeDocument/2006/relationships/oleObject" Target="../embeddings/oleObject66.bin"/><Relationship Id="rId43" Type="http://schemas.openxmlformats.org/officeDocument/2006/relationships/oleObject" Target="../embeddings/oleObject74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3335" y="-10160"/>
            <a:ext cx="9171305" cy="68776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15185" y="2250440"/>
            <a:ext cx="592645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zh-CN" sz="5400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zh-CN" sz="5400" b="1" dirty="0" smtClean="0">
                <a:latin typeface="楷体" panose="02010609060101010101" charset="-122"/>
                <a:ea typeface="楷体" panose="02010609060101010101" charset="-122"/>
              </a:rPr>
              <a:t>古诗</a:t>
            </a:r>
            <a:r>
              <a:rPr lang="zh-CN" altLang="en-US" sz="5400" b="1" dirty="0" smtClean="0">
                <a:latin typeface="楷体" panose="02010609060101010101" charset="-122"/>
                <a:ea typeface="楷体" panose="02010609060101010101" charset="-122"/>
              </a:rPr>
              <a:t>二</a:t>
            </a:r>
            <a:r>
              <a:rPr lang="zh-CN" altLang="zh-CN" sz="5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首</a:t>
            </a:r>
            <a:endParaRPr lang="zh-CN" altLang="zh-CN" sz="5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0400" y="38100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华文楷体" pitchFamily="2" charset="-122"/>
                <a:ea typeface="华文楷体" pitchFamily="2" charset="-122"/>
              </a:rPr>
              <a:t>一</a:t>
            </a:r>
            <a:r>
              <a:rPr lang="zh-CN" altLang="en-US" sz="4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首</a:t>
            </a:r>
            <a:r>
              <a:rPr lang="zh-CN" altLang="en-US" sz="4800" dirty="0" smtClean="0">
                <a:latin typeface="华文楷体" pitchFamily="2" charset="-122"/>
                <a:ea typeface="华文楷体" pitchFamily="2" charset="-122"/>
              </a:rPr>
              <a:t>歌       一</a:t>
            </a:r>
            <a:r>
              <a:rPr lang="zh-CN" altLang="en-US" sz="4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首</a:t>
            </a:r>
            <a:r>
              <a:rPr lang="zh-CN" altLang="en-US" sz="4800" dirty="0" smtClean="0">
                <a:latin typeface="华文楷体" pitchFamily="2" charset="-122"/>
                <a:ea typeface="华文楷体" pitchFamily="2" charset="-122"/>
              </a:rPr>
              <a:t>曲子 </a:t>
            </a:r>
            <a:endParaRPr lang="zh-CN" altLang="en-US" sz="48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8950" y="413385"/>
            <a:ext cx="3058160" cy="18808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3350" y="-60325"/>
            <a:ext cx="4652010" cy="2861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429000"/>
            <a:ext cx="4646295" cy="28581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18660" y="-60325"/>
            <a:ext cx="4598035" cy="28282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1" y="3581401"/>
            <a:ext cx="4583218" cy="28194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300480" y="913130"/>
            <a:ext cx="200977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不解</a:t>
            </a:r>
            <a:endParaRPr lang="zh-CN" altLang="en-US" sz="54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71600" y="441960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撑小艇</a:t>
            </a:r>
            <a:endParaRPr lang="zh-CN" altLang="en-US" sz="54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15000" y="4191000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藏踪迹</a:t>
            </a:r>
            <a:endParaRPr lang="zh-CN" altLang="en-US" sz="54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96000" y="914400"/>
            <a:ext cx="200977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足迹</a:t>
            </a:r>
            <a:endParaRPr lang="zh-CN" altLang="en-US" sz="54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215042" name="ShockwaveFlash1" r:id="rId2" imgW="4727562" imgH="5259926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48129" descr="２古诗两首１　"/>
          <p:cNvPicPr>
            <a:picLocks noChangeAspect="1"/>
          </p:cNvPicPr>
          <p:nvPr/>
        </p:nvPicPr>
        <p:blipFill>
          <a:blip r:embed="rId2" cstate="print"/>
          <a:srcRect t="1485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文本框 48130"/>
          <p:cNvSpPr txBox="1"/>
          <p:nvPr/>
        </p:nvSpPr>
        <p:spPr>
          <a:xfrm>
            <a:off x="1066800" y="609600"/>
            <a:ext cx="4679950" cy="4635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  <a:ea typeface="黑体" panose="02010609060101010101" pitchFamily="2" charset="-122"/>
              </a:rPr>
              <a:t>     </a:t>
            </a:r>
            <a:r>
              <a:rPr lang="zh-CN" altLang="en-US" sz="4400" b="1" dirty="0">
                <a:latin typeface="华文隶书" pitchFamily="2" charset="-122"/>
                <a:ea typeface="华文隶书" pitchFamily="2" charset="-122"/>
              </a:rPr>
              <a:t>池  上</a:t>
            </a:r>
          </a:p>
          <a:p>
            <a:pPr lvl="0">
              <a:lnSpc>
                <a:spcPct val="7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</a:p>
          <a:p>
            <a:pPr lvl="0">
              <a:lnSpc>
                <a:spcPct val="7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（唐）白居易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            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小 娃 撑 小 艇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,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偷 采 白 莲 回。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不 解 藏 </a:t>
            </a:r>
            <a:r>
              <a:rPr lang="zh-CN" altLang="en-US" sz="4400" b="1" u="sng" dirty="0">
                <a:latin typeface="楷体_GB2312" pitchFamily="49" charset="-122"/>
                <a:ea typeface="楷体_GB2312" pitchFamily="49" charset="-122"/>
              </a:rPr>
              <a:t>踪 迹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，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浮 萍 一 道 开</a:t>
            </a:r>
            <a:r>
              <a:rPr lang="zh-CN" altLang="en-US" sz="4400" dirty="0">
                <a:latin typeface="华文隶书" pitchFamily="2" charset="-122"/>
                <a:ea typeface="华文隶书" pitchFamily="2" charset="-122"/>
              </a:rPr>
              <a:t>。</a:t>
            </a:r>
          </a:p>
        </p:txBody>
      </p:sp>
      <p:sp>
        <p:nvSpPr>
          <p:cNvPr id="48133" name="矩形 48132"/>
          <p:cNvSpPr/>
          <p:nvPr/>
        </p:nvSpPr>
        <p:spPr>
          <a:xfrm>
            <a:off x="2514600" y="2133600"/>
            <a:ext cx="431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48134" name="矩形 48133"/>
          <p:cNvSpPr/>
          <p:nvPr/>
        </p:nvSpPr>
        <p:spPr>
          <a:xfrm>
            <a:off x="2438400" y="2971800"/>
            <a:ext cx="431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48135" name="矩形 48134"/>
          <p:cNvSpPr/>
          <p:nvPr/>
        </p:nvSpPr>
        <p:spPr>
          <a:xfrm>
            <a:off x="2514600" y="3733800"/>
            <a:ext cx="431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48136" name="矩形 48135"/>
          <p:cNvSpPr/>
          <p:nvPr/>
        </p:nvSpPr>
        <p:spPr>
          <a:xfrm>
            <a:off x="2514600" y="4495800"/>
            <a:ext cx="431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图片 57345" descr="背景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7" name="图片 57346" descr="tu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5400" y="609600"/>
            <a:ext cx="6556375" cy="57594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7348" name="对象 57347"/>
          <p:cNvGraphicFramePr>
            <a:graphicFrameLocks/>
          </p:cNvGraphicFramePr>
          <p:nvPr/>
        </p:nvGraphicFramePr>
        <p:xfrm>
          <a:off x="2901950" y="6213475"/>
          <a:ext cx="446088" cy="1103313"/>
        </p:xfrm>
        <a:graphic>
          <a:graphicData uri="http://schemas.openxmlformats.org/presentationml/2006/ole">
            <p:oleObj spid="_x0000_s133122" r:id="rId5" imgW="860400" imgH="1607040" progId="">
              <p:embed/>
            </p:oleObj>
          </a:graphicData>
        </a:graphic>
      </p:graphicFrame>
      <p:graphicFrame>
        <p:nvGraphicFramePr>
          <p:cNvPr id="57349" name="对象 57348"/>
          <p:cNvGraphicFramePr>
            <a:graphicFrameLocks/>
          </p:cNvGraphicFramePr>
          <p:nvPr/>
        </p:nvGraphicFramePr>
        <p:xfrm>
          <a:off x="5867400" y="5632450"/>
          <a:ext cx="1595438" cy="1612900"/>
        </p:xfrm>
        <a:graphic>
          <a:graphicData uri="http://schemas.openxmlformats.org/presentationml/2006/ole">
            <p:oleObj spid="_x0000_s133123" r:id="rId6" imgW="1595160" imgH="1613520" progId="">
              <p:embed/>
            </p:oleObj>
          </a:graphicData>
        </a:graphic>
      </p:graphicFrame>
      <p:graphicFrame>
        <p:nvGraphicFramePr>
          <p:cNvPr id="57350" name="对象 57349"/>
          <p:cNvGraphicFramePr>
            <a:graphicFrameLocks/>
          </p:cNvGraphicFramePr>
          <p:nvPr/>
        </p:nvGraphicFramePr>
        <p:xfrm>
          <a:off x="8928100" y="6381750"/>
          <a:ext cx="431800" cy="233363"/>
        </p:xfrm>
        <a:graphic>
          <a:graphicData uri="http://schemas.openxmlformats.org/presentationml/2006/ole">
            <p:oleObj spid="_x0000_s133124" r:id="rId7" imgW="432360" imgH="232920" progId="">
              <p:embed/>
            </p:oleObj>
          </a:graphicData>
        </a:graphic>
      </p:graphicFrame>
      <p:graphicFrame>
        <p:nvGraphicFramePr>
          <p:cNvPr id="57351" name="内容占位符 57350">
            <a:hlinkClick r:id="" action="ppaction://noaction"/>
          </p:cNvPr>
          <p:cNvGraphicFramePr>
            <a:graphicFrameLocks/>
          </p:cNvGraphicFramePr>
          <p:nvPr>
            <p:ph sz="quarter" idx="4294967295"/>
          </p:nvPr>
        </p:nvGraphicFramePr>
        <p:xfrm>
          <a:off x="-107950" y="4319588"/>
          <a:ext cx="1619250" cy="2709862"/>
        </p:xfrm>
        <a:graphic>
          <a:graphicData uri="http://schemas.openxmlformats.org/presentationml/2006/ole">
            <p:oleObj spid="_x0000_s133125" r:id="rId8" imgW="1787040" imgH="3547080" progId="">
              <p:embed/>
            </p:oleObj>
          </a:graphicData>
        </a:graphic>
      </p:graphicFrame>
      <p:graphicFrame>
        <p:nvGraphicFramePr>
          <p:cNvPr id="57352" name="内容占位符 57351"/>
          <p:cNvGraphicFramePr>
            <a:graphicFrameLocks/>
          </p:cNvGraphicFramePr>
          <p:nvPr>
            <p:ph sz="quarter" idx="4294967295"/>
          </p:nvPr>
        </p:nvGraphicFramePr>
        <p:xfrm>
          <a:off x="4427538" y="5589588"/>
          <a:ext cx="1373187" cy="2187575"/>
        </p:xfrm>
        <a:graphic>
          <a:graphicData uri="http://schemas.openxmlformats.org/presentationml/2006/ole">
            <p:oleObj spid="_x0000_s133126" r:id="rId9" imgW="1385640" imgH="2206080" progId="">
              <p:embed/>
            </p:oleObj>
          </a:graphicData>
        </a:graphic>
      </p:graphicFrame>
      <p:graphicFrame>
        <p:nvGraphicFramePr>
          <p:cNvPr id="57353" name="内容占位符 57352"/>
          <p:cNvGraphicFramePr>
            <a:graphicFrameLocks/>
          </p:cNvGraphicFramePr>
          <p:nvPr>
            <p:ph sz="quarter" idx="4294967295"/>
          </p:nvPr>
        </p:nvGraphicFramePr>
        <p:xfrm>
          <a:off x="7159625" y="5057775"/>
          <a:ext cx="1373188" cy="2187575"/>
        </p:xfrm>
        <a:graphic>
          <a:graphicData uri="http://schemas.openxmlformats.org/presentationml/2006/ole">
            <p:oleObj spid="_x0000_s133127" r:id="rId10" imgW="1385640" imgH="2206080" progId="">
              <p:embed/>
            </p:oleObj>
          </a:graphicData>
        </a:graphic>
      </p:graphicFrame>
      <p:graphicFrame>
        <p:nvGraphicFramePr>
          <p:cNvPr id="57354" name="对象 57353">
            <a:hlinkClick r:id="rId11" action="ppaction://hlinksldjump"/>
          </p:cNvPr>
          <p:cNvGraphicFramePr>
            <a:graphicFrameLocks/>
          </p:cNvGraphicFramePr>
          <p:nvPr/>
        </p:nvGraphicFramePr>
        <p:xfrm>
          <a:off x="7956550" y="3573463"/>
          <a:ext cx="1373188" cy="3384550"/>
        </p:xfrm>
        <a:graphic>
          <a:graphicData uri="http://schemas.openxmlformats.org/presentationml/2006/ole">
            <p:oleObj spid="_x0000_s133128" r:id="rId12" imgW="1385640" imgH="2206080" progId="">
              <p:embed/>
            </p:oleObj>
          </a:graphicData>
        </a:graphic>
      </p:graphicFrame>
      <p:graphicFrame>
        <p:nvGraphicFramePr>
          <p:cNvPr id="57355" name="对象 57354"/>
          <p:cNvGraphicFramePr>
            <a:graphicFrameLocks/>
          </p:cNvGraphicFramePr>
          <p:nvPr/>
        </p:nvGraphicFramePr>
        <p:xfrm>
          <a:off x="2014538" y="5445125"/>
          <a:ext cx="1189037" cy="1989138"/>
        </p:xfrm>
        <a:graphic>
          <a:graphicData uri="http://schemas.openxmlformats.org/presentationml/2006/ole">
            <p:oleObj spid="_x0000_s133129" r:id="rId13" imgW="1787040" imgH="3547080" progId="">
              <p:embed/>
            </p:oleObj>
          </a:graphicData>
        </a:graphic>
      </p:graphicFrame>
      <p:graphicFrame>
        <p:nvGraphicFramePr>
          <p:cNvPr id="57356" name="对象 57355"/>
          <p:cNvGraphicFramePr>
            <a:graphicFrameLocks/>
          </p:cNvGraphicFramePr>
          <p:nvPr/>
        </p:nvGraphicFramePr>
        <p:xfrm>
          <a:off x="3348038" y="6207125"/>
          <a:ext cx="922337" cy="1543050"/>
        </p:xfrm>
        <a:graphic>
          <a:graphicData uri="http://schemas.openxmlformats.org/presentationml/2006/ole">
            <p:oleObj spid="_x0000_s133130" r:id="rId14" imgW="1787040" imgH="3547080" progId="">
              <p:embed/>
            </p:oleObj>
          </a:graphicData>
        </a:graphic>
      </p:graphicFrame>
      <p:graphicFrame>
        <p:nvGraphicFramePr>
          <p:cNvPr id="57357" name="对象 57356"/>
          <p:cNvGraphicFramePr>
            <a:graphicFrameLocks/>
          </p:cNvGraphicFramePr>
          <p:nvPr/>
        </p:nvGraphicFramePr>
        <p:xfrm>
          <a:off x="107950" y="2276475"/>
          <a:ext cx="2016125" cy="3960813"/>
        </p:xfrm>
        <a:graphic>
          <a:graphicData uri="http://schemas.openxmlformats.org/presentationml/2006/ole">
            <p:oleObj spid="_x0000_s133131" r:id="rId15" imgW="1787040" imgH="3547080" progId="">
              <p:embed/>
            </p:oleObj>
          </a:graphicData>
        </a:graphic>
      </p:graphicFrame>
      <p:graphicFrame>
        <p:nvGraphicFramePr>
          <p:cNvPr id="57358" name="内容占位符 57357">
            <a:hlinkClick r:id="" action="ppaction://noaction"/>
          </p:cNvPr>
          <p:cNvGraphicFramePr>
            <a:graphicFrameLocks/>
          </p:cNvGraphicFramePr>
          <p:nvPr>
            <p:ph sz="quarter" idx="4294967295"/>
          </p:nvPr>
        </p:nvGraphicFramePr>
        <p:xfrm>
          <a:off x="815975" y="5487988"/>
          <a:ext cx="1595438" cy="1612900"/>
        </p:xfrm>
        <a:graphic>
          <a:graphicData uri="http://schemas.openxmlformats.org/presentationml/2006/ole">
            <p:oleObj spid="_x0000_s133132" r:id="rId16" imgW="1595160" imgH="1613520" progId="">
              <p:embed/>
            </p:oleObj>
          </a:graphicData>
        </a:graphic>
      </p:graphicFrame>
      <p:graphicFrame>
        <p:nvGraphicFramePr>
          <p:cNvPr id="57359" name="对象 57358"/>
          <p:cNvGraphicFramePr>
            <a:graphicFrameLocks/>
          </p:cNvGraphicFramePr>
          <p:nvPr/>
        </p:nvGraphicFramePr>
        <p:xfrm>
          <a:off x="900113" y="6624638"/>
          <a:ext cx="431800" cy="233362"/>
        </p:xfrm>
        <a:graphic>
          <a:graphicData uri="http://schemas.openxmlformats.org/presentationml/2006/ole">
            <p:oleObj spid="_x0000_s133133" r:id="rId17" imgW="432360" imgH="232920" progId="">
              <p:embed/>
            </p:oleObj>
          </a:graphicData>
        </a:graphic>
      </p:graphicFrame>
      <p:graphicFrame>
        <p:nvGraphicFramePr>
          <p:cNvPr id="57360" name="对象 57359"/>
          <p:cNvGraphicFramePr>
            <a:graphicFrameLocks/>
          </p:cNvGraphicFramePr>
          <p:nvPr/>
        </p:nvGraphicFramePr>
        <p:xfrm>
          <a:off x="1044575" y="6453188"/>
          <a:ext cx="431800" cy="233362"/>
        </p:xfrm>
        <a:graphic>
          <a:graphicData uri="http://schemas.openxmlformats.org/presentationml/2006/ole">
            <p:oleObj spid="_x0000_s133134" r:id="rId18" imgW="432360" imgH="232920" progId="">
              <p:embed/>
            </p:oleObj>
          </a:graphicData>
        </a:graphic>
      </p:graphicFrame>
      <p:graphicFrame>
        <p:nvGraphicFramePr>
          <p:cNvPr id="57361" name="对象 57360"/>
          <p:cNvGraphicFramePr>
            <a:graphicFrameLocks/>
          </p:cNvGraphicFramePr>
          <p:nvPr/>
        </p:nvGraphicFramePr>
        <p:xfrm>
          <a:off x="1187450" y="6724650"/>
          <a:ext cx="431800" cy="233363"/>
        </p:xfrm>
        <a:graphic>
          <a:graphicData uri="http://schemas.openxmlformats.org/presentationml/2006/ole">
            <p:oleObj spid="_x0000_s133135" r:id="rId19" imgW="432360" imgH="232920" progId="">
              <p:embed/>
            </p:oleObj>
          </a:graphicData>
        </a:graphic>
      </p:graphicFrame>
      <p:graphicFrame>
        <p:nvGraphicFramePr>
          <p:cNvPr id="57362" name="对象 57361"/>
          <p:cNvGraphicFramePr>
            <a:graphicFrameLocks/>
          </p:cNvGraphicFramePr>
          <p:nvPr/>
        </p:nvGraphicFramePr>
        <p:xfrm>
          <a:off x="468313" y="6624638"/>
          <a:ext cx="431800" cy="233362"/>
        </p:xfrm>
        <a:graphic>
          <a:graphicData uri="http://schemas.openxmlformats.org/presentationml/2006/ole">
            <p:oleObj spid="_x0000_s133136" r:id="rId20" imgW="432360" imgH="232920" progId="">
              <p:embed/>
            </p:oleObj>
          </a:graphicData>
        </a:graphic>
      </p:graphicFrame>
      <p:graphicFrame>
        <p:nvGraphicFramePr>
          <p:cNvPr id="57363" name="对象 57362"/>
          <p:cNvGraphicFramePr>
            <a:graphicFrameLocks/>
          </p:cNvGraphicFramePr>
          <p:nvPr/>
        </p:nvGraphicFramePr>
        <p:xfrm>
          <a:off x="1763713" y="6597650"/>
          <a:ext cx="431800" cy="233363"/>
        </p:xfrm>
        <a:graphic>
          <a:graphicData uri="http://schemas.openxmlformats.org/presentationml/2006/ole">
            <p:oleObj spid="_x0000_s133137" r:id="rId21" imgW="432360" imgH="232920" progId="">
              <p:embed/>
            </p:oleObj>
          </a:graphicData>
        </a:graphic>
      </p:graphicFrame>
      <p:graphicFrame>
        <p:nvGraphicFramePr>
          <p:cNvPr id="57364" name="对象 57363"/>
          <p:cNvGraphicFramePr>
            <a:graphicFrameLocks/>
          </p:cNvGraphicFramePr>
          <p:nvPr/>
        </p:nvGraphicFramePr>
        <p:xfrm>
          <a:off x="2195513" y="6651625"/>
          <a:ext cx="431800" cy="233363"/>
        </p:xfrm>
        <a:graphic>
          <a:graphicData uri="http://schemas.openxmlformats.org/presentationml/2006/ole">
            <p:oleObj spid="_x0000_s133138" r:id="rId22" imgW="432360" imgH="232920" progId="">
              <p:embed/>
            </p:oleObj>
          </a:graphicData>
        </a:graphic>
      </p:graphicFrame>
      <p:graphicFrame>
        <p:nvGraphicFramePr>
          <p:cNvPr id="57365" name="对象 57364"/>
          <p:cNvGraphicFramePr>
            <a:graphicFrameLocks/>
          </p:cNvGraphicFramePr>
          <p:nvPr/>
        </p:nvGraphicFramePr>
        <p:xfrm>
          <a:off x="0" y="6237288"/>
          <a:ext cx="431800" cy="233362"/>
        </p:xfrm>
        <a:graphic>
          <a:graphicData uri="http://schemas.openxmlformats.org/presentationml/2006/ole">
            <p:oleObj spid="_x0000_s133139" r:id="rId23" imgW="432360" imgH="232920" progId="">
              <p:embed/>
            </p:oleObj>
          </a:graphicData>
        </a:graphic>
      </p:graphicFrame>
      <p:graphicFrame>
        <p:nvGraphicFramePr>
          <p:cNvPr id="57366" name="对象 57365"/>
          <p:cNvGraphicFramePr>
            <a:graphicFrameLocks/>
          </p:cNvGraphicFramePr>
          <p:nvPr/>
        </p:nvGraphicFramePr>
        <p:xfrm>
          <a:off x="107950" y="5805488"/>
          <a:ext cx="431800" cy="233362"/>
        </p:xfrm>
        <a:graphic>
          <a:graphicData uri="http://schemas.openxmlformats.org/presentationml/2006/ole">
            <p:oleObj spid="_x0000_s133140" r:id="rId24" imgW="432360" imgH="232920" progId="">
              <p:embed/>
            </p:oleObj>
          </a:graphicData>
        </a:graphic>
      </p:graphicFrame>
      <p:graphicFrame>
        <p:nvGraphicFramePr>
          <p:cNvPr id="57367" name="对象 57366"/>
          <p:cNvGraphicFramePr>
            <a:graphicFrameLocks/>
          </p:cNvGraphicFramePr>
          <p:nvPr/>
        </p:nvGraphicFramePr>
        <p:xfrm>
          <a:off x="3132138" y="6624638"/>
          <a:ext cx="431800" cy="233362"/>
        </p:xfrm>
        <a:graphic>
          <a:graphicData uri="http://schemas.openxmlformats.org/presentationml/2006/ole">
            <p:oleObj spid="_x0000_s133141" r:id="rId25" imgW="432360" imgH="232920" progId="">
              <p:embed/>
            </p:oleObj>
          </a:graphicData>
        </a:graphic>
      </p:graphicFrame>
      <p:graphicFrame>
        <p:nvGraphicFramePr>
          <p:cNvPr id="57368" name="对象 57367"/>
          <p:cNvGraphicFramePr>
            <a:graphicFrameLocks/>
          </p:cNvGraphicFramePr>
          <p:nvPr/>
        </p:nvGraphicFramePr>
        <p:xfrm>
          <a:off x="2555875" y="6381750"/>
          <a:ext cx="431800" cy="233363"/>
        </p:xfrm>
        <a:graphic>
          <a:graphicData uri="http://schemas.openxmlformats.org/presentationml/2006/ole">
            <p:oleObj spid="_x0000_s133142" r:id="rId26" imgW="432360" imgH="232920" progId="">
              <p:embed/>
            </p:oleObj>
          </a:graphicData>
        </a:graphic>
      </p:graphicFrame>
      <p:graphicFrame>
        <p:nvGraphicFramePr>
          <p:cNvPr id="57369" name="对象 57368"/>
          <p:cNvGraphicFramePr>
            <a:graphicFrameLocks/>
          </p:cNvGraphicFramePr>
          <p:nvPr/>
        </p:nvGraphicFramePr>
        <p:xfrm>
          <a:off x="4500563" y="6624638"/>
          <a:ext cx="431800" cy="233362"/>
        </p:xfrm>
        <a:graphic>
          <a:graphicData uri="http://schemas.openxmlformats.org/presentationml/2006/ole">
            <p:oleObj spid="_x0000_s133143" r:id="rId27" imgW="432360" imgH="232920" progId="">
              <p:embed/>
            </p:oleObj>
          </a:graphicData>
        </a:graphic>
      </p:graphicFrame>
      <p:graphicFrame>
        <p:nvGraphicFramePr>
          <p:cNvPr id="57370" name="对象 57369"/>
          <p:cNvGraphicFramePr>
            <a:graphicFrameLocks/>
          </p:cNvGraphicFramePr>
          <p:nvPr/>
        </p:nvGraphicFramePr>
        <p:xfrm>
          <a:off x="4859338" y="6453188"/>
          <a:ext cx="431800" cy="233362"/>
        </p:xfrm>
        <a:graphic>
          <a:graphicData uri="http://schemas.openxmlformats.org/presentationml/2006/ole">
            <p:oleObj spid="_x0000_s133144" r:id="rId28" imgW="432360" imgH="232920" progId="">
              <p:embed/>
            </p:oleObj>
          </a:graphicData>
        </a:graphic>
      </p:graphicFrame>
      <p:graphicFrame>
        <p:nvGraphicFramePr>
          <p:cNvPr id="57371" name="对象 57370"/>
          <p:cNvGraphicFramePr>
            <a:graphicFrameLocks/>
          </p:cNvGraphicFramePr>
          <p:nvPr/>
        </p:nvGraphicFramePr>
        <p:xfrm>
          <a:off x="5292725" y="6624638"/>
          <a:ext cx="431800" cy="233362"/>
        </p:xfrm>
        <a:graphic>
          <a:graphicData uri="http://schemas.openxmlformats.org/presentationml/2006/ole">
            <p:oleObj spid="_x0000_s133145" r:id="rId29" imgW="432360" imgH="232920" progId="">
              <p:embed/>
            </p:oleObj>
          </a:graphicData>
        </a:graphic>
      </p:graphicFrame>
      <p:graphicFrame>
        <p:nvGraphicFramePr>
          <p:cNvPr id="57372" name="对象 57371"/>
          <p:cNvGraphicFramePr>
            <a:graphicFrameLocks/>
          </p:cNvGraphicFramePr>
          <p:nvPr/>
        </p:nvGraphicFramePr>
        <p:xfrm>
          <a:off x="6084888" y="6624638"/>
          <a:ext cx="431800" cy="233362"/>
        </p:xfrm>
        <a:graphic>
          <a:graphicData uri="http://schemas.openxmlformats.org/presentationml/2006/ole">
            <p:oleObj spid="_x0000_s133146" r:id="rId30" imgW="432360" imgH="232920" progId="">
              <p:embed/>
            </p:oleObj>
          </a:graphicData>
        </a:graphic>
      </p:graphicFrame>
      <p:graphicFrame>
        <p:nvGraphicFramePr>
          <p:cNvPr id="57373" name="对象 57372"/>
          <p:cNvGraphicFramePr>
            <a:graphicFrameLocks/>
          </p:cNvGraphicFramePr>
          <p:nvPr/>
        </p:nvGraphicFramePr>
        <p:xfrm>
          <a:off x="6804025" y="6624638"/>
          <a:ext cx="431800" cy="233362"/>
        </p:xfrm>
        <a:graphic>
          <a:graphicData uri="http://schemas.openxmlformats.org/presentationml/2006/ole">
            <p:oleObj spid="_x0000_s133147" r:id="rId31" imgW="432360" imgH="232920" progId="">
              <p:embed/>
            </p:oleObj>
          </a:graphicData>
        </a:graphic>
      </p:graphicFrame>
      <p:graphicFrame>
        <p:nvGraphicFramePr>
          <p:cNvPr id="57374" name="对象 57373"/>
          <p:cNvGraphicFramePr>
            <a:graphicFrameLocks/>
          </p:cNvGraphicFramePr>
          <p:nvPr/>
        </p:nvGraphicFramePr>
        <p:xfrm>
          <a:off x="7451725" y="6165850"/>
          <a:ext cx="431800" cy="233363"/>
        </p:xfrm>
        <a:graphic>
          <a:graphicData uri="http://schemas.openxmlformats.org/presentationml/2006/ole">
            <p:oleObj spid="_x0000_s133148" r:id="rId32" imgW="432360" imgH="232920" progId="">
              <p:embed/>
            </p:oleObj>
          </a:graphicData>
        </a:graphic>
      </p:graphicFrame>
      <p:graphicFrame>
        <p:nvGraphicFramePr>
          <p:cNvPr id="57375" name="对象 57374"/>
          <p:cNvGraphicFramePr>
            <a:graphicFrameLocks/>
          </p:cNvGraphicFramePr>
          <p:nvPr/>
        </p:nvGraphicFramePr>
        <p:xfrm>
          <a:off x="7667625" y="6308725"/>
          <a:ext cx="431800" cy="233363"/>
        </p:xfrm>
        <a:graphic>
          <a:graphicData uri="http://schemas.openxmlformats.org/presentationml/2006/ole">
            <p:oleObj spid="_x0000_s133149" r:id="rId33" imgW="432360" imgH="232920" progId="">
              <p:embed/>
            </p:oleObj>
          </a:graphicData>
        </a:graphic>
      </p:graphicFrame>
      <p:graphicFrame>
        <p:nvGraphicFramePr>
          <p:cNvPr id="57376" name="对象 57375"/>
          <p:cNvGraphicFramePr>
            <a:graphicFrameLocks/>
          </p:cNvGraphicFramePr>
          <p:nvPr/>
        </p:nvGraphicFramePr>
        <p:xfrm>
          <a:off x="7812088" y="6624638"/>
          <a:ext cx="431800" cy="233362"/>
        </p:xfrm>
        <a:graphic>
          <a:graphicData uri="http://schemas.openxmlformats.org/presentationml/2006/ole">
            <p:oleObj spid="_x0000_s133150" r:id="rId34" imgW="432360" imgH="232920" progId="">
              <p:embed/>
            </p:oleObj>
          </a:graphicData>
        </a:graphic>
      </p:graphicFrame>
      <p:graphicFrame>
        <p:nvGraphicFramePr>
          <p:cNvPr id="57377" name="对象 57376"/>
          <p:cNvGraphicFramePr>
            <a:graphicFrameLocks/>
          </p:cNvGraphicFramePr>
          <p:nvPr/>
        </p:nvGraphicFramePr>
        <p:xfrm>
          <a:off x="8172450" y="6381750"/>
          <a:ext cx="431800" cy="233363"/>
        </p:xfrm>
        <a:graphic>
          <a:graphicData uri="http://schemas.openxmlformats.org/presentationml/2006/ole">
            <p:oleObj spid="_x0000_s133151" r:id="rId35" imgW="432360" imgH="232920" progId="">
              <p:embed/>
            </p:oleObj>
          </a:graphicData>
        </a:graphic>
      </p:graphicFrame>
      <p:graphicFrame>
        <p:nvGraphicFramePr>
          <p:cNvPr id="57378" name="对象 57377"/>
          <p:cNvGraphicFramePr>
            <a:graphicFrameLocks/>
          </p:cNvGraphicFramePr>
          <p:nvPr/>
        </p:nvGraphicFramePr>
        <p:xfrm>
          <a:off x="8388350" y="6624638"/>
          <a:ext cx="431800" cy="233362"/>
        </p:xfrm>
        <a:graphic>
          <a:graphicData uri="http://schemas.openxmlformats.org/presentationml/2006/ole">
            <p:oleObj spid="_x0000_s133152" r:id="rId36" imgW="432360" imgH="232920" progId="">
              <p:embed/>
            </p:oleObj>
          </a:graphicData>
        </a:graphic>
      </p:graphicFrame>
      <p:graphicFrame>
        <p:nvGraphicFramePr>
          <p:cNvPr id="57379" name="对象 57378"/>
          <p:cNvGraphicFramePr>
            <a:graphicFrameLocks/>
          </p:cNvGraphicFramePr>
          <p:nvPr/>
        </p:nvGraphicFramePr>
        <p:xfrm>
          <a:off x="8712200" y="6237288"/>
          <a:ext cx="431800" cy="233362"/>
        </p:xfrm>
        <a:graphic>
          <a:graphicData uri="http://schemas.openxmlformats.org/presentationml/2006/ole">
            <p:oleObj spid="_x0000_s133153" r:id="rId37" imgW="432360" imgH="232920" progId="">
              <p:embed/>
            </p:oleObj>
          </a:graphicData>
        </a:graphic>
      </p:graphicFrame>
      <p:graphicFrame>
        <p:nvGraphicFramePr>
          <p:cNvPr id="57380" name="对象 57379"/>
          <p:cNvGraphicFramePr>
            <a:graphicFrameLocks/>
          </p:cNvGraphicFramePr>
          <p:nvPr/>
        </p:nvGraphicFramePr>
        <p:xfrm>
          <a:off x="8712200" y="6624638"/>
          <a:ext cx="431800" cy="233362"/>
        </p:xfrm>
        <a:graphic>
          <a:graphicData uri="http://schemas.openxmlformats.org/presentationml/2006/ole">
            <p:oleObj spid="_x0000_s133154" r:id="rId38" imgW="432360" imgH="232920" progId="">
              <p:embed/>
            </p:oleObj>
          </a:graphicData>
        </a:graphic>
      </p:graphicFrame>
      <p:graphicFrame>
        <p:nvGraphicFramePr>
          <p:cNvPr id="57381" name="对象 57380"/>
          <p:cNvGraphicFramePr>
            <a:graphicFrameLocks/>
          </p:cNvGraphicFramePr>
          <p:nvPr/>
        </p:nvGraphicFramePr>
        <p:xfrm>
          <a:off x="8893175" y="5932488"/>
          <a:ext cx="431800" cy="233362"/>
        </p:xfrm>
        <a:graphic>
          <a:graphicData uri="http://schemas.openxmlformats.org/presentationml/2006/ole">
            <p:oleObj spid="_x0000_s133155" r:id="rId39" imgW="432360" imgH="232920" progId="">
              <p:embed/>
            </p:oleObj>
          </a:graphicData>
        </a:graphic>
      </p:graphicFrame>
      <p:graphicFrame>
        <p:nvGraphicFramePr>
          <p:cNvPr id="57382" name="对象 57381"/>
          <p:cNvGraphicFramePr>
            <a:graphicFrameLocks/>
          </p:cNvGraphicFramePr>
          <p:nvPr/>
        </p:nvGraphicFramePr>
        <p:xfrm>
          <a:off x="8820150" y="5445125"/>
          <a:ext cx="431800" cy="233363"/>
        </p:xfrm>
        <a:graphic>
          <a:graphicData uri="http://schemas.openxmlformats.org/presentationml/2006/ole">
            <p:oleObj spid="_x0000_s133156" r:id="rId40" imgW="432360" imgH="232920" progId="">
              <p:embed/>
            </p:oleObj>
          </a:graphicData>
        </a:graphic>
      </p:graphicFrame>
      <p:graphicFrame>
        <p:nvGraphicFramePr>
          <p:cNvPr id="57383" name="对象 57382"/>
          <p:cNvGraphicFramePr>
            <a:graphicFrameLocks/>
          </p:cNvGraphicFramePr>
          <p:nvPr/>
        </p:nvGraphicFramePr>
        <p:xfrm>
          <a:off x="0" y="6724650"/>
          <a:ext cx="431800" cy="233363"/>
        </p:xfrm>
        <a:graphic>
          <a:graphicData uri="http://schemas.openxmlformats.org/presentationml/2006/ole">
            <p:oleObj spid="_x0000_s133157" r:id="rId41" imgW="432360" imgH="232920" progId="">
              <p:embed/>
            </p:oleObj>
          </a:graphicData>
        </a:graphic>
      </p:graphicFrame>
      <p:graphicFrame>
        <p:nvGraphicFramePr>
          <p:cNvPr id="57384" name="对象 57383"/>
          <p:cNvGraphicFramePr>
            <a:graphicFrameLocks/>
          </p:cNvGraphicFramePr>
          <p:nvPr/>
        </p:nvGraphicFramePr>
        <p:xfrm>
          <a:off x="179388" y="6453188"/>
          <a:ext cx="431800" cy="233362"/>
        </p:xfrm>
        <a:graphic>
          <a:graphicData uri="http://schemas.openxmlformats.org/presentationml/2006/ole">
            <p:oleObj spid="_x0000_s133158" r:id="rId42" imgW="432360" imgH="232920" progId="">
              <p:embed/>
            </p:oleObj>
          </a:graphicData>
        </a:graphic>
      </p:graphicFrame>
      <p:graphicFrame>
        <p:nvGraphicFramePr>
          <p:cNvPr id="57385" name="对象 57384"/>
          <p:cNvGraphicFramePr>
            <a:graphicFrameLocks/>
          </p:cNvGraphicFramePr>
          <p:nvPr/>
        </p:nvGraphicFramePr>
        <p:xfrm>
          <a:off x="900113" y="6219825"/>
          <a:ext cx="431800" cy="233363"/>
        </p:xfrm>
        <a:graphic>
          <a:graphicData uri="http://schemas.openxmlformats.org/presentationml/2006/ole">
            <p:oleObj spid="_x0000_s133159" r:id="rId43" imgW="432360" imgH="232920" progId="">
              <p:embed/>
            </p:oleObj>
          </a:graphicData>
        </a:graphic>
      </p:graphicFrame>
      <p:pic>
        <p:nvPicPr>
          <p:cNvPr id="57386" name="图片 57385" descr="按钮1"/>
          <p:cNvPicPr>
            <a:picLocks noChangeAspect="1"/>
          </p:cNvPicPr>
          <p:nvPr/>
        </p:nvPicPr>
        <p:blipFill>
          <a:blip r:embed="rId4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5513" y="6192838"/>
            <a:ext cx="184150" cy="83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87" name="图片 57386" descr="按钮1"/>
          <p:cNvPicPr>
            <a:picLocks noChangeAspect="1"/>
          </p:cNvPicPr>
          <p:nvPr/>
        </p:nvPicPr>
        <p:blipFill>
          <a:blip r:embed="rId4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113" y="5545138"/>
            <a:ext cx="184150" cy="83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88" name="图片 57387" descr="按钮1"/>
          <p:cNvPicPr>
            <a:picLocks noChangeAspect="1"/>
          </p:cNvPicPr>
          <p:nvPr/>
        </p:nvPicPr>
        <p:blipFill>
          <a:blip r:embed="rId4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9300" y="5445125"/>
            <a:ext cx="327025" cy="1484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89" name="图片 57388" descr="按钮1"/>
          <p:cNvPicPr>
            <a:picLocks noChangeAspect="1"/>
          </p:cNvPicPr>
          <p:nvPr/>
        </p:nvPicPr>
        <p:blipFill>
          <a:blip r:embed="rId4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" y="5329238"/>
            <a:ext cx="184150" cy="83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90" name="图片 57389" descr="按钮2"/>
          <p:cNvPicPr>
            <a:picLocks noChangeAspect="1"/>
          </p:cNvPicPr>
          <p:nvPr/>
        </p:nvPicPr>
        <p:blipFill>
          <a:blip r:embed="rId4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21600000">
            <a:off x="195263" y="5949950"/>
            <a:ext cx="200025" cy="9080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57390"/>
          <p:cNvGrpSpPr/>
          <p:nvPr/>
        </p:nvGrpSpPr>
        <p:grpSpPr>
          <a:xfrm>
            <a:off x="2743200" y="3505200"/>
            <a:ext cx="5257800" cy="1087438"/>
            <a:chOff x="1943" y="1764"/>
            <a:chExt cx="3312" cy="685"/>
          </a:xfrm>
        </p:grpSpPr>
        <p:sp>
          <p:nvSpPr>
            <p:cNvPr id="57392" name="文本框 57391"/>
            <p:cNvSpPr txBox="1"/>
            <p:nvPr/>
          </p:nvSpPr>
          <p:spPr>
            <a:xfrm>
              <a:off x="1943" y="1930"/>
              <a:ext cx="2586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spcBef>
                  <a:spcPct val="50000"/>
                </a:spcBef>
              </a:pPr>
              <a:r>
                <a:rPr lang="zh-CN" altLang="en-US" sz="4800" b="1" u="sng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偷</a:t>
              </a:r>
              <a:r>
                <a:rPr lang="zh-CN" altLang="en-US" sz="4800" b="1" dirty="0">
                  <a:solidFill>
                    <a:schemeClr val="tx2"/>
                  </a:solidFill>
                  <a:latin typeface="Arial" panose="020B0604020202020204" pitchFamily="34" charset="0"/>
                  <a:ea typeface="楷体_GB2312" pitchFamily="49" charset="-122"/>
                </a:rPr>
                <a:t>采白莲回。</a:t>
              </a:r>
            </a:p>
          </p:txBody>
        </p:sp>
        <p:sp>
          <p:nvSpPr>
            <p:cNvPr id="57393" name="文本框 57392"/>
            <p:cNvSpPr txBox="1"/>
            <p:nvPr/>
          </p:nvSpPr>
          <p:spPr>
            <a:xfrm>
              <a:off x="1944" y="1764"/>
              <a:ext cx="3311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spcBef>
                  <a:spcPct val="50000"/>
                </a:spcBef>
              </a:pPr>
              <a:endParaRPr sz="2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57393"/>
          <p:cNvGrpSpPr/>
          <p:nvPr/>
        </p:nvGrpSpPr>
        <p:grpSpPr>
          <a:xfrm>
            <a:off x="2819400" y="2133600"/>
            <a:ext cx="4246563" cy="1076325"/>
            <a:chOff x="1657" y="1392"/>
            <a:chExt cx="2675" cy="678"/>
          </a:xfrm>
        </p:grpSpPr>
        <p:sp>
          <p:nvSpPr>
            <p:cNvPr id="57395" name="文本框 57394"/>
            <p:cNvSpPr txBox="1"/>
            <p:nvPr/>
          </p:nvSpPr>
          <p:spPr>
            <a:xfrm>
              <a:off x="1657" y="1551"/>
              <a:ext cx="267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spcBef>
                  <a:spcPct val="50000"/>
                </a:spcBef>
              </a:pPr>
              <a:r>
                <a:rPr lang="zh-CN" altLang="en-US" sz="4800" b="1" dirty="0">
                  <a:solidFill>
                    <a:schemeClr val="tx2"/>
                  </a:solidFill>
                  <a:latin typeface="Arial" panose="020B0604020202020204" pitchFamily="34" charset="0"/>
                  <a:ea typeface="楷体_GB2312" pitchFamily="49" charset="-122"/>
                </a:rPr>
                <a:t>小娃撑小艇</a:t>
              </a:r>
              <a:r>
                <a:rPr lang="zh-CN" altLang="en-US" sz="4400" b="1" dirty="0">
                  <a:solidFill>
                    <a:schemeClr val="tx2"/>
                  </a:solidFill>
                  <a:latin typeface="Arial" panose="020B0604020202020204" pitchFamily="34" charset="0"/>
                  <a:ea typeface="楷体_GB2312" pitchFamily="49" charset="-122"/>
                </a:rPr>
                <a:t>，</a:t>
              </a:r>
              <a:endParaRPr lang="zh-CN" altLang="en-US" sz="4400" b="1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57396" name="文本框 57395"/>
            <p:cNvSpPr txBox="1"/>
            <p:nvPr/>
          </p:nvSpPr>
          <p:spPr>
            <a:xfrm>
              <a:off x="1690" y="1392"/>
              <a:ext cx="258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spcBef>
                  <a:spcPct val="50000"/>
                </a:spcBef>
              </a:pPr>
              <a:endParaRPr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7397" name="矩形 57396"/>
            <p:cNvSpPr/>
            <p:nvPr/>
          </p:nvSpPr>
          <p:spPr>
            <a:xfrm>
              <a:off x="2376" y="1515"/>
              <a:ext cx="54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/>
              <a:endParaRPr sz="4400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57398" name="矩形 57397"/>
          <p:cNvSpPr/>
          <p:nvPr/>
        </p:nvSpPr>
        <p:spPr>
          <a:xfrm>
            <a:off x="5292725" y="1773238"/>
            <a:ext cx="8112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400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1505" descr="背景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1506" descr="tu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1913" y="117475"/>
            <a:ext cx="6556375" cy="5759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21507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" y="5329238"/>
            <a:ext cx="184150" cy="83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1508" descr="按钮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21600000">
            <a:off x="195263" y="5949950"/>
            <a:ext cx="200025" cy="9080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1510" name="对象 21509"/>
          <p:cNvGraphicFramePr>
            <a:graphicFrameLocks/>
          </p:cNvGraphicFramePr>
          <p:nvPr/>
        </p:nvGraphicFramePr>
        <p:xfrm>
          <a:off x="2867025" y="6142038"/>
          <a:ext cx="446088" cy="1103312"/>
        </p:xfrm>
        <a:graphic>
          <a:graphicData uri="http://schemas.openxmlformats.org/presentationml/2006/ole">
            <p:oleObj spid="_x0000_s134146" r:id="rId7" imgW="860400" imgH="1607040" progId="">
              <p:embed/>
            </p:oleObj>
          </a:graphicData>
        </a:graphic>
      </p:graphicFrame>
      <p:graphicFrame>
        <p:nvGraphicFramePr>
          <p:cNvPr id="21511" name="对象 21510"/>
          <p:cNvGraphicFramePr>
            <a:graphicFrameLocks/>
          </p:cNvGraphicFramePr>
          <p:nvPr/>
        </p:nvGraphicFramePr>
        <p:xfrm>
          <a:off x="5832475" y="5561013"/>
          <a:ext cx="1595438" cy="1612900"/>
        </p:xfrm>
        <a:graphic>
          <a:graphicData uri="http://schemas.openxmlformats.org/presentationml/2006/ole">
            <p:oleObj spid="_x0000_s134147" r:id="rId8" imgW="1595160" imgH="1613520" progId="">
              <p:embed/>
            </p:oleObj>
          </a:graphicData>
        </a:graphic>
      </p:graphicFrame>
      <p:graphicFrame>
        <p:nvGraphicFramePr>
          <p:cNvPr id="21512" name="对象 21511"/>
          <p:cNvGraphicFramePr>
            <a:graphicFrameLocks/>
          </p:cNvGraphicFramePr>
          <p:nvPr/>
        </p:nvGraphicFramePr>
        <p:xfrm>
          <a:off x="8893175" y="6310313"/>
          <a:ext cx="431800" cy="233362"/>
        </p:xfrm>
        <a:graphic>
          <a:graphicData uri="http://schemas.openxmlformats.org/presentationml/2006/ole">
            <p:oleObj spid="_x0000_s134148" r:id="rId9" imgW="432360" imgH="232920" progId="">
              <p:embed/>
            </p:oleObj>
          </a:graphicData>
        </a:graphic>
      </p:graphicFrame>
      <p:graphicFrame>
        <p:nvGraphicFramePr>
          <p:cNvPr id="21513" name="内容占位符 21512">
            <a:hlinkClick r:id="" action="ppaction://noaction"/>
          </p:cNvPr>
          <p:cNvGraphicFramePr>
            <a:graphicFrameLocks/>
          </p:cNvGraphicFramePr>
          <p:nvPr>
            <p:ph sz="quarter" idx="4294967295"/>
          </p:nvPr>
        </p:nvGraphicFramePr>
        <p:xfrm>
          <a:off x="-142875" y="4248150"/>
          <a:ext cx="1619250" cy="2709863"/>
        </p:xfrm>
        <a:graphic>
          <a:graphicData uri="http://schemas.openxmlformats.org/presentationml/2006/ole">
            <p:oleObj spid="_x0000_s134149" r:id="rId10" imgW="1787040" imgH="3547080" progId="">
              <p:embed/>
            </p:oleObj>
          </a:graphicData>
        </a:graphic>
      </p:graphicFrame>
      <p:graphicFrame>
        <p:nvGraphicFramePr>
          <p:cNvPr id="21514" name="内容占位符 21513"/>
          <p:cNvGraphicFramePr>
            <a:graphicFrameLocks/>
          </p:cNvGraphicFramePr>
          <p:nvPr>
            <p:ph sz="quarter" idx="4294967295"/>
          </p:nvPr>
        </p:nvGraphicFramePr>
        <p:xfrm>
          <a:off x="4392613" y="5518150"/>
          <a:ext cx="1373187" cy="2187575"/>
        </p:xfrm>
        <a:graphic>
          <a:graphicData uri="http://schemas.openxmlformats.org/presentationml/2006/ole">
            <p:oleObj spid="_x0000_s134150" r:id="rId11" imgW="1385640" imgH="2206080" progId="">
              <p:embed/>
            </p:oleObj>
          </a:graphicData>
        </a:graphic>
      </p:graphicFrame>
      <p:graphicFrame>
        <p:nvGraphicFramePr>
          <p:cNvPr id="21515" name="内容占位符 21514"/>
          <p:cNvGraphicFramePr>
            <a:graphicFrameLocks/>
          </p:cNvGraphicFramePr>
          <p:nvPr>
            <p:ph sz="quarter" idx="4294967295"/>
          </p:nvPr>
        </p:nvGraphicFramePr>
        <p:xfrm>
          <a:off x="7124700" y="4986338"/>
          <a:ext cx="1373188" cy="2187575"/>
        </p:xfrm>
        <a:graphic>
          <a:graphicData uri="http://schemas.openxmlformats.org/presentationml/2006/ole">
            <p:oleObj spid="_x0000_s134151" r:id="rId12" imgW="1385640" imgH="2206080" progId="">
              <p:embed/>
            </p:oleObj>
          </a:graphicData>
        </a:graphic>
      </p:graphicFrame>
      <p:graphicFrame>
        <p:nvGraphicFramePr>
          <p:cNvPr id="21516" name="对象 21515"/>
          <p:cNvGraphicFramePr>
            <a:graphicFrameLocks/>
          </p:cNvGraphicFramePr>
          <p:nvPr/>
        </p:nvGraphicFramePr>
        <p:xfrm>
          <a:off x="7921625" y="3502025"/>
          <a:ext cx="1373188" cy="3384550"/>
        </p:xfrm>
        <a:graphic>
          <a:graphicData uri="http://schemas.openxmlformats.org/presentationml/2006/ole">
            <p:oleObj spid="_x0000_s134152" r:id="rId13" imgW="1385640" imgH="2206080" progId="">
              <p:embed/>
            </p:oleObj>
          </a:graphicData>
        </a:graphic>
      </p:graphicFrame>
      <p:graphicFrame>
        <p:nvGraphicFramePr>
          <p:cNvPr id="21517" name="对象 21516"/>
          <p:cNvGraphicFramePr>
            <a:graphicFrameLocks/>
          </p:cNvGraphicFramePr>
          <p:nvPr/>
        </p:nvGraphicFramePr>
        <p:xfrm>
          <a:off x="1979613" y="5373688"/>
          <a:ext cx="1189037" cy="1989137"/>
        </p:xfrm>
        <a:graphic>
          <a:graphicData uri="http://schemas.openxmlformats.org/presentationml/2006/ole">
            <p:oleObj spid="_x0000_s134153" r:id="rId14" imgW="1787040" imgH="3547080" progId="">
              <p:embed/>
            </p:oleObj>
          </a:graphicData>
        </a:graphic>
      </p:graphicFrame>
      <p:graphicFrame>
        <p:nvGraphicFramePr>
          <p:cNvPr id="21518" name="对象 21517"/>
          <p:cNvGraphicFramePr>
            <a:graphicFrameLocks/>
          </p:cNvGraphicFramePr>
          <p:nvPr/>
        </p:nvGraphicFramePr>
        <p:xfrm>
          <a:off x="3313113" y="6135688"/>
          <a:ext cx="922337" cy="1543050"/>
        </p:xfrm>
        <a:graphic>
          <a:graphicData uri="http://schemas.openxmlformats.org/presentationml/2006/ole">
            <p:oleObj spid="_x0000_s134154" r:id="rId15" imgW="1787040" imgH="3547080" progId="">
              <p:embed/>
            </p:oleObj>
          </a:graphicData>
        </a:graphic>
      </p:graphicFrame>
      <p:graphicFrame>
        <p:nvGraphicFramePr>
          <p:cNvPr id="21519" name="内容占位符 21518"/>
          <p:cNvGraphicFramePr>
            <a:graphicFrameLocks/>
          </p:cNvGraphicFramePr>
          <p:nvPr>
            <p:ph sz="quarter" idx="4294967295"/>
          </p:nvPr>
        </p:nvGraphicFramePr>
        <p:xfrm>
          <a:off x="781050" y="5416550"/>
          <a:ext cx="1595438" cy="1612900"/>
        </p:xfrm>
        <a:graphic>
          <a:graphicData uri="http://schemas.openxmlformats.org/presentationml/2006/ole">
            <p:oleObj spid="_x0000_s134155" r:id="rId16" imgW="1595160" imgH="1613520" progId="">
              <p:embed/>
            </p:oleObj>
          </a:graphicData>
        </a:graphic>
      </p:graphicFrame>
      <p:graphicFrame>
        <p:nvGraphicFramePr>
          <p:cNvPr id="21520" name="对象 21519"/>
          <p:cNvGraphicFramePr>
            <a:graphicFrameLocks/>
          </p:cNvGraphicFramePr>
          <p:nvPr/>
        </p:nvGraphicFramePr>
        <p:xfrm>
          <a:off x="865188" y="6553200"/>
          <a:ext cx="431800" cy="233363"/>
        </p:xfrm>
        <a:graphic>
          <a:graphicData uri="http://schemas.openxmlformats.org/presentationml/2006/ole">
            <p:oleObj spid="_x0000_s134156" r:id="rId17" imgW="432360" imgH="232920" progId="">
              <p:embed/>
            </p:oleObj>
          </a:graphicData>
        </a:graphic>
      </p:graphicFrame>
      <p:graphicFrame>
        <p:nvGraphicFramePr>
          <p:cNvPr id="21521" name="对象 21520"/>
          <p:cNvGraphicFramePr>
            <a:graphicFrameLocks/>
          </p:cNvGraphicFramePr>
          <p:nvPr/>
        </p:nvGraphicFramePr>
        <p:xfrm>
          <a:off x="1009650" y="6381750"/>
          <a:ext cx="431800" cy="233363"/>
        </p:xfrm>
        <a:graphic>
          <a:graphicData uri="http://schemas.openxmlformats.org/presentationml/2006/ole">
            <p:oleObj spid="_x0000_s134157" r:id="rId18" imgW="432360" imgH="232920" progId="">
              <p:embed/>
            </p:oleObj>
          </a:graphicData>
        </a:graphic>
      </p:graphicFrame>
      <p:graphicFrame>
        <p:nvGraphicFramePr>
          <p:cNvPr id="21522" name="对象 21521"/>
          <p:cNvGraphicFramePr>
            <a:graphicFrameLocks/>
          </p:cNvGraphicFramePr>
          <p:nvPr/>
        </p:nvGraphicFramePr>
        <p:xfrm>
          <a:off x="1152525" y="6653213"/>
          <a:ext cx="431800" cy="233362"/>
        </p:xfrm>
        <a:graphic>
          <a:graphicData uri="http://schemas.openxmlformats.org/presentationml/2006/ole">
            <p:oleObj spid="_x0000_s134158" r:id="rId19" imgW="432360" imgH="232920" progId="">
              <p:embed/>
            </p:oleObj>
          </a:graphicData>
        </a:graphic>
      </p:graphicFrame>
      <p:graphicFrame>
        <p:nvGraphicFramePr>
          <p:cNvPr id="21523" name="对象 21522"/>
          <p:cNvGraphicFramePr>
            <a:graphicFrameLocks/>
          </p:cNvGraphicFramePr>
          <p:nvPr/>
        </p:nvGraphicFramePr>
        <p:xfrm>
          <a:off x="433388" y="6553200"/>
          <a:ext cx="431800" cy="233363"/>
        </p:xfrm>
        <a:graphic>
          <a:graphicData uri="http://schemas.openxmlformats.org/presentationml/2006/ole">
            <p:oleObj spid="_x0000_s134159" r:id="rId20" imgW="432360" imgH="232920" progId="">
              <p:embed/>
            </p:oleObj>
          </a:graphicData>
        </a:graphic>
      </p:graphicFrame>
      <p:graphicFrame>
        <p:nvGraphicFramePr>
          <p:cNvPr id="21524" name="对象 21523"/>
          <p:cNvGraphicFramePr>
            <a:graphicFrameLocks/>
          </p:cNvGraphicFramePr>
          <p:nvPr/>
        </p:nvGraphicFramePr>
        <p:xfrm>
          <a:off x="1728788" y="6526213"/>
          <a:ext cx="431800" cy="233362"/>
        </p:xfrm>
        <a:graphic>
          <a:graphicData uri="http://schemas.openxmlformats.org/presentationml/2006/ole">
            <p:oleObj spid="_x0000_s134160" r:id="rId21" imgW="432360" imgH="232920" progId="">
              <p:embed/>
            </p:oleObj>
          </a:graphicData>
        </a:graphic>
      </p:graphicFrame>
      <p:graphicFrame>
        <p:nvGraphicFramePr>
          <p:cNvPr id="21525" name="对象 21524"/>
          <p:cNvGraphicFramePr>
            <a:graphicFrameLocks/>
          </p:cNvGraphicFramePr>
          <p:nvPr/>
        </p:nvGraphicFramePr>
        <p:xfrm>
          <a:off x="2160588" y="6580188"/>
          <a:ext cx="431800" cy="233362"/>
        </p:xfrm>
        <a:graphic>
          <a:graphicData uri="http://schemas.openxmlformats.org/presentationml/2006/ole">
            <p:oleObj spid="_x0000_s134161" r:id="rId22" imgW="432360" imgH="232920" progId="">
              <p:embed/>
            </p:oleObj>
          </a:graphicData>
        </a:graphic>
      </p:graphicFrame>
      <p:graphicFrame>
        <p:nvGraphicFramePr>
          <p:cNvPr id="21526" name="对象 21525"/>
          <p:cNvGraphicFramePr>
            <a:graphicFrameLocks/>
          </p:cNvGraphicFramePr>
          <p:nvPr/>
        </p:nvGraphicFramePr>
        <p:xfrm>
          <a:off x="-34925" y="6165850"/>
          <a:ext cx="431800" cy="233363"/>
        </p:xfrm>
        <a:graphic>
          <a:graphicData uri="http://schemas.openxmlformats.org/presentationml/2006/ole">
            <p:oleObj spid="_x0000_s134162" r:id="rId23" imgW="432360" imgH="232920" progId="">
              <p:embed/>
            </p:oleObj>
          </a:graphicData>
        </a:graphic>
      </p:graphicFrame>
      <p:graphicFrame>
        <p:nvGraphicFramePr>
          <p:cNvPr id="21527" name="对象 21526"/>
          <p:cNvGraphicFramePr>
            <a:graphicFrameLocks/>
          </p:cNvGraphicFramePr>
          <p:nvPr/>
        </p:nvGraphicFramePr>
        <p:xfrm>
          <a:off x="73025" y="5734050"/>
          <a:ext cx="431800" cy="233363"/>
        </p:xfrm>
        <a:graphic>
          <a:graphicData uri="http://schemas.openxmlformats.org/presentationml/2006/ole">
            <p:oleObj spid="_x0000_s134163" r:id="rId24" imgW="432360" imgH="232920" progId="">
              <p:embed/>
            </p:oleObj>
          </a:graphicData>
        </a:graphic>
      </p:graphicFrame>
      <p:graphicFrame>
        <p:nvGraphicFramePr>
          <p:cNvPr id="21528" name="对象 21527"/>
          <p:cNvGraphicFramePr>
            <a:graphicFrameLocks/>
          </p:cNvGraphicFramePr>
          <p:nvPr/>
        </p:nvGraphicFramePr>
        <p:xfrm>
          <a:off x="3097213" y="6553200"/>
          <a:ext cx="431800" cy="233363"/>
        </p:xfrm>
        <a:graphic>
          <a:graphicData uri="http://schemas.openxmlformats.org/presentationml/2006/ole">
            <p:oleObj spid="_x0000_s134164" r:id="rId25" imgW="432360" imgH="232920" progId="">
              <p:embed/>
            </p:oleObj>
          </a:graphicData>
        </a:graphic>
      </p:graphicFrame>
      <p:graphicFrame>
        <p:nvGraphicFramePr>
          <p:cNvPr id="21529" name="对象 21528"/>
          <p:cNvGraphicFramePr>
            <a:graphicFrameLocks/>
          </p:cNvGraphicFramePr>
          <p:nvPr/>
        </p:nvGraphicFramePr>
        <p:xfrm>
          <a:off x="2520950" y="6310313"/>
          <a:ext cx="431800" cy="233362"/>
        </p:xfrm>
        <a:graphic>
          <a:graphicData uri="http://schemas.openxmlformats.org/presentationml/2006/ole">
            <p:oleObj spid="_x0000_s134165" r:id="rId26" imgW="432360" imgH="232920" progId="">
              <p:embed/>
            </p:oleObj>
          </a:graphicData>
        </a:graphic>
      </p:graphicFrame>
      <p:graphicFrame>
        <p:nvGraphicFramePr>
          <p:cNvPr id="21530" name="对象 21529"/>
          <p:cNvGraphicFramePr>
            <a:graphicFrameLocks/>
          </p:cNvGraphicFramePr>
          <p:nvPr/>
        </p:nvGraphicFramePr>
        <p:xfrm>
          <a:off x="4465638" y="6553200"/>
          <a:ext cx="431800" cy="233363"/>
        </p:xfrm>
        <a:graphic>
          <a:graphicData uri="http://schemas.openxmlformats.org/presentationml/2006/ole">
            <p:oleObj spid="_x0000_s134166" r:id="rId27" imgW="432360" imgH="232920" progId="">
              <p:embed/>
            </p:oleObj>
          </a:graphicData>
        </a:graphic>
      </p:graphicFrame>
      <p:graphicFrame>
        <p:nvGraphicFramePr>
          <p:cNvPr id="21531" name="对象 21530"/>
          <p:cNvGraphicFramePr>
            <a:graphicFrameLocks/>
          </p:cNvGraphicFramePr>
          <p:nvPr/>
        </p:nvGraphicFramePr>
        <p:xfrm>
          <a:off x="4824413" y="6381750"/>
          <a:ext cx="431800" cy="233363"/>
        </p:xfrm>
        <a:graphic>
          <a:graphicData uri="http://schemas.openxmlformats.org/presentationml/2006/ole">
            <p:oleObj spid="_x0000_s134167" r:id="rId28" imgW="432360" imgH="232920" progId="">
              <p:embed/>
            </p:oleObj>
          </a:graphicData>
        </a:graphic>
      </p:graphicFrame>
      <p:graphicFrame>
        <p:nvGraphicFramePr>
          <p:cNvPr id="21532" name="对象 21531"/>
          <p:cNvGraphicFramePr>
            <a:graphicFrameLocks/>
          </p:cNvGraphicFramePr>
          <p:nvPr/>
        </p:nvGraphicFramePr>
        <p:xfrm>
          <a:off x="5257800" y="6553200"/>
          <a:ext cx="431800" cy="233363"/>
        </p:xfrm>
        <a:graphic>
          <a:graphicData uri="http://schemas.openxmlformats.org/presentationml/2006/ole">
            <p:oleObj spid="_x0000_s134168" r:id="rId29" imgW="432360" imgH="232920" progId="">
              <p:embed/>
            </p:oleObj>
          </a:graphicData>
        </a:graphic>
      </p:graphicFrame>
      <p:graphicFrame>
        <p:nvGraphicFramePr>
          <p:cNvPr id="21533" name="对象 21532"/>
          <p:cNvGraphicFramePr>
            <a:graphicFrameLocks/>
          </p:cNvGraphicFramePr>
          <p:nvPr/>
        </p:nvGraphicFramePr>
        <p:xfrm>
          <a:off x="6049963" y="6553200"/>
          <a:ext cx="431800" cy="233363"/>
        </p:xfrm>
        <a:graphic>
          <a:graphicData uri="http://schemas.openxmlformats.org/presentationml/2006/ole">
            <p:oleObj spid="_x0000_s134169" r:id="rId30" imgW="432360" imgH="232920" progId="">
              <p:embed/>
            </p:oleObj>
          </a:graphicData>
        </a:graphic>
      </p:graphicFrame>
      <p:graphicFrame>
        <p:nvGraphicFramePr>
          <p:cNvPr id="21534" name="对象 21533"/>
          <p:cNvGraphicFramePr>
            <a:graphicFrameLocks/>
          </p:cNvGraphicFramePr>
          <p:nvPr/>
        </p:nvGraphicFramePr>
        <p:xfrm>
          <a:off x="6769100" y="6553200"/>
          <a:ext cx="431800" cy="233363"/>
        </p:xfrm>
        <a:graphic>
          <a:graphicData uri="http://schemas.openxmlformats.org/presentationml/2006/ole">
            <p:oleObj spid="_x0000_s134170" r:id="rId31" imgW="432360" imgH="232920" progId="">
              <p:embed/>
            </p:oleObj>
          </a:graphicData>
        </a:graphic>
      </p:graphicFrame>
      <p:graphicFrame>
        <p:nvGraphicFramePr>
          <p:cNvPr id="21535" name="对象 21534"/>
          <p:cNvGraphicFramePr>
            <a:graphicFrameLocks/>
          </p:cNvGraphicFramePr>
          <p:nvPr/>
        </p:nvGraphicFramePr>
        <p:xfrm>
          <a:off x="7416800" y="6094413"/>
          <a:ext cx="431800" cy="233362"/>
        </p:xfrm>
        <a:graphic>
          <a:graphicData uri="http://schemas.openxmlformats.org/presentationml/2006/ole">
            <p:oleObj spid="_x0000_s134171" r:id="rId32" imgW="432360" imgH="232920" progId="">
              <p:embed/>
            </p:oleObj>
          </a:graphicData>
        </a:graphic>
      </p:graphicFrame>
      <p:graphicFrame>
        <p:nvGraphicFramePr>
          <p:cNvPr id="21536" name="对象 21535"/>
          <p:cNvGraphicFramePr>
            <a:graphicFrameLocks/>
          </p:cNvGraphicFramePr>
          <p:nvPr/>
        </p:nvGraphicFramePr>
        <p:xfrm>
          <a:off x="7632700" y="6237288"/>
          <a:ext cx="431800" cy="233362"/>
        </p:xfrm>
        <a:graphic>
          <a:graphicData uri="http://schemas.openxmlformats.org/presentationml/2006/ole">
            <p:oleObj spid="_x0000_s134172" r:id="rId33" imgW="432360" imgH="232920" progId="">
              <p:embed/>
            </p:oleObj>
          </a:graphicData>
        </a:graphic>
      </p:graphicFrame>
      <p:graphicFrame>
        <p:nvGraphicFramePr>
          <p:cNvPr id="21537" name="对象 21536"/>
          <p:cNvGraphicFramePr>
            <a:graphicFrameLocks/>
          </p:cNvGraphicFramePr>
          <p:nvPr/>
        </p:nvGraphicFramePr>
        <p:xfrm>
          <a:off x="7777163" y="6553200"/>
          <a:ext cx="431800" cy="233363"/>
        </p:xfrm>
        <a:graphic>
          <a:graphicData uri="http://schemas.openxmlformats.org/presentationml/2006/ole">
            <p:oleObj spid="_x0000_s134173" r:id="rId34" imgW="432360" imgH="232920" progId="">
              <p:embed/>
            </p:oleObj>
          </a:graphicData>
        </a:graphic>
      </p:graphicFrame>
      <p:graphicFrame>
        <p:nvGraphicFramePr>
          <p:cNvPr id="21538" name="对象 21537"/>
          <p:cNvGraphicFramePr>
            <a:graphicFrameLocks/>
          </p:cNvGraphicFramePr>
          <p:nvPr/>
        </p:nvGraphicFramePr>
        <p:xfrm>
          <a:off x="8137525" y="6310313"/>
          <a:ext cx="431800" cy="233362"/>
        </p:xfrm>
        <a:graphic>
          <a:graphicData uri="http://schemas.openxmlformats.org/presentationml/2006/ole">
            <p:oleObj spid="_x0000_s134174" r:id="rId35" imgW="432360" imgH="232920" progId="">
              <p:embed/>
            </p:oleObj>
          </a:graphicData>
        </a:graphic>
      </p:graphicFrame>
      <p:graphicFrame>
        <p:nvGraphicFramePr>
          <p:cNvPr id="21539" name="对象 21538"/>
          <p:cNvGraphicFramePr>
            <a:graphicFrameLocks/>
          </p:cNvGraphicFramePr>
          <p:nvPr/>
        </p:nvGraphicFramePr>
        <p:xfrm>
          <a:off x="8353425" y="6553200"/>
          <a:ext cx="431800" cy="233363"/>
        </p:xfrm>
        <a:graphic>
          <a:graphicData uri="http://schemas.openxmlformats.org/presentationml/2006/ole">
            <p:oleObj spid="_x0000_s134175" r:id="rId36" imgW="432360" imgH="232920" progId="">
              <p:embed/>
            </p:oleObj>
          </a:graphicData>
        </a:graphic>
      </p:graphicFrame>
      <p:graphicFrame>
        <p:nvGraphicFramePr>
          <p:cNvPr id="21540" name="对象 21539"/>
          <p:cNvGraphicFramePr>
            <a:graphicFrameLocks/>
          </p:cNvGraphicFramePr>
          <p:nvPr/>
        </p:nvGraphicFramePr>
        <p:xfrm>
          <a:off x="8677275" y="6165850"/>
          <a:ext cx="431800" cy="233363"/>
        </p:xfrm>
        <a:graphic>
          <a:graphicData uri="http://schemas.openxmlformats.org/presentationml/2006/ole">
            <p:oleObj spid="_x0000_s134176" r:id="rId37" imgW="432360" imgH="232920" progId="">
              <p:embed/>
            </p:oleObj>
          </a:graphicData>
        </a:graphic>
      </p:graphicFrame>
      <p:graphicFrame>
        <p:nvGraphicFramePr>
          <p:cNvPr id="21541" name="对象 21540"/>
          <p:cNvGraphicFramePr>
            <a:graphicFrameLocks/>
          </p:cNvGraphicFramePr>
          <p:nvPr/>
        </p:nvGraphicFramePr>
        <p:xfrm>
          <a:off x="8677275" y="6553200"/>
          <a:ext cx="431800" cy="233363"/>
        </p:xfrm>
        <a:graphic>
          <a:graphicData uri="http://schemas.openxmlformats.org/presentationml/2006/ole">
            <p:oleObj spid="_x0000_s134177" r:id="rId38" imgW="432360" imgH="232920" progId="">
              <p:embed/>
            </p:oleObj>
          </a:graphicData>
        </a:graphic>
      </p:graphicFrame>
      <p:graphicFrame>
        <p:nvGraphicFramePr>
          <p:cNvPr id="21542" name="对象 21541"/>
          <p:cNvGraphicFramePr>
            <a:graphicFrameLocks/>
          </p:cNvGraphicFramePr>
          <p:nvPr/>
        </p:nvGraphicFramePr>
        <p:xfrm>
          <a:off x="8858250" y="5861050"/>
          <a:ext cx="431800" cy="233363"/>
        </p:xfrm>
        <a:graphic>
          <a:graphicData uri="http://schemas.openxmlformats.org/presentationml/2006/ole">
            <p:oleObj spid="_x0000_s134178" r:id="rId39" imgW="432360" imgH="232920" progId="">
              <p:embed/>
            </p:oleObj>
          </a:graphicData>
        </a:graphic>
      </p:graphicFrame>
      <p:graphicFrame>
        <p:nvGraphicFramePr>
          <p:cNvPr id="21543" name="对象 21542"/>
          <p:cNvGraphicFramePr>
            <a:graphicFrameLocks/>
          </p:cNvGraphicFramePr>
          <p:nvPr/>
        </p:nvGraphicFramePr>
        <p:xfrm>
          <a:off x="8785225" y="5373688"/>
          <a:ext cx="431800" cy="233362"/>
        </p:xfrm>
        <a:graphic>
          <a:graphicData uri="http://schemas.openxmlformats.org/presentationml/2006/ole">
            <p:oleObj spid="_x0000_s134179" r:id="rId40" imgW="432360" imgH="232920" progId="">
              <p:embed/>
            </p:oleObj>
          </a:graphicData>
        </a:graphic>
      </p:graphicFrame>
      <p:graphicFrame>
        <p:nvGraphicFramePr>
          <p:cNvPr id="21544" name="对象 21543"/>
          <p:cNvGraphicFramePr>
            <a:graphicFrameLocks/>
          </p:cNvGraphicFramePr>
          <p:nvPr/>
        </p:nvGraphicFramePr>
        <p:xfrm>
          <a:off x="-34925" y="6653213"/>
          <a:ext cx="431800" cy="233362"/>
        </p:xfrm>
        <a:graphic>
          <a:graphicData uri="http://schemas.openxmlformats.org/presentationml/2006/ole">
            <p:oleObj spid="_x0000_s134180" r:id="rId41" imgW="432360" imgH="232920" progId="">
              <p:embed/>
            </p:oleObj>
          </a:graphicData>
        </a:graphic>
      </p:graphicFrame>
      <p:graphicFrame>
        <p:nvGraphicFramePr>
          <p:cNvPr id="21545" name="对象 21544"/>
          <p:cNvGraphicFramePr>
            <a:graphicFrameLocks/>
          </p:cNvGraphicFramePr>
          <p:nvPr/>
        </p:nvGraphicFramePr>
        <p:xfrm>
          <a:off x="144463" y="6381750"/>
          <a:ext cx="431800" cy="233363"/>
        </p:xfrm>
        <a:graphic>
          <a:graphicData uri="http://schemas.openxmlformats.org/presentationml/2006/ole">
            <p:oleObj spid="_x0000_s134181" r:id="rId42" imgW="432360" imgH="232920" progId="">
              <p:embed/>
            </p:oleObj>
          </a:graphicData>
        </a:graphic>
      </p:graphicFrame>
      <p:graphicFrame>
        <p:nvGraphicFramePr>
          <p:cNvPr id="21546" name="对象 21545"/>
          <p:cNvGraphicFramePr>
            <a:graphicFrameLocks/>
          </p:cNvGraphicFramePr>
          <p:nvPr/>
        </p:nvGraphicFramePr>
        <p:xfrm>
          <a:off x="865188" y="6148388"/>
          <a:ext cx="431800" cy="233362"/>
        </p:xfrm>
        <a:graphic>
          <a:graphicData uri="http://schemas.openxmlformats.org/presentationml/2006/ole">
            <p:oleObj spid="_x0000_s134182" r:id="rId43" imgW="432360" imgH="232920" progId="">
              <p:embed/>
            </p:oleObj>
          </a:graphicData>
        </a:graphic>
      </p:graphicFrame>
      <p:pic>
        <p:nvPicPr>
          <p:cNvPr id="21547" name="图片 21546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588" y="6121400"/>
            <a:ext cx="184150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48" name="图片 21547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188" y="5473700"/>
            <a:ext cx="184150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49" name="图片 21548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4375" y="5373688"/>
            <a:ext cx="327025" cy="1484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50" name="矩形 21549"/>
          <p:cNvSpPr/>
          <p:nvPr/>
        </p:nvSpPr>
        <p:spPr>
          <a:xfrm>
            <a:off x="1828800" y="1905000"/>
            <a:ext cx="5546725" cy="19208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、偷盗；</a:t>
            </a:r>
          </a:p>
          <a:p>
            <a:pPr lvl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、瞒着别人、悄悄地；</a:t>
            </a:r>
          </a:p>
          <a:p>
            <a:pPr lvl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、抽出（时间） </a:t>
            </a:r>
          </a:p>
        </p:txBody>
      </p:sp>
      <p:sp>
        <p:nvSpPr>
          <p:cNvPr id="21551" name="矩形 21550"/>
          <p:cNvSpPr/>
          <p:nvPr/>
        </p:nvSpPr>
        <p:spPr>
          <a:xfrm>
            <a:off x="4038600" y="914400"/>
            <a:ext cx="914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215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6625" descr="背景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26626" descr="tu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640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26627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5562600"/>
            <a:ext cx="184150" cy="83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26628" descr="按钮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21600000">
            <a:off x="195263" y="5949950"/>
            <a:ext cx="200025" cy="9080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6630" name="对象 26629"/>
          <p:cNvGraphicFramePr>
            <a:graphicFrameLocks/>
          </p:cNvGraphicFramePr>
          <p:nvPr/>
        </p:nvGraphicFramePr>
        <p:xfrm>
          <a:off x="2514600" y="5562600"/>
          <a:ext cx="446088" cy="1103312"/>
        </p:xfrm>
        <a:graphic>
          <a:graphicData uri="http://schemas.openxmlformats.org/presentationml/2006/ole">
            <p:oleObj spid="_x0000_s132098" r:id="rId7" imgW="860400" imgH="1607040" progId="">
              <p:embed/>
            </p:oleObj>
          </a:graphicData>
        </a:graphic>
      </p:graphicFrame>
      <p:graphicFrame>
        <p:nvGraphicFramePr>
          <p:cNvPr id="26631" name="对象 26630"/>
          <p:cNvGraphicFramePr>
            <a:graphicFrameLocks/>
          </p:cNvGraphicFramePr>
          <p:nvPr/>
        </p:nvGraphicFramePr>
        <p:xfrm>
          <a:off x="5832475" y="5561013"/>
          <a:ext cx="1595438" cy="1612900"/>
        </p:xfrm>
        <a:graphic>
          <a:graphicData uri="http://schemas.openxmlformats.org/presentationml/2006/ole">
            <p:oleObj spid="_x0000_s132099" r:id="rId8" imgW="1595160" imgH="1613520" progId="">
              <p:embed/>
            </p:oleObj>
          </a:graphicData>
        </a:graphic>
      </p:graphicFrame>
      <p:graphicFrame>
        <p:nvGraphicFramePr>
          <p:cNvPr id="26632" name="对象 26631"/>
          <p:cNvGraphicFramePr>
            <a:graphicFrameLocks/>
          </p:cNvGraphicFramePr>
          <p:nvPr/>
        </p:nvGraphicFramePr>
        <p:xfrm>
          <a:off x="8893175" y="6310313"/>
          <a:ext cx="431800" cy="233362"/>
        </p:xfrm>
        <a:graphic>
          <a:graphicData uri="http://schemas.openxmlformats.org/presentationml/2006/ole">
            <p:oleObj spid="_x0000_s132100" r:id="rId9" imgW="432360" imgH="232920" progId="">
              <p:embed/>
            </p:oleObj>
          </a:graphicData>
        </a:graphic>
      </p:graphicFrame>
      <p:graphicFrame>
        <p:nvGraphicFramePr>
          <p:cNvPr id="26634" name="内容占位符 26633"/>
          <p:cNvGraphicFramePr>
            <a:graphicFrameLocks/>
          </p:cNvGraphicFramePr>
          <p:nvPr>
            <p:ph sz="quarter" idx="4294967295"/>
          </p:nvPr>
        </p:nvGraphicFramePr>
        <p:xfrm>
          <a:off x="4419600" y="5764213"/>
          <a:ext cx="1373188" cy="2187575"/>
        </p:xfrm>
        <a:graphic>
          <a:graphicData uri="http://schemas.openxmlformats.org/presentationml/2006/ole">
            <p:oleObj spid="_x0000_s132102" r:id="rId10" imgW="1385640" imgH="2206080" progId="">
              <p:embed/>
            </p:oleObj>
          </a:graphicData>
        </a:graphic>
      </p:graphicFrame>
      <p:graphicFrame>
        <p:nvGraphicFramePr>
          <p:cNvPr id="26635" name="内容占位符 26634"/>
          <p:cNvGraphicFramePr>
            <a:graphicFrameLocks/>
          </p:cNvGraphicFramePr>
          <p:nvPr>
            <p:ph sz="quarter" idx="4294967295"/>
          </p:nvPr>
        </p:nvGraphicFramePr>
        <p:xfrm>
          <a:off x="7124700" y="4986338"/>
          <a:ext cx="1373188" cy="2187575"/>
        </p:xfrm>
        <a:graphic>
          <a:graphicData uri="http://schemas.openxmlformats.org/presentationml/2006/ole">
            <p:oleObj spid="_x0000_s132103" r:id="rId11" imgW="1385640" imgH="2206080" progId="">
              <p:embed/>
            </p:oleObj>
          </a:graphicData>
        </a:graphic>
      </p:graphicFrame>
      <p:graphicFrame>
        <p:nvGraphicFramePr>
          <p:cNvPr id="26637" name="对象 26636"/>
          <p:cNvGraphicFramePr>
            <a:graphicFrameLocks/>
          </p:cNvGraphicFramePr>
          <p:nvPr/>
        </p:nvGraphicFramePr>
        <p:xfrm>
          <a:off x="2971800" y="5638800"/>
          <a:ext cx="1189038" cy="1989138"/>
        </p:xfrm>
        <a:graphic>
          <a:graphicData uri="http://schemas.openxmlformats.org/presentationml/2006/ole">
            <p:oleObj spid="_x0000_s132105" r:id="rId12" imgW="1787040" imgH="3547080" progId="">
              <p:embed/>
            </p:oleObj>
          </a:graphicData>
        </a:graphic>
      </p:graphicFrame>
      <p:graphicFrame>
        <p:nvGraphicFramePr>
          <p:cNvPr id="26638" name="对象 26637"/>
          <p:cNvGraphicFramePr>
            <a:graphicFrameLocks/>
          </p:cNvGraphicFramePr>
          <p:nvPr/>
        </p:nvGraphicFramePr>
        <p:xfrm>
          <a:off x="609600" y="5791200"/>
          <a:ext cx="922337" cy="1543050"/>
        </p:xfrm>
        <a:graphic>
          <a:graphicData uri="http://schemas.openxmlformats.org/presentationml/2006/ole">
            <p:oleObj spid="_x0000_s132106" r:id="rId13" imgW="1787040" imgH="3547080" progId="">
              <p:embed/>
            </p:oleObj>
          </a:graphicData>
        </a:graphic>
      </p:graphicFrame>
      <p:graphicFrame>
        <p:nvGraphicFramePr>
          <p:cNvPr id="26639" name="内容占位符 26638"/>
          <p:cNvGraphicFramePr>
            <a:graphicFrameLocks/>
          </p:cNvGraphicFramePr>
          <p:nvPr>
            <p:ph sz="quarter" idx="4294967295"/>
          </p:nvPr>
        </p:nvGraphicFramePr>
        <p:xfrm>
          <a:off x="1143000" y="5245100"/>
          <a:ext cx="1595438" cy="1612900"/>
        </p:xfrm>
        <a:graphic>
          <a:graphicData uri="http://schemas.openxmlformats.org/presentationml/2006/ole">
            <p:oleObj spid="_x0000_s132107" r:id="rId14" imgW="1595160" imgH="1613520" progId="">
              <p:embed/>
            </p:oleObj>
          </a:graphicData>
        </a:graphic>
      </p:graphicFrame>
      <p:graphicFrame>
        <p:nvGraphicFramePr>
          <p:cNvPr id="26640" name="对象 26639"/>
          <p:cNvGraphicFramePr>
            <a:graphicFrameLocks/>
          </p:cNvGraphicFramePr>
          <p:nvPr/>
        </p:nvGraphicFramePr>
        <p:xfrm>
          <a:off x="865188" y="6553200"/>
          <a:ext cx="431800" cy="233363"/>
        </p:xfrm>
        <a:graphic>
          <a:graphicData uri="http://schemas.openxmlformats.org/presentationml/2006/ole">
            <p:oleObj spid="_x0000_s132108" r:id="rId15" imgW="432360" imgH="232920" progId="">
              <p:embed/>
            </p:oleObj>
          </a:graphicData>
        </a:graphic>
      </p:graphicFrame>
      <p:graphicFrame>
        <p:nvGraphicFramePr>
          <p:cNvPr id="26641" name="对象 26640"/>
          <p:cNvGraphicFramePr>
            <a:graphicFrameLocks/>
          </p:cNvGraphicFramePr>
          <p:nvPr/>
        </p:nvGraphicFramePr>
        <p:xfrm>
          <a:off x="1009650" y="6381750"/>
          <a:ext cx="431800" cy="233363"/>
        </p:xfrm>
        <a:graphic>
          <a:graphicData uri="http://schemas.openxmlformats.org/presentationml/2006/ole">
            <p:oleObj spid="_x0000_s132109" r:id="rId16" imgW="432360" imgH="232920" progId="">
              <p:embed/>
            </p:oleObj>
          </a:graphicData>
        </a:graphic>
      </p:graphicFrame>
      <p:graphicFrame>
        <p:nvGraphicFramePr>
          <p:cNvPr id="26642" name="对象 26641"/>
          <p:cNvGraphicFramePr>
            <a:graphicFrameLocks/>
          </p:cNvGraphicFramePr>
          <p:nvPr/>
        </p:nvGraphicFramePr>
        <p:xfrm>
          <a:off x="1152525" y="6653213"/>
          <a:ext cx="431800" cy="233362"/>
        </p:xfrm>
        <a:graphic>
          <a:graphicData uri="http://schemas.openxmlformats.org/presentationml/2006/ole">
            <p:oleObj spid="_x0000_s132110" r:id="rId17" imgW="432360" imgH="232920" progId="">
              <p:embed/>
            </p:oleObj>
          </a:graphicData>
        </a:graphic>
      </p:graphicFrame>
      <p:graphicFrame>
        <p:nvGraphicFramePr>
          <p:cNvPr id="26643" name="对象 26642"/>
          <p:cNvGraphicFramePr>
            <a:graphicFrameLocks/>
          </p:cNvGraphicFramePr>
          <p:nvPr/>
        </p:nvGraphicFramePr>
        <p:xfrm>
          <a:off x="433388" y="6553200"/>
          <a:ext cx="431800" cy="233363"/>
        </p:xfrm>
        <a:graphic>
          <a:graphicData uri="http://schemas.openxmlformats.org/presentationml/2006/ole">
            <p:oleObj spid="_x0000_s132111" r:id="rId18" imgW="432360" imgH="232920" progId="">
              <p:embed/>
            </p:oleObj>
          </a:graphicData>
        </a:graphic>
      </p:graphicFrame>
      <p:graphicFrame>
        <p:nvGraphicFramePr>
          <p:cNvPr id="26644" name="对象 26643"/>
          <p:cNvGraphicFramePr>
            <a:graphicFrameLocks/>
          </p:cNvGraphicFramePr>
          <p:nvPr/>
        </p:nvGraphicFramePr>
        <p:xfrm>
          <a:off x="1728788" y="6526213"/>
          <a:ext cx="431800" cy="233362"/>
        </p:xfrm>
        <a:graphic>
          <a:graphicData uri="http://schemas.openxmlformats.org/presentationml/2006/ole">
            <p:oleObj spid="_x0000_s132112" r:id="rId19" imgW="432360" imgH="232920" progId="">
              <p:embed/>
            </p:oleObj>
          </a:graphicData>
        </a:graphic>
      </p:graphicFrame>
      <p:graphicFrame>
        <p:nvGraphicFramePr>
          <p:cNvPr id="26645" name="对象 26644"/>
          <p:cNvGraphicFramePr>
            <a:graphicFrameLocks/>
          </p:cNvGraphicFramePr>
          <p:nvPr/>
        </p:nvGraphicFramePr>
        <p:xfrm>
          <a:off x="2160588" y="6580188"/>
          <a:ext cx="431800" cy="233362"/>
        </p:xfrm>
        <a:graphic>
          <a:graphicData uri="http://schemas.openxmlformats.org/presentationml/2006/ole">
            <p:oleObj spid="_x0000_s132113" r:id="rId20" imgW="432360" imgH="232920" progId="">
              <p:embed/>
            </p:oleObj>
          </a:graphicData>
        </a:graphic>
      </p:graphicFrame>
      <p:graphicFrame>
        <p:nvGraphicFramePr>
          <p:cNvPr id="26646" name="对象 26645"/>
          <p:cNvGraphicFramePr>
            <a:graphicFrameLocks/>
          </p:cNvGraphicFramePr>
          <p:nvPr/>
        </p:nvGraphicFramePr>
        <p:xfrm>
          <a:off x="-34925" y="6165850"/>
          <a:ext cx="431800" cy="233363"/>
        </p:xfrm>
        <a:graphic>
          <a:graphicData uri="http://schemas.openxmlformats.org/presentationml/2006/ole">
            <p:oleObj spid="_x0000_s132114" r:id="rId21" imgW="432360" imgH="232920" progId="">
              <p:embed/>
            </p:oleObj>
          </a:graphicData>
        </a:graphic>
      </p:graphicFrame>
      <p:graphicFrame>
        <p:nvGraphicFramePr>
          <p:cNvPr id="26647" name="对象 26646"/>
          <p:cNvGraphicFramePr>
            <a:graphicFrameLocks/>
          </p:cNvGraphicFramePr>
          <p:nvPr/>
        </p:nvGraphicFramePr>
        <p:xfrm>
          <a:off x="73025" y="5734050"/>
          <a:ext cx="431800" cy="233363"/>
        </p:xfrm>
        <a:graphic>
          <a:graphicData uri="http://schemas.openxmlformats.org/presentationml/2006/ole">
            <p:oleObj spid="_x0000_s132115" r:id="rId22" imgW="432360" imgH="232920" progId="">
              <p:embed/>
            </p:oleObj>
          </a:graphicData>
        </a:graphic>
      </p:graphicFrame>
      <p:graphicFrame>
        <p:nvGraphicFramePr>
          <p:cNvPr id="26648" name="对象 26647"/>
          <p:cNvGraphicFramePr>
            <a:graphicFrameLocks/>
          </p:cNvGraphicFramePr>
          <p:nvPr/>
        </p:nvGraphicFramePr>
        <p:xfrm>
          <a:off x="3097213" y="6553200"/>
          <a:ext cx="431800" cy="233363"/>
        </p:xfrm>
        <a:graphic>
          <a:graphicData uri="http://schemas.openxmlformats.org/presentationml/2006/ole">
            <p:oleObj spid="_x0000_s132116" r:id="rId23" imgW="432360" imgH="232920" progId="">
              <p:embed/>
            </p:oleObj>
          </a:graphicData>
        </a:graphic>
      </p:graphicFrame>
      <p:graphicFrame>
        <p:nvGraphicFramePr>
          <p:cNvPr id="26649" name="对象 26648"/>
          <p:cNvGraphicFramePr>
            <a:graphicFrameLocks/>
          </p:cNvGraphicFramePr>
          <p:nvPr/>
        </p:nvGraphicFramePr>
        <p:xfrm>
          <a:off x="2520950" y="6310313"/>
          <a:ext cx="431800" cy="233362"/>
        </p:xfrm>
        <a:graphic>
          <a:graphicData uri="http://schemas.openxmlformats.org/presentationml/2006/ole">
            <p:oleObj spid="_x0000_s132117" r:id="rId24" imgW="432360" imgH="232920" progId="">
              <p:embed/>
            </p:oleObj>
          </a:graphicData>
        </a:graphic>
      </p:graphicFrame>
      <p:graphicFrame>
        <p:nvGraphicFramePr>
          <p:cNvPr id="26650" name="对象 26649"/>
          <p:cNvGraphicFramePr>
            <a:graphicFrameLocks/>
          </p:cNvGraphicFramePr>
          <p:nvPr/>
        </p:nvGraphicFramePr>
        <p:xfrm>
          <a:off x="4465638" y="6553200"/>
          <a:ext cx="431800" cy="233363"/>
        </p:xfrm>
        <a:graphic>
          <a:graphicData uri="http://schemas.openxmlformats.org/presentationml/2006/ole">
            <p:oleObj spid="_x0000_s132118" r:id="rId25" imgW="432360" imgH="232920" progId="">
              <p:embed/>
            </p:oleObj>
          </a:graphicData>
        </a:graphic>
      </p:graphicFrame>
      <p:graphicFrame>
        <p:nvGraphicFramePr>
          <p:cNvPr id="26651" name="对象 26650"/>
          <p:cNvGraphicFramePr>
            <a:graphicFrameLocks/>
          </p:cNvGraphicFramePr>
          <p:nvPr/>
        </p:nvGraphicFramePr>
        <p:xfrm>
          <a:off x="4824413" y="6381750"/>
          <a:ext cx="431800" cy="233363"/>
        </p:xfrm>
        <a:graphic>
          <a:graphicData uri="http://schemas.openxmlformats.org/presentationml/2006/ole">
            <p:oleObj spid="_x0000_s132119" r:id="rId26" imgW="432360" imgH="232920" progId="">
              <p:embed/>
            </p:oleObj>
          </a:graphicData>
        </a:graphic>
      </p:graphicFrame>
      <p:graphicFrame>
        <p:nvGraphicFramePr>
          <p:cNvPr id="26652" name="对象 26651"/>
          <p:cNvGraphicFramePr>
            <a:graphicFrameLocks/>
          </p:cNvGraphicFramePr>
          <p:nvPr/>
        </p:nvGraphicFramePr>
        <p:xfrm>
          <a:off x="5257800" y="6553200"/>
          <a:ext cx="431800" cy="233363"/>
        </p:xfrm>
        <a:graphic>
          <a:graphicData uri="http://schemas.openxmlformats.org/presentationml/2006/ole">
            <p:oleObj spid="_x0000_s132120" r:id="rId27" imgW="432360" imgH="232920" progId="">
              <p:embed/>
            </p:oleObj>
          </a:graphicData>
        </a:graphic>
      </p:graphicFrame>
      <p:graphicFrame>
        <p:nvGraphicFramePr>
          <p:cNvPr id="26653" name="对象 26652"/>
          <p:cNvGraphicFramePr>
            <a:graphicFrameLocks/>
          </p:cNvGraphicFramePr>
          <p:nvPr/>
        </p:nvGraphicFramePr>
        <p:xfrm>
          <a:off x="6049963" y="6553200"/>
          <a:ext cx="431800" cy="233363"/>
        </p:xfrm>
        <a:graphic>
          <a:graphicData uri="http://schemas.openxmlformats.org/presentationml/2006/ole">
            <p:oleObj spid="_x0000_s132121" r:id="rId28" imgW="432360" imgH="232920" progId="">
              <p:embed/>
            </p:oleObj>
          </a:graphicData>
        </a:graphic>
      </p:graphicFrame>
      <p:graphicFrame>
        <p:nvGraphicFramePr>
          <p:cNvPr id="26654" name="对象 26653"/>
          <p:cNvGraphicFramePr>
            <a:graphicFrameLocks/>
          </p:cNvGraphicFramePr>
          <p:nvPr/>
        </p:nvGraphicFramePr>
        <p:xfrm>
          <a:off x="6769100" y="6553200"/>
          <a:ext cx="431800" cy="233363"/>
        </p:xfrm>
        <a:graphic>
          <a:graphicData uri="http://schemas.openxmlformats.org/presentationml/2006/ole">
            <p:oleObj spid="_x0000_s132122" r:id="rId29" imgW="432360" imgH="232920" progId="">
              <p:embed/>
            </p:oleObj>
          </a:graphicData>
        </a:graphic>
      </p:graphicFrame>
      <p:graphicFrame>
        <p:nvGraphicFramePr>
          <p:cNvPr id="26655" name="对象 26654"/>
          <p:cNvGraphicFramePr>
            <a:graphicFrameLocks/>
          </p:cNvGraphicFramePr>
          <p:nvPr/>
        </p:nvGraphicFramePr>
        <p:xfrm>
          <a:off x="7416800" y="6094413"/>
          <a:ext cx="431800" cy="233362"/>
        </p:xfrm>
        <a:graphic>
          <a:graphicData uri="http://schemas.openxmlformats.org/presentationml/2006/ole">
            <p:oleObj spid="_x0000_s132123" r:id="rId30" imgW="432360" imgH="232920" progId="">
              <p:embed/>
            </p:oleObj>
          </a:graphicData>
        </a:graphic>
      </p:graphicFrame>
      <p:graphicFrame>
        <p:nvGraphicFramePr>
          <p:cNvPr id="26656" name="对象 26655"/>
          <p:cNvGraphicFramePr>
            <a:graphicFrameLocks/>
          </p:cNvGraphicFramePr>
          <p:nvPr/>
        </p:nvGraphicFramePr>
        <p:xfrm>
          <a:off x="7632700" y="6237288"/>
          <a:ext cx="431800" cy="233362"/>
        </p:xfrm>
        <a:graphic>
          <a:graphicData uri="http://schemas.openxmlformats.org/presentationml/2006/ole">
            <p:oleObj spid="_x0000_s132124" r:id="rId31" imgW="432360" imgH="232920" progId="">
              <p:embed/>
            </p:oleObj>
          </a:graphicData>
        </a:graphic>
      </p:graphicFrame>
      <p:graphicFrame>
        <p:nvGraphicFramePr>
          <p:cNvPr id="26657" name="对象 26656"/>
          <p:cNvGraphicFramePr>
            <a:graphicFrameLocks/>
          </p:cNvGraphicFramePr>
          <p:nvPr/>
        </p:nvGraphicFramePr>
        <p:xfrm>
          <a:off x="7777163" y="6553200"/>
          <a:ext cx="431800" cy="233363"/>
        </p:xfrm>
        <a:graphic>
          <a:graphicData uri="http://schemas.openxmlformats.org/presentationml/2006/ole">
            <p:oleObj spid="_x0000_s132125" r:id="rId32" imgW="432360" imgH="232920" progId="">
              <p:embed/>
            </p:oleObj>
          </a:graphicData>
        </a:graphic>
      </p:graphicFrame>
      <p:graphicFrame>
        <p:nvGraphicFramePr>
          <p:cNvPr id="26658" name="对象 26657"/>
          <p:cNvGraphicFramePr>
            <a:graphicFrameLocks/>
          </p:cNvGraphicFramePr>
          <p:nvPr/>
        </p:nvGraphicFramePr>
        <p:xfrm>
          <a:off x="8137525" y="6310313"/>
          <a:ext cx="431800" cy="233362"/>
        </p:xfrm>
        <a:graphic>
          <a:graphicData uri="http://schemas.openxmlformats.org/presentationml/2006/ole">
            <p:oleObj spid="_x0000_s132126" r:id="rId33" imgW="432360" imgH="232920" progId="">
              <p:embed/>
            </p:oleObj>
          </a:graphicData>
        </a:graphic>
      </p:graphicFrame>
      <p:graphicFrame>
        <p:nvGraphicFramePr>
          <p:cNvPr id="26659" name="对象 26658"/>
          <p:cNvGraphicFramePr>
            <a:graphicFrameLocks/>
          </p:cNvGraphicFramePr>
          <p:nvPr/>
        </p:nvGraphicFramePr>
        <p:xfrm>
          <a:off x="8353425" y="6553200"/>
          <a:ext cx="431800" cy="233363"/>
        </p:xfrm>
        <a:graphic>
          <a:graphicData uri="http://schemas.openxmlformats.org/presentationml/2006/ole">
            <p:oleObj spid="_x0000_s132127" r:id="rId34" imgW="432360" imgH="232920" progId="">
              <p:embed/>
            </p:oleObj>
          </a:graphicData>
        </a:graphic>
      </p:graphicFrame>
      <p:graphicFrame>
        <p:nvGraphicFramePr>
          <p:cNvPr id="26660" name="对象 26659"/>
          <p:cNvGraphicFramePr>
            <a:graphicFrameLocks/>
          </p:cNvGraphicFramePr>
          <p:nvPr/>
        </p:nvGraphicFramePr>
        <p:xfrm>
          <a:off x="8677275" y="6165850"/>
          <a:ext cx="431800" cy="233363"/>
        </p:xfrm>
        <a:graphic>
          <a:graphicData uri="http://schemas.openxmlformats.org/presentationml/2006/ole">
            <p:oleObj spid="_x0000_s132128" r:id="rId35" imgW="432360" imgH="232920" progId="">
              <p:embed/>
            </p:oleObj>
          </a:graphicData>
        </a:graphic>
      </p:graphicFrame>
      <p:graphicFrame>
        <p:nvGraphicFramePr>
          <p:cNvPr id="26661" name="对象 26660"/>
          <p:cNvGraphicFramePr>
            <a:graphicFrameLocks/>
          </p:cNvGraphicFramePr>
          <p:nvPr/>
        </p:nvGraphicFramePr>
        <p:xfrm>
          <a:off x="8677275" y="6553200"/>
          <a:ext cx="431800" cy="233363"/>
        </p:xfrm>
        <a:graphic>
          <a:graphicData uri="http://schemas.openxmlformats.org/presentationml/2006/ole">
            <p:oleObj spid="_x0000_s132129" r:id="rId36" imgW="432360" imgH="232920" progId="">
              <p:embed/>
            </p:oleObj>
          </a:graphicData>
        </a:graphic>
      </p:graphicFrame>
      <p:graphicFrame>
        <p:nvGraphicFramePr>
          <p:cNvPr id="26662" name="对象 26661"/>
          <p:cNvGraphicFramePr>
            <a:graphicFrameLocks/>
          </p:cNvGraphicFramePr>
          <p:nvPr/>
        </p:nvGraphicFramePr>
        <p:xfrm>
          <a:off x="8858250" y="5861050"/>
          <a:ext cx="431800" cy="233363"/>
        </p:xfrm>
        <a:graphic>
          <a:graphicData uri="http://schemas.openxmlformats.org/presentationml/2006/ole">
            <p:oleObj spid="_x0000_s132130" r:id="rId37" imgW="432360" imgH="232920" progId="">
              <p:embed/>
            </p:oleObj>
          </a:graphicData>
        </a:graphic>
      </p:graphicFrame>
      <p:graphicFrame>
        <p:nvGraphicFramePr>
          <p:cNvPr id="26663" name="对象 26662"/>
          <p:cNvGraphicFramePr>
            <a:graphicFrameLocks/>
          </p:cNvGraphicFramePr>
          <p:nvPr/>
        </p:nvGraphicFramePr>
        <p:xfrm>
          <a:off x="8785225" y="5373688"/>
          <a:ext cx="431800" cy="233362"/>
        </p:xfrm>
        <a:graphic>
          <a:graphicData uri="http://schemas.openxmlformats.org/presentationml/2006/ole">
            <p:oleObj spid="_x0000_s132131" r:id="rId38" imgW="432360" imgH="232920" progId="">
              <p:embed/>
            </p:oleObj>
          </a:graphicData>
        </a:graphic>
      </p:graphicFrame>
      <p:graphicFrame>
        <p:nvGraphicFramePr>
          <p:cNvPr id="26664" name="对象 26663"/>
          <p:cNvGraphicFramePr>
            <a:graphicFrameLocks/>
          </p:cNvGraphicFramePr>
          <p:nvPr/>
        </p:nvGraphicFramePr>
        <p:xfrm>
          <a:off x="-34925" y="6653213"/>
          <a:ext cx="431800" cy="233362"/>
        </p:xfrm>
        <a:graphic>
          <a:graphicData uri="http://schemas.openxmlformats.org/presentationml/2006/ole">
            <p:oleObj spid="_x0000_s132132" r:id="rId39" imgW="432360" imgH="232920" progId="">
              <p:embed/>
            </p:oleObj>
          </a:graphicData>
        </a:graphic>
      </p:graphicFrame>
      <p:graphicFrame>
        <p:nvGraphicFramePr>
          <p:cNvPr id="26665" name="对象 26664"/>
          <p:cNvGraphicFramePr>
            <a:graphicFrameLocks/>
          </p:cNvGraphicFramePr>
          <p:nvPr/>
        </p:nvGraphicFramePr>
        <p:xfrm>
          <a:off x="144463" y="6381750"/>
          <a:ext cx="431800" cy="233363"/>
        </p:xfrm>
        <a:graphic>
          <a:graphicData uri="http://schemas.openxmlformats.org/presentationml/2006/ole">
            <p:oleObj spid="_x0000_s132133" r:id="rId40" imgW="432360" imgH="232920" progId="">
              <p:embed/>
            </p:oleObj>
          </a:graphicData>
        </a:graphic>
      </p:graphicFrame>
      <p:graphicFrame>
        <p:nvGraphicFramePr>
          <p:cNvPr id="26666" name="对象 26665"/>
          <p:cNvGraphicFramePr>
            <a:graphicFrameLocks/>
          </p:cNvGraphicFramePr>
          <p:nvPr/>
        </p:nvGraphicFramePr>
        <p:xfrm>
          <a:off x="865188" y="6148388"/>
          <a:ext cx="431800" cy="233362"/>
        </p:xfrm>
        <a:graphic>
          <a:graphicData uri="http://schemas.openxmlformats.org/presentationml/2006/ole">
            <p:oleObj spid="_x0000_s132134" r:id="rId41" imgW="432360" imgH="232920" progId="">
              <p:embed/>
            </p:oleObj>
          </a:graphicData>
        </a:graphic>
      </p:graphicFrame>
      <p:pic>
        <p:nvPicPr>
          <p:cNvPr id="26667" name="图片 26666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9400" y="6021387"/>
            <a:ext cx="184150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68" name="图片 26667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188" y="5473700"/>
            <a:ext cx="184150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69" name="图片 26668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4375" y="5373688"/>
            <a:ext cx="327025" cy="1484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75" name="矩形 26674"/>
          <p:cNvSpPr/>
          <p:nvPr/>
        </p:nvSpPr>
        <p:spPr>
          <a:xfrm>
            <a:off x="609600" y="1219200"/>
            <a:ext cx="85344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zh-CN" sz="36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撑</a:t>
            </a:r>
            <a:r>
              <a:rPr lang="zh-CN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：用手掌握着竹竿抵住水底使船行进。</a:t>
            </a:r>
          </a:p>
          <a:p>
            <a:pPr lvl="0">
              <a:spcBef>
                <a:spcPct val="50000"/>
              </a:spcBef>
            </a:pPr>
            <a:endParaRPr lang="zh-CN" altLang="zh-CN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28600" y="4876800"/>
            <a:ext cx="8534400" cy="76944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400" b="1" dirty="0" smtClean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zh-CN" sz="4400" b="1" dirty="0" smtClean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撑</a:t>
            </a:r>
            <a:r>
              <a:rPr lang="zh-CN" altLang="en-US" sz="4400" b="1" dirty="0" smtClean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船    撑伞    撑杆跳高</a:t>
            </a:r>
            <a:endParaRPr lang="zh-CN" altLang="zh-CN" sz="44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32135" name="Picture 39"/>
          <p:cNvPicPr>
            <a:picLocks noChangeAspect="1" noChangeArrowheads="1"/>
          </p:cNvPicPr>
          <p:nvPr/>
        </p:nvPicPr>
        <p:blipFill>
          <a:blip r:embed="rId42"/>
          <a:srcRect/>
          <a:stretch>
            <a:fillRect/>
          </a:stretch>
        </p:blipFill>
        <p:spPr bwMode="auto">
          <a:xfrm>
            <a:off x="304800" y="1981200"/>
            <a:ext cx="4114800" cy="292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2137" name="Picture 41" descr="http://img.ivsky.com/img/tupian/pre/201402/27/chengsan_de_nvhai.jpg"/>
          <p:cNvPicPr>
            <a:picLocks noChangeAspect="1" noChangeArrowheads="1"/>
          </p:cNvPicPr>
          <p:nvPr/>
        </p:nvPicPr>
        <p:blipFill>
          <a:blip r:embed="rId43"/>
          <a:srcRect/>
          <a:stretch>
            <a:fillRect/>
          </a:stretch>
        </p:blipFill>
        <p:spPr bwMode="auto">
          <a:xfrm flipH="1">
            <a:off x="4495800" y="1981200"/>
            <a:ext cx="3962400" cy="2958885"/>
          </a:xfrm>
          <a:prstGeom prst="rect">
            <a:avLst/>
          </a:prstGeom>
          <a:noFill/>
        </p:spPr>
      </p:pic>
      <p:pic>
        <p:nvPicPr>
          <p:cNvPr id="132139" name="Picture 43" descr="http://p5.so.qhimgs1.com/bdr/_240_/t0198d075ca38e7de2b.gif"/>
          <p:cNvPicPr>
            <a:picLocks noChangeAspect="1" noChangeArrowheads="1" noCrop="1"/>
          </p:cNvPicPr>
          <p:nvPr/>
        </p:nvPicPr>
        <p:blipFill>
          <a:blip r:embed="rId44"/>
          <a:srcRect/>
          <a:stretch>
            <a:fillRect/>
          </a:stretch>
        </p:blipFill>
        <p:spPr bwMode="auto">
          <a:xfrm>
            <a:off x="1371600" y="1981200"/>
            <a:ext cx="5334000" cy="29794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图片 55297" descr="背景"/>
          <p:cNvPicPr>
            <a:picLocks noChangeAspect="1"/>
          </p:cNvPicPr>
          <p:nvPr/>
        </p:nvPicPr>
        <p:blipFill>
          <a:blip r:embed="rId3" cstate="print">
            <a:lum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299" name="图片 55298" descr="按钮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" y="5329238"/>
            <a:ext cx="184150" cy="83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0" name="图片 55299" descr="按钮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21600000">
            <a:off x="195263" y="5949950"/>
            <a:ext cx="200025" cy="9080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5301" name="对象 55300"/>
          <p:cNvGraphicFramePr>
            <a:graphicFrameLocks/>
          </p:cNvGraphicFramePr>
          <p:nvPr/>
        </p:nvGraphicFramePr>
        <p:xfrm>
          <a:off x="8893175" y="6310313"/>
          <a:ext cx="431800" cy="233362"/>
        </p:xfrm>
        <a:graphic>
          <a:graphicData uri="http://schemas.openxmlformats.org/presentationml/2006/ole">
            <p:oleObj spid="_x0000_s136194" r:id="rId6" imgW="432360" imgH="232920" progId="">
              <p:embed/>
            </p:oleObj>
          </a:graphicData>
        </a:graphic>
      </p:graphicFrame>
      <p:graphicFrame>
        <p:nvGraphicFramePr>
          <p:cNvPr id="55302" name="对象 55301"/>
          <p:cNvGraphicFramePr>
            <a:graphicFrameLocks/>
          </p:cNvGraphicFramePr>
          <p:nvPr/>
        </p:nvGraphicFramePr>
        <p:xfrm>
          <a:off x="1009650" y="6381750"/>
          <a:ext cx="431800" cy="233363"/>
        </p:xfrm>
        <a:graphic>
          <a:graphicData uri="http://schemas.openxmlformats.org/presentationml/2006/ole">
            <p:oleObj spid="_x0000_s136195" r:id="rId7" imgW="432360" imgH="232920" progId="">
              <p:embed/>
            </p:oleObj>
          </a:graphicData>
        </a:graphic>
      </p:graphicFrame>
      <p:graphicFrame>
        <p:nvGraphicFramePr>
          <p:cNvPr id="55303" name="对象 55302"/>
          <p:cNvGraphicFramePr>
            <a:graphicFrameLocks/>
          </p:cNvGraphicFramePr>
          <p:nvPr/>
        </p:nvGraphicFramePr>
        <p:xfrm>
          <a:off x="1152525" y="6653213"/>
          <a:ext cx="431800" cy="233362"/>
        </p:xfrm>
        <a:graphic>
          <a:graphicData uri="http://schemas.openxmlformats.org/presentationml/2006/ole">
            <p:oleObj spid="_x0000_s136196" r:id="rId8" imgW="432360" imgH="232920" progId="">
              <p:embed/>
            </p:oleObj>
          </a:graphicData>
        </a:graphic>
      </p:graphicFrame>
      <p:graphicFrame>
        <p:nvGraphicFramePr>
          <p:cNvPr id="55304" name="对象 55303"/>
          <p:cNvGraphicFramePr>
            <a:graphicFrameLocks/>
          </p:cNvGraphicFramePr>
          <p:nvPr/>
        </p:nvGraphicFramePr>
        <p:xfrm>
          <a:off x="1728788" y="6526213"/>
          <a:ext cx="431800" cy="233362"/>
        </p:xfrm>
        <a:graphic>
          <a:graphicData uri="http://schemas.openxmlformats.org/presentationml/2006/ole">
            <p:oleObj spid="_x0000_s136197" r:id="rId9" imgW="432360" imgH="232920" progId="">
              <p:embed/>
            </p:oleObj>
          </a:graphicData>
        </a:graphic>
      </p:graphicFrame>
      <p:graphicFrame>
        <p:nvGraphicFramePr>
          <p:cNvPr id="55305" name="对象 55304"/>
          <p:cNvGraphicFramePr>
            <a:graphicFrameLocks/>
          </p:cNvGraphicFramePr>
          <p:nvPr/>
        </p:nvGraphicFramePr>
        <p:xfrm>
          <a:off x="-34925" y="6165850"/>
          <a:ext cx="431800" cy="233363"/>
        </p:xfrm>
        <a:graphic>
          <a:graphicData uri="http://schemas.openxmlformats.org/presentationml/2006/ole">
            <p:oleObj spid="_x0000_s136198" r:id="rId10" imgW="432360" imgH="232920" progId="">
              <p:embed/>
            </p:oleObj>
          </a:graphicData>
        </a:graphic>
      </p:graphicFrame>
      <p:graphicFrame>
        <p:nvGraphicFramePr>
          <p:cNvPr id="55306" name="对象 55305"/>
          <p:cNvGraphicFramePr>
            <a:graphicFrameLocks/>
          </p:cNvGraphicFramePr>
          <p:nvPr/>
        </p:nvGraphicFramePr>
        <p:xfrm>
          <a:off x="73025" y="5734050"/>
          <a:ext cx="431800" cy="233363"/>
        </p:xfrm>
        <a:graphic>
          <a:graphicData uri="http://schemas.openxmlformats.org/presentationml/2006/ole">
            <p:oleObj spid="_x0000_s136199" r:id="rId11" imgW="432360" imgH="232920" progId="">
              <p:embed/>
            </p:oleObj>
          </a:graphicData>
        </a:graphic>
      </p:graphicFrame>
      <p:graphicFrame>
        <p:nvGraphicFramePr>
          <p:cNvPr id="55307" name="对象 55306"/>
          <p:cNvGraphicFramePr>
            <a:graphicFrameLocks/>
          </p:cNvGraphicFramePr>
          <p:nvPr/>
        </p:nvGraphicFramePr>
        <p:xfrm>
          <a:off x="3097213" y="6553200"/>
          <a:ext cx="431800" cy="233363"/>
        </p:xfrm>
        <a:graphic>
          <a:graphicData uri="http://schemas.openxmlformats.org/presentationml/2006/ole">
            <p:oleObj spid="_x0000_s136200" r:id="rId12" imgW="432360" imgH="232920" progId="">
              <p:embed/>
            </p:oleObj>
          </a:graphicData>
        </a:graphic>
      </p:graphicFrame>
      <p:graphicFrame>
        <p:nvGraphicFramePr>
          <p:cNvPr id="55308" name="对象 55307"/>
          <p:cNvGraphicFramePr>
            <a:graphicFrameLocks/>
          </p:cNvGraphicFramePr>
          <p:nvPr/>
        </p:nvGraphicFramePr>
        <p:xfrm>
          <a:off x="2520950" y="6310313"/>
          <a:ext cx="431800" cy="233362"/>
        </p:xfrm>
        <a:graphic>
          <a:graphicData uri="http://schemas.openxmlformats.org/presentationml/2006/ole">
            <p:oleObj spid="_x0000_s136201" r:id="rId13" imgW="432360" imgH="232920" progId="">
              <p:embed/>
            </p:oleObj>
          </a:graphicData>
        </a:graphic>
      </p:graphicFrame>
      <p:graphicFrame>
        <p:nvGraphicFramePr>
          <p:cNvPr id="55309" name="对象 55308"/>
          <p:cNvGraphicFramePr>
            <a:graphicFrameLocks/>
          </p:cNvGraphicFramePr>
          <p:nvPr/>
        </p:nvGraphicFramePr>
        <p:xfrm>
          <a:off x="4465638" y="6553200"/>
          <a:ext cx="431800" cy="233363"/>
        </p:xfrm>
        <a:graphic>
          <a:graphicData uri="http://schemas.openxmlformats.org/presentationml/2006/ole">
            <p:oleObj spid="_x0000_s136202" r:id="rId14" imgW="432360" imgH="232920" progId="">
              <p:embed/>
            </p:oleObj>
          </a:graphicData>
        </a:graphic>
      </p:graphicFrame>
      <p:graphicFrame>
        <p:nvGraphicFramePr>
          <p:cNvPr id="55310" name="对象 55309"/>
          <p:cNvGraphicFramePr>
            <a:graphicFrameLocks/>
          </p:cNvGraphicFramePr>
          <p:nvPr/>
        </p:nvGraphicFramePr>
        <p:xfrm>
          <a:off x="4824413" y="6381750"/>
          <a:ext cx="431800" cy="233363"/>
        </p:xfrm>
        <a:graphic>
          <a:graphicData uri="http://schemas.openxmlformats.org/presentationml/2006/ole">
            <p:oleObj spid="_x0000_s136203" r:id="rId15" imgW="432360" imgH="232920" progId="">
              <p:embed/>
            </p:oleObj>
          </a:graphicData>
        </a:graphic>
      </p:graphicFrame>
      <p:graphicFrame>
        <p:nvGraphicFramePr>
          <p:cNvPr id="55311" name="对象 55310"/>
          <p:cNvGraphicFramePr>
            <a:graphicFrameLocks/>
          </p:cNvGraphicFramePr>
          <p:nvPr/>
        </p:nvGraphicFramePr>
        <p:xfrm>
          <a:off x="5257800" y="6553200"/>
          <a:ext cx="431800" cy="233363"/>
        </p:xfrm>
        <a:graphic>
          <a:graphicData uri="http://schemas.openxmlformats.org/presentationml/2006/ole">
            <p:oleObj spid="_x0000_s136204" r:id="rId16" imgW="432360" imgH="232920" progId="">
              <p:embed/>
            </p:oleObj>
          </a:graphicData>
        </a:graphic>
      </p:graphicFrame>
      <p:graphicFrame>
        <p:nvGraphicFramePr>
          <p:cNvPr id="55312" name="对象 55311"/>
          <p:cNvGraphicFramePr>
            <a:graphicFrameLocks/>
          </p:cNvGraphicFramePr>
          <p:nvPr/>
        </p:nvGraphicFramePr>
        <p:xfrm>
          <a:off x="6049963" y="6553200"/>
          <a:ext cx="431800" cy="233363"/>
        </p:xfrm>
        <a:graphic>
          <a:graphicData uri="http://schemas.openxmlformats.org/presentationml/2006/ole">
            <p:oleObj spid="_x0000_s136205" r:id="rId17" imgW="432360" imgH="232920" progId="">
              <p:embed/>
            </p:oleObj>
          </a:graphicData>
        </a:graphic>
      </p:graphicFrame>
      <p:graphicFrame>
        <p:nvGraphicFramePr>
          <p:cNvPr id="55313" name="对象 55312"/>
          <p:cNvGraphicFramePr>
            <a:graphicFrameLocks/>
          </p:cNvGraphicFramePr>
          <p:nvPr/>
        </p:nvGraphicFramePr>
        <p:xfrm>
          <a:off x="6769100" y="6553200"/>
          <a:ext cx="431800" cy="233363"/>
        </p:xfrm>
        <a:graphic>
          <a:graphicData uri="http://schemas.openxmlformats.org/presentationml/2006/ole">
            <p:oleObj spid="_x0000_s136206" r:id="rId18" imgW="432360" imgH="232920" progId="">
              <p:embed/>
            </p:oleObj>
          </a:graphicData>
        </a:graphic>
      </p:graphicFrame>
      <p:graphicFrame>
        <p:nvGraphicFramePr>
          <p:cNvPr id="55314" name="对象 55313"/>
          <p:cNvGraphicFramePr>
            <a:graphicFrameLocks/>
          </p:cNvGraphicFramePr>
          <p:nvPr/>
        </p:nvGraphicFramePr>
        <p:xfrm>
          <a:off x="7416800" y="6094413"/>
          <a:ext cx="431800" cy="233362"/>
        </p:xfrm>
        <a:graphic>
          <a:graphicData uri="http://schemas.openxmlformats.org/presentationml/2006/ole">
            <p:oleObj spid="_x0000_s136207" r:id="rId19" imgW="432360" imgH="232920" progId="">
              <p:embed/>
            </p:oleObj>
          </a:graphicData>
        </a:graphic>
      </p:graphicFrame>
      <p:graphicFrame>
        <p:nvGraphicFramePr>
          <p:cNvPr id="55315" name="对象 55314"/>
          <p:cNvGraphicFramePr>
            <a:graphicFrameLocks/>
          </p:cNvGraphicFramePr>
          <p:nvPr/>
        </p:nvGraphicFramePr>
        <p:xfrm>
          <a:off x="7632700" y="6237288"/>
          <a:ext cx="431800" cy="233362"/>
        </p:xfrm>
        <a:graphic>
          <a:graphicData uri="http://schemas.openxmlformats.org/presentationml/2006/ole">
            <p:oleObj spid="_x0000_s136208" r:id="rId20" imgW="432360" imgH="232920" progId="">
              <p:embed/>
            </p:oleObj>
          </a:graphicData>
        </a:graphic>
      </p:graphicFrame>
      <p:graphicFrame>
        <p:nvGraphicFramePr>
          <p:cNvPr id="55316" name="对象 55315"/>
          <p:cNvGraphicFramePr>
            <a:graphicFrameLocks/>
          </p:cNvGraphicFramePr>
          <p:nvPr/>
        </p:nvGraphicFramePr>
        <p:xfrm>
          <a:off x="7777163" y="6553200"/>
          <a:ext cx="431800" cy="233363"/>
        </p:xfrm>
        <a:graphic>
          <a:graphicData uri="http://schemas.openxmlformats.org/presentationml/2006/ole">
            <p:oleObj spid="_x0000_s136209" r:id="rId21" imgW="432360" imgH="232920" progId="">
              <p:embed/>
            </p:oleObj>
          </a:graphicData>
        </a:graphic>
      </p:graphicFrame>
      <p:graphicFrame>
        <p:nvGraphicFramePr>
          <p:cNvPr id="55317" name="对象 55316"/>
          <p:cNvGraphicFramePr>
            <a:graphicFrameLocks/>
          </p:cNvGraphicFramePr>
          <p:nvPr/>
        </p:nvGraphicFramePr>
        <p:xfrm>
          <a:off x="8137525" y="6310313"/>
          <a:ext cx="431800" cy="233362"/>
        </p:xfrm>
        <a:graphic>
          <a:graphicData uri="http://schemas.openxmlformats.org/presentationml/2006/ole">
            <p:oleObj spid="_x0000_s136210" r:id="rId22" imgW="432360" imgH="232920" progId="">
              <p:embed/>
            </p:oleObj>
          </a:graphicData>
        </a:graphic>
      </p:graphicFrame>
      <p:graphicFrame>
        <p:nvGraphicFramePr>
          <p:cNvPr id="55318" name="对象 55317"/>
          <p:cNvGraphicFramePr>
            <a:graphicFrameLocks/>
          </p:cNvGraphicFramePr>
          <p:nvPr/>
        </p:nvGraphicFramePr>
        <p:xfrm>
          <a:off x="8353425" y="6553200"/>
          <a:ext cx="431800" cy="233363"/>
        </p:xfrm>
        <a:graphic>
          <a:graphicData uri="http://schemas.openxmlformats.org/presentationml/2006/ole">
            <p:oleObj spid="_x0000_s136211" r:id="rId23" imgW="432360" imgH="232920" progId="">
              <p:embed/>
            </p:oleObj>
          </a:graphicData>
        </a:graphic>
      </p:graphicFrame>
      <p:graphicFrame>
        <p:nvGraphicFramePr>
          <p:cNvPr id="55319" name="对象 55318"/>
          <p:cNvGraphicFramePr>
            <a:graphicFrameLocks/>
          </p:cNvGraphicFramePr>
          <p:nvPr/>
        </p:nvGraphicFramePr>
        <p:xfrm>
          <a:off x="8677275" y="6165850"/>
          <a:ext cx="431800" cy="233363"/>
        </p:xfrm>
        <a:graphic>
          <a:graphicData uri="http://schemas.openxmlformats.org/presentationml/2006/ole">
            <p:oleObj spid="_x0000_s136212" r:id="rId24" imgW="432360" imgH="232920" progId="">
              <p:embed/>
            </p:oleObj>
          </a:graphicData>
        </a:graphic>
      </p:graphicFrame>
      <p:graphicFrame>
        <p:nvGraphicFramePr>
          <p:cNvPr id="55320" name="对象 55319"/>
          <p:cNvGraphicFramePr>
            <a:graphicFrameLocks/>
          </p:cNvGraphicFramePr>
          <p:nvPr/>
        </p:nvGraphicFramePr>
        <p:xfrm>
          <a:off x="8677275" y="6553200"/>
          <a:ext cx="431800" cy="233363"/>
        </p:xfrm>
        <a:graphic>
          <a:graphicData uri="http://schemas.openxmlformats.org/presentationml/2006/ole">
            <p:oleObj spid="_x0000_s136213" r:id="rId25" imgW="432360" imgH="232920" progId="">
              <p:embed/>
            </p:oleObj>
          </a:graphicData>
        </a:graphic>
      </p:graphicFrame>
      <p:graphicFrame>
        <p:nvGraphicFramePr>
          <p:cNvPr id="55321" name="对象 55320"/>
          <p:cNvGraphicFramePr>
            <a:graphicFrameLocks/>
          </p:cNvGraphicFramePr>
          <p:nvPr/>
        </p:nvGraphicFramePr>
        <p:xfrm>
          <a:off x="8858250" y="5861050"/>
          <a:ext cx="431800" cy="233363"/>
        </p:xfrm>
        <a:graphic>
          <a:graphicData uri="http://schemas.openxmlformats.org/presentationml/2006/ole">
            <p:oleObj spid="_x0000_s136214" r:id="rId26" imgW="432360" imgH="232920" progId="">
              <p:embed/>
            </p:oleObj>
          </a:graphicData>
        </a:graphic>
      </p:graphicFrame>
      <p:graphicFrame>
        <p:nvGraphicFramePr>
          <p:cNvPr id="55322" name="对象 55321"/>
          <p:cNvGraphicFramePr>
            <a:graphicFrameLocks/>
          </p:cNvGraphicFramePr>
          <p:nvPr/>
        </p:nvGraphicFramePr>
        <p:xfrm>
          <a:off x="8785225" y="5373688"/>
          <a:ext cx="431800" cy="233362"/>
        </p:xfrm>
        <a:graphic>
          <a:graphicData uri="http://schemas.openxmlformats.org/presentationml/2006/ole">
            <p:oleObj spid="_x0000_s136215" r:id="rId27" imgW="432360" imgH="232920" progId="">
              <p:embed/>
            </p:oleObj>
          </a:graphicData>
        </a:graphic>
      </p:graphicFrame>
      <p:graphicFrame>
        <p:nvGraphicFramePr>
          <p:cNvPr id="55323" name="对象 55322"/>
          <p:cNvGraphicFramePr>
            <a:graphicFrameLocks/>
          </p:cNvGraphicFramePr>
          <p:nvPr/>
        </p:nvGraphicFramePr>
        <p:xfrm>
          <a:off x="-34925" y="6653213"/>
          <a:ext cx="431800" cy="233362"/>
        </p:xfrm>
        <a:graphic>
          <a:graphicData uri="http://schemas.openxmlformats.org/presentationml/2006/ole">
            <p:oleObj spid="_x0000_s136216" r:id="rId28" imgW="432360" imgH="232920" progId="">
              <p:embed/>
            </p:oleObj>
          </a:graphicData>
        </a:graphic>
      </p:graphicFrame>
      <p:graphicFrame>
        <p:nvGraphicFramePr>
          <p:cNvPr id="55324" name="对象 55323"/>
          <p:cNvGraphicFramePr>
            <a:graphicFrameLocks/>
          </p:cNvGraphicFramePr>
          <p:nvPr/>
        </p:nvGraphicFramePr>
        <p:xfrm>
          <a:off x="144463" y="6381750"/>
          <a:ext cx="431800" cy="233363"/>
        </p:xfrm>
        <a:graphic>
          <a:graphicData uri="http://schemas.openxmlformats.org/presentationml/2006/ole">
            <p:oleObj spid="_x0000_s136217" r:id="rId29" imgW="432360" imgH="232920" progId="">
              <p:embed/>
            </p:oleObj>
          </a:graphicData>
        </a:graphic>
      </p:graphicFrame>
      <p:graphicFrame>
        <p:nvGraphicFramePr>
          <p:cNvPr id="55325" name="对象 55324"/>
          <p:cNvGraphicFramePr>
            <a:graphicFrameLocks/>
          </p:cNvGraphicFramePr>
          <p:nvPr/>
        </p:nvGraphicFramePr>
        <p:xfrm>
          <a:off x="865188" y="6148388"/>
          <a:ext cx="431800" cy="233362"/>
        </p:xfrm>
        <a:graphic>
          <a:graphicData uri="http://schemas.openxmlformats.org/presentationml/2006/ole">
            <p:oleObj spid="_x0000_s136218" r:id="rId30" imgW="432360" imgH="232920" progId="">
              <p:embed/>
            </p:oleObj>
          </a:graphicData>
        </a:graphic>
      </p:graphicFrame>
      <p:pic>
        <p:nvPicPr>
          <p:cNvPr id="55326" name="图片 55325" descr="按钮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188" y="5473700"/>
            <a:ext cx="184150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27" name="图片 55326" descr="按钮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4375" y="5373688"/>
            <a:ext cx="327025" cy="1484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32" name="图片 55331" descr="038bl">
            <a:hlinkClick r:id="rId31"/>
          </p:cNvPr>
          <p:cNvPicPr>
            <a:picLocks noChangeAspect="1"/>
          </p:cNvPicPr>
          <p:nvPr/>
        </p:nvPicPr>
        <p:blipFill>
          <a:blip r:embed="rId32" cstate="print">
            <a:lum contrast="24000"/>
          </a:blip>
          <a:stretch>
            <a:fillRect/>
          </a:stretch>
        </p:blipFill>
        <p:spPr>
          <a:xfrm>
            <a:off x="0" y="3644900"/>
            <a:ext cx="4419600" cy="321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33" name="图片 55332" descr="2009221195556429"/>
          <p:cNvPicPr>
            <a:picLocks noChangeAspect="1"/>
          </p:cNvPicPr>
          <p:nvPr/>
        </p:nvPicPr>
        <p:blipFill>
          <a:blip r:embed="rId33" cstate="print"/>
          <a:stretch>
            <a:fillRect/>
          </a:stretch>
        </p:blipFill>
        <p:spPr>
          <a:xfrm>
            <a:off x="4572000" y="3657600"/>
            <a:ext cx="4572000" cy="320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6220" name="Picture 28" descr="http://att2.citysbs.com/hangzhou/sns01/forum/2011/08/31-12/middle_20110831_15327c26a679179186ffm91VPu6owCTd.jpg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0" y="0"/>
            <a:ext cx="4648200" cy="3486150"/>
          </a:xfrm>
          <a:prstGeom prst="rect">
            <a:avLst/>
          </a:prstGeom>
          <a:noFill/>
        </p:spPr>
      </p:pic>
      <p:pic>
        <p:nvPicPr>
          <p:cNvPr id="136222" name="Picture 30" descr="http://img762.ph.126.net/TQIxnh0xWYazEGHfCC4Jkw==/4943826490946218855.jpg"/>
          <p:cNvPicPr>
            <a:picLocks noChangeAspect="1" noChangeArrowheads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4800600" y="0"/>
            <a:ext cx="4800601" cy="3505200"/>
          </a:xfrm>
          <a:prstGeom prst="rect">
            <a:avLst/>
          </a:prstGeom>
          <a:noFill/>
        </p:spPr>
      </p:pic>
      <p:pic>
        <p:nvPicPr>
          <p:cNvPr id="37" name="图片 36" descr="白莲.jpg"/>
          <p:cNvPicPr>
            <a:picLocks noChangeAspect="1"/>
          </p:cNvPicPr>
          <p:nvPr/>
        </p:nvPicPr>
        <p:blipFill>
          <a:blip r:embed="rId36" cstate="print"/>
          <a:stretch>
            <a:fillRect/>
          </a:stretch>
        </p:blipFill>
        <p:spPr>
          <a:xfrm>
            <a:off x="2514600" y="1143000"/>
            <a:ext cx="4572000" cy="4194496"/>
          </a:xfrm>
          <a:prstGeom prst="rect">
            <a:avLst/>
          </a:prstGeom>
        </p:spPr>
      </p:pic>
      <p:sp>
        <p:nvSpPr>
          <p:cNvPr id="36" name="文本框 28718"/>
          <p:cNvSpPr txBox="1"/>
          <p:nvPr/>
        </p:nvSpPr>
        <p:spPr>
          <a:xfrm>
            <a:off x="3886200" y="2590800"/>
            <a:ext cx="1728788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5400" b="1" dirty="0" smtClean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白莲</a:t>
            </a:r>
            <a:endParaRPr lang="zh-CN" altLang="en-US" sz="5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48129" descr="２古诗两首１　"/>
          <p:cNvPicPr>
            <a:picLocks noChangeAspect="1"/>
          </p:cNvPicPr>
          <p:nvPr/>
        </p:nvPicPr>
        <p:blipFill>
          <a:blip r:embed="rId2" cstate="print"/>
          <a:srcRect t="1485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文本框 48130"/>
          <p:cNvSpPr txBox="1"/>
          <p:nvPr/>
        </p:nvSpPr>
        <p:spPr>
          <a:xfrm>
            <a:off x="762000" y="1524000"/>
            <a:ext cx="4679950" cy="137883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 smtClean="0">
                <a:latin typeface="楷体_GB2312" pitchFamily="49" charset="-122"/>
                <a:ea typeface="楷体_GB2312" pitchFamily="49" charset="-122"/>
              </a:rPr>
              <a:t>小 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娃 撑 小 艇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,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偷 采 白 莲 回</a:t>
            </a:r>
            <a:r>
              <a:rPr lang="zh-CN" altLang="en-US" sz="44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58369" descr="背景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1" name="图片 58370" descr="tu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5400" y="533400"/>
            <a:ext cx="6556375" cy="5759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2" name="图片 58371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" y="5329238"/>
            <a:ext cx="184150" cy="83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3" name="图片 58372" descr="按钮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21600000">
            <a:off x="195263" y="5949950"/>
            <a:ext cx="200025" cy="9080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58373"/>
          <p:cNvGrpSpPr/>
          <p:nvPr/>
        </p:nvGrpSpPr>
        <p:grpSpPr>
          <a:xfrm>
            <a:off x="2590800" y="3429000"/>
            <a:ext cx="4724400" cy="1006475"/>
            <a:chOff x="2109" y="1607"/>
            <a:chExt cx="2626" cy="634"/>
          </a:xfrm>
        </p:grpSpPr>
        <p:sp>
          <p:nvSpPr>
            <p:cNvPr id="58375" name="文本框 58374"/>
            <p:cNvSpPr txBox="1"/>
            <p:nvPr/>
          </p:nvSpPr>
          <p:spPr>
            <a:xfrm>
              <a:off x="2154" y="1607"/>
              <a:ext cx="186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spcBef>
                  <a:spcPct val="50000"/>
                </a:spcBef>
              </a:pPr>
              <a:endParaRPr sz="2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8376" name="矩形 58375"/>
            <p:cNvSpPr/>
            <p:nvPr/>
          </p:nvSpPr>
          <p:spPr>
            <a:xfrm>
              <a:off x="2109" y="1700"/>
              <a:ext cx="2626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/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浮萍一道开。</a:t>
              </a:r>
            </a:p>
          </p:txBody>
        </p:sp>
        <p:sp>
          <p:nvSpPr>
            <p:cNvPr id="58377" name="矩形 58376"/>
            <p:cNvSpPr/>
            <p:nvPr/>
          </p:nvSpPr>
          <p:spPr>
            <a:xfrm>
              <a:off x="2140" y="1750"/>
              <a:ext cx="102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endParaRPr sz="4400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58378" name="矩形 58377"/>
            <p:cNvSpPr/>
            <p:nvPr/>
          </p:nvSpPr>
          <p:spPr>
            <a:xfrm>
              <a:off x="2472" y="1761"/>
              <a:ext cx="102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endParaRPr sz="4400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3" name="组合 58379"/>
          <p:cNvGrpSpPr/>
          <p:nvPr/>
        </p:nvGrpSpPr>
        <p:grpSpPr>
          <a:xfrm>
            <a:off x="2438400" y="1600200"/>
            <a:ext cx="4319588" cy="1092200"/>
            <a:chOff x="2064" y="833"/>
            <a:chExt cx="2721" cy="688"/>
          </a:xfrm>
        </p:grpSpPr>
        <p:sp>
          <p:nvSpPr>
            <p:cNvPr id="58381" name="文本框 58380"/>
            <p:cNvSpPr txBox="1"/>
            <p:nvPr/>
          </p:nvSpPr>
          <p:spPr>
            <a:xfrm>
              <a:off x="2154" y="833"/>
              <a:ext cx="231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spcBef>
                  <a:spcPct val="50000"/>
                </a:spcBef>
              </a:pPr>
              <a:endParaRPr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8382" name="文本框 58381"/>
            <p:cNvSpPr txBox="1"/>
            <p:nvPr/>
          </p:nvSpPr>
          <p:spPr>
            <a:xfrm>
              <a:off x="2064" y="1002"/>
              <a:ext cx="2721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>
                <a:spcBef>
                  <a:spcPct val="50000"/>
                </a:spcBef>
              </a:pP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不</a:t>
              </a:r>
              <a:r>
                <a:rPr lang="zh-CN" altLang="en-US" sz="4800" b="1" dirty="0">
                  <a:latin typeface="Arial" panose="020B0604020202020204" pitchFamily="34" charset="0"/>
                  <a:ea typeface="楷体_GB2312" pitchFamily="49" charset="-122"/>
                </a:rPr>
                <a:t>解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藏</a:t>
              </a:r>
              <a:r>
                <a:rPr lang="zh-CN" altLang="en-US" sz="4800" b="1" dirty="0">
                  <a:latin typeface="Arial" panose="020B0604020202020204" pitchFamily="34" charset="0"/>
                  <a:ea typeface="楷体_GB2312" pitchFamily="49" charset="-122"/>
                </a:rPr>
                <a:t>踪迹</a:t>
              </a:r>
              <a:r>
                <a:rPr lang="zh-CN" altLang="en-US" sz="4800" b="1" dirty="0">
                  <a:latin typeface="楷体_GB2312" pitchFamily="49" charset="-122"/>
                  <a:ea typeface="楷体_GB2312" pitchFamily="49" charset="-122"/>
                </a:rPr>
                <a:t>，</a:t>
              </a:r>
            </a:p>
          </p:txBody>
        </p:sp>
        <p:sp>
          <p:nvSpPr>
            <p:cNvPr id="58383" name="矩形 58382"/>
            <p:cNvSpPr/>
            <p:nvPr/>
          </p:nvSpPr>
          <p:spPr>
            <a:xfrm>
              <a:off x="3527" y="1008"/>
              <a:ext cx="1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endParaRPr sz="4400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58384" name="矩形 58383"/>
            <p:cNvSpPr/>
            <p:nvPr/>
          </p:nvSpPr>
          <p:spPr>
            <a:xfrm>
              <a:off x="2437" y="1001"/>
              <a:ext cx="1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endParaRPr sz="4400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aphicFrame>
        <p:nvGraphicFramePr>
          <p:cNvPr id="58385" name="对象 58384"/>
          <p:cNvGraphicFramePr>
            <a:graphicFrameLocks/>
          </p:cNvGraphicFramePr>
          <p:nvPr/>
        </p:nvGraphicFramePr>
        <p:xfrm>
          <a:off x="2867025" y="6142038"/>
          <a:ext cx="446088" cy="1103312"/>
        </p:xfrm>
        <a:graphic>
          <a:graphicData uri="http://schemas.openxmlformats.org/presentationml/2006/ole">
            <p:oleObj spid="_x0000_s135170" r:id="rId7" imgW="860400" imgH="1607040" progId="">
              <p:embed/>
            </p:oleObj>
          </a:graphicData>
        </a:graphic>
      </p:graphicFrame>
      <p:graphicFrame>
        <p:nvGraphicFramePr>
          <p:cNvPr id="58386" name="对象 58385"/>
          <p:cNvGraphicFramePr>
            <a:graphicFrameLocks/>
          </p:cNvGraphicFramePr>
          <p:nvPr/>
        </p:nvGraphicFramePr>
        <p:xfrm>
          <a:off x="5832475" y="5561013"/>
          <a:ext cx="1595438" cy="1612900"/>
        </p:xfrm>
        <a:graphic>
          <a:graphicData uri="http://schemas.openxmlformats.org/presentationml/2006/ole">
            <p:oleObj spid="_x0000_s135171" r:id="rId8" imgW="1595160" imgH="1613520" progId="">
              <p:embed/>
            </p:oleObj>
          </a:graphicData>
        </a:graphic>
      </p:graphicFrame>
      <p:graphicFrame>
        <p:nvGraphicFramePr>
          <p:cNvPr id="58387" name="对象 58386"/>
          <p:cNvGraphicFramePr>
            <a:graphicFrameLocks/>
          </p:cNvGraphicFramePr>
          <p:nvPr/>
        </p:nvGraphicFramePr>
        <p:xfrm>
          <a:off x="8893175" y="6310313"/>
          <a:ext cx="431800" cy="233362"/>
        </p:xfrm>
        <a:graphic>
          <a:graphicData uri="http://schemas.openxmlformats.org/presentationml/2006/ole">
            <p:oleObj spid="_x0000_s135172" r:id="rId9" imgW="432360" imgH="232920" progId="">
              <p:embed/>
            </p:oleObj>
          </a:graphicData>
        </a:graphic>
      </p:graphicFrame>
      <p:graphicFrame>
        <p:nvGraphicFramePr>
          <p:cNvPr id="58388" name="内容占位符 58387">
            <a:hlinkClick r:id="" action="ppaction://noaction"/>
          </p:cNvPr>
          <p:cNvGraphicFramePr>
            <a:graphicFrameLocks/>
          </p:cNvGraphicFramePr>
          <p:nvPr>
            <p:ph sz="quarter" idx="4294967295"/>
          </p:nvPr>
        </p:nvGraphicFramePr>
        <p:xfrm>
          <a:off x="-142875" y="4248150"/>
          <a:ext cx="1619250" cy="2709863"/>
        </p:xfrm>
        <a:graphic>
          <a:graphicData uri="http://schemas.openxmlformats.org/presentationml/2006/ole">
            <p:oleObj spid="_x0000_s135173" r:id="rId10" imgW="1787040" imgH="3547080" progId="">
              <p:embed/>
            </p:oleObj>
          </a:graphicData>
        </a:graphic>
      </p:graphicFrame>
      <p:graphicFrame>
        <p:nvGraphicFramePr>
          <p:cNvPr id="58389" name="内容占位符 58388"/>
          <p:cNvGraphicFramePr>
            <a:graphicFrameLocks/>
          </p:cNvGraphicFramePr>
          <p:nvPr>
            <p:ph sz="quarter" idx="4294967295"/>
          </p:nvPr>
        </p:nvGraphicFramePr>
        <p:xfrm>
          <a:off x="4392613" y="5518150"/>
          <a:ext cx="1373187" cy="2187575"/>
        </p:xfrm>
        <a:graphic>
          <a:graphicData uri="http://schemas.openxmlformats.org/presentationml/2006/ole">
            <p:oleObj spid="_x0000_s135174" r:id="rId11" imgW="1385640" imgH="2206080" progId="">
              <p:embed/>
            </p:oleObj>
          </a:graphicData>
        </a:graphic>
      </p:graphicFrame>
      <p:graphicFrame>
        <p:nvGraphicFramePr>
          <p:cNvPr id="58390" name="内容占位符 58389"/>
          <p:cNvGraphicFramePr>
            <a:graphicFrameLocks/>
          </p:cNvGraphicFramePr>
          <p:nvPr>
            <p:ph sz="quarter" idx="4294967295"/>
          </p:nvPr>
        </p:nvGraphicFramePr>
        <p:xfrm>
          <a:off x="7124700" y="4986338"/>
          <a:ext cx="1373188" cy="2187575"/>
        </p:xfrm>
        <a:graphic>
          <a:graphicData uri="http://schemas.openxmlformats.org/presentationml/2006/ole">
            <p:oleObj spid="_x0000_s135175" r:id="rId12" imgW="1385640" imgH="2206080" progId="">
              <p:embed/>
            </p:oleObj>
          </a:graphicData>
        </a:graphic>
      </p:graphicFrame>
      <p:graphicFrame>
        <p:nvGraphicFramePr>
          <p:cNvPr id="58391" name="对象 58390"/>
          <p:cNvGraphicFramePr>
            <a:graphicFrameLocks/>
          </p:cNvGraphicFramePr>
          <p:nvPr/>
        </p:nvGraphicFramePr>
        <p:xfrm>
          <a:off x="7921625" y="3502025"/>
          <a:ext cx="1373188" cy="3384550"/>
        </p:xfrm>
        <a:graphic>
          <a:graphicData uri="http://schemas.openxmlformats.org/presentationml/2006/ole">
            <p:oleObj spid="_x0000_s135176" r:id="rId13" imgW="1385640" imgH="2206080" progId="">
              <p:embed/>
            </p:oleObj>
          </a:graphicData>
        </a:graphic>
      </p:graphicFrame>
      <p:graphicFrame>
        <p:nvGraphicFramePr>
          <p:cNvPr id="58392" name="对象 58391"/>
          <p:cNvGraphicFramePr>
            <a:graphicFrameLocks/>
          </p:cNvGraphicFramePr>
          <p:nvPr/>
        </p:nvGraphicFramePr>
        <p:xfrm>
          <a:off x="1979613" y="5373688"/>
          <a:ext cx="1189037" cy="1989137"/>
        </p:xfrm>
        <a:graphic>
          <a:graphicData uri="http://schemas.openxmlformats.org/presentationml/2006/ole">
            <p:oleObj spid="_x0000_s135177" r:id="rId14" imgW="1787040" imgH="3547080" progId="">
              <p:embed/>
            </p:oleObj>
          </a:graphicData>
        </a:graphic>
      </p:graphicFrame>
      <p:graphicFrame>
        <p:nvGraphicFramePr>
          <p:cNvPr id="58393" name="对象 58392"/>
          <p:cNvGraphicFramePr>
            <a:graphicFrameLocks/>
          </p:cNvGraphicFramePr>
          <p:nvPr/>
        </p:nvGraphicFramePr>
        <p:xfrm>
          <a:off x="3313113" y="6135688"/>
          <a:ext cx="922337" cy="1543050"/>
        </p:xfrm>
        <a:graphic>
          <a:graphicData uri="http://schemas.openxmlformats.org/presentationml/2006/ole">
            <p:oleObj spid="_x0000_s135178" r:id="rId15" imgW="1787040" imgH="3547080" progId="">
              <p:embed/>
            </p:oleObj>
          </a:graphicData>
        </a:graphic>
      </p:graphicFrame>
      <p:graphicFrame>
        <p:nvGraphicFramePr>
          <p:cNvPr id="58394" name="对象 58393"/>
          <p:cNvGraphicFramePr>
            <a:graphicFrameLocks/>
          </p:cNvGraphicFramePr>
          <p:nvPr/>
        </p:nvGraphicFramePr>
        <p:xfrm>
          <a:off x="73025" y="2205038"/>
          <a:ext cx="2016125" cy="3960812"/>
        </p:xfrm>
        <a:graphic>
          <a:graphicData uri="http://schemas.openxmlformats.org/presentationml/2006/ole">
            <p:oleObj spid="_x0000_s135179" r:id="rId16" imgW="1787040" imgH="3547080" progId="">
              <p:embed/>
            </p:oleObj>
          </a:graphicData>
        </a:graphic>
      </p:graphicFrame>
      <p:graphicFrame>
        <p:nvGraphicFramePr>
          <p:cNvPr id="58395" name="内容占位符 58394"/>
          <p:cNvGraphicFramePr>
            <a:graphicFrameLocks/>
          </p:cNvGraphicFramePr>
          <p:nvPr>
            <p:ph sz="quarter" idx="4294967295"/>
          </p:nvPr>
        </p:nvGraphicFramePr>
        <p:xfrm>
          <a:off x="781050" y="5416550"/>
          <a:ext cx="1595438" cy="1612900"/>
        </p:xfrm>
        <a:graphic>
          <a:graphicData uri="http://schemas.openxmlformats.org/presentationml/2006/ole">
            <p:oleObj spid="_x0000_s135180" r:id="rId17" imgW="1595160" imgH="1613520" progId="">
              <p:embed/>
            </p:oleObj>
          </a:graphicData>
        </a:graphic>
      </p:graphicFrame>
      <p:graphicFrame>
        <p:nvGraphicFramePr>
          <p:cNvPr id="58396" name="对象 58395"/>
          <p:cNvGraphicFramePr>
            <a:graphicFrameLocks/>
          </p:cNvGraphicFramePr>
          <p:nvPr/>
        </p:nvGraphicFramePr>
        <p:xfrm>
          <a:off x="865188" y="6553200"/>
          <a:ext cx="431800" cy="233363"/>
        </p:xfrm>
        <a:graphic>
          <a:graphicData uri="http://schemas.openxmlformats.org/presentationml/2006/ole">
            <p:oleObj spid="_x0000_s135181" r:id="rId18" imgW="432360" imgH="232920" progId="">
              <p:embed/>
            </p:oleObj>
          </a:graphicData>
        </a:graphic>
      </p:graphicFrame>
      <p:graphicFrame>
        <p:nvGraphicFramePr>
          <p:cNvPr id="58397" name="对象 58396"/>
          <p:cNvGraphicFramePr>
            <a:graphicFrameLocks/>
          </p:cNvGraphicFramePr>
          <p:nvPr/>
        </p:nvGraphicFramePr>
        <p:xfrm>
          <a:off x="1009650" y="6381750"/>
          <a:ext cx="431800" cy="233363"/>
        </p:xfrm>
        <a:graphic>
          <a:graphicData uri="http://schemas.openxmlformats.org/presentationml/2006/ole">
            <p:oleObj spid="_x0000_s135182" r:id="rId19" imgW="432360" imgH="232920" progId="">
              <p:embed/>
            </p:oleObj>
          </a:graphicData>
        </a:graphic>
      </p:graphicFrame>
      <p:graphicFrame>
        <p:nvGraphicFramePr>
          <p:cNvPr id="58398" name="对象 58397"/>
          <p:cNvGraphicFramePr>
            <a:graphicFrameLocks/>
          </p:cNvGraphicFramePr>
          <p:nvPr/>
        </p:nvGraphicFramePr>
        <p:xfrm>
          <a:off x="1152525" y="6653213"/>
          <a:ext cx="431800" cy="233362"/>
        </p:xfrm>
        <a:graphic>
          <a:graphicData uri="http://schemas.openxmlformats.org/presentationml/2006/ole">
            <p:oleObj spid="_x0000_s135183" r:id="rId20" imgW="432360" imgH="232920" progId="">
              <p:embed/>
            </p:oleObj>
          </a:graphicData>
        </a:graphic>
      </p:graphicFrame>
      <p:graphicFrame>
        <p:nvGraphicFramePr>
          <p:cNvPr id="58399" name="对象 58398"/>
          <p:cNvGraphicFramePr>
            <a:graphicFrameLocks/>
          </p:cNvGraphicFramePr>
          <p:nvPr/>
        </p:nvGraphicFramePr>
        <p:xfrm>
          <a:off x="433388" y="6553200"/>
          <a:ext cx="431800" cy="233363"/>
        </p:xfrm>
        <a:graphic>
          <a:graphicData uri="http://schemas.openxmlformats.org/presentationml/2006/ole">
            <p:oleObj spid="_x0000_s135184" r:id="rId21" imgW="432360" imgH="232920" progId="">
              <p:embed/>
            </p:oleObj>
          </a:graphicData>
        </a:graphic>
      </p:graphicFrame>
      <p:graphicFrame>
        <p:nvGraphicFramePr>
          <p:cNvPr id="58400" name="对象 58399"/>
          <p:cNvGraphicFramePr>
            <a:graphicFrameLocks/>
          </p:cNvGraphicFramePr>
          <p:nvPr/>
        </p:nvGraphicFramePr>
        <p:xfrm>
          <a:off x="1728788" y="6526213"/>
          <a:ext cx="431800" cy="233362"/>
        </p:xfrm>
        <a:graphic>
          <a:graphicData uri="http://schemas.openxmlformats.org/presentationml/2006/ole">
            <p:oleObj spid="_x0000_s135185" r:id="rId22" imgW="432360" imgH="232920" progId="">
              <p:embed/>
            </p:oleObj>
          </a:graphicData>
        </a:graphic>
      </p:graphicFrame>
      <p:graphicFrame>
        <p:nvGraphicFramePr>
          <p:cNvPr id="58401" name="对象 58400"/>
          <p:cNvGraphicFramePr>
            <a:graphicFrameLocks/>
          </p:cNvGraphicFramePr>
          <p:nvPr/>
        </p:nvGraphicFramePr>
        <p:xfrm>
          <a:off x="2160588" y="6580188"/>
          <a:ext cx="431800" cy="233362"/>
        </p:xfrm>
        <a:graphic>
          <a:graphicData uri="http://schemas.openxmlformats.org/presentationml/2006/ole">
            <p:oleObj spid="_x0000_s135186" r:id="rId23" imgW="432360" imgH="232920" progId="">
              <p:embed/>
            </p:oleObj>
          </a:graphicData>
        </a:graphic>
      </p:graphicFrame>
      <p:graphicFrame>
        <p:nvGraphicFramePr>
          <p:cNvPr id="58402" name="对象 58401"/>
          <p:cNvGraphicFramePr>
            <a:graphicFrameLocks/>
          </p:cNvGraphicFramePr>
          <p:nvPr/>
        </p:nvGraphicFramePr>
        <p:xfrm>
          <a:off x="-34925" y="6165850"/>
          <a:ext cx="431800" cy="233363"/>
        </p:xfrm>
        <a:graphic>
          <a:graphicData uri="http://schemas.openxmlformats.org/presentationml/2006/ole">
            <p:oleObj spid="_x0000_s135187" r:id="rId24" imgW="432360" imgH="232920" progId="">
              <p:embed/>
            </p:oleObj>
          </a:graphicData>
        </a:graphic>
      </p:graphicFrame>
      <p:graphicFrame>
        <p:nvGraphicFramePr>
          <p:cNvPr id="58403" name="对象 58402"/>
          <p:cNvGraphicFramePr>
            <a:graphicFrameLocks/>
          </p:cNvGraphicFramePr>
          <p:nvPr/>
        </p:nvGraphicFramePr>
        <p:xfrm>
          <a:off x="73025" y="5734050"/>
          <a:ext cx="431800" cy="233363"/>
        </p:xfrm>
        <a:graphic>
          <a:graphicData uri="http://schemas.openxmlformats.org/presentationml/2006/ole">
            <p:oleObj spid="_x0000_s135188" r:id="rId25" imgW="432360" imgH="232920" progId="">
              <p:embed/>
            </p:oleObj>
          </a:graphicData>
        </a:graphic>
      </p:graphicFrame>
      <p:graphicFrame>
        <p:nvGraphicFramePr>
          <p:cNvPr id="58404" name="对象 58403"/>
          <p:cNvGraphicFramePr>
            <a:graphicFrameLocks/>
          </p:cNvGraphicFramePr>
          <p:nvPr/>
        </p:nvGraphicFramePr>
        <p:xfrm>
          <a:off x="3097213" y="6553200"/>
          <a:ext cx="431800" cy="233363"/>
        </p:xfrm>
        <a:graphic>
          <a:graphicData uri="http://schemas.openxmlformats.org/presentationml/2006/ole">
            <p:oleObj spid="_x0000_s135189" r:id="rId26" imgW="432360" imgH="232920" progId="">
              <p:embed/>
            </p:oleObj>
          </a:graphicData>
        </a:graphic>
      </p:graphicFrame>
      <p:graphicFrame>
        <p:nvGraphicFramePr>
          <p:cNvPr id="58405" name="对象 58404"/>
          <p:cNvGraphicFramePr>
            <a:graphicFrameLocks/>
          </p:cNvGraphicFramePr>
          <p:nvPr/>
        </p:nvGraphicFramePr>
        <p:xfrm>
          <a:off x="2520950" y="6310313"/>
          <a:ext cx="431800" cy="233362"/>
        </p:xfrm>
        <a:graphic>
          <a:graphicData uri="http://schemas.openxmlformats.org/presentationml/2006/ole">
            <p:oleObj spid="_x0000_s135190" r:id="rId27" imgW="432360" imgH="232920" progId="">
              <p:embed/>
            </p:oleObj>
          </a:graphicData>
        </a:graphic>
      </p:graphicFrame>
      <p:graphicFrame>
        <p:nvGraphicFramePr>
          <p:cNvPr id="58406" name="对象 58405"/>
          <p:cNvGraphicFramePr>
            <a:graphicFrameLocks/>
          </p:cNvGraphicFramePr>
          <p:nvPr/>
        </p:nvGraphicFramePr>
        <p:xfrm>
          <a:off x="4465638" y="6553200"/>
          <a:ext cx="431800" cy="233363"/>
        </p:xfrm>
        <a:graphic>
          <a:graphicData uri="http://schemas.openxmlformats.org/presentationml/2006/ole">
            <p:oleObj spid="_x0000_s135191" r:id="rId28" imgW="432360" imgH="232920" progId="">
              <p:embed/>
            </p:oleObj>
          </a:graphicData>
        </a:graphic>
      </p:graphicFrame>
      <p:graphicFrame>
        <p:nvGraphicFramePr>
          <p:cNvPr id="58407" name="对象 58406"/>
          <p:cNvGraphicFramePr>
            <a:graphicFrameLocks/>
          </p:cNvGraphicFramePr>
          <p:nvPr/>
        </p:nvGraphicFramePr>
        <p:xfrm>
          <a:off x="4824413" y="6381750"/>
          <a:ext cx="431800" cy="233363"/>
        </p:xfrm>
        <a:graphic>
          <a:graphicData uri="http://schemas.openxmlformats.org/presentationml/2006/ole">
            <p:oleObj spid="_x0000_s135192" r:id="rId29" imgW="432360" imgH="232920" progId="">
              <p:embed/>
            </p:oleObj>
          </a:graphicData>
        </a:graphic>
      </p:graphicFrame>
      <p:graphicFrame>
        <p:nvGraphicFramePr>
          <p:cNvPr id="58408" name="对象 58407"/>
          <p:cNvGraphicFramePr>
            <a:graphicFrameLocks/>
          </p:cNvGraphicFramePr>
          <p:nvPr/>
        </p:nvGraphicFramePr>
        <p:xfrm>
          <a:off x="5257800" y="6553200"/>
          <a:ext cx="431800" cy="233363"/>
        </p:xfrm>
        <a:graphic>
          <a:graphicData uri="http://schemas.openxmlformats.org/presentationml/2006/ole">
            <p:oleObj spid="_x0000_s135193" r:id="rId30" imgW="432360" imgH="232920" progId="">
              <p:embed/>
            </p:oleObj>
          </a:graphicData>
        </a:graphic>
      </p:graphicFrame>
      <p:graphicFrame>
        <p:nvGraphicFramePr>
          <p:cNvPr id="58409" name="对象 58408"/>
          <p:cNvGraphicFramePr>
            <a:graphicFrameLocks/>
          </p:cNvGraphicFramePr>
          <p:nvPr/>
        </p:nvGraphicFramePr>
        <p:xfrm>
          <a:off x="6049963" y="6553200"/>
          <a:ext cx="431800" cy="233363"/>
        </p:xfrm>
        <a:graphic>
          <a:graphicData uri="http://schemas.openxmlformats.org/presentationml/2006/ole">
            <p:oleObj spid="_x0000_s135194" r:id="rId31" imgW="432360" imgH="232920" progId="">
              <p:embed/>
            </p:oleObj>
          </a:graphicData>
        </a:graphic>
      </p:graphicFrame>
      <p:graphicFrame>
        <p:nvGraphicFramePr>
          <p:cNvPr id="58410" name="对象 58409"/>
          <p:cNvGraphicFramePr>
            <a:graphicFrameLocks/>
          </p:cNvGraphicFramePr>
          <p:nvPr/>
        </p:nvGraphicFramePr>
        <p:xfrm>
          <a:off x="6769100" y="6553200"/>
          <a:ext cx="431800" cy="233363"/>
        </p:xfrm>
        <a:graphic>
          <a:graphicData uri="http://schemas.openxmlformats.org/presentationml/2006/ole">
            <p:oleObj spid="_x0000_s135195" r:id="rId32" imgW="432360" imgH="232920" progId="">
              <p:embed/>
            </p:oleObj>
          </a:graphicData>
        </a:graphic>
      </p:graphicFrame>
      <p:graphicFrame>
        <p:nvGraphicFramePr>
          <p:cNvPr id="58411" name="对象 58410"/>
          <p:cNvGraphicFramePr>
            <a:graphicFrameLocks/>
          </p:cNvGraphicFramePr>
          <p:nvPr/>
        </p:nvGraphicFramePr>
        <p:xfrm>
          <a:off x="7416800" y="6094413"/>
          <a:ext cx="431800" cy="233362"/>
        </p:xfrm>
        <a:graphic>
          <a:graphicData uri="http://schemas.openxmlformats.org/presentationml/2006/ole">
            <p:oleObj spid="_x0000_s135196" r:id="rId33" imgW="432360" imgH="232920" progId="">
              <p:embed/>
            </p:oleObj>
          </a:graphicData>
        </a:graphic>
      </p:graphicFrame>
      <p:graphicFrame>
        <p:nvGraphicFramePr>
          <p:cNvPr id="58412" name="对象 58411"/>
          <p:cNvGraphicFramePr>
            <a:graphicFrameLocks/>
          </p:cNvGraphicFramePr>
          <p:nvPr/>
        </p:nvGraphicFramePr>
        <p:xfrm>
          <a:off x="7632700" y="6237288"/>
          <a:ext cx="431800" cy="233362"/>
        </p:xfrm>
        <a:graphic>
          <a:graphicData uri="http://schemas.openxmlformats.org/presentationml/2006/ole">
            <p:oleObj spid="_x0000_s135197" r:id="rId34" imgW="432360" imgH="232920" progId="">
              <p:embed/>
            </p:oleObj>
          </a:graphicData>
        </a:graphic>
      </p:graphicFrame>
      <p:graphicFrame>
        <p:nvGraphicFramePr>
          <p:cNvPr id="58413" name="对象 58412"/>
          <p:cNvGraphicFramePr>
            <a:graphicFrameLocks/>
          </p:cNvGraphicFramePr>
          <p:nvPr/>
        </p:nvGraphicFramePr>
        <p:xfrm>
          <a:off x="7777163" y="6553200"/>
          <a:ext cx="431800" cy="233363"/>
        </p:xfrm>
        <a:graphic>
          <a:graphicData uri="http://schemas.openxmlformats.org/presentationml/2006/ole">
            <p:oleObj spid="_x0000_s135198" r:id="rId35" imgW="432360" imgH="232920" progId="">
              <p:embed/>
            </p:oleObj>
          </a:graphicData>
        </a:graphic>
      </p:graphicFrame>
      <p:graphicFrame>
        <p:nvGraphicFramePr>
          <p:cNvPr id="58414" name="对象 58413"/>
          <p:cNvGraphicFramePr>
            <a:graphicFrameLocks/>
          </p:cNvGraphicFramePr>
          <p:nvPr/>
        </p:nvGraphicFramePr>
        <p:xfrm>
          <a:off x="8137525" y="6310313"/>
          <a:ext cx="431800" cy="233362"/>
        </p:xfrm>
        <a:graphic>
          <a:graphicData uri="http://schemas.openxmlformats.org/presentationml/2006/ole">
            <p:oleObj spid="_x0000_s135199" r:id="rId36" imgW="432360" imgH="232920" progId="">
              <p:embed/>
            </p:oleObj>
          </a:graphicData>
        </a:graphic>
      </p:graphicFrame>
      <p:graphicFrame>
        <p:nvGraphicFramePr>
          <p:cNvPr id="58415" name="对象 58414"/>
          <p:cNvGraphicFramePr>
            <a:graphicFrameLocks/>
          </p:cNvGraphicFramePr>
          <p:nvPr/>
        </p:nvGraphicFramePr>
        <p:xfrm>
          <a:off x="8353425" y="6553200"/>
          <a:ext cx="431800" cy="233363"/>
        </p:xfrm>
        <a:graphic>
          <a:graphicData uri="http://schemas.openxmlformats.org/presentationml/2006/ole">
            <p:oleObj spid="_x0000_s135200" r:id="rId37" imgW="432360" imgH="232920" progId="">
              <p:embed/>
            </p:oleObj>
          </a:graphicData>
        </a:graphic>
      </p:graphicFrame>
      <p:graphicFrame>
        <p:nvGraphicFramePr>
          <p:cNvPr id="58416" name="对象 58415"/>
          <p:cNvGraphicFramePr>
            <a:graphicFrameLocks/>
          </p:cNvGraphicFramePr>
          <p:nvPr/>
        </p:nvGraphicFramePr>
        <p:xfrm>
          <a:off x="8677275" y="6165850"/>
          <a:ext cx="431800" cy="233363"/>
        </p:xfrm>
        <a:graphic>
          <a:graphicData uri="http://schemas.openxmlformats.org/presentationml/2006/ole">
            <p:oleObj spid="_x0000_s135201" r:id="rId38" imgW="432360" imgH="232920" progId="">
              <p:embed/>
            </p:oleObj>
          </a:graphicData>
        </a:graphic>
      </p:graphicFrame>
      <p:graphicFrame>
        <p:nvGraphicFramePr>
          <p:cNvPr id="58417" name="对象 58416"/>
          <p:cNvGraphicFramePr>
            <a:graphicFrameLocks/>
          </p:cNvGraphicFramePr>
          <p:nvPr/>
        </p:nvGraphicFramePr>
        <p:xfrm>
          <a:off x="8677275" y="6553200"/>
          <a:ext cx="431800" cy="233363"/>
        </p:xfrm>
        <a:graphic>
          <a:graphicData uri="http://schemas.openxmlformats.org/presentationml/2006/ole">
            <p:oleObj spid="_x0000_s135202" r:id="rId39" imgW="432360" imgH="232920" progId="">
              <p:embed/>
            </p:oleObj>
          </a:graphicData>
        </a:graphic>
      </p:graphicFrame>
      <p:graphicFrame>
        <p:nvGraphicFramePr>
          <p:cNvPr id="58418" name="对象 58417"/>
          <p:cNvGraphicFramePr>
            <a:graphicFrameLocks/>
          </p:cNvGraphicFramePr>
          <p:nvPr/>
        </p:nvGraphicFramePr>
        <p:xfrm>
          <a:off x="8858250" y="5861050"/>
          <a:ext cx="431800" cy="233363"/>
        </p:xfrm>
        <a:graphic>
          <a:graphicData uri="http://schemas.openxmlformats.org/presentationml/2006/ole">
            <p:oleObj spid="_x0000_s135203" r:id="rId40" imgW="432360" imgH="232920" progId="">
              <p:embed/>
            </p:oleObj>
          </a:graphicData>
        </a:graphic>
      </p:graphicFrame>
      <p:graphicFrame>
        <p:nvGraphicFramePr>
          <p:cNvPr id="58419" name="对象 58418"/>
          <p:cNvGraphicFramePr>
            <a:graphicFrameLocks/>
          </p:cNvGraphicFramePr>
          <p:nvPr/>
        </p:nvGraphicFramePr>
        <p:xfrm>
          <a:off x="8785225" y="5373688"/>
          <a:ext cx="431800" cy="233362"/>
        </p:xfrm>
        <a:graphic>
          <a:graphicData uri="http://schemas.openxmlformats.org/presentationml/2006/ole">
            <p:oleObj spid="_x0000_s135204" r:id="rId41" imgW="432360" imgH="232920" progId="">
              <p:embed/>
            </p:oleObj>
          </a:graphicData>
        </a:graphic>
      </p:graphicFrame>
      <p:graphicFrame>
        <p:nvGraphicFramePr>
          <p:cNvPr id="58420" name="对象 58419"/>
          <p:cNvGraphicFramePr>
            <a:graphicFrameLocks/>
          </p:cNvGraphicFramePr>
          <p:nvPr/>
        </p:nvGraphicFramePr>
        <p:xfrm>
          <a:off x="-34925" y="6653213"/>
          <a:ext cx="431800" cy="233362"/>
        </p:xfrm>
        <a:graphic>
          <a:graphicData uri="http://schemas.openxmlformats.org/presentationml/2006/ole">
            <p:oleObj spid="_x0000_s135205" r:id="rId42" imgW="432360" imgH="232920" progId="">
              <p:embed/>
            </p:oleObj>
          </a:graphicData>
        </a:graphic>
      </p:graphicFrame>
      <p:graphicFrame>
        <p:nvGraphicFramePr>
          <p:cNvPr id="58421" name="对象 58420"/>
          <p:cNvGraphicFramePr>
            <a:graphicFrameLocks/>
          </p:cNvGraphicFramePr>
          <p:nvPr/>
        </p:nvGraphicFramePr>
        <p:xfrm>
          <a:off x="144463" y="6381750"/>
          <a:ext cx="431800" cy="233363"/>
        </p:xfrm>
        <a:graphic>
          <a:graphicData uri="http://schemas.openxmlformats.org/presentationml/2006/ole">
            <p:oleObj spid="_x0000_s135206" r:id="rId43" imgW="432360" imgH="232920" progId="">
              <p:embed/>
            </p:oleObj>
          </a:graphicData>
        </a:graphic>
      </p:graphicFrame>
      <p:graphicFrame>
        <p:nvGraphicFramePr>
          <p:cNvPr id="58422" name="对象 58421"/>
          <p:cNvGraphicFramePr>
            <a:graphicFrameLocks/>
          </p:cNvGraphicFramePr>
          <p:nvPr/>
        </p:nvGraphicFramePr>
        <p:xfrm>
          <a:off x="865188" y="6148388"/>
          <a:ext cx="431800" cy="233362"/>
        </p:xfrm>
        <a:graphic>
          <a:graphicData uri="http://schemas.openxmlformats.org/presentationml/2006/ole">
            <p:oleObj spid="_x0000_s135207" r:id="rId44" imgW="432360" imgH="232920" progId="">
              <p:embed/>
            </p:oleObj>
          </a:graphicData>
        </a:graphic>
      </p:graphicFrame>
      <p:pic>
        <p:nvPicPr>
          <p:cNvPr id="58423" name="图片 58422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588" y="6121400"/>
            <a:ext cx="184150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424" name="图片 58423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188" y="5473700"/>
            <a:ext cx="184150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425" name="图片 58424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4375" y="5373688"/>
            <a:ext cx="327025" cy="148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6625" descr="背景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26626" descr="tu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28600" y="0"/>
            <a:ext cx="9144000" cy="640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26627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" y="5329238"/>
            <a:ext cx="184150" cy="83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26628" descr="按钮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21600000">
            <a:off x="195263" y="5949950"/>
            <a:ext cx="200025" cy="9080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6630" name="对象 26629"/>
          <p:cNvGraphicFramePr>
            <a:graphicFrameLocks/>
          </p:cNvGraphicFramePr>
          <p:nvPr/>
        </p:nvGraphicFramePr>
        <p:xfrm>
          <a:off x="2867025" y="6142038"/>
          <a:ext cx="446088" cy="1103312"/>
        </p:xfrm>
        <a:graphic>
          <a:graphicData uri="http://schemas.openxmlformats.org/presentationml/2006/ole">
            <p:oleObj spid="_x0000_s137218" r:id="rId7" imgW="860400" imgH="1607040" progId="">
              <p:embed/>
            </p:oleObj>
          </a:graphicData>
        </a:graphic>
      </p:graphicFrame>
      <p:graphicFrame>
        <p:nvGraphicFramePr>
          <p:cNvPr id="26631" name="对象 26630"/>
          <p:cNvGraphicFramePr>
            <a:graphicFrameLocks/>
          </p:cNvGraphicFramePr>
          <p:nvPr/>
        </p:nvGraphicFramePr>
        <p:xfrm>
          <a:off x="5832475" y="5561013"/>
          <a:ext cx="1595438" cy="1612900"/>
        </p:xfrm>
        <a:graphic>
          <a:graphicData uri="http://schemas.openxmlformats.org/presentationml/2006/ole">
            <p:oleObj spid="_x0000_s137219" r:id="rId8" imgW="1595160" imgH="1613520" progId="">
              <p:embed/>
            </p:oleObj>
          </a:graphicData>
        </a:graphic>
      </p:graphicFrame>
      <p:graphicFrame>
        <p:nvGraphicFramePr>
          <p:cNvPr id="26632" name="对象 26631"/>
          <p:cNvGraphicFramePr>
            <a:graphicFrameLocks/>
          </p:cNvGraphicFramePr>
          <p:nvPr/>
        </p:nvGraphicFramePr>
        <p:xfrm>
          <a:off x="8893175" y="6310313"/>
          <a:ext cx="431800" cy="233362"/>
        </p:xfrm>
        <a:graphic>
          <a:graphicData uri="http://schemas.openxmlformats.org/presentationml/2006/ole">
            <p:oleObj spid="_x0000_s137220" r:id="rId9" imgW="432360" imgH="232920" progId="">
              <p:embed/>
            </p:oleObj>
          </a:graphicData>
        </a:graphic>
      </p:graphicFrame>
      <p:graphicFrame>
        <p:nvGraphicFramePr>
          <p:cNvPr id="26633" name="内容占位符 26632">
            <a:hlinkClick r:id="" action="ppaction://noaction"/>
          </p:cNvPr>
          <p:cNvGraphicFramePr>
            <a:graphicFrameLocks/>
          </p:cNvGraphicFramePr>
          <p:nvPr>
            <p:ph sz="quarter" idx="4294967295"/>
          </p:nvPr>
        </p:nvGraphicFramePr>
        <p:xfrm>
          <a:off x="-152400" y="5181600"/>
          <a:ext cx="1619250" cy="2709863"/>
        </p:xfrm>
        <a:graphic>
          <a:graphicData uri="http://schemas.openxmlformats.org/presentationml/2006/ole">
            <p:oleObj spid="_x0000_s137221" r:id="rId10" imgW="1787040" imgH="3547080" progId="">
              <p:embed/>
            </p:oleObj>
          </a:graphicData>
        </a:graphic>
      </p:graphicFrame>
      <p:graphicFrame>
        <p:nvGraphicFramePr>
          <p:cNvPr id="26634" name="内容占位符 26633"/>
          <p:cNvGraphicFramePr>
            <a:graphicFrameLocks/>
          </p:cNvGraphicFramePr>
          <p:nvPr>
            <p:ph sz="quarter" idx="4294967295"/>
          </p:nvPr>
        </p:nvGraphicFramePr>
        <p:xfrm>
          <a:off x="4419600" y="5764213"/>
          <a:ext cx="1373188" cy="2187575"/>
        </p:xfrm>
        <a:graphic>
          <a:graphicData uri="http://schemas.openxmlformats.org/presentationml/2006/ole">
            <p:oleObj spid="_x0000_s137222" r:id="rId11" imgW="1385640" imgH="2206080" progId="">
              <p:embed/>
            </p:oleObj>
          </a:graphicData>
        </a:graphic>
      </p:graphicFrame>
      <p:graphicFrame>
        <p:nvGraphicFramePr>
          <p:cNvPr id="26635" name="内容占位符 26634"/>
          <p:cNvGraphicFramePr>
            <a:graphicFrameLocks/>
          </p:cNvGraphicFramePr>
          <p:nvPr>
            <p:ph sz="quarter" idx="4294967295"/>
          </p:nvPr>
        </p:nvGraphicFramePr>
        <p:xfrm>
          <a:off x="7124700" y="4986338"/>
          <a:ext cx="1373188" cy="2187575"/>
        </p:xfrm>
        <a:graphic>
          <a:graphicData uri="http://schemas.openxmlformats.org/presentationml/2006/ole">
            <p:oleObj spid="_x0000_s137223" r:id="rId12" imgW="1385640" imgH="2206080" progId="">
              <p:embed/>
            </p:oleObj>
          </a:graphicData>
        </a:graphic>
      </p:graphicFrame>
      <p:graphicFrame>
        <p:nvGraphicFramePr>
          <p:cNvPr id="26636" name="对象 26635"/>
          <p:cNvGraphicFramePr>
            <a:graphicFrameLocks/>
          </p:cNvGraphicFramePr>
          <p:nvPr/>
        </p:nvGraphicFramePr>
        <p:xfrm>
          <a:off x="7921625" y="3502025"/>
          <a:ext cx="1373188" cy="3384550"/>
        </p:xfrm>
        <a:graphic>
          <a:graphicData uri="http://schemas.openxmlformats.org/presentationml/2006/ole">
            <p:oleObj spid="_x0000_s137224" r:id="rId13" imgW="1385640" imgH="2206080" progId="">
              <p:embed/>
            </p:oleObj>
          </a:graphicData>
        </a:graphic>
      </p:graphicFrame>
      <p:graphicFrame>
        <p:nvGraphicFramePr>
          <p:cNvPr id="26637" name="对象 26636"/>
          <p:cNvGraphicFramePr>
            <a:graphicFrameLocks/>
          </p:cNvGraphicFramePr>
          <p:nvPr/>
        </p:nvGraphicFramePr>
        <p:xfrm>
          <a:off x="1905000" y="5715000"/>
          <a:ext cx="1189038" cy="1989138"/>
        </p:xfrm>
        <a:graphic>
          <a:graphicData uri="http://schemas.openxmlformats.org/presentationml/2006/ole">
            <p:oleObj spid="_x0000_s137225" r:id="rId14" imgW="1787040" imgH="3547080" progId="">
              <p:embed/>
            </p:oleObj>
          </a:graphicData>
        </a:graphic>
      </p:graphicFrame>
      <p:graphicFrame>
        <p:nvGraphicFramePr>
          <p:cNvPr id="26638" name="对象 26637"/>
          <p:cNvGraphicFramePr>
            <a:graphicFrameLocks/>
          </p:cNvGraphicFramePr>
          <p:nvPr/>
        </p:nvGraphicFramePr>
        <p:xfrm>
          <a:off x="3313113" y="6135688"/>
          <a:ext cx="922337" cy="1543050"/>
        </p:xfrm>
        <a:graphic>
          <a:graphicData uri="http://schemas.openxmlformats.org/presentationml/2006/ole">
            <p:oleObj spid="_x0000_s137226" r:id="rId15" imgW="1787040" imgH="3547080" progId="">
              <p:embed/>
            </p:oleObj>
          </a:graphicData>
        </a:graphic>
      </p:graphicFrame>
      <p:graphicFrame>
        <p:nvGraphicFramePr>
          <p:cNvPr id="26639" name="内容占位符 26638"/>
          <p:cNvGraphicFramePr>
            <a:graphicFrameLocks/>
          </p:cNvGraphicFramePr>
          <p:nvPr>
            <p:ph sz="quarter" idx="4294967295"/>
          </p:nvPr>
        </p:nvGraphicFramePr>
        <p:xfrm>
          <a:off x="781050" y="5416550"/>
          <a:ext cx="1595438" cy="1612900"/>
        </p:xfrm>
        <a:graphic>
          <a:graphicData uri="http://schemas.openxmlformats.org/presentationml/2006/ole">
            <p:oleObj spid="_x0000_s137227" r:id="rId16" imgW="1595160" imgH="1613520" progId="">
              <p:embed/>
            </p:oleObj>
          </a:graphicData>
        </a:graphic>
      </p:graphicFrame>
      <p:graphicFrame>
        <p:nvGraphicFramePr>
          <p:cNvPr id="26640" name="对象 26639"/>
          <p:cNvGraphicFramePr>
            <a:graphicFrameLocks/>
          </p:cNvGraphicFramePr>
          <p:nvPr/>
        </p:nvGraphicFramePr>
        <p:xfrm>
          <a:off x="865188" y="6553200"/>
          <a:ext cx="431800" cy="233363"/>
        </p:xfrm>
        <a:graphic>
          <a:graphicData uri="http://schemas.openxmlformats.org/presentationml/2006/ole">
            <p:oleObj spid="_x0000_s137228" r:id="rId17" imgW="432360" imgH="232920" progId="">
              <p:embed/>
            </p:oleObj>
          </a:graphicData>
        </a:graphic>
      </p:graphicFrame>
      <p:graphicFrame>
        <p:nvGraphicFramePr>
          <p:cNvPr id="26641" name="对象 26640"/>
          <p:cNvGraphicFramePr>
            <a:graphicFrameLocks/>
          </p:cNvGraphicFramePr>
          <p:nvPr/>
        </p:nvGraphicFramePr>
        <p:xfrm>
          <a:off x="1009650" y="6381750"/>
          <a:ext cx="431800" cy="233363"/>
        </p:xfrm>
        <a:graphic>
          <a:graphicData uri="http://schemas.openxmlformats.org/presentationml/2006/ole">
            <p:oleObj spid="_x0000_s137229" r:id="rId18" imgW="432360" imgH="232920" progId="">
              <p:embed/>
            </p:oleObj>
          </a:graphicData>
        </a:graphic>
      </p:graphicFrame>
      <p:graphicFrame>
        <p:nvGraphicFramePr>
          <p:cNvPr id="26642" name="对象 26641"/>
          <p:cNvGraphicFramePr>
            <a:graphicFrameLocks/>
          </p:cNvGraphicFramePr>
          <p:nvPr/>
        </p:nvGraphicFramePr>
        <p:xfrm>
          <a:off x="1152525" y="6653213"/>
          <a:ext cx="431800" cy="233362"/>
        </p:xfrm>
        <a:graphic>
          <a:graphicData uri="http://schemas.openxmlformats.org/presentationml/2006/ole">
            <p:oleObj spid="_x0000_s137230" r:id="rId19" imgW="432360" imgH="232920" progId="">
              <p:embed/>
            </p:oleObj>
          </a:graphicData>
        </a:graphic>
      </p:graphicFrame>
      <p:graphicFrame>
        <p:nvGraphicFramePr>
          <p:cNvPr id="26643" name="对象 26642"/>
          <p:cNvGraphicFramePr>
            <a:graphicFrameLocks/>
          </p:cNvGraphicFramePr>
          <p:nvPr/>
        </p:nvGraphicFramePr>
        <p:xfrm>
          <a:off x="433388" y="6553200"/>
          <a:ext cx="431800" cy="233363"/>
        </p:xfrm>
        <a:graphic>
          <a:graphicData uri="http://schemas.openxmlformats.org/presentationml/2006/ole">
            <p:oleObj spid="_x0000_s137231" r:id="rId20" imgW="432360" imgH="232920" progId="">
              <p:embed/>
            </p:oleObj>
          </a:graphicData>
        </a:graphic>
      </p:graphicFrame>
      <p:graphicFrame>
        <p:nvGraphicFramePr>
          <p:cNvPr id="26644" name="对象 26643"/>
          <p:cNvGraphicFramePr>
            <a:graphicFrameLocks/>
          </p:cNvGraphicFramePr>
          <p:nvPr/>
        </p:nvGraphicFramePr>
        <p:xfrm>
          <a:off x="1728788" y="6526213"/>
          <a:ext cx="431800" cy="233362"/>
        </p:xfrm>
        <a:graphic>
          <a:graphicData uri="http://schemas.openxmlformats.org/presentationml/2006/ole">
            <p:oleObj spid="_x0000_s137232" r:id="rId21" imgW="432360" imgH="232920" progId="">
              <p:embed/>
            </p:oleObj>
          </a:graphicData>
        </a:graphic>
      </p:graphicFrame>
      <p:graphicFrame>
        <p:nvGraphicFramePr>
          <p:cNvPr id="26645" name="对象 26644"/>
          <p:cNvGraphicFramePr>
            <a:graphicFrameLocks/>
          </p:cNvGraphicFramePr>
          <p:nvPr/>
        </p:nvGraphicFramePr>
        <p:xfrm>
          <a:off x="2160588" y="6580188"/>
          <a:ext cx="431800" cy="233362"/>
        </p:xfrm>
        <a:graphic>
          <a:graphicData uri="http://schemas.openxmlformats.org/presentationml/2006/ole">
            <p:oleObj spid="_x0000_s137233" r:id="rId22" imgW="432360" imgH="232920" progId="">
              <p:embed/>
            </p:oleObj>
          </a:graphicData>
        </a:graphic>
      </p:graphicFrame>
      <p:graphicFrame>
        <p:nvGraphicFramePr>
          <p:cNvPr id="26646" name="对象 26645"/>
          <p:cNvGraphicFramePr>
            <a:graphicFrameLocks/>
          </p:cNvGraphicFramePr>
          <p:nvPr/>
        </p:nvGraphicFramePr>
        <p:xfrm>
          <a:off x="-34925" y="6165850"/>
          <a:ext cx="431800" cy="233363"/>
        </p:xfrm>
        <a:graphic>
          <a:graphicData uri="http://schemas.openxmlformats.org/presentationml/2006/ole">
            <p:oleObj spid="_x0000_s137234" r:id="rId23" imgW="432360" imgH="232920" progId="">
              <p:embed/>
            </p:oleObj>
          </a:graphicData>
        </a:graphic>
      </p:graphicFrame>
      <p:graphicFrame>
        <p:nvGraphicFramePr>
          <p:cNvPr id="26647" name="对象 26646"/>
          <p:cNvGraphicFramePr>
            <a:graphicFrameLocks/>
          </p:cNvGraphicFramePr>
          <p:nvPr/>
        </p:nvGraphicFramePr>
        <p:xfrm>
          <a:off x="73025" y="5734050"/>
          <a:ext cx="431800" cy="233363"/>
        </p:xfrm>
        <a:graphic>
          <a:graphicData uri="http://schemas.openxmlformats.org/presentationml/2006/ole">
            <p:oleObj spid="_x0000_s137235" r:id="rId24" imgW="432360" imgH="232920" progId="">
              <p:embed/>
            </p:oleObj>
          </a:graphicData>
        </a:graphic>
      </p:graphicFrame>
      <p:graphicFrame>
        <p:nvGraphicFramePr>
          <p:cNvPr id="26648" name="对象 26647"/>
          <p:cNvGraphicFramePr>
            <a:graphicFrameLocks/>
          </p:cNvGraphicFramePr>
          <p:nvPr/>
        </p:nvGraphicFramePr>
        <p:xfrm>
          <a:off x="3097213" y="6553200"/>
          <a:ext cx="431800" cy="233363"/>
        </p:xfrm>
        <a:graphic>
          <a:graphicData uri="http://schemas.openxmlformats.org/presentationml/2006/ole">
            <p:oleObj spid="_x0000_s137236" r:id="rId25" imgW="432360" imgH="232920" progId="">
              <p:embed/>
            </p:oleObj>
          </a:graphicData>
        </a:graphic>
      </p:graphicFrame>
      <p:graphicFrame>
        <p:nvGraphicFramePr>
          <p:cNvPr id="26649" name="对象 26648"/>
          <p:cNvGraphicFramePr>
            <a:graphicFrameLocks/>
          </p:cNvGraphicFramePr>
          <p:nvPr/>
        </p:nvGraphicFramePr>
        <p:xfrm>
          <a:off x="2520950" y="6310313"/>
          <a:ext cx="431800" cy="233362"/>
        </p:xfrm>
        <a:graphic>
          <a:graphicData uri="http://schemas.openxmlformats.org/presentationml/2006/ole">
            <p:oleObj spid="_x0000_s137237" r:id="rId26" imgW="432360" imgH="232920" progId="">
              <p:embed/>
            </p:oleObj>
          </a:graphicData>
        </a:graphic>
      </p:graphicFrame>
      <p:graphicFrame>
        <p:nvGraphicFramePr>
          <p:cNvPr id="26650" name="对象 26649"/>
          <p:cNvGraphicFramePr>
            <a:graphicFrameLocks/>
          </p:cNvGraphicFramePr>
          <p:nvPr/>
        </p:nvGraphicFramePr>
        <p:xfrm>
          <a:off x="4465638" y="6553200"/>
          <a:ext cx="431800" cy="233363"/>
        </p:xfrm>
        <a:graphic>
          <a:graphicData uri="http://schemas.openxmlformats.org/presentationml/2006/ole">
            <p:oleObj spid="_x0000_s137238" r:id="rId27" imgW="432360" imgH="232920" progId="">
              <p:embed/>
            </p:oleObj>
          </a:graphicData>
        </a:graphic>
      </p:graphicFrame>
      <p:graphicFrame>
        <p:nvGraphicFramePr>
          <p:cNvPr id="26651" name="对象 26650"/>
          <p:cNvGraphicFramePr>
            <a:graphicFrameLocks/>
          </p:cNvGraphicFramePr>
          <p:nvPr/>
        </p:nvGraphicFramePr>
        <p:xfrm>
          <a:off x="4824413" y="6381750"/>
          <a:ext cx="431800" cy="233363"/>
        </p:xfrm>
        <a:graphic>
          <a:graphicData uri="http://schemas.openxmlformats.org/presentationml/2006/ole">
            <p:oleObj spid="_x0000_s137239" r:id="rId28" imgW="432360" imgH="232920" progId="">
              <p:embed/>
            </p:oleObj>
          </a:graphicData>
        </a:graphic>
      </p:graphicFrame>
      <p:graphicFrame>
        <p:nvGraphicFramePr>
          <p:cNvPr id="26652" name="对象 26651"/>
          <p:cNvGraphicFramePr>
            <a:graphicFrameLocks/>
          </p:cNvGraphicFramePr>
          <p:nvPr/>
        </p:nvGraphicFramePr>
        <p:xfrm>
          <a:off x="5257800" y="6553200"/>
          <a:ext cx="431800" cy="233363"/>
        </p:xfrm>
        <a:graphic>
          <a:graphicData uri="http://schemas.openxmlformats.org/presentationml/2006/ole">
            <p:oleObj spid="_x0000_s137240" r:id="rId29" imgW="432360" imgH="232920" progId="">
              <p:embed/>
            </p:oleObj>
          </a:graphicData>
        </a:graphic>
      </p:graphicFrame>
      <p:graphicFrame>
        <p:nvGraphicFramePr>
          <p:cNvPr id="26653" name="对象 26652"/>
          <p:cNvGraphicFramePr>
            <a:graphicFrameLocks/>
          </p:cNvGraphicFramePr>
          <p:nvPr/>
        </p:nvGraphicFramePr>
        <p:xfrm>
          <a:off x="6049963" y="6553200"/>
          <a:ext cx="431800" cy="233363"/>
        </p:xfrm>
        <a:graphic>
          <a:graphicData uri="http://schemas.openxmlformats.org/presentationml/2006/ole">
            <p:oleObj spid="_x0000_s137241" r:id="rId30" imgW="432360" imgH="232920" progId="">
              <p:embed/>
            </p:oleObj>
          </a:graphicData>
        </a:graphic>
      </p:graphicFrame>
      <p:graphicFrame>
        <p:nvGraphicFramePr>
          <p:cNvPr id="26654" name="对象 26653"/>
          <p:cNvGraphicFramePr>
            <a:graphicFrameLocks/>
          </p:cNvGraphicFramePr>
          <p:nvPr/>
        </p:nvGraphicFramePr>
        <p:xfrm>
          <a:off x="6769100" y="6553200"/>
          <a:ext cx="431800" cy="233363"/>
        </p:xfrm>
        <a:graphic>
          <a:graphicData uri="http://schemas.openxmlformats.org/presentationml/2006/ole">
            <p:oleObj spid="_x0000_s137242" r:id="rId31" imgW="432360" imgH="232920" progId="">
              <p:embed/>
            </p:oleObj>
          </a:graphicData>
        </a:graphic>
      </p:graphicFrame>
      <p:graphicFrame>
        <p:nvGraphicFramePr>
          <p:cNvPr id="26655" name="对象 26654"/>
          <p:cNvGraphicFramePr>
            <a:graphicFrameLocks/>
          </p:cNvGraphicFramePr>
          <p:nvPr/>
        </p:nvGraphicFramePr>
        <p:xfrm>
          <a:off x="7416800" y="6094413"/>
          <a:ext cx="431800" cy="233362"/>
        </p:xfrm>
        <a:graphic>
          <a:graphicData uri="http://schemas.openxmlformats.org/presentationml/2006/ole">
            <p:oleObj spid="_x0000_s137243" r:id="rId32" imgW="432360" imgH="232920" progId="">
              <p:embed/>
            </p:oleObj>
          </a:graphicData>
        </a:graphic>
      </p:graphicFrame>
      <p:graphicFrame>
        <p:nvGraphicFramePr>
          <p:cNvPr id="26656" name="对象 26655"/>
          <p:cNvGraphicFramePr>
            <a:graphicFrameLocks/>
          </p:cNvGraphicFramePr>
          <p:nvPr/>
        </p:nvGraphicFramePr>
        <p:xfrm>
          <a:off x="7632700" y="6237288"/>
          <a:ext cx="431800" cy="233362"/>
        </p:xfrm>
        <a:graphic>
          <a:graphicData uri="http://schemas.openxmlformats.org/presentationml/2006/ole">
            <p:oleObj spid="_x0000_s137244" r:id="rId33" imgW="432360" imgH="232920" progId="">
              <p:embed/>
            </p:oleObj>
          </a:graphicData>
        </a:graphic>
      </p:graphicFrame>
      <p:graphicFrame>
        <p:nvGraphicFramePr>
          <p:cNvPr id="26657" name="对象 26656"/>
          <p:cNvGraphicFramePr>
            <a:graphicFrameLocks/>
          </p:cNvGraphicFramePr>
          <p:nvPr/>
        </p:nvGraphicFramePr>
        <p:xfrm>
          <a:off x="7777163" y="6553200"/>
          <a:ext cx="431800" cy="233363"/>
        </p:xfrm>
        <a:graphic>
          <a:graphicData uri="http://schemas.openxmlformats.org/presentationml/2006/ole">
            <p:oleObj spid="_x0000_s137245" r:id="rId34" imgW="432360" imgH="232920" progId="">
              <p:embed/>
            </p:oleObj>
          </a:graphicData>
        </a:graphic>
      </p:graphicFrame>
      <p:graphicFrame>
        <p:nvGraphicFramePr>
          <p:cNvPr id="26658" name="对象 26657"/>
          <p:cNvGraphicFramePr>
            <a:graphicFrameLocks/>
          </p:cNvGraphicFramePr>
          <p:nvPr/>
        </p:nvGraphicFramePr>
        <p:xfrm>
          <a:off x="8137525" y="6310313"/>
          <a:ext cx="431800" cy="233362"/>
        </p:xfrm>
        <a:graphic>
          <a:graphicData uri="http://schemas.openxmlformats.org/presentationml/2006/ole">
            <p:oleObj spid="_x0000_s137246" r:id="rId35" imgW="432360" imgH="232920" progId="">
              <p:embed/>
            </p:oleObj>
          </a:graphicData>
        </a:graphic>
      </p:graphicFrame>
      <p:graphicFrame>
        <p:nvGraphicFramePr>
          <p:cNvPr id="26659" name="对象 26658"/>
          <p:cNvGraphicFramePr>
            <a:graphicFrameLocks/>
          </p:cNvGraphicFramePr>
          <p:nvPr/>
        </p:nvGraphicFramePr>
        <p:xfrm>
          <a:off x="8353425" y="6553200"/>
          <a:ext cx="431800" cy="233363"/>
        </p:xfrm>
        <a:graphic>
          <a:graphicData uri="http://schemas.openxmlformats.org/presentationml/2006/ole">
            <p:oleObj spid="_x0000_s137247" r:id="rId36" imgW="432360" imgH="232920" progId="">
              <p:embed/>
            </p:oleObj>
          </a:graphicData>
        </a:graphic>
      </p:graphicFrame>
      <p:graphicFrame>
        <p:nvGraphicFramePr>
          <p:cNvPr id="26660" name="对象 26659"/>
          <p:cNvGraphicFramePr>
            <a:graphicFrameLocks/>
          </p:cNvGraphicFramePr>
          <p:nvPr/>
        </p:nvGraphicFramePr>
        <p:xfrm>
          <a:off x="8677275" y="6165850"/>
          <a:ext cx="431800" cy="233363"/>
        </p:xfrm>
        <a:graphic>
          <a:graphicData uri="http://schemas.openxmlformats.org/presentationml/2006/ole">
            <p:oleObj spid="_x0000_s137248" r:id="rId37" imgW="432360" imgH="232920" progId="">
              <p:embed/>
            </p:oleObj>
          </a:graphicData>
        </a:graphic>
      </p:graphicFrame>
      <p:graphicFrame>
        <p:nvGraphicFramePr>
          <p:cNvPr id="26661" name="对象 26660"/>
          <p:cNvGraphicFramePr>
            <a:graphicFrameLocks/>
          </p:cNvGraphicFramePr>
          <p:nvPr/>
        </p:nvGraphicFramePr>
        <p:xfrm>
          <a:off x="8677275" y="6553200"/>
          <a:ext cx="431800" cy="233363"/>
        </p:xfrm>
        <a:graphic>
          <a:graphicData uri="http://schemas.openxmlformats.org/presentationml/2006/ole">
            <p:oleObj spid="_x0000_s137249" r:id="rId38" imgW="432360" imgH="232920" progId="">
              <p:embed/>
            </p:oleObj>
          </a:graphicData>
        </a:graphic>
      </p:graphicFrame>
      <p:graphicFrame>
        <p:nvGraphicFramePr>
          <p:cNvPr id="26662" name="对象 26661"/>
          <p:cNvGraphicFramePr>
            <a:graphicFrameLocks/>
          </p:cNvGraphicFramePr>
          <p:nvPr/>
        </p:nvGraphicFramePr>
        <p:xfrm>
          <a:off x="8858250" y="5861050"/>
          <a:ext cx="431800" cy="233363"/>
        </p:xfrm>
        <a:graphic>
          <a:graphicData uri="http://schemas.openxmlformats.org/presentationml/2006/ole">
            <p:oleObj spid="_x0000_s137250" r:id="rId39" imgW="432360" imgH="232920" progId="">
              <p:embed/>
            </p:oleObj>
          </a:graphicData>
        </a:graphic>
      </p:graphicFrame>
      <p:graphicFrame>
        <p:nvGraphicFramePr>
          <p:cNvPr id="26663" name="对象 26662"/>
          <p:cNvGraphicFramePr>
            <a:graphicFrameLocks/>
          </p:cNvGraphicFramePr>
          <p:nvPr/>
        </p:nvGraphicFramePr>
        <p:xfrm>
          <a:off x="8785225" y="5373688"/>
          <a:ext cx="431800" cy="233362"/>
        </p:xfrm>
        <a:graphic>
          <a:graphicData uri="http://schemas.openxmlformats.org/presentationml/2006/ole">
            <p:oleObj spid="_x0000_s137251" r:id="rId40" imgW="432360" imgH="232920" progId="">
              <p:embed/>
            </p:oleObj>
          </a:graphicData>
        </a:graphic>
      </p:graphicFrame>
      <p:graphicFrame>
        <p:nvGraphicFramePr>
          <p:cNvPr id="26664" name="对象 26663"/>
          <p:cNvGraphicFramePr>
            <a:graphicFrameLocks/>
          </p:cNvGraphicFramePr>
          <p:nvPr/>
        </p:nvGraphicFramePr>
        <p:xfrm>
          <a:off x="-34925" y="6653213"/>
          <a:ext cx="431800" cy="233362"/>
        </p:xfrm>
        <a:graphic>
          <a:graphicData uri="http://schemas.openxmlformats.org/presentationml/2006/ole">
            <p:oleObj spid="_x0000_s137252" r:id="rId41" imgW="432360" imgH="232920" progId="">
              <p:embed/>
            </p:oleObj>
          </a:graphicData>
        </a:graphic>
      </p:graphicFrame>
      <p:graphicFrame>
        <p:nvGraphicFramePr>
          <p:cNvPr id="26665" name="对象 26664"/>
          <p:cNvGraphicFramePr>
            <a:graphicFrameLocks/>
          </p:cNvGraphicFramePr>
          <p:nvPr/>
        </p:nvGraphicFramePr>
        <p:xfrm>
          <a:off x="144463" y="6381750"/>
          <a:ext cx="431800" cy="233363"/>
        </p:xfrm>
        <a:graphic>
          <a:graphicData uri="http://schemas.openxmlformats.org/presentationml/2006/ole">
            <p:oleObj spid="_x0000_s137253" r:id="rId42" imgW="432360" imgH="232920" progId="">
              <p:embed/>
            </p:oleObj>
          </a:graphicData>
        </a:graphic>
      </p:graphicFrame>
      <p:graphicFrame>
        <p:nvGraphicFramePr>
          <p:cNvPr id="26666" name="对象 26665"/>
          <p:cNvGraphicFramePr>
            <a:graphicFrameLocks/>
          </p:cNvGraphicFramePr>
          <p:nvPr/>
        </p:nvGraphicFramePr>
        <p:xfrm>
          <a:off x="865188" y="6148388"/>
          <a:ext cx="431800" cy="233362"/>
        </p:xfrm>
        <a:graphic>
          <a:graphicData uri="http://schemas.openxmlformats.org/presentationml/2006/ole">
            <p:oleObj spid="_x0000_s137254" r:id="rId43" imgW="432360" imgH="232920" progId="">
              <p:embed/>
            </p:oleObj>
          </a:graphicData>
        </a:graphic>
      </p:graphicFrame>
      <p:pic>
        <p:nvPicPr>
          <p:cNvPr id="26667" name="图片 26666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588" y="6121400"/>
            <a:ext cx="184150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68" name="图片 26667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188" y="5473700"/>
            <a:ext cx="184150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69" name="图片 26668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4375" y="5373688"/>
            <a:ext cx="327025" cy="1484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75" name="矩形 26674"/>
          <p:cNvSpPr/>
          <p:nvPr/>
        </p:nvSpPr>
        <p:spPr>
          <a:xfrm>
            <a:off x="609600" y="1828800"/>
            <a:ext cx="8534400" cy="14773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解</a:t>
            </a:r>
            <a:r>
              <a:rPr lang="zh-CN" altLang="zh-CN" sz="3600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：</a:t>
            </a:r>
            <a:r>
              <a:rPr lang="zh-CN" altLang="en-US" sz="3600" b="1" dirty="0" smtClean="0"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知道  懂得</a:t>
            </a:r>
            <a:endParaRPr lang="zh-CN" altLang="zh-CN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zh-CN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09600" y="3048000"/>
            <a:ext cx="8534400" cy="14773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藏</a:t>
            </a:r>
            <a:r>
              <a:rPr lang="zh-CN" altLang="zh-CN" sz="3600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：</a:t>
            </a:r>
            <a:r>
              <a:rPr lang="zh-CN" altLang="en-US" sz="3600" b="1" dirty="0" smtClean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隐藏   掩盖</a:t>
            </a:r>
            <a:endParaRPr lang="zh-CN" altLang="zh-CN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zh-CN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096"/>
          <p:cNvGrpSpPr/>
          <p:nvPr/>
        </p:nvGrpSpPr>
        <p:grpSpPr>
          <a:xfrm>
            <a:off x="0" y="685800"/>
            <a:ext cx="9144000" cy="6864350"/>
            <a:chOff x="0" y="-2"/>
            <a:chExt cx="5760" cy="4324"/>
          </a:xfrm>
        </p:grpSpPr>
        <p:pic>
          <p:nvPicPr>
            <p:cNvPr id="46082" name="图片 46081" descr="1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-2"/>
              <a:ext cx="5760" cy="4324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" name="组合 46082"/>
            <p:cNvGrpSpPr/>
            <p:nvPr/>
          </p:nvGrpSpPr>
          <p:grpSpPr>
            <a:xfrm>
              <a:off x="249" y="799"/>
              <a:ext cx="2592" cy="2640"/>
              <a:chOff x="2336" y="1434"/>
              <a:chExt cx="1168" cy="1123"/>
            </a:xfrm>
          </p:grpSpPr>
          <p:grpSp>
            <p:nvGrpSpPr>
              <p:cNvPr id="4" name="组合 46083"/>
              <p:cNvGrpSpPr/>
              <p:nvPr/>
            </p:nvGrpSpPr>
            <p:grpSpPr>
              <a:xfrm>
                <a:off x="2352" y="1434"/>
                <a:ext cx="1152" cy="1110"/>
                <a:chOff x="2352" y="1434"/>
                <a:chExt cx="1152" cy="1110"/>
              </a:xfrm>
            </p:grpSpPr>
            <p:sp>
              <p:nvSpPr>
                <p:cNvPr id="46085" name="矩形 46084"/>
                <p:cNvSpPr/>
                <p:nvPr/>
              </p:nvSpPr>
              <p:spPr>
                <a:xfrm>
                  <a:off x="2352" y="1440"/>
                  <a:ext cx="1152" cy="1104"/>
                </a:xfrm>
                <a:prstGeom prst="rect">
                  <a:avLst/>
                </a:prstGeom>
                <a:solidFill>
                  <a:srgbClr val="FFFFFF"/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lvl="0" eaLnBrk="1" hangingPunct="1">
                    <a:buClrTx/>
                  </a:pPr>
                  <a:endParaRPr sz="9600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46086" name="文本框 46085"/>
                <p:cNvSpPr txBox="1"/>
                <p:nvPr/>
              </p:nvSpPr>
              <p:spPr>
                <a:xfrm>
                  <a:off x="2426" y="1434"/>
                  <a:ext cx="967" cy="8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>
                    <a:buClrTx/>
                  </a:pPr>
                  <a:endParaRPr sz="200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</p:grpSp>
          <p:sp>
            <p:nvSpPr>
              <p:cNvPr id="46087" name="直接连接符 46086"/>
              <p:cNvSpPr/>
              <p:nvPr/>
            </p:nvSpPr>
            <p:spPr>
              <a:xfrm>
                <a:off x="2925" y="1434"/>
                <a:ext cx="0" cy="1123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6088" name="直接连接符 46087"/>
              <p:cNvSpPr/>
              <p:nvPr/>
            </p:nvSpPr>
            <p:spPr>
              <a:xfrm>
                <a:off x="2336" y="2024"/>
                <a:ext cx="1152" cy="0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  <p:sp>
          <p:nvSpPr>
            <p:cNvPr id="46089" name="文本框 46088"/>
            <p:cNvSpPr txBox="1"/>
            <p:nvPr/>
          </p:nvSpPr>
          <p:spPr>
            <a:xfrm>
              <a:off x="432" y="958"/>
              <a:ext cx="2124" cy="24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buClrTx/>
              </a:pPr>
              <a:r>
                <a:rPr lang="zh-CN" altLang="en-US" sz="25000" b="1" dirty="0" smtClean="0">
                  <a:latin typeface="华文楷体" pitchFamily="2" charset="-122"/>
                  <a:ea typeface="华文楷体" pitchFamily="2" charset="-122"/>
                </a:rPr>
                <a:t>首</a:t>
              </a:r>
              <a:endParaRPr lang="zh-CN" altLang="en-US" sz="25000" b="1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6093" name="文本框 46092"/>
            <p:cNvSpPr txBox="1"/>
            <p:nvPr/>
          </p:nvSpPr>
          <p:spPr>
            <a:xfrm>
              <a:off x="2731" y="950"/>
              <a:ext cx="2540" cy="19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buClrTx/>
              </a:pPr>
              <a:r>
                <a:rPr lang="en-US" altLang="zh-CN" sz="20000" b="1" dirty="0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endParaRPr lang="zh-CN" altLang="en-US" sz="250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029200" y="1828800"/>
            <a:ext cx="3352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首长  首先</a:t>
            </a:r>
            <a:endParaRPr lang="en-US" altLang="zh-CN" sz="5400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5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首相  首日</a:t>
            </a:r>
            <a:endParaRPr lang="en-US" altLang="zh-CN" sz="5400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5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回首</a:t>
            </a:r>
            <a:r>
              <a:rPr lang="en-US" altLang="zh-CN" sz="5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5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自首 </a:t>
            </a:r>
            <a:endParaRPr lang="zh-CN" altLang="en-US" sz="54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48129" descr="２古诗两首１　"/>
          <p:cNvPicPr>
            <a:picLocks noChangeAspect="1"/>
          </p:cNvPicPr>
          <p:nvPr/>
        </p:nvPicPr>
        <p:blipFill>
          <a:blip r:embed="rId3" cstate="print"/>
          <a:srcRect t="1485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文本框 48130"/>
          <p:cNvSpPr txBox="1"/>
          <p:nvPr/>
        </p:nvSpPr>
        <p:spPr>
          <a:xfrm>
            <a:off x="1066800" y="609600"/>
            <a:ext cx="4679950" cy="4635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  <a:ea typeface="黑体" panose="02010609060101010101" pitchFamily="2" charset="-122"/>
              </a:rPr>
              <a:t>     </a:t>
            </a:r>
            <a:r>
              <a:rPr lang="zh-CN" altLang="en-US" sz="4400" b="1" dirty="0">
                <a:latin typeface="华文隶书" pitchFamily="2" charset="-122"/>
                <a:ea typeface="华文隶书" pitchFamily="2" charset="-122"/>
              </a:rPr>
              <a:t>池  上</a:t>
            </a:r>
          </a:p>
          <a:p>
            <a:pPr lvl="0">
              <a:lnSpc>
                <a:spcPct val="7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</a:p>
          <a:p>
            <a:pPr lvl="0">
              <a:lnSpc>
                <a:spcPct val="7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（唐）白居易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            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小 娃 撑 小 艇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,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偷 采 白 莲 回。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不 解 藏 </a:t>
            </a:r>
            <a:r>
              <a:rPr lang="zh-CN" altLang="en-US" sz="4400" b="1" u="sng" dirty="0">
                <a:latin typeface="楷体_GB2312" pitchFamily="49" charset="-122"/>
                <a:ea typeface="楷体_GB2312" pitchFamily="49" charset="-122"/>
              </a:rPr>
              <a:t>踪 迹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，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浮 萍 一 道 开</a:t>
            </a:r>
            <a:r>
              <a:rPr lang="zh-CN" altLang="en-US" sz="4400" dirty="0">
                <a:latin typeface="华文隶书" pitchFamily="2" charset="-122"/>
                <a:ea typeface="华文隶书" pitchFamily="2" charset="-122"/>
              </a:rPr>
              <a:t>。</a:t>
            </a:r>
          </a:p>
        </p:txBody>
      </p:sp>
      <p:pic>
        <p:nvPicPr>
          <p:cNvPr id="48132" name="池上 配乐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181600" y="49530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3" name="矩形 48132"/>
          <p:cNvSpPr/>
          <p:nvPr/>
        </p:nvSpPr>
        <p:spPr>
          <a:xfrm>
            <a:off x="2514600" y="2133600"/>
            <a:ext cx="431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48134" name="矩形 48133"/>
          <p:cNvSpPr/>
          <p:nvPr/>
        </p:nvSpPr>
        <p:spPr>
          <a:xfrm>
            <a:off x="2438400" y="2971800"/>
            <a:ext cx="431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48135" name="矩形 48134"/>
          <p:cNvSpPr/>
          <p:nvPr/>
        </p:nvSpPr>
        <p:spPr>
          <a:xfrm>
            <a:off x="2514600" y="3733800"/>
            <a:ext cx="431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48136" name="矩形 48135"/>
          <p:cNvSpPr/>
          <p:nvPr/>
        </p:nvSpPr>
        <p:spPr>
          <a:xfrm>
            <a:off x="2514600" y="4495800"/>
            <a:ext cx="431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pic>
        <p:nvPicPr>
          <p:cNvPr id="9" name="Picture 2" descr="雪地里的小画家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447675" y="0"/>
            <a:ext cx="9591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752600" y="990600"/>
            <a:ext cx="548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梅花是小狗留下的踪迹。</a:t>
            </a:r>
            <a:endParaRPr lang="zh-CN" altLang="en-US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828800" y="1828800"/>
            <a:ext cx="548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u="sng" dirty="0" smtClean="0"/>
              <a:t>       </a:t>
            </a:r>
            <a:r>
              <a:rPr lang="zh-CN" altLang="en-US" sz="3600" b="1" dirty="0" smtClean="0"/>
              <a:t>是</a:t>
            </a:r>
            <a:r>
              <a:rPr lang="zh-CN" altLang="en-US" sz="3600" b="1" u="sng" dirty="0" smtClean="0"/>
              <a:t>        </a:t>
            </a:r>
            <a:r>
              <a:rPr lang="zh-CN" altLang="en-US" sz="3600" b="1" dirty="0" smtClean="0"/>
              <a:t>留下的踪迹。</a:t>
            </a:r>
            <a:endParaRPr lang="zh-CN" altLang="en-US" sz="3600" b="1" dirty="0"/>
          </a:p>
        </p:txBody>
      </p:sp>
      <p:sp>
        <p:nvSpPr>
          <p:cNvPr id="14" name="矩形 13"/>
          <p:cNvSpPr/>
          <p:nvPr/>
        </p:nvSpPr>
        <p:spPr>
          <a:xfrm>
            <a:off x="1828800" y="5562600"/>
            <a:ext cx="70866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u="sng" dirty="0" smtClean="0"/>
              <a:t>踪迹</a:t>
            </a:r>
            <a:r>
              <a:rPr lang="zh-CN" altLang="en-US" sz="3600" b="1" dirty="0" smtClean="0"/>
              <a:t>：</a:t>
            </a:r>
            <a:endParaRPr lang="en-US" altLang="zh-CN" sz="3600" b="1" dirty="0" smtClean="0"/>
          </a:p>
          <a:p>
            <a:r>
              <a:rPr lang="zh-CN" altLang="en-US" sz="3200" b="1" dirty="0" smtClean="0"/>
              <a:t>小动物们在雪地里留下的脚印，足迹。</a:t>
            </a:r>
            <a:endParaRPr lang="zh-CN" altLang="en-US" sz="3200" b="1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132"/>
                </p:tgtEl>
              </p:cMediaNode>
            </p:audio>
          </p:childTnLst>
        </p:cTn>
      </p:par>
    </p:tnLst>
    <p:bldLst>
      <p:bldP spid="10" grpId="0"/>
      <p:bldP spid="12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48129" descr="２古诗两首１　"/>
          <p:cNvPicPr>
            <a:picLocks noChangeAspect="1"/>
          </p:cNvPicPr>
          <p:nvPr/>
        </p:nvPicPr>
        <p:blipFill>
          <a:blip r:embed="rId2" cstate="print"/>
          <a:srcRect t="1485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浮萍开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3352800" y="6019800"/>
            <a:ext cx="5181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u="sng" dirty="0" smtClean="0">
                <a:latin typeface="楷体_GB2312" pitchFamily="49" charset="-122"/>
                <a:ea typeface="楷体_GB2312" pitchFamily="49" charset="-122"/>
              </a:rPr>
              <a:t>踪 迹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：船开过留下的痕迹。</a:t>
            </a:r>
            <a:endParaRPr lang="zh-CN" altLang="en-US" sz="3200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8673" descr="背景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28675" descr="按钮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" y="5329238"/>
            <a:ext cx="184150" cy="83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图片 28676" descr="按钮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21600000">
            <a:off x="195263" y="5949950"/>
            <a:ext cx="200025" cy="9080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8680" name="对象 28679"/>
          <p:cNvGraphicFramePr>
            <a:graphicFrameLocks/>
          </p:cNvGraphicFramePr>
          <p:nvPr/>
        </p:nvGraphicFramePr>
        <p:xfrm>
          <a:off x="8893175" y="6310313"/>
          <a:ext cx="431800" cy="233362"/>
        </p:xfrm>
        <a:graphic>
          <a:graphicData uri="http://schemas.openxmlformats.org/presentationml/2006/ole">
            <p:oleObj spid="_x0000_s138242" r:id="rId6" imgW="432360" imgH="232920" progId="">
              <p:embed/>
            </p:oleObj>
          </a:graphicData>
        </a:graphic>
      </p:graphicFrame>
      <p:graphicFrame>
        <p:nvGraphicFramePr>
          <p:cNvPr id="28689" name="对象 28688"/>
          <p:cNvGraphicFramePr>
            <a:graphicFrameLocks/>
          </p:cNvGraphicFramePr>
          <p:nvPr/>
        </p:nvGraphicFramePr>
        <p:xfrm>
          <a:off x="1009650" y="6381750"/>
          <a:ext cx="431800" cy="233363"/>
        </p:xfrm>
        <a:graphic>
          <a:graphicData uri="http://schemas.openxmlformats.org/presentationml/2006/ole">
            <p:oleObj spid="_x0000_s138243" r:id="rId7" imgW="432360" imgH="232920" progId="">
              <p:embed/>
            </p:oleObj>
          </a:graphicData>
        </a:graphic>
      </p:graphicFrame>
      <p:graphicFrame>
        <p:nvGraphicFramePr>
          <p:cNvPr id="28690" name="对象 28689"/>
          <p:cNvGraphicFramePr>
            <a:graphicFrameLocks/>
          </p:cNvGraphicFramePr>
          <p:nvPr/>
        </p:nvGraphicFramePr>
        <p:xfrm>
          <a:off x="1152525" y="6653213"/>
          <a:ext cx="431800" cy="233362"/>
        </p:xfrm>
        <a:graphic>
          <a:graphicData uri="http://schemas.openxmlformats.org/presentationml/2006/ole">
            <p:oleObj spid="_x0000_s138244" r:id="rId8" imgW="432360" imgH="232920" progId="">
              <p:embed/>
            </p:oleObj>
          </a:graphicData>
        </a:graphic>
      </p:graphicFrame>
      <p:graphicFrame>
        <p:nvGraphicFramePr>
          <p:cNvPr id="28692" name="对象 28691"/>
          <p:cNvGraphicFramePr>
            <a:graphicFrameLocks/>
          </p:cNvGraphicFramePr>
          <p:nvPr/>
        </p:nvGraphicFramePr>
        <p:xfrm>
          <a:off x="1728788" y="6526213"/>
          <a:ext cx="431800" cy="233362"/>
        </p:xfrm>
        <a:graphic>
          <a:graphicData uri="http://schemas.openxmlformats.org/presentationml/2006/ole">
            <p:oleObj spid="_x0000_s138245" r:id="rId9" imgW="432360" imgH="232920" progId="">
              <p:embed/>
            </p:oleObj>
          </a:graphicData>
        </a:graphic>
      </p:graphicFrame>
      <p:graphicFrame>
        <p:nvGraphicFramePr>
          <p:cNvPr id="28694" name="对象 28693"/>
          <p:cNvGraphicFramePr>
            <a:graphicFrameLocks/>
          </p:cNvGraphicFramePr>
          <p:nvPr/>
        </p:nvGraphicFramePr>
        <p:xfrm>
          <a:off x="-34925" y="6165850"/>
          <a:ext cx="431800" cy="233363"/>
        </p:xfrm>
        <a:graphic>
          <a:graphicData uri="http://schemas.openxmlformats.org/presentationml/2006/ole">
            <p:oleObj spid="_x0000_s138246" r:id="rId10" imgW="432360" imgH="232920" progId="">
              <p:embed/>
            </p:oleObj>
          </a:graphicData>
        </a:graphic>
      </p:graphicFrame>
      <p:graphicFrame>
        <p:nvGraphicFramePr>
          <p:cNvPr id="28695" name="对象 28694"/>
          <p:cNvGraphicFramePr>
            <a:graphicFrameLocks/>
          </p:cNvGraphicFramePr>
          <p:nvPr/>
        </p:nvGraphicFramePr>
        <p:xfrm>
          <a:off x="73025" y="5734050"/>
          <a:ext cx="431800" cy="233363"/>
        </p:xfrm>
        <a:graphic>
          <a:graphicData uri="http://schemas.openxmlformats.org/presentationml/2006/ole">
            <p:oleObj spid="_x0000_s138247" r:id="rId11" imgW="432360" imgH="232920" progId="">
              <p:embed/>
            </p:oleObj>
          </a:graphicData>
        </a:graphic>
      </p:graphicFrame>
      <p:graphicFrame>
        <p:nvGraphicFramePr>
          <p:cNvPr id="28696" name="对象 28695"/>
          <p:cNvGraphicFramePr>
            <a:graphicFrameLocks/>
          </p:cNvGraphicFramePr>
          <p:nvPr/>
        </p:nvGraphicFramePr>
        <p:xfrm>
          <a:off x="3097213" y="6553200"/>
          <a:ext cx="431800" cy="233363"/>
        </p:xfrm>
        <a:graphic>
          <a:graphicData uri="http://schemas.openxmlformats.org/presentationml/2006/ole">
            <p:oleObj spid="_x0000_s138248" r:id="rId12" imgW="432360" imgH="232920" progId="">
              <p:embed/>
            </p:oleObj>
          </a:graphicData>
        </a:graphic>
      </p:graphicFrame>
      <p:graphicFrame>
        <p:nvGraphicFramePr>
          <p:cNvPr id="28697" name="对象 28696"/>
          <p:cNvGraphicFramePr>
            <a:graphicFrameLocks/>
          </p:cNvGraphicFramePr>
          <p:nvPr/>
        </p:nvGraphicFramePr>
        <p:xfrm>
          <a:off x="2520950" y="6310313"/>
          <a:ext cx="431800" cy="233362"/>
        </p:xfrm>
        <a:graphic>
          <a:graphicData uri="http://schemas.openxmlformats.org/presentationml/2006/ole">
            <p:oleObj spid="_x0000_s138249" r:id="rId13" imgW="432360" imgH="232920" progId="">
              <p:embed/>
            </p:oleObj>
          </a:graphicData>
        </a:graphic>
      </p:graphicFrame>
      <p:graphicFrame>
        <p:nvGraphicFramePr>
          <p:cNvPr id="28698" name="对象 28697"/>
          <p:cNvGraphicFramePr>
            <a:graphicFrameLocks/>
          </p:cNvGraphicFramePr>
          <p:nvPr/>
        </p:nvGraphicFramePr>
        <p:xfrm>
          <a:off x="4465638" y="6553200"/>
          <a:ext cx="431800" cy="233363"/>
        </p:xfrm>
        <a:graphic>
          <a:graphicData uri="http://schemas.openxmlformats.org/presentationml/2006/ole">
            <p:oleObj spid="_x0000_s138250" r:id="rId14" imgW="432360" imgH="232920" progId="">
              <p:embed/>
            </p:oleObj>
          </a:graphicData>
        </a:graphic>
      </p:graphicFrame>
      <p:graphicFrame>
        <p:nvGraphicFramePr>
          <p:cNvPr id="28699" name="对象 28698"/>
          <p:cNvGraphicFramePr>
            <a:graphicFrameLocks/>
          </p:cNvGraphicFramePr>
          <p:nvPr/>
        </p:nvGraphicFramePr>
        <p:xfrm>
          <a:off x="4824413" y="6381750"/>
          <a:ext cx="431800" cy="233363"/>
        </p:xfrm>
        <a:graphic>
          <a:graphicData uri="http://schemas.openxmlformats.org/presentationml/2006/ole">
            <p:oleObj spid="_x0000_s138251" r:id="rId15" imgW="432360" imgH="232920" progId="">
              <p:embed/>
            </p:oleObj>
          </a:graphicData>
        </a:graphic>
      </p:graphicFrame>
      <p:graphicFrame>
        <p:nvGraphicFramePr>
          <p:cNvPr id="28700" name="对象 28699"/>
          <p:cNvGraphicFramePr>
            <a:graphicFrameLocks/>
          </p:cNvGraphicFramePr>
          <p:nvPr/>
        </p:nvGraphicFramePr>
        <p:xfrm>
          <a:off x="5257800" y="6553200"/>
          <a:ext cx="431800" cy="233363"/>
        </p:xfrm>
        <a:graphic>
          <a:graphicData uri="http://schemas.openxmlformats.org/presentationml/2006/ole">
            <p:oleObj spid="_x0000_s138252" r:id="rId16" imgW="432360" imgH="232920" progId="">
              <p:embed/>
            </p:oleObj>
          </a:graphicData>
        </a:graphic>
      </p:graphicFrame>
      <p:graphicFrame>
        <p:nvGraphicFramePr>
          <p:cNvPr id="28701" name="对象 28700"/>
          <p:cNvGraphicFramePr>
            <a:graphicFrameLocks/>
          </p:cNvGraphicFramePr>
          <p:nvPr/>
        </p:nvGraphicFramePr>
        <p:xfrm>
          <a:off x="6049963" y="6553200"/>
          <a:ext cx="431800" cy="233363"/>
        </p:xfrm>
        <a:graphic>
          <a:graphicData uri="http://schemas.openxmlformats.org/presentationml/2006/ole">
            <p:oleObj spid="_x0000_s138253" r:id="rId17" imgW="432360" imgH="232920" progId="">
              <p:embed/>
            </p:oleObj>
          </a:graphicData>
        </a:graphic>
      </p:graphicFrame>
      <p:graphicFrame>
        <p:nvGraphicFramePr>
          <p:cNvPr id="28702" name="对象 28701"/>
          <p:cNvGraphicFramePr>
            <a:graphicFrameLocks/>
          </p:cNvGraphicFramePr>
          <p:nvPr/>
        </p:nvGraphicFramePr>
        <p:xfrm>
          <a:off x="6769100" y="6553200"/>
          <a:ext cx="431800" cy="233363"/>
        </p:xfrm>
        <a:graphic>
          <a:graphicData uri="http://schemas.openxmlformats.org/presentationml/2006/ole">
            <p:oleObj spid="_x0000_s138254" r:id="rId18" imgW="432360" imgH="232920" progId="">
              <p:embed/>
            </p:oleObj>
          </a:graphicData>
        </a:graphic>
      </p:graphicFrame>
      <p:graphicFrame>
        <p:nvGraphicFramePr>
          <p:cNvPr id="28703" name="对象 28702"/>
          <p:cNvGraphicFramePr>
            <a:graphicFrameLocks/>
          </p:cNvGraphicFramePr>
          <p:nvPr/>
        </p:nvGraphicFramePr>
        <p:xfrm>
          <a:off x="7416800" y="6094413"/>
          <a:ext cx="431800" cy="233362"/>
        </p:xfrm>
        <a:graphic>
          <a:graphicData uri="http://schemas.openxmlformats.org/presentationml/2006/ole">
            <p:oleObj spid="_x0000_s138255" r:id="rId19" imgW="432360" imgH="232920" progId="">
              <p:embed/>
            </p:oleObj>
          </a:graphicData>
        </a:graphic>
      </p:graphicFrame>
      <p:graphicFrame>
        <p:nvGraphicFramePr>
          <p:cNvPr id="28704" name="对象 28703"/>
          <p:cNvGraphicFramePr>
            <a:graphicFrameLocks/>
          </p:cNvGraphicFramePr>
          <p:nvPr/>
        </p:nvGraphicFramePr>
        <p:xfrm>
          <a:off x="7632700" y="6237288"/>
          <a:ext cx="431800" cy="233362"/>
        </p:xfrm>
        <a:graphic>
          <a:graphicData uri="http://schemas.openxmlformats.org/presentationml/2006/ole">
            <p:oleObj spid="_x0000_s138256" r:id="rId20" imgW="432360" imgH="232920" progId="">
              <p:embed/>
            </p:oleObj>
          </a:graphicData>
        </a:graphic>
      </p:graphicFrame>
      <p:graphicFrame>
        <p:nvGraphicFramePr>
          <p:cNvPr id="28705" name="对象 28704"/>
          <p:cNvGraphicFramePr>
            <a:graphicFrameLocks/>
          </p:cNvGraphicFramePr>
          <p:nvPr/>
        </p:nvGraphicFramePr>
        <p:xfrm>
          <a:off x="7777163" y="6553200"/>
          <a:ext cx="431800" cy="233363"/>
        </p:xfrm>
        <a:graphic>
          <a:graphicData uri="http://schemas.openxmlformats.org/presentationml/2006/ole">
            <p:oleObj spid="_x0000_s138257" r:id="rId21" imgW="432360" imgH="232920" progId="">
              <p:embed/>
            </p:oleObj>
          </a:graphicData>
        </a:graphic>
      </p:graphicFrame>
      <p:graphicFrame>
        <p:nvGraphicFramePr>
          <p:cNvPr id="28706" name="对象 28705"/>
          <p:cNvGraphicFramePr>
            <a:graphicFrameLocks/>
          </p:cNvGraphicFramePr>
          <p:nvPr/>
        </p:nvGraphicFramePr>
        <p:xfrm>
          <a:off x="8137525" y="6310313"/>
          <a:ext cx="431800" cy="233362"/>
        </p:xfrm>
        <a:graphic>
          <a:graphicData uri="http://schemas.openxmlformats.org/presentationml/2006/ole">
            <p:oleObj spid="_x0000_s138258" r:id="rId22" imgW="432360" imgH="232920" progId="">
              <p:embed/>
            </p:oleObj>
          </a:graphicData>
        </a:graphic>
      </p:graphicFrame>
      <p:graphicFrame>
        <p:nvGraphicFramePr>
          <p:cNvPr id="28707" name="对象 28706"/>
          <p:cNvGraphicFramePr>
            <a:graphicFrameLocks/>
          </p:cNvGraphicFramePr>
          <p:nvPr/>
        </p:nvGraphicFramePr>
        <p:xfrm>
          <a:off x="8353425" y="6553200"/>
          <a:ext cx="431800" cy="233363"/>
        </p:xfrm>
        <a:graphic>
          <a:graphicData uri="http://schemas.openxmlformats.org/presentationml/2006/ole">
            <p:oleObj spid="_x0000_s138259" r:id="rId23" imgW="432360" imgH="232920" progId="">
              <p:embed/>
            </p:oleObj>
          </a:graphicData>
        </a:graphic>
      </p:graphicFrame>
      <p:graphicFrame>
        <p:nvGraphicFramePr>
          <p:cNvPr id="28708" name="对象 28707"/>
          <p:cNvGraphicFramePr>
            <a:graphicFrameLocks/>
          </p:cNvGraphicFramePr>
          <p:nvPr/>
        </p:nvGraphicFramePr>
        <p:xfrm>
          <a:off x="8677275" y="6165850"/>
          <a:ext cx="431800" cy="233363"/>
        </p:xfrm>
        <a:graphic>
          <a:graphicData uri="http://schemas.openxmlformats.org/presentationml/2006/ole">
            <p:oleObj spid="_x0000_s138260" r:id="rId24" imgW="432360" imgH="232920" progId="">
              <p:embed/>
            </p:oleObj>
          </a:graphicData>
        </a:graphic>
      </p:graphicFrame>
      <p:graphicFrame>
        <p:nvGraphicFramePr>
          <p:cNvPr id="28709" name="对象 28708"/>
          <p:cNvGraphicFramePr>
            <a:graphicFrameLocks/>
          </p:cNvGraphicFramePr>
          <p:nvPr/>
        </p:nvGraphicFramePr>
        <p:xfrm>
          <a:off x="8677275" y="6553200"/>
          <a:ext cx="431800" cy="233363"/>
        </p:xfrm>
        <a:graphic>
          <a:graphicData uri="http://schemas.openxmlformats.org/presentationml/2006/ole">
            <p:oleObj spid="_x0000_s138261" r:id="rId25" imgW="432360" imgH="232920" progId="">
              <p:embed/>
            </p:oleObj>
          </a:graphicData>
        </a:graphic>
      </p:graphicFrame>
      <p:graphicFrame>
        <p:nvGraphicFramePr>
          <p:cNvPr id="28710" name="对象 28709"/>
          <p:cNvGraphicFramePr>
            <a:graphicFrameLocks/>
          </p:cNvGraphicFramePr>
          <p:nvPr/>
        </p:nvGraphicFramePr>
        <p:xfrm>
          <a:off x="8858250" y="5861050"/>
          <a:ext cx="431800" cy="233363"/>
        </p:xfrm>
        <a:graphic>
          <a:graphicData uri="http://schemas.openxmlformats.org/presentationml/2006/ole">
            <p:oleObj spid="_x0000_s138262" r:id="rId26" imgW="432360" imgH="232920" progId="">
              <p:embed/>
            </p:oleObj>
          </a:graphicData>
        </a:graphic>
      </p:graphicFrame>
      <p:graphicFrame>
        <p:nvGraphicFramePr>
          <p:cNvPr id="28711" name="对象 28710"/>
          <p:cNvGraphicFramePr>
            <a:graphicFrameLocks/>
          </p:cNvGraphicFramePr>
          <p:nvPr/>
        </p:nvGraphicFramePr>
        <p:xfrm>
          <a:off x="8785225" y="5373688"/>
          <a:ext cx="431800" cy="233362"/>
        </p:xfrm>
        <a:graphic>
          <a:graphicData uri="http://schemas.openxmlformats.org/presentationml/2006/ole">
            <p:oleObj spid="_x0000_s138263" r:id="rId27" imgW="432360" imgH="232920" progId="">
              <p:embed/>
            </p:oleObj>
          </a:graphicData>
        </a:graphic>
      </p:graphicFrame>
      <p:graphicFrame>
        <p:nvGraphicFramePr>
          <p:cNvPr id="28712" name="对象 28711"/>
          <p:cNvGraphicFramePr>
            <a:graphicFrameLocks/>
          </p:cNvGraphicFramePr>
          <p:nvPr/>
        </p:nvGraphicFramePr>
        <p:xfrm>
          <a:off x="-34925" y="6653213"/>
          <a:ext cx="431800" cy="233362"/>
        </p:xfrm>
        <a:graphic>
          <a:graphicData uri="http://schemas.openxmlformats.org/presentationml/2006/ole">
            <p:oleObj spid="_x0000_s138264" r:id="rId28" imgW="432360" imgH="232920" progId="">
              <p:embed/>
            </p:oleObj>
          </a:graphicData>
        </a:graphic>
      </p:graphicFrame>
      <p:graphicFrame>
        <p:nvGraphicFramePr>
          <p:cNvPr id="28713" name="对象 28712"/>
          <p:cNvGraphicFramePr>
            <a:graphicFrameLocks/>
          </p:cNvGraphicFramePr>
          <p:nvPr/>
        </p:nvGraphicFramePr>
        <p:xfrm>
          <a:off x="144463" y="6381750"/>
          <a:ext cx="431800" cy="233363"/>
        </p:xfrm>
        <a:graphic>
          <a:graphicData uri="http://schemas.openxmlformats.org/presentationml/2006/ole">
            <p:oleObj spid="_x0000_s138265" r:id="rId29" imgW="432360" imgH="232920" progId="">
              <p:embed/>
            </p:oleObj>
          </a:graphicData>
        </a:graphic>
      </p:graphicFrame>
      <p:graphicFrame>
        <p:nvGraphicFramePr>
          <p:cNvPr id="28714" name="对象 28713"/>
          <p:cNvGraphicFramePr>
            <a:graphicFrameLocks/>
          </p:cNvGraphicFramePr>
          <p:nvPr/>
        </p:nvGraphicFramePr>
        <p:xfrm>
          <a:off x="865188" y="6148388"/>
          <a:ext cx="431800" cy="233362"/>
        </p:xfrm>
        <a:graphic>
          <a:graphicData uri="http://schemas.openxmlformats.org/presentationml/2006/ole">
            <p:oleObj spid="_x0000_s138266" r:id="rId30" imgW="432360" imgH="232920" progId="">
              <p:embed/>
            </p:oleObj>
          </a:graphicData>
        </a:graphic>
      </p:graphicFrame>
      <p:pic>
        <p:nvPicPr>
          <p:cNvPr id="28716" name="图片 28715" descr="按钮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188" y="5473700"/>
            <a:ext cx="184150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17" name="图片 28716" descr="按钮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4375" y="5373688"/>
            <a:ext cx="327025" cy="1484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18" name="图片 28717" descr="图片1"/>
          <p:cNvPicPr>
            <a:picLocks noChangeAspect="1"/>
          </p:cNvPicPr>
          <p:nvPr/>
        </p:nvPicPr>
        <p:blipFill>
          <a:blip r:embed="rId31" cstate="print"/>
          <a:stretch>
            <a:fillRect/>
          </a:stretch>
        </p:blipFill>
        <p:spPr>
          <a:xfrm>
            <a:off x="228600" y="381000"/>
            <a:ext cx="7135813" cy="6049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719" name="文本框 28718"/>
          <p:cNvSpPr txBox="1"/>
          <p:nvPr/>
        </p:nvSpPr>
        <p:spPr>
          <a:xfrm>
            <a:off x="7620000" y="2133600"/>
            <a:ext cx="1728788" cy="2147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5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浮</a:t>
            </a:r>
          </a:p>
          <a:p>
            <a:pPr lvl="0">
              <a:spcBef>
                <a:spcPct val="50000"/>
              </a:spcBef>
            </a:pPr>
            <a:r>
              <a:rPr lang="zh-CN" altLang="en-US" sz="5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259074" name="ShockwaveFlash1" r:id="rId2" imgW="8209524" imgH="5760381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48129" descr="２古诗两首１　"/>
          <p:cNvPicPr>
            <a:picLocks noChangeAspect="1"/>
          </p:cNvPicPr>
          <p:nvPr/>
        </p:nvPicPr>
        <p:blipFill>
          <a:blip r:embed="rId2" cstate="print"/>
          <a:srcRect t="1485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文本框 48130"/>
          <p:cNvSpPr txBox="1"/>
          <p:nvPr/>
        </p:nvSpPr>
        <p:spPr>
          <a:xfrm>
            <a:off x="900113" y="908050"/>
            <a:ext cx="4679950" cy="458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  <a:ea typeface="黑体" panose="02010609060101010101" pitchFamily="2" charset="-122"/>
              </a:rPr>
              <a:t>     </a:t>
            </a:r>
            <a:r>
              <a:rPr lang="zh-CN" altLang="en-US" sz="4400" b="1" dirty="0">
                <a:latin typeface="华文隶书" pitchFamily="2" charset="-122"/>
                <a:ea typeface="华文隶书" pitchFamily="2" charset="-122"/>
              </a:rPr>
              <a:t>池  上</a:t>
            </a:r>
          </a:p>
          <a:p>
            <a:pPr lvl="0">
              <a:lnSpc>
                <a:spcPct val="7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</a:p>
          <a:p>
            <a:pPr lvl="0">
              <a:lnSpc>
                <a:spcPct val="7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（唐）白居易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            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小 娃 撑 小 艇</a:t>
            </a:r>
            <a:r>
              <a:rPr lang="en-US" altLang="zh-CN" sz="4400" b="1">
                <a:latin typeface="楷体_GB2312" pitchFamily="49" charset="-122"/>
                <a:ea typeface="楷体_GB2312" pitchFamily="49" charset="-122"/>
              </a:rPr>
              <a:t>,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偷 采 白 莲 回。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不 解 藏 踪 迹，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浮 萍 一 道 开</a:t>
            </a:r>
            <a:r>
              <a:rPr lang="zh-CN" altLang="en-US" sz="4400" dirty="0">
                <a:latin typeface="华文隶书" pitchFamily="2" charset="-122"/>
                <a:ea typeface="华文隶书" pitchFamily="2" charset="-122"/>
              </a:rPr>
              <a:t>。</a:t>
            </a:r>
          </a:p>
        </p:txBody>
      </p:sp>
      <p:sp>
        <p:nvSpPr>
          <p:cNvPr id="48133" name="矩形 48132"/>
          <p:cNvSpPr/>
          <p:nvPr/>
        </p:nvSpPr>
        <p:spPr>
          <a:xfrm>
            <a:off x="2362200" y="2438400"/>
            <a:ext cx="431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4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48134" name="矩形 48133"/>
          <p:cNvSpPr/>
          <p:nvPr/>
        </p:nvSpPr>
        <p:spPr>
          <a:xfrm>
            <a:off x="2362200" y="3200400"/>
            <a:ext cx="431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4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48135" name="矩形 48134"/>
          <p:cNvSpPr/>
          <p:nvPr/>
        </p:nvSpPr>
        <p:spPr>
          <a:xfrm>
            <a:off x="2362200" y="4038600"/>
            <a:ext cx="431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4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  <p:sp>
        <p:nvSpPr>
          <p:cNvPr id="48136" name="矩形 48135"/>
          <p:cNvSpPr/>
          <p:nvPr/>
        </p:nvSpPr>
        <p:spPr>
          <a:xfrm>
            <a:off x="2362200" y="4800600"/>
            <a:ext cx="431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4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图片 64513" descr="20070130214931976_conew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5" name="文本框 64514"/>
          <p:cNvSpPr txBox="1"/>
          <p:nvPr/>
        </p:nvSpPr>
        <p:spPr>
          <a:xfrm>
            <a:off x="900113" y="404813"/>
            <a:ext cx="824388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993300"/>
                </a:solidFill>
                <a:latin typeface="Arial" panose="020B0604020202020204" pitchFamily="34" charset="0"/>
                <a:ea typeface="华文隶书" pitchFamily="2" charset="-122"/>
              </a:rPr>
              <a:t>讨论</a:t>
            </a:r>
            <a:r>
              <a:rPr lang="zh-CN" altLang="en-US" sz="4800" b="1" dirty="0">
                <a:solidFill>
                  <a:srgbClr val="993300"/>
                </a:solidFill>
                <a:latin typeface="Arial" panose="020B0604020202020204" pitchFamily="34" charset="0"/>
                <a:ea typeface="华文隶书" pitchFamily="2" charset="-122"/>
              </a:rPr>
              <a:t>说说这首诗的意思。</a:t>
            </a:r>
          </a:p>
        </p:txBody>
      </p:sp>
      <p:sp>
        <p:nvSpPr>
          <p:cNvPr id="64516" name="文本框 64515"/>
          <p:cNvSpPr txBox="1"/>
          <p:nvPr/>
        </p:nvSpPr>
        <p:spPr>
          <a:xfrm>
            <a:off x="1219200" y="2362200"/>
            <a:ext cx="6934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　　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4518" name="图片 64517" descr="讨论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3800" y="5002213"/>
            <a:ext cx="3095625" cy="130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9" name="文本框 64518"/>
          <p:cNvSpPr txBox="1"/>
          <p:nvPr/>
        </p:nvSpPr>
        <p:spPr>
          <a:xfrm>
            <a:off x="1979613" y="2276475"/>
            <a:ext cx="4392612" cy="32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ts val="1800"/>
              </a:lnSpc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  <a:ea typeface="黑体" panose="02010609060101010101" pitchFamily="2" charset="-122"/>
              </a:rPr>
              <a:t>     </a:t>
            </a:r>
            <a:endParaRPr lang="en-US" altLang="zh-CN" sz="44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8" name="矩形 3"/>
          <p:cNvSpPr/>
          <p:nvPr/>
        </p:nvSpPr>
        <p:spPr>
          <a:xfrm>
            <a:off x="1295400" y="1447800"/>
            <a:ext cx="6572250" cy="3970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小孩子撑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着一只小船，偷偷地去采人家的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白莲蓬。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回来的时候，他们不懂怎样掩盖留下的踪迹，小船把水面上的浮萍荡开，船后留下了一道道清清楚楚的水路。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600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　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图片 60417" descr="２古诗两首１　"/>
          <p:cNvPicPr>
            <a:picLocks noChangeAspect="1"/>
          </p:cNvPicPr>
          <p:nvPr/>
        </p:nvPicPr>
        <p:blipFill>
          <a:blip r:embed="rId2" cstate="print"/>
          <a:srcRect t="1485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9" name="文本框 60418"/>
          <p:cNvSpPr txBox="1"/>
          <p:nvPr/>
        </p:nvSpPr>
        <p:spPr>
          <a:xfrm>
            <a:off x="900113" y="457200"/>
            <a:ext cx="4679950" cy="458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  <a:ea typeface="黑体" panose="02010609060101010101" pitchFamily="2" charset="-122"/>
              </a:rPr>
              <a:t>     </a:t>
            </a:r>
            <a:r>
              <a:rPr lang="zh-CN" altLang="en-US" sz="4400" b="1" dirty="0">
                <a:latin typeface="华文隶书" pitchFamily="2" charset="-122"/>
                <a:ea typeface="华文隶书" pitchFamily="2" charset="-122"/>
              </a:rPr>
              <a:t>池  上</a:t>
            </a:r>
          </a:p>
          <a:p>
            <a:pPr lvl="0">
              <a:lnSpc>
                <a:spcPct val="7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</a:p>
          <a:p>
            <a:pPr lvl="0">
              <a:lnSpc>
                <a:spcPct val="7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（唐）白居易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            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小 娃 撑 小 艇</a:t>
            </a:r>
            <a:r>
              <a:rPr lang="en-US" altLang="zh-CN" sz="4400" b="1">
                <a:latin typeface="楷体_GB2312" pitchFamily="49" charset="-122"/>
                <a:ea typeface="楷体_GB2312" pitchFamily="49" charset="-122"/>
              </a:rPr>
              <a:t>,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偷 采 白 莲 回。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不 解 藏 踪 迹，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浮 萍 一 道 开</a:t>
            </a:r>
            <a:r>
              <a:rPr lang="zh-CN" altLang="en-US" sz="4400" dirty="0">
                <a:latin typeface="华文隶书" pitchFamily="2" charset="-122"/>
                <a:ea typeface="华文隶书" pitchFamily="2" charset="-122"/>
              </a:rPr>
              <a:t>。</a:t>
            </a:r>
          </a:p>
        </p:txBody>
      </p:sp>
      <p:sp>
        <p:nvSpPr>
          <p:cNvPr id="60420" name="文本框 60419"/>
          <p:cNvSpPr txBox="1"/>
          <p:nvPr/>
        </p:nvSpPr>
        <p:spPr>
          <a:xfrm>
            <a:off x="152400" y="5334000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  <a:hlinkClick r:id="rId3" action="ppaction://hlinksldjump"/>
              </a:rPr>
              <a:t>下一页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7" name="图片 67586" descr="得到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400" y="990600"/>
            <a:ext cx="2952750" cy="206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88" name="图片 67587" descr="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9338" y="3500438"/>
            <a:ext cx="2952750" cy="2101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89" name="图片 67588" descr="QQ截图未命名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913" y="3500438"/>
            <a:ext cx="2952750" cy="2058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90" name="图片 67589" descr="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95400" y="990600"/>
            <a:ext cx="2808287" cy="2106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91" name="标题 67590"/>
          <p:cNvSpPr>
            <a:spLocks noGrp="1"/>
          </p:cNvSpPr>
          <p:nvPr>
            <p:ph type="title"/>
          </p:nvPr>
        </p:nvSpPr>
        <p:spPr>
          <a:xfrm>
            <a:off x="7885113" y="260350"/>
            <a:ext cx="1258887" cy="5870575"/>
          </a:xfrm>
        </p:spPr>
        <p:txBody>
          <a:bodyPr anchor="ctr"/>
          <a:lstStyle/>
          <a:p>
            <a:endParaRPr sz="3200" b="1" dirty="0">
              <a:solidFill>
                <a:schemeClr val="tx1"/>
              </a:solidFill>
            </a:endParaRPr>
          </a:p>
        </p:txBody>
      </p:sp>
      <p:sp>
        <p:nvSpPr>
          <p:cNvPr id="67592" name="文本占位符 67591"/>
          <p:cNvSpPr>
            <a:spLocks noGrp="1"/>
          </p:cNvSpPr>
          <p:nvPr>
            <p:ph type="body" idx="1"/>
          </p:nvPr>
        </p:nvSpPr>
        <p:spPr>
          <a:xfrm>
            <a:off x="0" y="1268413"/>
            <a:ext cx="889000" cy="5870575"/>
          </a:xfrm>
        </p:spPr>
        <p:txBody>
          <a:bodyPr/>
          <a:lstStyle/>
          <a:p>
            <a:pPr>
              <a:buNone/>
            </a:pPr>
            <a:r>
              <a:rPr lang="zh-CN" altLang="en-US" b="1" dirty="0"/>
              <a:t>背 诵 古 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3009"/>
          <p:cNvSpPr txBox="1"/>
          <p:nvPr/>
        </p:nvSpPr>
        <p:spPr>
          <a:xfrm>
            <a:off x="2590800" y="304800"/>
            <a:ext cx="4343400" cy="146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0" dirty="0" smtClean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池上</a:t>
            </a:r>
            <a:endParaRPr lang="zh-CN" altLang="en-US" sz="3600" b="0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0" dirty="0" smtClean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（唐） 白居易</a:t>
            </a:r>
            <a:endParaRPr lang="zh-CN" altLang="en-US" sz="3600" b="0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43011" name="表格 43010"/>
          <p:cNvGraphicFramePr/>
          <p:nvPr/>
        </p:nvGraphicFramePr>
        <p:xfrm>
          <a:off x="1600200" y="1905000"/>
          <a:ext cx="6400800" cy="4222750"/>
        </p:xfrm>
        <a:graphic>
          <a:graphicData uri="http://schemas.openxmlformats.org/drawingml/2006/table">
            <a:tbl>
              <a:tblPr/>
              <a:tblGrid>
                <a:gridCol w="800100"/>
                <a:gridCol w="798513"/>
                <a:gridCol w="800100"/>
                <a:gridCol w="798512"/>
                <a:gridCol w="800100"/>
                <a:gridCol w="800100"/>
                <a:gridCol w="688975"/>
                <a:gridCol w="914400"/>
              </a:tblGrid>
              <a:tr h="8778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11160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1128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11160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43120" name="文本框 43119"/>
          <p:cNvSpPr txBox="1"/>
          <p:nvPr/>
        </p:nvSpPr>
        <p:spPr>
          <a:xfrm>
            <a:off x="1600200" y="1905000"/>
            <a:ext cx="6324600" cy="41549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 dirty="0" smtClean="0">
                <a:ea typeface="楷体_GB2312" pitchFamily="49" charset="-122"/>
              </a:rPr>
              <a:t>          撑     艇  ，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b="1" dirty="0" smtClean="0">
                <a:latin typeface="Arial" panose="020B0604020202020204" pitchFamily="34" charset="0"/>
                <a:ea typeface="楷体_GB2312" pitchFamily="49" charset="-122"/>
              </a:rPr>
              <a:t>偷           莲      。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4800" b="1" dirty="0" smtClean="0">
                <a:latin typeface="Arial" panose="020B0604020202020204" pitchFamily="34" charset="0"/>
                <a:ea typeface="楷体_GB2312" pitchFamily="49" charset="-122"/>
              </a:rPr>
              <a:t> 解 藏 踪 迹  </a:t>
            </a:r>
            <a:r>
              <a:rPr lang="zh-CN" altLang="en-US" sz="4800" b="1" dirty="0" smtClean="0">
                <a:ea typeface="楷体_GB2312" pitchFamily="49" charset="-122"/>
              </a:rPr>
              <a:t>，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b="1" dirty="0" smtClean="0">
                <a:ea typeface="楷体_GB2312" pitchFamily="49" charset="-122"/>
              </a:rPr>
              <a:t>浮  萍</a:t>
            </a:r>
            <a:r>
              <a:rPr lang="zh-CN" altLang="en-US" sz="4800" b="1" dirty="0" smtClean="0">
                <a:latin typeface="Arial" panose="020B0604020202020204" pitchFamily="34" charset="0"/>
                <a:ea typeface="楷体_GB2312" pitchFamily="49" charset="-122"/>
              </a:rPr>
              <a:t>     道       。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43125" name="图片 43124" descr="a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228600"/>
            <a:ext cx="1758950" cy="1441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431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1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3009"/>
          <p:cNvSpPr txBox="1"/>
          <p:nvPr/>
        </p:nvSpPr>
        <p:spPr>
          <a:xfrm>
            <a:off x="2590800" y="304800"/>
            <a:ext cx="4343400" cy="146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0" dirty="0" smtClean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池上</a:t>
            </a:r>
            <a:endParaRPr lang="zh-CN" altLang="en-US" sz="3600" b="0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0" dirty="0" smtClean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（唐） 白居易</a:t>
            </a:r>
            <a:endParaRPr lang="zh-CN" altLang="en-US" sz="3600" b="0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43011" name="表格 43010"/>
          <p:cNvGraphicFramePr/>
          <p:nvPr/>
        </p:nvGraphicFramePr>
        <p:xfrm>
          <a:off x="1600200" y="1905000"/>
          <a:ext cx="6400800" cy="4222750"/>
        </p:xfrm>
        <a:graphic>
          <a:graphicData uri="http://schemas.openxmlformats.org/drawingml/2006/table">
            <a:tbl>
              <a:tblPr/>
              <a:tblGrid>
                <a:gridCol w="800100"/>
                <a:gridCol w="798513"/>
                <a:gridCol w="800100"/>
                <a:gridCol w="798512"/>
                <a:gridCol w="800100"/>
                <a:gridCol w="800100"/>
                <a:gridCol w="688975"/>
                <a:gridCol w="914400"/>
              </a:tblGrid>
              <a:tr h="8778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11160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1128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11160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43120" name="文本框 43119"/>
          <p:cNvSpPr txBox="1"/>
          <p:nvPr/>
        </p:nvSpPr>
        <p:spPr>
          <a:xfrm>
            <a:off x="1600200" y="1905000"/>
            <a:ext cx="6324600" cy="41549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C00000"/>
                </a:solidFill>
                <a:ea typeface="楷体_GB2312" pitchFamily="49" charset="-122"/>
              </a:rPr>
              <a:t>小 娃</a:t>
            </a:r>
            <a:r>
              <a:rPr lang="zh-CN" altLang="en-US" sz="4800" b="1" dirty="0" smtClean="0">
                <a:ea typeface="楷体_GB2312" pitchFamily="49" charset="-122"/>
              </a:rPr>
              <a:t>  撑 </a:t>
            </a:r>
            <a:r>
              <a:rPr lang="zh-CN" altLang="en-US" sz="4800" b="1" dirty="0" smtClean="0">
                <a:solidFill>
                  <a:srgbClr val="C00000"/>
                </a:solidFill>
                <a:ea typeface="楷体_GB2312" pitchFamily="49" charset="-122"/>
              </a:rPr>
              <a:t>小</a:t>
            </a:r>
            <a:r>
              <a:rPr lang="zh-CN" altLang="en-US" sz="4800" b="1" dirty="0" smtClean="0">
                <a:ea typeface="楷体_GB2312" pitchFamily="49" charset="-122"/>
              </a:rPr>
              <a:t> 艇  ，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b="1" dirty="0" smtClean="0">
                <a:latin typeface="Arial" panose="020B0604020202020204" pitchFamily="34" charset="0"/>
                <a:ea typeface="楷体_GB2312" pitchFamily="49" charset="-122"/>
              </a:rPr>
              <a:t>偷 </a:t>
            </a:r>
            <a:r>
              <a:rPr lang="zh-CN" altLang="en-US" sz="4800" b="1" dirty="0" smtClean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采 白</a:t>
            </a:r>
            <a:r>
              <a:rPr lang="zh-CN" altLang="en-US" sz="4800" b="1" dirty="0" smtClean="0">
                <a:latin typeface="Arial" panose="020B0604020202020204" pitchFamily="34" charset="0"/>
                <a:ea typeface="楷体_GB2312" pitchFamily="49" charset="-122"/>
              </a:rPr>
              <a:t> 莲 </a:t>
            </a:r>
            <a:r>
              <a:rPr lang="zh-CN" altLang="en-US" sz="4800" b="1" dirty="0" smtClean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回</a:t>
            </a:r>
            <a:r>
              <a:rPr lang="zh-CN" altLang="en-US" sz="4800" b="1" dirty="0" smtClean="0">
                <a:latin typeface="Arial" panose="020B0604020202020204" pitchFamily="34" charset="0"/>
                <a:ea typeface="楷体_GB2312" pitchFamily="49" charset="-122"/>
              </a:rPr>
              <a:t>   。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不</a:t>
            </a:r>
            <a:r>
              <a:rPr lang="zh-CN" altLang="en-US" sz="4800" b="1" dirty="0" smtClean="0">
                <a:latin typeface="Arial" panose="020B0604020202020204" pitchFamily="34" charset="0"/>
                <a:ea typeface="楷体_GB2312" pitchFamily="49" charset="-122"/>
              </a:rPr>
              <a:t> 解 藏 踪 迹   </a:t>
            </a:r>
            <a:r>
              <a:rPr lang="zh-CN" altLang="en-US" sz="4800" b="1" dirty="0" smtClean="0">
                <a:ea typeface="楷体_GB2312" pitchFamily="49" charset="-122"/>
              </a:rPr>
              <a:t>，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b="1" dirty="0" smtClean="0">
                <a:ea typeface="楷体_GB2312" pitchFamily="49" charset="-122"/>
              </a:rPr>
              <a:t>浮  萍</a:t>
            </a:r>
            <a:r>
              <a:rPr lang="zh-CN" altLang="en-US" sz="4800" b="1" dirty="0" smtClean="0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4800" b="1" dirty="0" smtClean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一</a:t>
            </a:r>
            <a:r>
              <a:rPr lang="zh-CN" altLang="en-US" sz="4800" b="1" dirty="0" smtClean="0">
                <a:latin typeface="Arial" panose="020B0604020202020204" pitchFamily="34" charset="0"/>
                <a:ea typeface="楷体_GB2312" pitchFamily="49" charset="-122"/>
              </a:rPr>
              <a:t> 道</a:t>
            </a:r>
            <a:r>
              <a:rPr lang="zh-CN" altLang="en-US" sz="4800" b="1" dirty="0" smtClean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开</a:t>
            </a:r>
            <a:r>
              <a:rPr lang="zh-CN" altLang="en-US" sz="4800" b="1" dirty="0" smtClean="0">
                <a:latin typeface="Arial" panose="020B0604020202020204" pitchFamily="34" charset="0"/>
                <a:ea typeface="楷体_GB2312" pitchFamily="49" charset="-122"/>
              </a:rPr>
              <a:t>   。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43125" name="图片 43124" descr="a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228600"/>
            <a:ext cx="1758950" cy="1441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431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1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1265" descr="２古诗两首１　"/>
          <p:cNvPicPr>
            <a:picLocks noChangeAspect="1"/>
          </p:cNvPicPr>
          <p:nvPr/>
        </p:nvPicPr>
        <p:blipFill>
          <a:blip r:embed="rId2" cstate="print">
            <a:lum contrast="30000"/>
          </a:blip>
          <a:srcRect t="14850"/>
          <a:stretch>
            <a:fillRect/>
          </a:stretch>
        </p:blipFill>
        <p:spPr>
          <a:xfrm>
            <a:off x="0" y="-990600"/>
            <a:ext cx="9144000" cy="784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3" name="矩形 11272"/>
          <p:cNvSpPr/>
          <p:nvPr/>
        </p:nvSpPr>
        <p:spPr>
          <a:xfrm>
            <a:off x="762000" y="457200"/>
            <a:ext cx="3962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8000" b="1" dirty="0">
                <a:solidFill>
                  <a:srgbClr val="006600"/>
                </a:solidFill>
                <a:latin typeface="Arial" panose="020B0604020202020204" pitchFamily="34" charset="0"/>
                <a:ea typeface="楷体_GB2312" pitchFamily="49" charset="-122"/>
              </a:rPr>
              <a:t>池上</a:t>
            </a:r>
          </a:p>
        </p:txBody>
      </p:sp>
      <p:sp>
        <p:nvSpPr>
          <p:cNvPr id="11274" name="矩形 11273"/>
          <p:cNvSpPr/>
          <p:nvPr/>
        </p:nvSpPr>
        <p:spPr>
          <a:xfrm>
            <a:off x="1981200" y="1905000"/>
            <a:ext cx="3581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唐</a:t>
            </a:r>
            <a:r>
              <a:rPr lang="en-US" altLang="zh-CN" sz="40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40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白居易</a:t>
            </a:r>
          </a:p>
        </p:txBody>
      </p:sp>
      <p:sp>
        <p:nvSpPr>
          <p:cNvPr id="5" name="文本框 12349"/>
          <p:cNvSpPr txBox="1"/>
          <p:nvPr/>
        </p:nvSpPr>
        <p:spPr>
          <a:xfrm>
            <a:off x="5257800" y="3886200"/>
            <a:ext cx="3529013" cy="22467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白居易，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唐朝诗人，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字乐天，号香山居士。 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他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一生写诗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3600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多首，是唐朝写诗最多的诗人。</a:t>
            </a:r>
          </a:p>
        </p:txBody>
      </p:sp>
      <p:pic>
        <p:nvPicPr>
          <p:cNvPr id="6" name="图片 5" descr="白居易 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4600" y="3124200"/>
            <a:ext cx="2602296" cy="373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14341"/>
          <p:cNvSpPr txBox="1"/>
          <p:nvPr/>
        </p:nvSpPr>
        <p:spPr>
          <a:xfrm>
            <a:off x="2895600" y="1066800"/>
            <a:ext cx="4343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ea typeface="楷体_GB2312" pitchFamily="49" charset="-122"/>
              </a:rPr>
              <a:t>：</a:t>
            </a:r>
            <a:r>
              <a:rPr lang="zh-CN" altLang="en-US" sz="3600" b="1" dirty="0" smtClean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荷花</a:t>
            </a: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池塘里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3009"/>
          <p:cNvSpPr txBox="1"/>
          <p:nvPr/>
        </p:nvSpPr>
        <p:spPr>
          <a:xfrm>
            <a:off x="2590800" y="304800"/>
            <a:ext cx="4343400" cy="146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0" dirty="0" smtClean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池上</a:t>
            </a:r>
            <a:endParaRPr lang="zh-CN" altLang="en-US" sz="3600" b="0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0" dirty="0" smtClean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（唐） 白居易</a:t>
            </a:r>
            <a:endParaRPr lang="zh-CN" altLang="en-US" sz="3600" b="0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43011" name="表格 43010"/>
          <p:cNvGraphicFramePr/>
          <p:nvPr/>
        </p:nvGraphicFramePr>
        <p:xfrm>
          <a:off x="1600200" y="1905000"/>
          <a:ext cx="6400800" cy="4222750"/>
        </p:xfrm>
        <a:graphic>
          <a:graphicData uri="http://schemas.openxmlformats.org/drawingml/2006/table">
            <a:tbl>
              <a:tblPr/>
              <a:tblGrid>
                <a:gridCol w="800100"/>
                <a:gridCol w="798513"/>
                <a:gridCol w="800100"/>
                <a:gridCol w="798512"/>
                <a:gridCol w="800100"/>
                <a:gridCol w="800100"/>
                <a:gridCol w="688975"/>
                <a:gridCol w="914400"/>
              </a:tblGrid>
              <a:tr h="8778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11160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1128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11160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43120" name="文本框 43119"/>
          <p:cNvSpPr txBox="1"/>
          <p:nvPr/>
        </p:nvSpPr>
        <p:spPr>
          <a:xfrm>
            <a:off x="1600200" y="1905000"/>
            <a:ext cx="6324600" cy="41549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 dirty="0" smtClean="0">
                <a:ea typeface="楷体_GB2312" pitchFamily="49" charset="-122"/>
              </a:rPr>
              <a:t>小 娃                ，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b="1" dirty="0" smtClean="0">
                <a:latin typeface="Arial" panose="020B0604020202020204" pitchFamily="34" charset="0"/>
                <a:ea typeface="楷体_GB2312" pitchFamily="49" charset="-122"/>
              </a:rPr>
              <a:t>偷           莲      。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b="1" dirty="0">
                <a:ea typeface="楷体_GB2312" pitchFamily="49" charset="-122"/>
              </a:rPr>
              <a:t>不</a:t>
            </a:r>
            <a:r>
              <a:rPr lang="zh-CN" altLang="en-US" sz="4800" b="1" dirty="0" smtClean="0">
                <a:latin typeface="Arial" panose="020B0604020202020204" pitchFamily="34" charset="0"/>
                <a:ea typeface="楷体_GB2312" pitchFamily="49" charset="-122"/>
              </a:rPr>
              <a:t> 解                </a:t>
            </a:r>
            <a:r>
              <a:rPr lang="zh-CN" altLang="en-US" sz="4800" b="1" dirty="0" smtClean="0">
                <a:ea typeface="楷体_GB2312" pitchFamily="49" charset="-122"/>
              </a:rPr>
              <a:t>，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b="1" dirty="0" smtClean="0">
                <a:ea typeface="楷体_GB2312" pitchFamily="49" charset="-122"/>
              </a:rPr>
              <a:t>浮  萍</a:t>
            </a:r>
            <a:r>
              <a:rPr lang="zh-CN" altLang="en-US" sz="4800" b="1" dirty="0" smtClean="0">
                <a:latin typeface="Arial" panose="020B0604020202020204" pitchFamily="34" charset="0"/>
                <a:ea typeface="楷体_GB2312" pitchFamily="49" charset="-122"/>
              </a:rPr>
              <a:t>               。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43125" name="图片 43124" descr="a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228600"/>
            <a:ext cx="1758950" cy="1441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431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1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pPr algn="ctr"/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r>
              <a:rPr lang="zh-CN" altLang="en-US" dirty="0" smtClean="0"/>
              <a:t>第二课时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图片 53249" descr="背景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1" name="图片 53250" descr="tu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1913" y="117475"/>
            <a:ext cx="6556375" cy="5759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2" name="图片 53251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" y="5329238"/>
            <a:ext cx="184150" cy="83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3" name="图片 53252" descr="按钮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21600000">
            <a:off x="195263" y="5949950"/>
            <a:ext cx="200025" cy="9080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3254" name="对象 53253"/>
          <p:cNvGraphicFramePr>
            <a:graphicFrameLocks/>
          </p:cNvGraphicFramePr>
          <p:nvPr/>
        </p:nvGraphicFramePr>
        <p:xfrm>
          <a:off x="2867025" y="6142038"/>
          <a:ext cx="446088" cy="1103312"/>
        </p:xfrm>
        <a:graphic>
          <a:graphicData uri="http://schemas.openxmlformats.org/presentationml/2006/ole">
            <p:oleObj spid="_x0000_s120869" r:id="rId7" imgW="860400" imgH="1607040" progId="">
              <p:embed/>
            </p:oleObj>
          </a:graphicData>
        </a:graphic>
      </p:graphicFrame>
      <p:graphicFrame>
        <p:nvGraphicFramePr>
          <p:cNvPr id="53255" name="对象 53254"/>
          <p:cNvGraphicFramePr>
            <a:graphicFrameLocks/>
          </p:cNvGraphicFramePr>
          <p:nvPr/>
        </p:nvGraphicFramePr>
        <p:xfrm>
          <a:off x="5832475" y="5561013"/>
          <a:ext cx="1595438" cy="1612900"/>
        </p:xfrm>
        <a:graphic>
          <a:graphicData uri="http://schemas.openxmlformats.org/presentationml/2006/ole">
            <p:oleObj spid="_x0000_s120868" r:id="rId8" imgW="1595160" imgH="1613520" progId="">
              <p:embed/>
            </p:oleObj>
          </a:graphicData>
        </a:graphic>
      </p:graphicFrame>
      <p:graphicFrame>
        <p:nvGraphicFramePr>
          <p:cNvPr id="53256" name="对象 53255"/>
          <p:cNvGraphicFramePr>
            <a:graphicFrameLocks/>
          </p:cNvGraphicFramePr>
          <p:nvPr/>
        </p:nvGraphicFramePr>
        <p:xfrm>
          <a:off x="8893175" y="6310313"/>
          <a:ext cx="431800" cy="233362"/>
        </p:xfrm>
        <a:graphic>
          <a:graphicData uri="http://schemas.openxmlformats.org/presentationml/2006/ole">
            <p:oleObj spid="_x0000_s120867" r:id="rId9" imgW="432360" imgH="232920" progId="">
              <p:embed/>
            </p:oleObj>
          </a:graphicData>
        </a:graphic>
      </p:graphicFrame>
      <p:graphicFrame>
        <p:nvGraphicFramePr>
          <p:cNvPr id="53257" name="内容占位符 53256">
            <a:hlinkClick r:id="" action="ppaction://noaction"/>
          </p:cNvPr>
          <p:cNvGraphicFramePr>
            <a:graphicFrameLocks/>
          </p:cNvGraphicFramePr>
          <p:nvPr>
            <p:ph sz="quarter" idx="2"/>
          </p:nvPr>
        </p:nvGraphicFramePr>
        <p:xfrm>
          <a:off x="-142875" y="4248150"/>
          <a:ext cx="1619250" cy="2709863"/>
        </p:xfrm>
        <a:graphic>
          <a:graphicData uri="http://schemas.openxmlformats.org/presentationml/2006/ole">
            <p:oleObj spid="_x0000_s120866" r:id="rId10" imgW="1787040" imgH="3547080" progId="">
              <p:embed/>
            </p:oleObj>
          </a:graphicData>
        </a:graphic>
      </p:graphicFrame>
      <p:graphicFrame>
        <p:nvGraphicFramePr>
          <p:cNvPr id="53258" name="内容占位符 53257"/>
          <p:cNvGraphicFramePr>
            <a:graphicFrameLocks/>
          </p:cNvGraphicFramePr>
          <p:nvPr>
            <p:ph sz="quarter" idx="3"/>
          </p:nvPr>
        </p:nvGraphicFramePr>
        <p:xfrm>
          <a:off x="4392613" y="5518150"/>
          <a:ext cx="1373187" cy="2187575"/>
        </p:xfrm>
        <a:graphic>
          <a:graphicData uri="http://schemas.openxmlformats.org/presentationml/2006/ole">
            <p:oleObj spid="_x0000_s120865" r:id="rId11" imgW="1385640" imgH="2206080" progId="">
              <p:embed/>
            </p:oleObj>
          </a:graphicData>
        </a:graphic>
      </p:graphicFrame>
      <p:graphicFrame>
        <p:nvGraphicFramePr>
          <p:cNvPr id="53259" name="内容占位符 53258"/>
          <p:cNvGraphicFramePr>
            <a:graphicFrameLocks/>
          </p:cNvGraphicFramePr>
          <p:nvPr>
            <p:ph sz="quarter" idx="4"/>
          </p:nvPr>
        </p:nvGraphicFramePr>
        <p:xfrm>
          <a:off x="7124700" y="4986338"/>
          <a:ext cx="1373188" cy="2187575"/>
        </p:xfrm>
        <a:graphic>
          <a:graphicData uri="http://schemas.openxmlformats.org/presentationml/2006/ole">
            <p:oleObj spid="_x0000_s120864" r:id="rId12" imgW="1385640" imgH="2206080" progId="">
              <p:embed/>
            </p:oleObj>
          </a:graphicData>
        </a:graphic>
      </p:graphicFrame>
      <p:graphicFrame>
        <p:nvGraphicFramePr>
          <p:cNvPr id="53260" name="对象 53259"/>
          <p:cNvGraphicFramePr>
            <a:graphicFrameLocks/>
          </p:cNvGraphicFramePr>
          <p:nvPr/>
        </p:nvGraphicFramePr>
        <p:xfrm>
          <a:off x="7921625" y="3502025"/>
          <a:ext cx="1373188" cy="3384550"/>
        </p:xfrm>
        <a:graphic>
          <a:graphicData uri="http://schemas.openxmlformats.org/presentationml/2006/ole">
            <p:oleObj spid="_x0000_s120863" r:id="rId13" imgW="1385640" imgH="2206080" progId="">
              <p:embed/>
            </p:oleObj>
          </a:graphicData>
        </a:graphic>
      </p:graphicFrame>
      <p:graphicFrame>
        <p:nvGraphicFramePr>
          <p:cNvPr id="53261" name="对象 53260"/>
          <p:cNvGraphicFramePr>
            <a:graphicFrameLocks/>
          </p:cNvGraphicFramePr>
          <p:nvPr/>
        </p:nvGraphicFramePr>
        <p:xfrm>
          <a:off x="1979613" y="5373688"/>
          <a:ext cx="1189037" cy="1989137"/>
        </p:xfrm>
        <a:graphic>
          <a:graphicData uri="http://schemas.openxmlformats.org/presentationml/2006/ole">
            <p:oleObj spid="_x0000_s120862" r:id="rId14" imgW="1787040" imgH="3547080" progId="">
              <p:embed/>
            </p:oleObj>
          </a:graphicData>
        </a:graphic>
      </p:graphicFrame>
      <p:graphicFrame>
        <p:nvGraphicFramePr>
          <p:cNvPr id="53262" name="对象 53261"/>
          <p:cNvGraphicFramePr>
            <a:graphicFrameLocks/>
          </p:cNvGraphicFramePr>
          <p:nvPr/>
        </p:nvGraphicFramePr>
        <p:xfrm>
          <a:off x="3313113" y="6135688"/>
          <a:ext cx="922337" cy="1543050"/>
        </p:xfrm>
        <a:graphic>
          <a:graphicData uri="http://schemas.openxmlformats.org/presentationml/2006/ole">
            <p:oleObj spid="_x0000_s120861" r:id="rId15" imgW="1787040" imgH="3547080" progId="">
              <p:embed/>
            </p:oleObj>
          </a:graphicData>
        </a:graphic>
      </p:graphicFrame>
      <p:graphicFrame>
        <p:nvGraphicFramePr>
          <p:cNvPr id="53263" name="内容占位符 53262"/>
          <p:cNvGraphicFramePr>
            <a:graphicFrameLocks/>
          </p:cNvGraphicFramePr>
          <p:nvPr>
            <p:ph sz="quarter" idx="1"/>
          </p:nvPr>
        </p:nvGraphicFramePr>
        <p:xfrm>
          <a:off x="781050" y="5416550"/>
          <a:ext cx="1595438" cy="1612900"/>
        </p:xfrm>
        <a:graphic>
          <a:graphicData uri="http://schemas.openxmlformats.org/presentationml/2006/ole">
            <p:oleObj spid="_x0000_s120860" r:id="rId16" imgW="1595160" imgH="1613520" progId="">
              <p:embed/>
            </p:oleObj>
          </a:graphicData>
        </a:graphic>
      </p:graphicFrame>
      <p:graphicFrame>
        <p:nvGraphicFramePr>
          <p:cNvPr id="53264" name="对象 53263"/>
          <p:cNvGraphicFramePr>
            <a:graphicFrameLocks/>
          </p:cNvGraphicFramePr>
          <p:nvPr/>
        </p:nvGraphicFramePr>
        <p:xfrm>
          <a:off x="865188" y="6553200"/>
          <a:ext cx="431800" cy="233363"/>
        </p:xfrm>
        <a:graphic>
          <a:graphicData uri="http://schemas.openxmlformats.org/presentationml/2006/ole">
            <p:oleObj spid="_x0000_s120859" r:id="rId17" imgW="432360" imgH="232920" progId="">
              <p:embed/>
            </p:oleObj>
          </a:graphicData>
        </a:graphic>
      </p:graphicFrame>
      <p:graphicFrame>
        <p:nvGraphicFramePr>
          <p:cNvPr id="53265" name="对象 53264"/>
          <p:cNvGraphicFramePr>
            <a:graphicFrameLocks/>
          </p:cNvGraphicFramePr>
          <p:nvPr/>
        </p:nvGraphicFramePr>
        <p:xfrm>
          <a:off x="1009650" y="6381750"/>
          <a:ext cx="431800" cy="233363"/>
        </p:xfrm>
        <a:graphic>
          <a:graphicData uri="http://schemas.openxmlformats.org/presentationml/2006/ole">
            <p:oleObj spid="_x0000_s120858" r:id="rId18" imgW="432360" imgH="232920" progId="">
              <p:embed/>
            </p:oleObj>
          </a:graphicData>
        </a:graphic>
      </p:graphicFrame>
      <p:graphicFrame>
        <p:nvGraphicFramePr>
          <p:cNvPr id="53266" name="对象 53265"/>
          <p:cNvGraphicFramePr>
            <a:graphicFrameLocks/>
          </p:cNvGraphicFramePr>
          <p:nvPr/>
        </p:nvGraphicFramePr>
        <p:xfrm>
          <a:off x="1152525" y="6653213"/>
          <a:ext cx="431800" cy="233362"/>
        </p:xfrm>
        <a:graphic>
          <a:graphicData uri="http://schemas.openxmlformats.org/presentationml/2006/ole">
            <p:oleObj spid="_x0000_s120857" r:id="rId19" imgW="432360" imgH="232920" progId="">
              <p:embed/>
            </p:oleObj>
          </a:graphicData>
        </a:graphic>
      </p:graphicFrame>
      <p:graphicFrame>
        <p:nvGraphicFramePr>
          <p:cNvPr id="53267" name="对象 53266"/>
          <p:cNvGraphicFramePr>
            <a:graphicFrameLocks/>
          </p:cNvGraphicFramePr>
          <p:nvPr/>
        </p:nvGraphicFramePr>
        <p:xfrm>
          <a:off x="433388" y="6553200"/>
          <a:ext cx="431800" cy="233363"/>
        </p:xfrm>
        <a:graphic>
          <a:graphicData uri="http://schemas.openxmlformats.org/presentationml/2006/ole">
            <p:oleObj spid="_x0000_s120856" r:id="rId20" imgW="432360" imgH="232920" progId="">
              <p:embed/>
            </p:oleObj>
          </a:graphicData>
        </a:graphic>
      </p:graphicFrame>
      <p:graphicFrame>
        <p:nvGraphicFramePr>
          <p:cNvPr id="53268" name="对象 53267"/>
          <p:cNvGraphicFramePr>
            <a:graphicFrameLocks/>
          </p:cNvGraphicFramePr>
          <p:nvPr/>
        </p:nvGraphicFramePr>
        <p:xfrm>
          <a:off x="1728788" y="6526213"/>
          <a:ext cx="431800" cy="233362"/>
        </p:xfrm>
        <a:graphic>
          <a:graphicData uri="http://schemas.openxmlformats.org/presentationml/2006/ole">
            <p:oleObj spid="_x0000_s120855" r:id="rId21" imgW="432360" imgH="232920" progId="">
              <p:embed/>
            </p:oleObj>
          </a:graphicData>
        </a:graphic>
      </p:graphicFrame>
      <p:graphicFrame>
        <p:nvGraphicFramePr>
          <p:cNvPr id="53269" name="对象 53268"/>
          <p:cNvGraphicFramePr>
            <a:graphicFrameLocks/>
          </p:cNvGraphicFramePr>
          <p:nvPr/>
        </p:nvGraphicFramePr>
        <p:xfrm>
          <a:off x="2160588" y="6580188"/>
          <a:ext cx="431800" cy="233362"/>
        </p:xfrm>
        <a:graphic>
          <a:graphicData uri="http://schemas.openxmlformats.org/presentationml/2006/ole">
            <p:oleObj spid="_x0000_s120854" r:id="rId22" imgW="432360" imgH="232920" progId="">
              <p:embed/>
            </p:oleObj>
          </a:graphicData>
        </a:graphic>
      </p:graphicFrame>
      <p:graphicFrame>
        <p:nvGraphicFramePr>
          <p:cNvPr id="53270" name="对象 53269"/>
          <p:cNvGraphicFramePr>
            <a:graphicFrameLocks/>
          </p:cNvGraphicFramePr>
          <p:nvPr/>
        </p:nvGraphicFramePr>
        <p:xfrm>
          <a:off x="-34925" y="6165850"/>
          <a:ext cx="431800" cy="233363"/>
        </p:xfrm>
        <a:graphic>
          <a:graphicData uri="http://schemas.openxmlformats.org/presentationml/2006/ole">
            <p:oleObj spid="_x0000_s120853" r:id="rId23" imgW="432360" imgH="232920" progId="">
              <p:embed/>
            </p:oleObj>
          </a:graphicData>
        </a:graphic>
      </p:graphicFrame>
      <p:graphicFrame>
        <p:nvGraphicFramePr>
          <p:cNvPr id="53271" name="对象 53270"/>
          <p:cNvGraphicFramePr>
            <a:graphicFrameLocks/>
          </p:cNvGraphicFramePr>
          <p:nvPr/>
        </p:nvGraphicFramePr>
        <p:xfrm>
          <a:off x="73025" y="5734050"/>
          <a:ext cx="431800" cy="233363"/>
        </p:xfrm>
        <a:graphic>
          <a:graphicData uri="http://schemas.openxmlformats.org/presentationml/2006/ole">
            <p:oleObj spid="_x0000_s120852" r:id="rId24" imgW="432360" imgH="232920" progId="">
              <p:embed/>
            </p:oleObj>
          </a:graphicData>
        </a:graphic>
      </p:graphicFrame>
      <p:graphicFrame>
        <p:nvGraphicFramePr>
          <p:cNvPr id="53272" name="对象 53271"/>
          <p:cNvGraphicFramePr>
            <a:graphicFrameLocks/>
          </p:cNvGraphicFramePr>
          <p:nvPr/>
        </p:nvGraphicFramePr>
        <p:xfrm>
          <a:off x="3097213" y="6553200"/>
          <a:ext cx="431800" cy="233363"/>
        </p:xfrm>
        <a:graphic>
          <a:graphicData uri="http://schemas.openxmlformats.org/presentationml/2006/ole">
            <p:oleObj spid="_x0000_s120851" r:id="rId25" imgW="432360" imgH="232920" progId="">
              <p:embed/>
            </p:oleObj>
          </a:graphicData>
        </a:graphic>
      </p:graphicFrame>
      <p:graphicFrame>
        <p:nvGraphicFramePr>
          <p:cNvPr id="53273" name="对象 53272"/>
          <p:cNvGraphicFramePr>
            <a:graphicFrameLocks/>
          </p:cNvGraphicFramePr>
          <p:nvPr/>
        </p:nvGraphicFramePr>
        <p:xfrm>
          <a:off x="2520950" y="6310313"/>
          <a:ext cx="431800" cy="233362"/>
        </p:xfrm>
        <a:graphic>
          <a:graphicData uri="http://schemas.openxmlformats.org/presentationml/2006/ole">
            <p:oleObj spid="_x0000_s120850" r:id="rId26" imgW="432360" imgH="232920" progId="">
              <p:embed/>
            </p:oleObj>
          </a:graphicData>
        </a:graphic>
      </p:graphicFrame>
      <p:graphicFrame>
        <p:nvGraphicFramePr>
          <p:cNvPr id="53274" name="对象 53273"/>
          <p:cNvGraphicFramePr>
            <a:graphicFrameLocks/>
          </p:cNvGraphicFramePr>
          <p:nvPr/>
        </p:nvGraphicFramePr>
        <p:xfrm>
          <a:off x="4465638" y="6553200"/>
          <a:ext cx="431800" cy="233363"/>
        </p:xfrm>
        <a:graphic>
          <a:graphicData uri="http://schemas.openxmlformats.org/presentationml/2006/ole">
            <p:oleObj spid="_x0000_s120849" r:id="rId27" imgW="432360" imgH="232920" progId="">
              <p:embed/>
            </p:oleObj>
          </a:graphicData>
        </a:graphic>
      </p:graphicFrame>
      <p:graphicFrame>
        <p:nvGraphicFramePr>
          <p:cNvPr id="53275" name="对象 53274"/>
          <p:cNvGraphicFramePr>
            <a:graphicFrameLocks/>
          </p:cNvGraphicFramePr>
          <p:nvPr/>
        </p:nvGraphicFramePr>
        <p:xfrm>
          <a:off x="4824413" y="6381750"/>
          <a:ext cx="431800" cy="233363"/>
        </p:xfrm>
        <a:graphic>
          <a:graphicData uri="http://schemas.openxmlformats.org/presentationml/2006/ole">
            <p:oleObj spid="_x0000_s120848" r:id="rId28" imgW="432360" imgH="232920" progId="">
              <p:embed/>
            </p:oleObj>
          </a:graphicData>
        </a:graphic>
      </p:graphicFrame>
      <p:graphicFrame>
        <p:nvGraphicFramePr>
          <p:cNvPr id="53276" name="对象 53275"/>
          <p:cNvGraphicFramePr>
            <a:graphicFrameLocks/>
          </p:cNvGraphicFramePr>
          <p:nvPr/>
        </p:nvGraphicFramePr>
        <p:xfrm>
          <a:off x="5257800" y="6553200"/>
          <a:ext cx="431800" cy="233363"/>
        </p:xfrm>
        <a:graphic>
          <a:graphicData uri="http://schemas.openxmlformats.org/presentationml/2006/ole">
            <p:oleObj spid="_x0000_s120847" r:id="rId29" imgW="432360" imgH="232920" progId="">
              <p:embed/>
            </p:oleObj>
          </a:graphicData>
        </a:graphic>
      </p:graphicFrame>
      <p:graphicFrame>
        <p:nvGraphicFramePr>
          <p:cNvPr id="53277" name="对象 53276"/>
          <p:cNvGraphicFramePr>
            <a:graphicFrameLocks/>
          </p:cNvGraphicFramePr>
          <p:nvPr/>
        </p:nvGraphicFramePr>
        <p:xfrm>
          <a:off x="6049963" y="6553200"/>
          <a:ext cx="431800" cy="233363"/>
        </p:xfrm>
        <a:graphic>
          <a:graphicData uri="http://schemas.openxmlformats.org/presentationml/2006/ole">
            <p:oleObj spid="_x0000_s120846" r:id="rId30" imgW="432360" imgH="232920" progId="">
              <p:embed/>
            </p:oleObj>
          </a:graphicData>
        </a:graphic>
      </p:graphicFrame>
      <p:graphicFrame>
        <p:nvGraphicFramePr>
          <p:cNvPr id="53278" name="对象 53277"/>
          <p:cNvGraphicFramePr>
            <a:graphicFrameLocks/>
          </p:cNvGraphicFramePr>
          <p:nvPr/>
        </p:nvGraphicFramePr>
        <p:xfrm>
          <a:off x="6769100" y="6553200"/>
          <a:ext cx="431800" cy="233363"/>
        </p:xfrm>
        <a:graphic>
          <a:graphicData uri="http://schemas.openxmlformats.org/presentationml/2006/ole">
            <p:oleObj spid="_x0000_s120845" r:id="rId31" imgW="432360" imgH="232920" progId="">
              <p:embed/>
            </p:oleObj>
          </a:graphicData>
        </a:graphic>
      </p:graphicFrame>
      <p:graphicFrame>
        <p:nvGraphicFramePr>
          <p:cNvPr id="53279" name="对象 53278"/>
          <p:cNvGraphicFramePr>
            <a:graphicFrameLocks/>
          </p:cNvGraphicFramePr>
          <p:nvPr/>
        </p:nvGraphicFramePr>
        <p:xfrm>
          <a:off x="7416800" y="6094413"/>
          <a:ext cx="431800" cy="233362"/>
        </p:xfrm>
        <a:graphic>
          <a:graphicData uri="http://schemas.openxmlformats.org/presentationml/2006/ole">
            <p:oleObj spid="_x0000_s120844" r:id="rId32" imgW="432360" imgH="232920" progId="">
              <p:embed/>
            </p:oleObj>
          </a:graphicData>
        </a:graphic>
      </p:graphicFrame>
      <p:graphicFrame>
        <p:nvGraphicFramePr>
          <p:cNvPr id="53280" name="对象 53279"/>
          <p:cNvGraphicFramePr>
            <a:graphicFrameLocks/>
          </p:cNvGraphicFramePr>
          <p:nvPr/>
        </p:nvGraphicFramePr>
        <p:xfrm>
          <a:off x="7632700" y="6237288"/>
          <a:ext cx="431800" cy="233362"/>
        </p:xfrm>
        <a:graphic>
          <a:graphicData uri="http://schemas.openxmlformats.org/presentationml/2006/ole">
            <p:oleObj spid="_x0000_s120843" r:id="rId33" imgW="432360" imgH="232920" progId="">
              <p:embed/>
            </p:oleObj>
          </a:graphicData>
        </a:graphic>
      </p:graphicFrame>
      <p:graphicFrame>
        <p:nvGraphicFramePr>
          <p:cNvPr id="53281" name="对象 53280"/>
          <p:cNvGraphicFramePr>
            <a:graphicFrameLocks/>
          </p:cNvGraphicFramePr>
          <p:nvPr/>
        </p:nvGraphicFramePr>
        <p:xfrm>
          <a:off x="7777163" y="6553200"/>
          <a:ext cx="431800" cy="233363"/>
        </p:xfrm>
        <a:graphic>
          <a:graphicData uri="http://schemas.openxmlformats.org/presentationml/2006/ole">
            <p:oleObj spid="_x0000_s120842" r:id="rId34" imgW="432360" imgH="232920" progId="">
              <p:embed/>
            </p:oleObj>
          </a:graphicData>
        </a:graphic>
      </p:graphicFrame>
      <p:graphicFrame>
        <p:nvGraphicFramePr>
          <p:cNvPr id="53282" name="对象 53281"/>
          <p:cNvGraphicFramePr>
            <a:graphicFrameLocks/>
          </p:cNvGraphicFramePr>
          <p:nvPr/>
        </p:nvGraphicFramePr>
        <p:xfrm>
          <a:off x="8137525" y="6310313"/>
          <a:ext cx="431800" cy="233362"/>
        </p:xfrm>
        <a:graphic>
          <a:graphicData uri="http://schemas.openxmlformats.org/presentationml/2006/ole">
            <p:oleObj spid="_x0000_s120841" r:id="rId35" imgW="432360" imgH="232920" progId="">
              <p:embed/>
            </p:oleObj>
          </a:graphicData>
        </a:graphic>
      </p:graphicFrame>
      <p:graphicFrame>
        <p:nvGraphicFramePr>
          <p:cNvPr id="53283" name="对象 53282"/>
          <p:cNvGraphicFramePr>
            <a:graphicFrameLocks/>
          </p:cNvGraphicFramePr>
          <p:nvPr/>
        </p:nvGraphicFramePr>
        <p:xfrm>
          <a:off x="8353425" y="6553200"/>
          <a:ext cx="431800" cy="233363"/>
        </p:xfrm>
        <a:graphic>
          <a:graphicData uri="http://schemas.openxmlformats.org/presentationml/2006/ole">
            <p:oleObj spid="_x0000_s120840" r:id="rId36" imgW="432360" imgH="232920" progId="">
              <p:embed/>
            </p:oleObj>
          </a:graphicData>
        </a:graphic>
      </p:graphicFrame>
      <p:graphicFrame>
        <p:nvGraphicFramePr>
          <p:cNvPr id="53284" name="对象 53283"/>
          <p:cNvGraphicFramePr>
            <a:graphicFrameLocks/>
          </p:cNvGraphicFramePr>
          <p:nvPr/>
        </p:nvGraphicFramePr>
        <p:xfrm>
          <a:off x="8677275" y="6165850"/>
          <a:ext cx="431800" cy="233363"/>
        </p:xfrm>
        <a:graphic>
          <a:graphicData uri="http://schemas.openxmlformats.org/presentationml/2006/ole">
            <p:oleObj spid="_x0000_s120839" r:id="rId37" imgW="432360" imgH="232920" progId="">
              <p:embed/>
            </p:oleObj>
          </a:graphicData>
        </a:graphic>
      </p:graphicFrame>
      <p:graphicFrame>
        <p:nvGraphicFramePr>
          <p:cNvPr id="53285" name="对象 53284"/>
          <p:cNvGraphicFramePr>
            <a:graphicFrameLocks/>
          </p:cNvGraphicFramePr>
          <p:nvPr/>
        </p:nvGraphicFramePr>
        <p:xfrm>
          <a:off x="8677275" y="6553200"/>
          <a:ext cx="431800" cy="233363"/>
        </p:xfrm>
        <a:graphic>
          <a:graphicData uri="http://schemas.openxmlformats.org/presentationml/2006/ole">
            <p:oleObj spid="_x0000_s120838" r:id="rId38" imgW="432360" imgH="232920" progId="">
              <p:embed/>
            </p:oleObj>
          </a:graphicData>
        </a:graphic>
      </p:graphicFrame>
      <p:graphicFrame>
        <p:nvGraphicFramePr>
          <p:cNvPr id="53286" name="对象 53285"/>
          <p:cNvGraphicFramePr>
            <a:graphicFrameLocks/>
          </p:cNvGraphicFramePr>
          <p:nvPr/>
        </p:nvGraphicFramePr>
        <p:xfrm>
          <a:off x="8858250" y="5861050"/>
          <a:ext cx="431800" cy="233363"/>
        </p:xfrm>
        <a:graphic>
          <a:graphicData uri="http://schemas.openxmlformats.org/presentationml/2006/ole">
            <p:oleObj spid="_x0000_s120837" r:id="rId39" imgW="432360" imgH="232920" progId="">
              <p:embed/>
            </p:oleObj>
          </a:graphicData>
        </a:graphic>
      </p:graphicFrame>
      <p:graphicFrame>
        <p:nvGraphicFramePr>
          <p:cNvPr id="53287" name="对象 53286"/>
          <p:cNvGraphicFramePr>
            <a:graphicFrameLocks/>
          </p:cNvGraphicFramePr>
          <p:nvPr/>
        </p:nvGraphicFramePr>
        <p:xfrm>
          <a:off x="8785225" y="5373688"/>
          <a:ext cx="431800" cy="233362"/>
        </p:xfrm>
        <a:graphic>
          <a:graphicData uri="http://schemas.openxmlformats.org/presentationml/2006/ole">
            <p:oleObj spid="_x0000_s120836" r:id="rId40" imgW="432360" imgH="232920" progId="">
              <p:embed/>
            </p:oleObj>
          </a:graphicData>
        </a:graphic>
      </p:graphicFrame>
      <p:graphicFrame>
        <p:nvGraphicFramePr>
          <p:cNvPr id="53288" name="对象 53287"/>
          <p:cNvGraphicFramePr>
            <a:graphicFrameLocks/>
          </p:cNvGraphicFramePr>
          <p:nvPr/>
        </p:nvGraphicFramePr>
        <p:xfrm>
          <a:off x="-34925" y="6653213"/>
          <a:ext cx="431800" cy="233362"/>
        </p:xfrm>
        <a:graphic>
          <a:graphicData uri="http://schemas.openxmlformats.org/presentationml/2006/ole">
            <p:oleObj spid="_x0000_s120835" r:id="rId41" imgW="432360" imgH="232920" progId="">
              <p:embed/>
            </p:oleObj>
          </a:graphicData>
        </a:graphic>
      </p:graphicFrame>
      <p:graphicFrame>
        <p:nvGraphicFramePr>
          <p:cNvPr id="53289" name="对象 53288"/>
          <p:cNvGraphicFramePr>
            <a:graphicFrameLocks/>
          </p:cNvGraphicFramePr>
          <p:nvPr/>
        </p:nvGraphicFramePr>
        <p:xfrm>
          <a:off x="144463" y="6381750"/>
          <a:ext cx="431800" cy="233363"/>
        </p:xfrm>
        <a:graphic>
          <a:graphicData uri="http://schemas.openxmlformats.org/presentationml/2006/ole">
            <p:oleObj spid="_x0000_s120834" r:id="rId42" imgW="432360" imgH="232920" progId="">
              <p:embed/>
            </p:oleObj>
          </a:graphicData>
        </a:graphic>
      </p:graphicFrame>
      <p:graphicFrame>
        <p:nvGraphicFramePr>
          <p:cNvPr id="53290" name="对象 53289"/>
          <p:cNvGraphicFramePr>
            <a:graphicFrameLocks/>
          </p:cNvGraphicFramePr>
          <p:nvPr/>
        </p:nvGraphicFramePr>
        <p:xfrm>
          <a:off x="865188" y="6148388"/>
          <a:ext cx="431800" cy="233362"/>
        </p:xfrm>
        <a:graphic>
          <a:graphicData uri="http://schemas.openxmlformats.org/presentationml/2006/ole">
            <p:oleObj spid="_x0000_s120833" r:id="rId43" imgW="432360" imgH="232920" progId="">
              <p:embed/>
            </p:oleObj>
          </a:graphicData>
        </a:graphic>
      </p:graphicFrame>
      <p:pic>
        <p:nvPicPr>
          <p:cNvPr id="53291" name="图片 53290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588" y="6121400"/>
            <a:ext cx="184150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92" name="图片 53291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188" y="5473700"/>
            <a:ext cx="184150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93" name="图片 53292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4375" y="5373688"/>
            <a:ext cx="327025" cy="1484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94" name="矩形 53293"/>
          <p:cNvSpPr/>
          <p:nvPr/>
        </p:nvSpPr>
        <p:spPr>
          <a:xfrm>
            <a:off x="2209800" y="914400"/>
            <a:ext cx="5105400" cy="3200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/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儿童急走追黄蝶，</a:t>
            </a:r>
          </a:p>
          <a:p>
            <a:pPr lvl="0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飞入菜花无处寻。 </a:t>
            </a:r>
          </a:p>
          <a:p>
            <a:pPr lvl="0">
              <a:spcBef>
                <a:spcPct val="50000"/>
              </a:spcBef>
              <a:buChar char="•"/>
            </a:pP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95" name="矩形 53294"/>
          <p:cNvSpPr/>
          <p:nvPr/>
        </p:nvSpPr>
        <p:spPr>
          <a:xfrm>
            <a:off x="2819400" y="3657600"/>
            <a:ext cx="6858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—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杨万里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宿新市徐公店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28673"/>
          <p:cNvSpPr txBox="1"/>
          <p:nvPr/>
        </p:nvSpPr>
        <p:spPr>
          <a:xfrm>
            <a:off x="3621088" y="503238"/>
            <a:ext cx="1579562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小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池</a:t>
            </a:r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 </a:t>
            </a:r>
          </a:p>
        </p:txBody>
      </p:sp>
      <p:sp>
        <p:nvSpPr>
          <p:cNvPr id="28675" name="文本框 28674"/>
          <p:cNvSpPr txBox="1"/>
          <p:nvPr/>
        </p:nvSpPr>
        <p:spPr>
          <a:xfrm>
            <a:off x="4724400" y="1036638"/>
            <a:ext cx="171291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>
                <a:latin typeface="Arial" panose="020B0604020202020204" pitchFamily="34" charset="0"/>
                <a:ea typeface="楷体_GB2312" pitchFamily="49" charset="-122"/>
              </a:rPr>
              <a:t>杨万里</a:t>
            </a:r>
          </a:p>
        </p:txBody>
      </p:sp>
      <p:sp>
        <p:nvSpPr>
          <p:cNvPr id="28676" name="文本框 28675"/>
          <p:cNvSpPr txBox="1"/>
          <p:nvPr/>
        </p:nvSpPr>
        <p:spPr>
          <a:xfrm>
            <a:off x="2422525" y="1905000"/>
            <a:ext cx="5086350" cy="39338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泉眼无声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惜</a:t>
            </a:r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细流，</a:t>
            </a:r>
          </a:p>
          <a:p>
            <a:pPr lvl="0"/>
            <a:endParaRPr lang="zh-CN" altLang="en-US" sz="2000" b="1">
              <a:latin typeface="Arial" panose="020B0604020202020204" pitchFamily="34" charset="0"/>
              <a:ea typeface="楷体_GB2312" pitchFamily="49" charset="-122"/>
            </a:endParaRPr>
          </a:p>
          <a:p>
            <a:pPr lvl="0"/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树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阴</a:t>
            </a:r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照水爱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晴柔</a:t>
            </a:r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。</a:t>
            </a:r>
          </a:p>
          <a:p>
            <a:pPr lvl="0"/>
            <a:endParaRPr lang="zh-CN" altLang="en-US" sz="2000" b="1">
              <a:latin typeface="Arial" panose="020B0604020202020204" pitchFamily="34" charset="0"/>
              <a:ea typeface="楷体_GB2312" pitchFamily="49" charset="-122"/>
            </a:endParaRPr>
          </a:p>
          <a:p>
            <a:pPr lvl="0"/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小荷才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露</a:t>
            </a:r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尖尖角，</a:t>
            </a:r>
          </a:p>
          <a:p>
            <a:pPr lvl="0"/>
            <a:endParaRPr lang="zh-CN" altLang="en-US" sz="2000" b="1">
              <a:latin typeface="Arial" panose="020B0604020202020204" pitchFamily="34" charset="0"/>
              <a:ea typeface="楷体_GB2312" pitchFamily="49" charset="-122"/>
            </a:endParaRPr>
          </a:p>
          <a:p>
            <a:pPr lvl="0"/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早有蜻蜓立上头。</a:t>
            </a:r>
          </a:p>
        </p:txBody>
      </p:sp>
      <p:sp>
        <p:nvSpPr>
          <p:cNvPr id="28677" name="文本框 28676"/>
          <p:cNvSpPr txBox="1"/>
          <p:nvPr/>
        </p:nvSpPr>
        <p:spPr>
          <a:xfrm>
            <a:off x="4230688" y="152400"/>
            <a:ext cx="7064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chí</a:t>
            </a:r>
          </a:p>
        </p:txBody>
      </p:sp>
      <p:sp>
        <p:nvSpPr>
          <p:cNvPr id="28678" name="文本框 28677"/>
          <p:cNvSpPr txBox="1"/>
          <p:nvPr/>
        </p:nvSpPr>
        <p:spPr>
          <a:xfrm>
            <a:off x="2362200" y="1423988"/>
            <a:ext cx="10033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2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quán</a:t>
            </a:r>
          </a:p>
        </p:txBody>
      </p:sp>
      <p:sp>
        <p:nvSpPr>
          <p:cNvPr id="28679" name="文本框 28678"/>
          <p:cNvSpPr txBox="1"/>
          <p:nvPr/>
        </p:nvSpPr>
        <p:spPr>
          <a:xfrm>
            <a:off x="5013325" y="1516063"/>
            <a:ext cx="5937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2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xī</a:t>
            </a:r>
          </a:p>
        </p:txBody>
      </p:sp>
      <p:sp>
        <p:nvSpPr>
          <p:cNvPr id="28680" name="文本框 28679"/>
          <p:cNvSpPr txBox="1"/>
          <p:nvPr/>
        </p:nvSpPr>
        <p:spPr>
          <a:xfrm>
            <a:off x="3108325" y="2514600"/>
            <a:ext cx="79851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2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yīn</a:t>
            </a:r>
          </a:p>
        </p:txBody>
      </p:sp>
      <p:sp>
        <p:nvSpPr>
          <p:cNvPr id="28681" name="文本框 28680"/>
          <p:cNvSpPr txBox="1"/>
          <p:nvPr/>
        </p:nvSpPr>
        <p:spPr>
          <a:xfrm>
            <a:off x="5334000" y="2590800"/>
            <a:ext cx="9017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qíng</a:t>
            </a:r>
          </a:p>
        </p:txBody>
      </p:sp>
      <p:sp>
        <p:nvSpPr>
          <p:cNvPr id="28682" name="文本框 28681"/>
          <p:cNvSpPr txBox="1"/>
          <p:nvPr/>
        </p:nvSpPr>
        <p:spPr>
          <a:xfrm>
            <a:off x="6211888" y="2590800"/>
            <a:ext cx="7223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róu</a:t>
            </a:r>
          </a:p>
        </p:txBody>
      </p:sp>
      <p:sp>
        <p:nvSpPr>
          <p:cNvPr id="28683" name="文本框 28682"/>
          <p:cNvSpPr txBox="1"/>
          <p:nvPr/>
        </p:nvSpPr>
        <p:spPr>
          <a:xfrm>
            <a:off x="4343400" y="3611563"/>
            <a:ext cx="5937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2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9697" descr="bd058308e818b7386b60fbd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图片 29698" descr="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950" y="4149725"/>
            <a:ext cx="1435100" cy="264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矩形 29699"/>
          <p:cNvSpPr/>
          <p:nvPr/>
        </p:nvSpPr>
        <p:spPr>
          <a:xfrm>
            <a:off x="533400" y="381000"/>
            <a:ext cx="4876800" cy="420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杨万里</a:t>
            </a: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南宋诗人。他一生写过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2万多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首诗，保留到现在的有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4200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多首。他对自然景物有浓厚的兴趣，写了许多这方面的诗。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30721" descr="0170051319"/>
          <p:cNvPicPr>
            <a:picLocks noChangeAspect="1"/>
          </p:cNvPicPr>
          <p:nvPr/>
        </p:nvPicPr>
        <p:blipFill>
          <a:blip r:embed="rId3" cstate="print">
            <a:lum bright="30000"/>
          </a:blip>
          <a:stretch>
            <a:fillRect/>
          </a:stretch>
        </p:blipFill>
        <p:spPr>
          <a:xfrm>
            <a:off x="152400" y="152400"/>
            <a:ext cx="8686800" cy="647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文本框 30722"/>
          <p:cNvSpPr txBox="1"/>
          <p:nvPr/>
        </p:nvSpPr>
        <p:spPr>
          <a:xfrm>
            <a:off x="1981200" y="1828800"/>
            <a:ext cx="6172200" cy="411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>
                <a:solidFill>
                  <a:srgbClr val="0099FF"/>
                </a:solidFill>
                <a:latin typeface="Arial" panose="020B0604020202020204" pitchFamily="34" charset="0"/>
                <a:ea typeface="楷体_GB2312" pitchFamily="49" charset="-122"/>
              </a:rPr>
              <a:t>泉眼无声惜细流，</a:t>
            </a:r>
          </a:p>
          <a:p>
            <a:pPr lvl="0">
              <a:spcBef>
                <a:spcPct val="50000"/>
              </a:spcBef>
            </a:pPr>
            <a:r>
              <a:rPr lang="zh-CN" altLang="en-US" sz="4800" b="1">
                <a:solidFill>
                  <a:srgbClr val="0099FF"/>
                </a:solidFill>
                <a:latin typeface="Arial" panose="020B0604020202020204" pitchFamily="34" charset="0"/>
                <a:ea typeface="楷体_GB2312" pitchFamily="49" charset="-122"/>
              </a:rPr>
              <a:t>树阴照水爱晴柔。</a:t>
            </a:r>
          </a:p>
          <a:p>
            <a:pPr lvl="0">
              <a:spcBef>
                <a:spcPct val="50000"/>
              </a:spcBef>
            </a:pPr>
            <a:r>
              <a:rPr lang="zh-CN" altLang="en-US" sz="4800" b="1">
                <a:solidFill>
                  <a:srgbClr val="0099FF"/>
                </a:solidFill>
                <a:latin typeface="Arial" panose="020B0604020202020204" pitchFamily="34" charset="0"/>
                <a:ea typeface="楷体_GB2312" pitchFamily="49" charset="-122"/>
              </a:rPr>
              <a:t>小荷才露尖尖角，</a:t>
            </a:r>
          </a:p>
          <a:p>
            <a:pPr lvl="0">
              <a:spcBef>
                <a:spcPct val="50000"/>
              </a:spcBef>
            </a:pPr>
            <a:r>
              <a:rPr lang="zh-CN" altLang="en-US" sz="4800" b="1">
                <a:solidFill>
                  <a:srgbClr val="0099FF"/>
                </a:solidFill>
                <a:latin typeface="Arial" panose="020B0604020202020204" pitchFamily="34" charset="0"/>
                <a:ea typeface="楷体_GB2312" pitchFamily="49" charset="-122"/>
              </a:rPr>
              <a:t>早有晴蜓立上头。</a:t>
            </a:r>
          </a:p>
        </p:txBody>
      </p:sp>
      <p:sp>
        <p:nvSpPr>
          <p:cNvPr id="30724" name="文本框 30723"/>
          <p:cNvSpPr txBox="1"/>
          <p:nvPr/>
        </p:nvSpPr>
        <p:spPr>
          <a:xfrm>
            <a:off x="2590800" y="304800"/>
            <a:ext cx="4343400" cy="146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小池</a:t>
            </a:r>
          </a:p>
          <a:p>
            <a:pPr lvl="0">
              <a:spcBef>
                <a:spcPct val="50000"/>
              </a:spcBef>
            </a:pPr>
            <a:r>
              <a:rPr lang="zh-CN" altLang="en-US" sz="3600" b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（宋） 杨万里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33793"/>
          <p:cNvSpPr txBox="1"/>
          <p:nvPr/>
        </p:nvSpPr>
        <p:spPr>
          <a:xfrm>
            <a:off x="5832475" y="1752600"/>
            <a:ext cx="948055" cy="1005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爱</a:t>
            </a:r>
          </a:p>
        </p:txBody>
      </p:sp>
      <p:sp>
        <p:nvSpPr>
          <p:cNvPr id="33795" name="矩形 33794"/>
          <p:cNvSpPr/>
          <p:nvPr/>
        </p:nvSpPr>
        <p:spPr>
          <a:xfrm>
            <a:off x="3698875" y="1736725"/>
            <a:ext cx="948055" cy="1005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流</a:t>
            </a:r>
          </a:p>
        </p:txBody>
      </p:sp>
      <p:sp>
        <p:nvSpPr>
          <p:cNvPr id="33796" name="矩形 33795"/>
          <p:cNvSpPr/>
          <p:nvPr/>
        </p:nvSpPr>
        <p:spPr>
          <a:xfrm>
            <a:off x="3740150" y="3581400"/>
            <a:ext cx="948055" cy="1005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荷</a:t>
            </a:r>
          </a:p>
        </p:txBody>
      </p:sp>
      <p:sp>
        <p:nvSpPr>
          <p:cNvPr id="33797" name="矩形 33796"/>
          <p:cNvSpPr/>
          <p:nvPr/>
        </p:nvSpPr>
        <p:spPr>
          <a:xfrm>
            <a:off x="1530350" y="3578225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柔</a:t>
            </a:r>
          </a:p>
        </p:txBody>
      </p:sp>
      <p:sp>
        <p:nvSpPr>
          <p:cNvPr id="33798" name="矩形 33797"/>
          <p:cNvSpPr/>
          <p:nvPr/>
        </p:nvSpPr>
        <p:spPr>
          <a:xfrm>
            <a:off x="5908675" y="3581400"/>
            <a:ext cx="948055" cy="1005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露</a:t>
            </a:r>
          </a:p>
        </p:txBody>
      </p:sp>
      <p:sp>
        <p:nvSpPr>
          <p:cNvPr id="33799" name="矩形 33798"/>
          <p:cNvSpPr/>
          <p:nvPr/>
        </p:nvSpPr>
        <p:spPr>
          <a:xfrm>
            <a:off x="1641475" y="1752600"/>
            <a:ext cx="948055" cy="1005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zh-CN" sz="6000" b="1">
                <a:latin typeface="楷体_GB2312" pitchFamily="49" charset="-122"/>
                <a:ea typeface="楷体_GB2312" pitchFamily="49" charset="-122"/>
              </a:rPr>
              <a:t>泉</a:t>
            </a:r>
          </a:p>
        </p:txBody>
      </p:sp>
      <p:sp>
        <p:nvSpPr>
          <p:cNvPr id="2" name="矩形 1"/>
          <p:cNvSpPr/>
          <p:nvPr/>
        </p:nvSpPr>
        <p:spPr>
          <a:xfrm>
            <a:off x="1531620" y="4906645"/>
            <a:ext cx="948055" cy="1005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6" grpId="0"/>
      <p:bldP spid="33797" grpId="0"/>
      <p:bldP spid="33798" grpId="0"/>
      <p:bldP spid="33799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矩形 33794"/>
          <p:cNvSpPr/>
          <p:nvPr/>
        </p:nvSpPr>
        <p:spPr>
          <a:xfrm>
            <a:off x="4977765" y="1950085"/>
            <a:ext cx="1713230" cy="1005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清泉</a:t>
            </a:r>
          </a:p>
        </p:txBody>
      </p:sp>
      <p:sp>
        <p:nvSpPr>
          <p:cNvPr id="33796" name="矩形 33795"/>
          <p:cNvSpPr/>
          <p:nvPr/>
        </p:nvSpPr>
        <p:spPr>
          <a:xfrm>
            <a:off x="4977765" y="3578225"/>
            <a:ext cx="1713230" cy="1005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水流</a:t>
            </a:r>
          </a:p>
        </p:txBody>
      </p:sp>
      <p:sp>
        <p:nvSpPr>
          <p:cNvPr id="33797" name="矩形 33796"/>
          <p:cNvSpPr/>
          <p:nvPr/>
        </p:nvSpPr>
        <p:spPr>
          <a:xfrm>
            <a:off x="2978150" y="3578225"/>
            <a:ext cx="1713230" cy="1005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6000" b="1">
                <a:latin typeface="楷体_GB2312" pitchFamily="49" charset="-122"/>
                <a:ea typeface="楷体_GB2312" pitchFamily="49" charset="-122"/>
              </a:rPr>
              <a:t>流水</a:t>
            </a:r>
          </a:p>
        </p:txBody>
      </p:sp>
      <p:sp>
        <p:nvSpPr>
          <p:cNvPr id="33799" name="矩形 33798"/>
          <p:cNvSpPr/>
          <p:nvPr/>
        </p:nvSpPr>
        <p:spPr>
          <a:xfrm>
            <a:off x="2835910" y="1950085"/>
            <a:ext cx="1713230" cy="1005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zh-CN" sz="6000" b="1">
                <a:latin typeface="楷体_GB2312" pitchFamily="49" charset="-122"/>
                <a:ea typeface="楷体_GB2312" pitchFamily="49" charset="-122"/>
              </a:rPr>
              <a:t>泉水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33797" grpId="0"/>
      <p:bldP spid="3379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34817"/>
          <p:cNvSpPr txBox="1"/>
          <p:nvPr/>
        </p:nvSpPr>
        <p:spPr>
          <a:xfrm>
            <a:off x="2533650" y="3460750"/>
            <a:ext cx="5695950" cy="28638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5400" b="1">
                <a:latin typeface="Arial" panose="020B0604020202020204" pitchFamily="34" charset="0"/>
                <a:ea typeface="楷体_GB2312" pitchFamily="49" charset="-122"/>
              </a:rPr>
              <a:t>泉眼无声</a:t>
            </a: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惜</a:t>
            </a:r>
            <a:r>
              <a:rPr lang="zh-CN" altLang="en-US" sz="5400" b="1">
                <a:latin typeface="Arial" panose="020B0604020202020204" pitchFamily="34" charset="0"/>
                <a:ea typeface="楷体_GB2312" pitchFamily="49" charset="-122"/>
              </a:rPr>
              <a:t>细流，</a:t>
            </a:r>
          </a:p>
          <a:p>
            <a:pPr lvl="0"/>
            <a:endParaRPr lang="zh-CN" altLang="en-US" sz="2000" b="1">
              <a:latin typeface="Arial" panose="020B0604020202020204" pitchFamily="34" charset="0"/>
              <a:ea typeface="楷体_GB2312" pitchFamily="49" charset="-122"/>
            </a:endParaRPr>
          </a:p>
          <a:p>
            <a:pPr lvl="0"/>
            <a:r>
              <a:rPr lang="zh-CN" altLang="en-US" sz="5400" b="1">
                <a:latin typeface="Arial" panose="020B0604020202020204" pitchFamily="34" charset="0"/>
                <a:ea typeface="楷体_GB2312" pitchFamily="49" charset="-122"/>
              </a:rPr>
              <a:t>树</a:t>
            </a: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阴</a:t>
            </a:r>
            <a:r>
              <a:rPr lang="zh-CN" altLang="en-US" sz="5400" b="1">
                <a:latin typeface="Arial" panose="020B0604020202020204" pitchFamily="34" charset="0"/>
                <a:ea typeface="楷体_GB2312" pitchFamily="49" charset="-122"/>
              </a:rPr>
              <a:t>照水爱</a:t>
            </a: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晴柔</a:t>
            </a:r>
            <a:r>
              <a:rPr lang="zh-CN" altLang="en-US" sz="5400" b="1">
                <a:latin typeface="Arial" panose="020B0604020202020204" pitchFamily="34" charset="0"/>
                <a:ea typeface="楷体_GB2312" pitchFamily="49" charset="-122"/>
              </a:rPr>
              <a:t>。</a:t>
            </a:r>
          </a:p>
          <a:p>
            <a:pPr lvl="0"/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5841" descr="09e00de69003350eb838206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2638" y="0"/>
            <a:ext cx="662463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文本框 35842"/>
          <p:cNvSpPr txBox="1"/>
          <p:nvPr/>
        </p:nvSpPr>
        <p:spPr>
          <a:xfrm>
            <a:off x="2971800" y="1447800"/>
            <a:ext cx="4895850" cy="3810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80000"/>
              </a:lnSpc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泉眼无声惜细流，</a:t>
            </a:r>
          </a:p>
          <a:p>
            <a:pPr lvl="0">
              <a:lnSpc>
                <a:spcPct val="180000"/>
              </a:lnSpc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树阴照水爱晴柔。</a:t>
            </a: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endParaRPr lang="zh-CN" altLang="en-US" sz="40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5844" name="组合 35843"/>
          <p:cNvGrpSpPr/>
          <p:nvPr/>
        </p:nvGrpSpPr>
        <p:grpSpPr>
          <a:xfrm>
            <a:off x="3200400" y="2514600"/>
            <a:ext cx="914400" cy="228600"/>
            <a:chOff x="0" y="0"/>
            <a:chExt cx="576" cy="144"/>
          </a:xfrm>
        </p:grpSpPr>
        <p:sp>
          <p:nvSpPr>
            <p:cNvPr id="35845" name="椭圆 35844"/>
            <p:cNvSpPr/>
            <p:nvPr/>
          </p:nvSpPr>
          <p:spPr>
            <a:xfrm>
              <a:off x="0" y="0"/>
              <a:ext cx="144" cy="144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46" name="椭圆 35845"/>
            <p:cNvSpPr/>
            <p:nvPr/>
          </p:nvSpPr>
          <p:spPr>
            <a:xfrm>
              <a:off x="432" y="0"/>
              <a:ext cx="144" cy="144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47" name="组合 35846"/>
          <p:cNvGrpSpPr/>
          <p:nvPr/>
        </p:nvGrpSpPr>
        <p:grpSpPr>
          <a:xfrm>
            <a:off x="5638800" y="3962400"/>
            <a:ext cx="990600" cy="228600"/>
            <a:chOff x="0" y="0"/>
            <a:chExt cx="624" cy="144"/>
          </a:xfrm>
        </p:grpSpPr>
        <p:sp>
          <p:nvSpPr>
            <p:cNvPr id="35848" name="椭圆 35847"/>
            <p:cNvSpPr/>
            <p:nvPr/>
          </p:nvSpPr>
          <p:spPr>
            <a:xfrm>
              <a:off x="0" y="0"/>
              <a:ext cx="144" cy="144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49" name="椭圆 35848"/>
            <p:cNvSpPr/>
            <p:nvPr/>
          </p:nvSpPr>
          <p:spPr>
            <a:xfrm>
              <a:off x="480" y="0"/>
              <a:ext cx="144" cy="144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5850" name="图片 35849" descr="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850" y="3357563"/>
            <a:ext cx="1882775" cy="302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1" name="文本框 35850">
            <a:hlinkClick r:id="rId5" action="ppaction://hlinksldjump"/>
          </p:cNvPr>
          <p:cNvSpPr txBox="1"/>
          <p:nvPr/>
        </p:nvSpPr>
        <p:spPr>
          <a:xfrm>
            <a:off x="2438400" y="27432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泉水的出口</a:t>
            </a:r>
          </a:p>
        </p:txBody>
      </p:sp>
      <p:sp>
        <p:nvSpPr>
          <p:cNvPr id="35852" name="文本框 35851"/>
          <p:cNvSpPr txBox="1"/>
          <p:nvPr/>
        </p:nvSpPr>
        <p:spPr>
          <a:xfrm>
            <a:off x="4267200" y="4191000"/>
            <a:ext cx="3657600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晴天里柔和的风光</a:t>
            </a:r>
          </a:p>
        </p:txBody>
      </p:sp>
      <p:sp>
        <p:nvSpPr>
          <p:cNvPr id="35853" name="文本框 35852"/>
          <p:cNvSpPr txBox="1"/>
          <p:nvPr/>
        </p:nvSpPr>
        <p:spPr>
          <a:xfrm>
            <a:off x="4648200" y="27432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爱惜</a:t>
            </a:r>
          </a:p>
        </p:txBody>
      </p:sp>
      <p:sp>
        <p:nvSpPr>
          <p:cNvPr id="35854" name="文本框 35853"/>
          <p:cNvSpPr txBox="1"/>
          <p:nvPr/>
        </p:nvSpPr>
        <p:spPr>
          <a:xfrm>
            <a:off x="5638800" y="2743200"/>
            <a:ext cx="2819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细小的流水</a:t>
            </a:r>
          </a:p>
        </p:txBody>
      </p:sp>
      <p:sp>
        <p:nvSpPr>
          <p:cNvPr id="35855" name="椭圆 35854"/>
          <p:cNvSpPr/>
          <p:nvPr/>
        </p:nvSpPr>
        <p:spPr>
          <a:xfrm>
            <a:off x="5181600" y="2514600"/>
            <a:ext cx="228600" cy="2286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5856" name="组合 35855"/>
          <p:cNvGrpSpPr/>
          <p:nvPr/>
        </p:nvGrpSpPr>
        <p:grpSpPr>
          <a:xfrm>
            <a:off x="5791200" y="2514600"/>
            <a:ext cx="914400" cy="228600"/>
            <a:chOff x="0" y="0"/>
            <a:chExt cx="576" cy="144"/>
          </a:xfrm>
        </p:grpSpPr>
        <p:sp>
          <p:nvSpPr>
            <p:cNvPr id="35857" name="椭圆 35856"/>
            <p:cNvSpPr/>
            <p:nvPr/>
          </p:nvSpPr>
          <p:spPr>
            <a:xfrm>
              <a:off x="0" y="0"/>
              <a:ext cx="144" cy="144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8" name="椭圆 35857"/>
            <p:cNvSpPr/>
            <p:nvPr/>
          </p:nvSpPr>
          <p:spPr>
            <a:xfrm>
              <a:off x="432" y="0"/>
              <a:ext cx="144" cy="144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51" grpId="0"/>
      <p:bldP spid="35852" grpId="0"/>
      <p:bldP spid="35853" grpId="0"/>
      <p:bldP spid="358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0177" descr="２古诗两首１　"/>
          <p:cNvPicPr>
            <a:picLocks noChangeAspect="1"/>
          </p:cNvPicPr>
          <p:nvPr/>
        </p:nvPicPr>
        <p:blipFill>
          <a:blip r:embed="rId2" cstate="print"/>
          <a:srcRect t="1485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文本框 50178"/>
          <p:cNvSpPr txBox="1"/>
          <p:nvPr/>
        </p:nvSpPr>
        <p:spPr>
          <a:xfrm>
            <a:off x="900113" y="457200"/>
            <a:ext cx="4679950" cy="458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  <a:ea typeface="黑体" panose="02010609060101010101" pitchFamily="2" charset="-122"/>
              </a:rPr>
              <a:t>     </a:t>
            </a:r>
            <a:r>
              <a:rPr lang="zh-CN" altLang="en-US" sz="4400" b="1" dirty="0">
                <a:latin typeface="华文隶书" pitchFamily="2" charset="-122"/>
                <a:ea typeface="华文隶书" pitchFamily="2" charset="-122"/>
              </a:rPr>
              <a:t>池  上</a:t>
            </a:r>
          </a:p>
          <a:p>
            <a:pPr lvl="0">
              <a:lnSpc>
                <a:spcPct val="7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</a:p>
          <a:p>
            <a:pPr lvl="0">
              <a:lnSpc>
                <a:spcPct val="7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（唐）白居易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            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小 娃 撑 小 艇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,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偷 采 白 莲 回。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不 解 藏 踪 迹，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浮 萍 一 道 开</a:t>
            </a:r>
            <a:r>
              <a:rPr lang="zh-CN" altLang="en-US" sz="4400" dirty="0">
                <a:latin typeface="华文隶书" pitchFamily="2" charset="-122"/>
                <a:ea typeface="华文隶书" pitchFamily="2" charset="-122"/>
              </a:rPr>
              <a:t>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文本框 36866">
            <a:hlinkClick r:id="rId2" action="ppaction://hlinksldjump"/>
          </p:cNvPr>
          <p:cNvSpPr txBox="1"/>
          <p:nvPr/>
        </p:nvSpPr>
        <p:spPr>
          <a:xfrm>
            <a:off x="2438400" y="5410200"/>
            <a:ext cx="4419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6000" b="0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泉水的出口</a:t>
            </a:r>
          </a:p>
        </p:txBody>
      </p:sp>
      <p:pic>
        <p:nvPicPr>
          <p:cNvPr id="250882" name="Picture 2" descr="http://www.yesky.com/uploadImages/2010/183/0UG9NX7G1QYQ_DSC_00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0"/>
            <a:ext cx="7666466" cy="5091811"/>
          </a:xfrm>
          <a:prstGeom prst="rect">
            <a:avLst/>
          </a:prstGeom>
          <a:noFill/>
        </p:spPr>
      </p:pic>
      <p:sp>
        <p:nvSpPr>
          <p:cNvPr id="36868" name="上箭头 36867"/>
          <p:cNvSpPr/>
          <p:nvPr/>
        </p:nvSpPr>
        <p:spPr>
          <a:xfrm flipV="1">
            <a:off x="4191000" y="2895600"/>
            <a:ext cx="990600" cy="2514600"/>
          </a:xfrm>
          <a:prstGeom prst="upArrow">
            <a:avLst>
              <a:gd name="adj1" fmla="val 50000"/>
              <a:gd name="adj2" fmla="val 63461"/>
            </a:avLst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6866">
            <a:hlinkClick r:id="rId2" action="ppaction://hlinksldjump"/>
          </p:cNvPr>
          <p:cNvSpPr txBox="1"/>
          <p:nvPr/>
        </p:nvSpPr>
        <p:spPr>
          <a:xfrm>
            <a:off x="533400" y="381000"/>
            <a:ext cx="609600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6000" b="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眼</a:t>
            </a:r>
            <a:r>
              <a:rPr lang="zh-CN" altLang="en-US" sz="60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：窟窿，孔洞</a:t>
            </a:r>
            <a:endParaRPr lang="zh-CN" altLang="en-US" sz="60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" name="文本框 36866">
            <a:hlinkClick r:id="rId2" action="ppaction://hlinksldjump"/>
          </p:cNvPr>
          <p:cNvSpPr txBox="1"/>
          <p:nvPr/>
        </p:nvSpPr>
        <p:spPr>
          <a:xfrm>
            <a:off x="304800" y="2438400"/>
            <a:ext cx="883920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6000" b="1" dirty="0" smtClean="0">
                <a:latin typeface="Arial" panose="020B0604020202020204" pitchFamily="34" charset="0"/>
                <a:ea typeface="黑体" panose="02010609060101010101" pitchFamily="2" charset="-122"/>
              </a:rPr>
              <a:t>针眼儿  耳朵眼儿  炮眼</a:t>
            </a:r>
            <a:endParaRPr lang="zh-CN" altLang="en-US" sz="60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259074" name="Picture 2" descr="http://p3.so.qhmsg.com/bdr/_240_/t017a2989cfaf5baf5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67200"/>
            <a:ext cx="3810000" cy="2286001"/>
          </a:xfrm>
          <a:prstGeom prst="rect">
            <a:avLst/>
          </a:prstGeom>
          <a:noFill/>
        </p:spPr>
      </p:pic>
      <p:pic>
        <p:nvPicPr>
          <p:cNvPr id="259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2400" y="3657600"/>
            <a:ext cx="1896637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9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3600" y="3352800"/>
            <a:ext cx="27813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.pconline.com.cn/images/upload/upc/tx/photoblog/1205/28/c5/11789609_11789609_1338213147295_mthum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28800"/>
            <a:ext cx="9144000" cy="5029200"/>
          </a:xfrm>
          <a:prstGeom prst="rect">
            <a:avLst/>
          </a:prstGeom>
          <a:noFill/>
        </p:spPr>
      </p:pic>
      <p:sp>
        <p:nvSpPr>
          <p:cNvPr id="37890" name="矩形 37889"/>
          <p:cNvSpPr/>
          <p:nvPr/>
        </p:nvSpPr>
        <p:spPr>
          <a:xfrm>
            <a:off x="685800" y="304800"/>
            <a:ext cx="1013460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小荷才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露</a:t>
            </a:r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尖尖角</a:t>
            </a:r>
            <a:r>
              <a:rPr lang="zh-CN" altLang="en-US" sz="4800" b="1" dirty="0" smtClean="0">
                <a:latin typeface="Arial" panose="020B0604020202020204" pitchFamily="34" charset="0"/>
                <a:ea typeface="楷体_GB2312" pitchFamily="49" charset="-122"/>
              </a:rPr>
              <a:t>，</a:t>
            </a:r>
            <a:endParaRPr lang="en-US" altLang="zh-CN" sz="4800" b="1" dirty="0" smtClean="0">
              <a:latin typeface="Arial" panose="020B0604020202020204" pitchFamily="34" charset="0"/>
              <a:ea typeface="楷体_GB2312" pitchFamily="49" charset="-122"/>
            </a:endParaRPr>
          </a:p>
          <a:p>
            <a:pPr lvl="0"/>
            <a:r>
              <a:rPr lang="en-US" altLang="zh-CN" sz="4800" b="1" dirty="0" smtClean="0">
                <a:ea typeface="楷体_GB2312" pitchFamily="49" charset="-122"/>
              </a:rPr>
              <a:t>               </a:t>
            </a:r>
            <a:r>
              <a:rPr lang="zh-CN" altLang="en-US" sz="4800" b="1" dirty="0" smtClean="0">
                <a:latin typeface="Arial" panose="020B0604020202020204" pitchFamily="34" charset="0"/>
                <a:ea typeface="楷体_GB2312" pitchFamily="49" charset="-122"/>
              </a:rPr>
              <a:t>早</a:t>
            </a:r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有蜻蜓立上头。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0961" descr="3db3eeae5c4af4f67dd92a3c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3" name="图片 40962" descr="蜻蜒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4400000">
            <a:off x="6319191" y="839898"/>
            <a:ext cx="1965325" cy="217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8819 0.062222 C -0.110012 0.061821 -0.113600 0.060216 -0.115972 0.059815 C -0.118345 0.059414 -0.120394 0.059815 -0.123056 0.059815 C -0.125718 0.059815 -0.129271 0.059815 -0.131944 0.059815 C -0.134618 0.059815 -0.136435 0.059815 -0.139097 0.059815 C -0.141759 0.059815 -0.145255 0.059815 -0.147917 0.059815 C -0.150579 0.059815 -0.152697 0.059815 -0.155069 0.059815 C -0.157442 0.059815 -0.159491 0.059414 -0.162153 0.059815 C -0.164815 0.060216 -0.168368 0.060648 -0.171042 0.062222 C -0.173715 0.063796 -0.175822 0.067685 -0.178194 0.069259 C -0.180567 0.070833 -0.182917 0.070077 -0.185278 0.071667 C -0.187639 0.073256 -0.189988 0.076420 -0.192361 0.078796 C -0.194734 0.081173 -0.197141 0.083164 -0.199514 0.085926 C -0.201887 0.088688 -0.204236 0.092222 -0.206597 0.095370 C -0.208958 0.098518 -0.211609 0.101651 -0.213681 0.104815 C -0.215752 0.107978 -0.217546 0.111188 -0.219028 0.114352 C -0.220509 0.117515 -0.220787 0.120247 -0.222569 0.123796 C -0.224352 0.127346 -0.227940 0.132099 -0.229722 0.135648 C -0.231505 0.139197 -0.232083 0.141929 -0.233264 0.145093 C -0.234444 0.148256 -0.235324 0.151466 -0.236806 0.154630 C -0.238287 0.157793 -0.240081 0.160525 -0.242153 0.164074 C -0.244225 0.167623 -0.247164 0.172361 -0.249236 0.175926 C -0.251308 0.179491 -0.253391 0.182299 -0.254583 0.185463 C -0.255775 0.188627 -0.255799 0.191759 -0.256389 0.194907 C -0.256979 0.198056 -0.257535 0.201188 -0.258125 0.204352 C -0.258715 0.207515 -0.259340 0.210324 -0.259931 0.213889 C -0.260521 0.217454 -0.261076 0.222191 -0.261667 0.225741 C -0.262257 0.229290 -0.262581 0.232037 -0.263472 0.235185 C -0.264363 0.238333 -0.266123 0.241466 -0.267014 0.244630 C -0.267905 0.247793 -0.267928 0.250602 -0.268819 0.254167 C -0.269711 0.257731 -0.271181 0.262469 -0.272361 0.266019 C -0.273542 0.269568 -0.275313 0.272315 -0.275903 0.275463 C -0.276493 0.278611 -0.275602 0.281744 -0.275903 0.284907 C -0.276204 0.288071 -0.276817 0.291281 -0.277708 0.294444 C -0.278600 0.297608 -0.280370 0.300741 -0.281250 0.303889 C -0.282130 0.307037 -0.282095 0.310170 -0.282986 0.313333 C -0.283877 0.316497 -0.285405 0.319707 -0.286597 0.322870 C -0.287789 0.326034 -0.289259 0.329151 -0.290139 0.332315 C -0.291019 0.335478 -0.291586 0.338688 -0.291875 0.341852 C -0.292164 0.345015 -0.291875 0.347747 -0.291875 0.351296 C -0.291875 0.354846 -0.291875 0.359599 -0.291875 0.363148 C -0.291875 0.366697 -0.291875 0.369429 -0.291875 0.372593 C -0.291875 0.375756 -0.291875 0.378966 -0.291875 0.382130 C -0.291875 0.385293 -0.291875 0.388426 -0.291875 0.391574 C -0.291875 0.394722 -0.291875 0.397469 -0.291875 0.401019 C -0.291875 0.404568 -0.291875 0.409306 -0.291875 0.412870 C -0.291875 0.416435 -0.291875 0.419244 -0.291875 0.422407 C -0.291875 0.425571 -0.292164 0.428704 -0.291875 0.431852 C -0.291586 0.435000 -0.291319 0.438133 -0.290139 0.441296 C -0.288958 0.444460 -0.285683 0.449244 -0.284792 0.450833 " pathEditMode="relative" ptsTypes="">
                                      <p:cBhvr>
                                        <p:cTn id="6" dur="2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38913" descr="09e00de69003350eb838206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3600" y="0"/>
            <a:ext cx="6624637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8915" name="组合 38914"/>
          <p:cNvGrpSpPr/>
          <p:nvPr/>
        </p:nvGrpSpPr>
        <p:grpSpPr>
          <a:xfrm>
            <a:off x="3048000" y="2667000"/>
            <a:ext cx="914400" cy="228600"/>
            <a:chOff x="0" y="0"/>
            <a:chExt cx="576" cy="144"/>
          </a:xfrm>
        </p:grpSpPr>
        <p:sp>
          <p:nvSpPr>
            <p:cNvPr id="38916" name="椭圆 38915"/>
            <p:cNvSpPr/>
            <p:nvPr/>
          </p:nvSpPr>
          <p:spPr>
            <a:xfrm>
              <a:off x="0" y="0"/>
              <a:ext cx="144" cy="144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17" name="椭圆 38916"/>
            <p:cNvSpPr/>
            <p:nvPr/>
          </p:nvSpPr>
          <p:spPr>
            <a:xfrm>
              <a:off x="432" y="0"/>
              <a:ext cx="144" cy="144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18" name="组合 38917"/>
          <p:cNvGrpSpPr/>
          <p:nvPr/>
        </p:nvGrpSpPr>
        <p:grpSpPr>
          <a:xfrm>
            <a:off x="5029200" y="2590800"/>
            <a:ext cx="838200" cy="228600"/>
            <a:chOff x="0" y="0"/>
            <a:chExt cx="624" cy="144"/>
          </a:xfrm>
        </p:grpSpPr>
        <p:sp>
          <p:nvSpPr>
            <p:cNvPr id="38919" name="椭圆 38918"/>
            <p:cNvSpPr/>
            <p:nvPr/>
          </p:nvSpPr>
          <p:spPr>
            <a:xfrm>
              <a:off x="0" y="0"/>
              <a:ext cx="144" cy="144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0" name="椭圆 38919"/>
            <p:cNvSpPr/>
            <p:nvPr/>
          </p:nvSpPr>
          <p:spPr>
            <a:xfrm>
              <a:off x="480" y="0"/>
              <a:ext cx="144" cy="144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8921" name="图片 38920" descr="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850" y="3357563"/>
            <a:ext cx="1882775" cy="302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22" name="文本框 38921"/>
          <p:cNvSpPr txBox="1"/>
          <p:nvPr/>
        </p:nvSpPr>
        <p:spPr>
          <a:xfrm>
            <a:off x="2819400" y="1524000"/>
            <a:ext cx="4895850" cy="3871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85000"/>
              </a:lnSpc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小荷才露尖尖角，</a:t>
            </a:r>
          </a:p>
          <a:p>
            <a:pPr lvl="0">
              <a:lnSpc>
                <a:spcPct val="185000"/>
              </a:lnSpc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早有蜻蜓立上头。</a:t>
            </a: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endParaRPr lang="zh-CN" altLang="en-US" sz="4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3" name="文本框 38922"/>
          <p:cNvSpPr txBox="1"/>
          <p:nvPr/>
        </p:nvSpPr>
        <p:spPr>
          <a:xfrm>
            <a:off x="304800" y="2819400"/>
            <a:ext cx="38068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0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刚刚出水的嫩荷叶</a:t>
            </a:r>
          </a:p>
        </p:txBody>
      </p:sp>
      <p:sp>
        <p:nvSpPr>
          <p:cNvPr id="38924" name="文本框 38923"/>
          <p:cNvSpPr txBox="1"/>
          <p:nvPr/>
        </p:nvSpPr>
        <p:spPr>
          <a:xfrm>
            <a:off x="4114800" y="2819400"/>
            <a:ext cx="533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0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还没有展开的嫩荷叶的尖儿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2" grpId="0"/>
      <p:bldP spid="38923" grpId="0"/>
      <p:bldP spid="3892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41985"/>
          <p:cNvSpPr txBox="1"/>
          <p:nvPr/>
        </p:nvSpPr>
        <p:spPr>
          <a:xfrm>
            <a:off x="4648200" y="2438400"/>
            <a:ext cx="4344988" cy="344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楷体_GB2312" pitchFamily="49" charset="-122"/>
              </a:rPr>
              <a:t>泉眼无声惜细流，</a:t>
            </a:r>
          </a:p>
          <a:p>
            <a:pPr lvl="0"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楷体_GB2312" pitchFamily="49" charset="-122"/>
              </a:rPr>
              <a:t>树阴照水爱晴柔。</a:t>
            </a:r>
          </a:p>
          <a:p>
            <a:pPr lvl="0"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楷体_GB2312" pitchFamily="49" charset="-122"/>
              </a:rPr>
              <a:t>小荷才露尖尖角，</a:t>
            </a:r>
          </a:p>
          <a:p>
            <a:pPr lvl="0"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楷体_GB2312" pitchFamily="49" charset="-122"/>
              </a:rPr>
              <a:t>早有晴蜓立上头。</a:t>
            </a:r>
          </a:p>
        </p:txBody>
      </p:sp>
      <p:sp>
        <p:nvSpPr>
          <p:cNvPr id="41987" name="文本框 41986"/>
          <p:cNvSpPr txBox="1"/>
          <p:nvPr/>
        </p:nvSpPr>
        <p:spPr>
          <a:xfrm>
            <a:off x="4876800" y="304800"/>
            <a:ext cx="3505200" cy="146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3600" b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 </a:t>
            </a:r>
            <a:r>
              <a:rPr lang="zh-CN" altLang="en-US" sz="3600" b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小池</a:t>
            </a:r>
          </a:p>
          <a:p>
            <a:pPr lvl="0">
              <a:spcBef>
                <a:spcPct val="50000"/>
              </a:spcBef>
            </a:pPr>
            <a:r>
              <a:rPr lang="zh-CN" altLang="en-US" sz="3600" b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（宋） 杨万里</a:t>
            </a:r>
          </a:p>
        </p:txBody>
      </p:sp>
      <p:pic>
        <p:nvPicPr>
          <p:cNvPr id="41988" name="图片 41987" descr="1e7daf27c982ee098644f95b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88" y="0"/>
            <a:ext cx="43434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3009"/>
          <p:cNvSpPr txBox="1"/>
          <p:nvPr/>
        </p:nvSpPr>
        <p:spPr>
          <a:xfrm>
            <a:off x="2590800" y="304800"/>
            <a:ext cx="4343400" cy="146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小池</a:t>
            </a:r>
          </a:p>
          <a:p>
            <a:pPr lvl="0">
              <a:spcBef>
                <a:spcPct val="50000"/>
              </a:spcBef>
            </a:pPr>
            <a:r>
              <a:rPr lang="zh-CN" altLang="en-US" sz="3600" b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（宋） 杨万里</a:t>
            </a:r>
          </a:p>
        </p:txBody>
      </p:sp>
      <p:graphicFrame>
        <p:nvGraphicFramePr>
          <p:cNvPr id="43011" name="表格 43010"/>
          <p:cNvGraphicFramePr/>
          <p:nvPr/>
        </p:nvGraphicFramePr>
        <p:xfrm>
          <a:off x="1600200" y="1905000"/>
          <a:ext cx="6400800" cy="4222750"/>
        </p:xfrm>
        <a:graphic>
          <a:graphicData uri="http://schemas.openxmlformats.org/drawingml/2006/table">
            <a:tbl>
              <a:tblPr/>
              <a:tblGrid>
                <a:gridCol w="800100"/>
                <a:gridCol w="798513"/>
                <a:gridCol w="800100"/>
                <a:gridCol w="798512"/>
                <a:gridCol w="800100"/>
                <a:gridCol w="800100"/>
                <a:gridCol w="798513"/>
                <a:gridCol w="804862"/>
              </a:tblGrid>
              <a:tr h="8778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11160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1128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11160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43120" name="文本框 43119"/>
          <p:cNvSpPr txBox="1"/>
          <p:nvPr/>
        </p:nvSpPr>
        <p:spPr>
          <a:xfrm>
            <a:off x="1600200" y="1905000"/>
            <a:ext cx="7086600" cy="411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泉 眼          惜  细 流 ，</a:t>
            </a:r>
          </a:p>
          <a:p>
            <a:pPr lvl="0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树 阴 照      爱  晴 柔 。</a:t>
            </a:r>
          </a:p>
          <a:p>
            <a:pPr lvl="0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    荷      露 尖  尖 角 ，</a:t>
            </a:r>
          </a:p>
          <a:p>
            <a:pPr lvl="0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         蜻 蜓                。</a:t>
            </a:r>
          </a:p>
        </p:txBody>
      </p:sp>
      <p:sp>
        <p:nvSpPr>
          <p:cNvPr id="43121" name="文本框 43120"/>
          <p:cNvSpPr txBox="1"/>
          <p:nvPr/>
        </p:nvSpPr>
        <p:spPr>
          <a:xfrm>
            <a:off x="3276600" y="1905000"/>
            <a:ext cx="14033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/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无声</a:t>
            </a:r>
          </a:p>
        </p:txBody>
      </p:sp>
      <p:sp>
        <p:nvSpPr>
          <p:cNvPr id="43122" name="文本框 43121"/>
          <p:cNvSpPr txBox="1"/>
          <p:nvPr/>
        </p:nvSpPr>
        <p:spPr>
          <a:xfrm>
            <a:off x="4038600" y="2971800"/>
            <a:ext cx="792163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/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水</a:t>
            </a:r>
          </a:p>
        </p:txBody>
      </p:sp>
      <p:sp>
        <p:nvSpPr>
          <p:cNvPr id="43123" name="文本框 43122"/>
          <p:cNvSpPr txBox="1"/>
          <p:nvPr/>
        </p:nvSpPr>
        <p:spPr>
          <a:xfrm>
            <a:off x="1676400" y="4038600"/>
            <a:ext cx="2251075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/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小     才</a:t>
            </a:r>
          </a:p>
        </p:txBody>
      </p:sp>
      <p:sp>
        <p:nvSpPr>
          <p:cNvPr id="43124" name="文本框 43123"/>
          <p:cNvSpPr txBox="1"/>
          <p:nvPr/>
        </p:nvSpPr>
        <p:spPr>
          <a:xfrm>
            <a:off x="1371600" y="5181600"/>
            <a:ext cx="6019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/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早 有          立 上 头</a:t>
            </a:r>
          </a:p>
        </p:txBody>
      </p:sp>
      <p:pic>
        <p:nvPicPr>
          <p:cNvPr id="43125" name="图片 43124" descr="a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228600"/>
            <a:ext cx="1758950" cy="1441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31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120" grpId="0"/>
      <p:bldP spid="43121" grpId="0" bldLvl="0"/>
      <p:bldP spid="43122" grpId="0" bldLvl="0"/>
      <p:bldP spid="43123" grpId="0" bldLvl="0"/>
      <p:bldP spid="43124" grpId="0" bldLvl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44033" descr="l_b17949d43a846d21170f0d347407061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45057" descr="20077111714206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46081"/>
          <p:cNvSpPr txBox="1"/>
          <p:nvPr/>
        </p:nvSpPr>
        <p:spPr>
          <a:xfrm>
            <a:off x="3503613" y="503238"/>
            <a:ext cx="1579562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小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池</a:t>
            </a:r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 </a:t>
            </a:r>
          </a:p>
        </p:txBody>
      </p:sp>
      <p:sp>
        <p:nvSpPr>
          <p:cNvPr id="46083" name="文本框 46082"/>
          <p:cNvSpPr txBox="1"/>
          <p:nvPr/>
        </p:nvSpPr>
        <p:spPr>
          <a:xfrm>
            <a:off x="4606925" y="1111250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杨万里</a:t>
            </a:r>
          </a:p>
        </p:txBody>
      </p:sp>
      <p:sp>
        <p:nvSpPr>
          <p:cNvPr id="46084" name="文本框 46083"/>
          <p:cNvSpPr txBox="1"/>
          <p:nvPr/>
        </p:nvSpPr>
        <p:spPr>
          <a:xfrm>
            <a:off x="2305050" y="1905000"/>
            <a:ext cx="5086350" cy="39338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泉眼无声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惜</a:t>
            </a:r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细流，</a:t>
            </a:r>
          </a:p>
          <a:p>
            <a:pPr lvl="0"/>
            <a:endParaRPr lang="zh-CN" altLang="en-US" sz="2000" b="1">
              <a:latin typeface="Arial" panose="020B0604020202020204" pitchFamily="34" charset="0"/>
              <a:ea typeface="楷体_GB2312" pitchFamily="49" charset="-122"/>
            </a:endParaRPr>
          </a:p>
          <a:p>
            <a:pPr lvl="0"/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树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阴</a:t>
            </a:r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照水爱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晴柔</a:t>
            </a:r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。</a:t>
            </a:r>
          </a:p>
          <a:p>
            <a:pPr lvl="0"/>
            <a:endParaRPr lang="zh-CN" altLang="en-US" sz="2000" b="1">
              <a:latin typeface="Arial" panose="020B0604020202020204" pitchFamily="34" charset="0"/>
              <a:ea typeface="楷体_GB2312" pitchFamily="49" charset="-122"/>
            </a:endParaRPr>
          </a:p>
          <a:p>
            <a:pPr lvl="0"/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小荷才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露</a:t>
            </a:r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尖尖角，</a:t>
            </a:r>
          </a:p>
          <a:p>
            <a:pPr lvl="0"/>
            <a:endParaRPr lang="zh-CN" altLang="en-US" sz="2000" b="1">
              <a:latin typeface="Arial" panose="020B0604020202020204" pitchFamily="34" charset="0"/>
              <a:ea typeface="楷体_GB2312" pitchFamily="49" charset="-122"/>
            </a:endParaRPr>
          </a:p>
          <a:p>
            <a:pPr lvl="0"/>
            <a:r>
              <a:rPr lang="zh-CN" altLang="en-US" sz="4800" b="1">
                <a:latin typeface="Arial" panose="020B0604020202020204" pitchFamily="34" charset="0"/>
                <a:ea typeface="楷体_GB2312" pitchFamily="49" charset="-122"/>
              </a:rPr>
              <a:t>早有蜻蜓立上头。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2529" descr="背景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22530" descr="tu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7800" y="152400"/>
            <a:ext cx="6556375" cy="5759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图片 22531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" y="5329238"/>
            <a:ext cx="184150" cy="83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图片 22532" descr="按钮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21600000">
            <a:off x="195263" y="5949950"/>
            <a:ext cx="200025" cy="9080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2534" name="对象 22533"/>
          <p:cNvGraphicFramePr>
            <a:graphicFrameLocks/>
          </p:cNvGraphicFramePr>
          <p:nvPr/>
        </p:nvGraphicFramePr>
        <p:xfrm>
          <a:off x="2867025" y="6142038"/>
          <a:ext cx="446088" cy="1103312"/>
        </p:xfrm>
        <a:graphic>
          <a:graphicData uri="http://schemas.openxmlformats.org/presentationml/2006/ole">
            <p:oleObj spid="_x0000_s124930" r:id="rId7" imgW="860400" imgH="1607040" progId="">
              <p:embed/>
            </p:oleObj>
          </a:graphicData>
        </a:graphic>
      </p:graphicFrame>
      <p:graphicFrame>
        <p:nvGraphicFramePr>
          <p:cNvPr id="22535" name="对象 22534"/>
          <p:cNvGraphicFramePr>
            <a:graphicFrameLocks/>
          </p:cNvGraphicFramePr>
          <p:nvPr/>
        </p:nvGraphicFramePr>
        <p:xfrm>
          <a:off x="5832475" y="5561013"/>
          <a:ext cx="1595438" cy="1612900"/>
        </p:xfrm>
        <a:graphic>
          <a:graphicData uri="http://schemas.openxmlformats.org/presentationml/2006/ole">
            <p:oleObj spid="_x0000_s124931" r:id="rId8" imgW="1595160" imgH="1613520" progId="">
              <p:embed/>
            </p:oleObj>
          </a:graphicData>
        </a:graphic>
      </p:graphicFrame>
      <p:graphicFrame>
        <p:nvGraphicFramePr>
          <p:cNvPr id="22536" name="对象 22535"/>
          <p:cNvGraphicFramePr>
            <a:graphicFrameLocks/>
          </p:cNvGraphicFramePr>
          <p:nvPr/>
        </p:nvGraphicFramePr>
        <p:xfrm>
          <a:off x="8893175" y="6310313"/>
          <a:ext cx="431800" cy="233362"/>
        </p:xfrm>
        <a:graphic>
          <a:graphicData uri="http://schemas.openxmlformats.org/presentationml/2006/ole">
            <p:oleObj spid="_x0000_s124932" r:id="rId9" imgW="432360" imgH="232920" progId="">
              <p:embed/>
            </p:oleObj>
          </a:graphicData>
        </a:graphic>
      </p:graphicFrame>
      <p:graphicFrame>
        <p:nvGraphicFramePr>
          <p:cNvPr id="22537" name="内容占位符 22536">
            <a:hlinkClick r:id="" action="ppaction://noaction"/>
          </p:cNvPr>
          <p:cNvGraphicFramePr>
            <a:graphicFrameLocks/>
          </p:cNvGraphicFramePr>
          <p:nvPr>
            <p:ph sz="quarter" idx="4294967295"/>
          </p:nvPr>
        </p:nvGraphicFramePr>
        <p:xfrm>
          <a:off x="-142875" y="4248150"/>
          <a:ext cx="1619250" cy="2709863"/>
        </p:xfrm>
        <a:graphic>
          <a:graphicData uri="http://schemas.openxmlformats.org/presentationml/2006/ole">
            <p:oleObj spid="_x0000_s124933" r:id="rId10" imgW="1787040" imgH="3547080" progId="">
              <p:embed/>
            </p:oleObj>
          </a:graphicData>
        </a:graphic>
      </p:graphicFrame>
      <p:graphicFrame>
        <p:nvGraphicFramePr>
          <p:cNvPr id="22538" name="内容占位符 22537"/>
          <p:cNvGraphicFramePr>
            <a:graphicFrameLocks/>
          </p:cNvGraphicFramePr>
          <p:nvPr>
            <p:ph sz="quarter" idx="4294967295"/>
          </p:nvPr>
        </p:nvGraphicFramePr>
        <p:xfrm>
          <a:off x="4392613" y="5518150"/>
          <a:ext cx="1373187" cy="2187575"/>
        </p:xfrm>
        <a:graphic>
          <a:graphicData uri="http://schemas.openxmlformats.org/presentationml/2006/ole">
            <p:oleObj spid="_x0000_s124934" r:id="rId11" imgW="1385640" imgH="2206080" progId="">
              <p:embed/>
            </p:oleObj>
          </a:graphicData>
        </a:graphic>
      </p:graphicFrame>
      <p:graphicFrame>
        <p:nvGraphicFramePr>
          <p:cNvPr id="22539" name="内容占位符 22538"/>
          <p:cNvGraphicFramePr>
            <a:graphicFrameLocks/>
          </p:cNvGraphicFramePr>
          <p:nvPr>
            <p:ph sz="quarter" idx="4294967295"/>
          </p:nvPr>
        </p:nvGraphicFramePr>
        <p:xfrm>
          <a:off x="7124700" y="4986338"/>
          <a:ext cx="1373188" cy="2187575"/>
        </p:xfrm>
        <a:graphic>
          <a:graphicData uri="http://schemas.openxmlformats.org/presentationml/2006/ole">
            <p:oleObj spid="_x0000_s124935" r:id="rId12" imgW="1385640" imgH="2206080" progId="">
              <p:embed/>
            </p:oleObj>
          </a:graphicData>
        </a:graphic>
      </p:graphicFrame>
      <p:graphicFrame>
        <p:nvGraphicFramePr>
          <p:cNvPr id="22540" name="对象 22539"/>
          <p:cNvGraphicFramePr>
            <a:graphicFrameLocks/>
          </p:cNvGraphicFramePr>
          <p:nvPr/>
        </p:nvGraphicFramePr>
        <p:xfrm>
          <a:off x="7921625" y="3502025"/>
          <a:ext cx="1373188" cy="3384550"/>
        </p:xfrm>
        <a:graphic>
          <a:graphicData uri="http://schemas.openxmlformats.org/presentationml/2006/ole">
            <p:oleObj spid="_x0000_s124936" r:id="rId13" imgW="1385640" imgH="2206080" progId="">
              <p:embed/>
            </p:oleObj>
          </a:graphicData>
        </a:graphic>
      </p:graphicFrame>
      <p:graphicFrame>
        <p:nvGraphicFramePr>
          <p:cNvPr id="22541" name="对象 22540"/>
          <p:cNvGraphicFramePr>
            <a:graphicFrameLocks/>
          </p:cNvGraphicFramePr>
          <p:nvPr/>
        </p:nvGraphicFramePr>
        <p:xfrm>
          <a:off x="1979613" y="5373688"/>
          <a:ext cx="1189037" cy="1989137"/>
        </p:xfrm>
        <a:graphic>
          <a:graphicData uri="http://schemas.openxmlformats.org/presentationml/2006/ole">
            <p:oleObj spid="_x0000_s124937" r:id="rId14" imgW="1787040" imgH="3547080" progId="">
              <p:embed/>
            </p:oleObj>
          </a:graphicData>
        </a:graphic>
      </p:graphicFrame>
      <p:graphicFrame>
        <p:nvGraphicFramePr>
          <p:cNvPr id="22542" name="对象 22541"/>
          <p:cNvGraphicFramePr>
            <a:graphicFrameLocks/>
          </p:cNvGraphicFramePr>
          <p:nvPr/>
        </p:nvGraphicFramePr>
        <p:xfrm>
          <a:off x="3313113" y="6135688"/>
          <a:ext cx="922337" cy="1543050"/>
        </p:xfrm>
        <a:graphic>
          <a:graphicData uri="http://schemas.openxmlformats.org/presentationml/2006/ole">
            <p:oleObj spid="_x0000_s124938" r:id="rId15" imgW="1787040" imgH="3547080" progId="">
              <p:embed/>
            </p:oleObj>
          </a:graphicData>
        </a:graphic>
      </p:graphicFrame>
      <p:graphicFrame>
        <p:nvGraphicFramePr>
          <p:cNvPr id="22543" name="内容占位符 22542"/>
          <p:cNvGraphicFramePr>
            <a:graphicFrameLocks/>
          </p:cNvGraphicFramePr>
          <p:nvPr>
            <p:ph sz="quarter" idx="4294967295"/>
          </p:nvPr>
        </p:nvGraphicFramePr>
        <p:xfrm>
          <a:off x="781050" y="5416550"/>
          <a:ext cx="1595438" cy="1612900"/>
        </p:xfrm>
        <a:graphic>
          <a:graphicData uri="http://schemas.openxmlformats.org/presentationml/2006/ole">
            <p:oleObj spid="_x0000_s124939" r:id="rId16" imgW="1595160" imgH="1613520" progId="">
              <p:embed/>
            </p:oleObj>
          </a:graphicData>
        </a:graphic>
      </p:graphicFrame>
      <p:graphicFrame>
        <p:nvGraphicFramePr>
          <p:cNvPr id="22544" name="对象 22543"/>
          <p:cNvGraphicFramePr>
            <a:graphicFrameLocks/>
          </p:cNvGraphicFramePr>
          <p:nvPr/>
        </p:nvGraphicFramePr>
        <p:xfrm>
          <a:off x="865188" y="6553200"/>
          <a:ext cx="431800" cy="233363"/>
        </p:xfrm>
        <a:graphic>
          <a:graphicData uri="http://schemas.openxmlformats.org/presentationml/2006/ole">
            <p:oleObj spid="_x0000_s124940" r:id="rId17" imgW="432360" imgH="232920" progId="">
              <p:embed/>
            </p:oleObj>
          </a:graphicData>
        </a:graphic>
      </p:graphicFrame>
      <p:graphicFrame>
        <p:nvGraphicFramePr>
          <p:cNvPr id="22545" name="对象 22544"/>
          <p:cNvGraphicFramePr>
            <a:graphicFrameLocks/>
          </p:cNvGraphicFramePr>
          <p:nvPr/>
        </p:nvGraphicFramePr>
        <p:xfrm>
          <a:off x="1009650" y="6381750"/>
          <a:ext cx="431800" cy="233363"/>
        </p:xfrm>
        <a:graphic>
          <a:graphicData uri="http://schemas.openxmlformats.org/presentationml/2006/ole">
            <p:oleObj spid="_x0000_s124941" r:id="rId18" imgW="432360" imgH="232920" progId="">
              <p:embed/>
            </p:oleObj>
          </a:graphicData>
        </a:graphic>
      </p:graphicFrame>
      <p:graphicFrame>
        <p:nvGraphicFramePr>
          <p:cNvPr id="22546" name="对象 22545"/>
          <p:cNvGraphicFramePr>
            <a:graphicFrameLocks/>
          </p:cNvGraphicFramePr>
          <p:nvPr/>
        </p:nvGraphicFramePr>
        <p:xfrm>
          <a:off x="1152525" y="6653213"/>
          <a:ext cx="431800" cy="233362"/>
        </p:xfrm>
        <a:graphic>
          <a:graphicData uri="http://schemas.openxmlformats.org/presentationml/2006/ole">
            <p:oleObj spid="_x0000_s124942" r:id="rId19" imgW="432360" imgH="232920" progId="">
              <p:embed/>
            </p:oleObj>
          </a:graphicData>
        </a:graphic>
      </p:graphicFrame>
      <p:graphicFrame>
        <p:nvGraphicFramePr>
          <p:cNvPr id="22547" name="对象 22546"/>
          <p:cNvGraphicFramePr>
            <a:graphicFrameLocks/>
          </p:cNvGraphicFramePr>
          <p:nvPr/>
        </p:nvGraphicFramePr>
        <p:xfrm>
          <a:off x="433388" y="6553200"/>
          <a:ext cx="431800" cy="233363"/>
        </p:xfrm>
        <a:graphic>
          <a:graphicData uri="http://schemas.openxmlformats.org/presentationml/2006/ole">
            <p:oleObj spid="_x0000_s124943" r:id="rId20" imgW="432360" imgH="232920" progId="">
              <p:embed/>
            </p:oleObj>
          </a:graphicData>
        </a:graphic>
      </p:graphicFrame>
      <p:graphicFrame>
        <p:nvGraphicFramePr>
          <p:cNvPr id="22548" name="对象 22547"/>
          <p:cNvGraphicFramePr>
            <a:graphicFrameLocks/>
          </p:cNvGraphicFramePr>
          <p:nvPr/>
        </p:nvGraphicFramePr>
        <p:xfrm>
          <a:off x="1728788" y="6526213"/>
          <a:ext cx="431800" cy="233362"/>
        </p:xfrm>
        <a:graphic>
          <a:graphicData uri="http://schemas.openxmlformats.org/presentationml/2006/ole">
            <p:oleObj spid="_x0000_s124944" r:id="rId21" imgW="432360" imgH="232920" progId="">
              <p:embed/>
            </p:oleObj>
          </a:graphicData>
        </a:graphic>
      </p:graphicFrame>
      <p:graphicFrame>
        <p:nvGraphicFramePr>
          <p:cNvPr id="22549" name="对象 22548"/>
          <p:cNvGraphicFramePr>
            <a:graphicFrameLocks/>
          </p:cNvGraphicFramePr>
          <p:nvPr/>
        </p:nvGraphicFramePr>
        <p:xfrm>
          <a:off x="2160588" y="6580188"/>
          <a:ext cx="431800" cy="233362"/>
        </p:xfrm>
        <a:graphic>
          <a:graphicData uri="http://schemas.openxmlformats.org/presentationml/2006/ole">
            <p:oleObj spid="_x0000_s124945" r:id="rId22" imgW="432360" imgH="232920" progId="">
              <p:embed/>
            </p:oleObj>
          </a:graphicData>
        </a:graphic>
      </p:graphicFrame>
      <p:graphicFrame>
        <p:nvGraphicFramePr>
          <p:cNvPr id="22550" name="对象 22549"/>
          <p:cNvGraphicFramePr>
            <a:graphicFrameLocks/>
          </p:cNvGraphicFramePr>
          <p:nvPr/>
        </p:nvGraphicFramePr>
        <p:xfrm>
          <a:off x="-34925" y="6165850"/>
          <a:ext cx="431800" cy="233363"/>
        </p:xfrm>
        <a:graphic>
          <a:graphicData uri="http://schemas.openxmlformats.org/presentationml/2006/ole">
            <p:oleObj spid="_x0000_s124946" r:id="rId23" imgW="432360" imgH="232920" progId="">
              <p:embed/>
            </p:oleObj>
          </a:graphicData>
        </a:graphic>
      </p:graphicFrame>
      <p:graphicFrame>
        <p:nvGraphicFramePr>
          <p:cNvPr id="22551" name="对象 22550"/>
          <p:cNvGraphicFramePr>
            <a:graphicFrameLocks/>
          </p:cNvGraphicFramePr>
          <p:nvPr/>
        </p:nvGraphicFramePr>
        <p:xfrm>
          <a:off x="73025" y="5734050"/>
          <a:ext cx="431800" cy="233363"/>
        </p:xfrm>
        <a:graphic>
          <a:graphicData uri="http://schemas.openxmlformats.org/presentationml/2006/ole">
            <p:oleObj spid="_x0000_s124947" r:id="rId24" imgW="432360" imgH="232920" progId="">
              <p:embed/>
            </p:oleObj>
          </a:graphicData>
        </a:graphic>
      </p:graphicFrame>
      <p:graphicFrame>
        <p:nvGraphicFramePr>
          <p:cNvPr id="22552" name="对象 22551"/>
          <p:cNvGraphicFramePr>
            <a:graphicFrameLocks/>
          </p:cNvGraphicFramePr>
          <p:nvPr/>
        </p:nvGraphicFramePr>
        <p:xfrm>
          <a:off x="3097213" y="6553200"/>
          <a:ext cx="431800" cy="233363"/>
        </p:xfrm>
        <a:graphic>
          <a:graphicData uri="http://schemas.openxmlformats.org/presentationml/2006/ole">
            <p:oleObj spid="_x0000_s124948" r:id="rId25" imgW="432360" imgH="232920" progId="">
              <p:embed/>
            </p:oleObj>
          </a:graphicData>
        </a:graphic>
      </p:graphicFrame>
      <p:graphicFrame>
        <p:nvGraphicFramePr>
          <p:cNvPr id="22553" name="对象 22552"/>
          <p:cNvGraphicFramePr>
            <a:graphicFrameLocks/>
          </p:cNvGraphicFramePr>
          <p:nvPr/>
        </p:nvGraphicFramePr>
        <p:xfrm>
          <a:off x="2520950" y="6310313"/>
          <a:ext cx="431800" cy="233362"/>
        </p:xfrm>
        <a:graphic>
          <a:graphicData uri="http://schemas.openxmlformats.org/presentationml/2006/ole">
            <p:oleObj spid="_x0000_s124949" r:id="rId26" imgW="432360" imgH="232920" progId="">
              <p:embed/>
            </p:oleObj>
          </a:graphicData>
        </a:graphic>
      </p:graphicFrame>
      <p:graphicFrame>
        <p:nvGraphicFramePr>
          <p:cNvPr id="22554" name="对象 22553"/>
          <p:cNvGraphicFramePr>
            <a:graphicFrameLocks/>
          </p:cNvGraphicFramePr>
          <p:nvPr/>
        </p:nvGraphicFramePr>
        <p:xfrm>
          <a:off x="4465638" y="6553200"/>
          <a:ext cx="431800" cy="233363"/>
        </p:xfrm>
        <a:graphic>
          <a:graphicData uri="http://schemas.openxmlformats.org/presentationml/2006/ole">
            <p:oleObj spid="_x0000_s124950" r:id="rId27" imgW="432360" imgH="232920" progId="">
              <p:embed/>
            </p:oleObj>
          </a:graphicData>
        </a:graphic>
      </p:graphicFrame>
      <p:graphicFrame>
        <p:nvGraphicFramePr>
          <p:cNvPr id="22555" name="对象 22554"/>
          <p:cNvGraphicFramePr>
            <a:graphicFrameLocks/>
          </p:cNvGraphicFramePr>
          <p:nvPr/>
        </p:nvGraphicFramePr>
        <p:xfrm>
          <a:off x="4824413" y="6381750"/>
          <a:ext cx="431800" cy="233363"/>
        </p:xfrm>
        <a:graphic>
          <a:graphicData uri="http://schemas.openxmlformats.org/presentationml/2006/ole">
            <p:oleObj spid="_x0000_s124951" r:id="rId28" imgW="432360" imgH="232920" progId="">
              <p:embed/>
            </p:oleObj>
          </a:graphicData>
        </a:graphic>
      </p:graphicFrame>
      <p:graphicFrame>
        <p:nvGraphicFramePr>
          <p:cNvPr id="22556" name="对象 22555"/>
          <p:cNvGraphicFramePr>
            <a:graphicFrameLocks/>
          </p:cNvGraphicFramePr>
          <p:nvPr/>
        </p:nvGraphicFramePr>
        <p:xfrm>
          <a:off x="5257800" y="6553200"/>
          <a:ext cx="431800" cy="233363"/>
        </p:xfrm>
        <a:graphic>
          <a:graphicData uri="http://schemas.openxmlformats.org/presentationml/2006/ole">
            <p:oleObj spid="_x0000_s124952" r:id="rId29" imgW="432360" imgH="232920" progId="">
              <p:embed/>
            </p:oleObj>
          </a:graphicData>
        </a:graphic>
      </p:graphicFrame>
      <p:graphicFrame>
        <p:nvGraphicFramePr>
          <p:cNvPr id="22557" name="对象 22556"/>
          <p:cNvGraphicFramePr>
            <a:graphicFrameLocks/>
          </p:cNvGraphicFramePr>
          <p:nvPr/>
        </p:nvGraphicFramePr>
        <p:xfrm>
          <a:off x="6049963" y="6553200"/>
          <a:ext cx="431800" cy="233363"/>
        </p:xfrm>
        <a:graphic>
          <a:graphicData uri="http://schemas.openxmlformats.org/presentationml/2006/ole">
            <p:oleObj spid="_x0000_s124953" r:id="rId30" imgW="432360" imgH="232920" progId="">
              <p:embed/>
            </p:oleObj>
          </a:graphicData>
        </a:graphic>
      </p:graphicFrame>
      <p:graphicFrame>
        <p:nvGraphicFramePr>
          <p:cNvPr id="22558" name="对象 22557"/>
          <p:cNvGraphicFramePr>
            <a:graphicFrameLocks/>
          </p:cNvGraphicFramePr>
          <p:nvPr/>
        </p:nvGraphicFramePr>
        <p:xfrm>
          <a:off x="6769100" y="6553200"/>
          <a:ext cx="431800" cy="233363"/>
        </p:xfrm>
        <a:graphic>
          <a:graphicData uri="http://schemas.openxmlformats.org/presentationml/2006/ole">
            <p:oleObj spid="_x0000_s124954" r:id="rId31" imgW="432360" imgH="232920" progId="">
              <p:embed/>
            </p:oleObj>
          </a:graphicData>
        </a:graphic>
      </p:graphicFrame>
      <p:graphicFrame>
        <p:nvGraphicFramePr>
          <p:cNvPr id="22559" name="对象 22558"/>
          <p:cNvGraphicFramePr>
            <a:graphicFrameLocks/>
          </p:cNvGraphicFramePr>
          <p:nvPr/>
        </p:nvGraphicFramePr>
        <p:xfrm>
          <a:off x="7416800" y="6094413"/>
          <a:ext cx="431800" cy="233362"/>
        </p:xfrm>
        <a:graphic>
          <a:graphicData uri="http://schemas.openxmlformats.org/presentationml/2006/ole">
            <p:oleObj spid="_x0000_s124955" r:id="rId32" imgW="432360" imgH="232920" progId="">
              <p:embed/>
            </p:oleObj>
          </a:graphicData>
        </a:graphic>
      </p:graphicFrame>
      <p:graphicFrame>
        <p:nvGraphicFramePr>
          <p:cNvPr id="22560" name="对象 22559"/>
          <p:cNvGraphicFramePr>
            <a:graphicFrameLocks/>
          </p:cNvGraphicFramePr>
          <p:nvPr/>
        </p:nvGraphicFramePr>
        <p:xfrm>
          <a:off x="7632700" y="6237288"/>
          <a:ext cx="431800" cy="233362"/>
        </p:xfrm>
        <a:graphic>
          <a:graphicData uri="http://schemas.openxmlformats.org/presentationml/2006/ole">
            <p:oleObj spid="_x0000_s124956" r:id="rId33" imgW="432360" imgH="232920" progId="">
              <p:embed/>
            </p:oleObj>
          </a:graphicData>
        </a:graphic>
      </p:graphicFrame>
      <p:graphicFrame>
        <p:nvGraphicFramePr>
          <p:cNvPr id="22561" name="对象 22560"/>
          <p:cNvGraphicFramePr>
            <a:graphicFrameLocks/>
          </p:cNvGraphicFramePr>
          <p:nvPr/>
        </p:nvGraphicFramePr>
        <p:xfrm>
          <a:off x="7777163" y="6553200"/>
          <a:ext cx="431800" cy="233363"/>
        </p:xfrm>
        <a:graphic>
          <a:graphicData uri="http://schemas.openxmlformats.org/presentationml/2006/ole">
            <p:oleObj spid="_x0000_s124957" r:id="rId34" imgW="432360" imgH="232920" progId="">
              <p:embed/>
            </p:oleObj>
          </a:graphicData>
        </a:graphic>
      </p:graphicFrame>
      <p:graphicFrame>
        <p:nvGraphicFramePr>
          <p:cNvPr id="22562" name="对象 22561"/>
          <p:cNvGraphicFramePr>
            <a:graphicFrameLocks/>
          </p:cNvGraphicFramePr>
          <p:nvPr/>
        </p:nvGraphicFramePr>
        <p:xfrm>
          <a:off x="8137525" y="6310313"/>
          <a:ext cx="431800" cy="233362"/>
        </p:xfrm>
        <a:graphic>
          <a:graphicData uri="http://schemas.openxmlformats.org/presentationml/2006/ole">
            <p:oleObj spid="_x0000_s124958" r:id="rId35" imgW="432360" imgH="232920" progId="">
              <p:embed/>
            </p:oleObj>
          </a:graphicData>
        </a:graphic>
      </p:graphicFrame>
      <p:graphicFrame>
        <p:nvGraphicFramePr>
          <p:cNvPr id="22563" name="对象 22562"/>
          <p:cNvGraphicFramePr>
            <a:graphicFrameLocks/>
          </p:cNvGraphicFramePr>
          <p:nvPr/>
        </p:nvGraphicFramePr>
        <p:xfrm>
          <a:off x="8353425" y="6553200"/>
          <a:ext cx="431800" cy="233363"/>
        </p:xfrm>
        <a:graphic>
          <a:graphicData uri="http://schemas.openxmlformats.org/presentationml/2006/ole">
            <p:oleObj spid="_x0000_s124959" r:id="rId36" imgW="432360" imgH="232920" progId="">
              <p:embed/>
            </p:oleObj>
          </a:graphicData>
        </a:graphic>
      </p:graphicFrame>
      <p:graphicFrame>
        <p:nvGraphicFramePr>
          <p:cNvPr id="22564" name="对象 22563"/>
          <p:cNvGraphicFramePr>
            <a:graphicFrameLocks/>
          </p:cNvGraphicFramePr>
          <p:nvPr/>
        </p:nvGraphicFramePr>
        <p:xfrm>
          <a:off x="8677275" y="6165850"/>
          <a:ext cx="431800" cy="233363"/>
        </p:xfrm>
        <a:graphic>
          <a:graphicData uri="http://schemas.openxmlformats.org/presentationml/2006/ole">
            <p:oleObj spid="_x0000_s124960" r:id="rId37" imgW="432360" imgH="232920" progId="">
              <p:embed/>
            </p:oleObj>
          </a:graphicData>
        </a:graphic>
      </p:graphicFrame>
      <p:graphicFrame>
        <p:nvGraphicFramePr>
          <p:cNvPr id="22565" name="对象 22564"/>
          <p:cNvGraphicFramePr>
            <a:graphicFrameLocks/>
          </p:cNvGraphicFramePr>
          <p:nvPr/>
        </p:nvGraphicFramePr>
        <p:xfrm>
          <a:off x="8677275" y="6553200"/>
          <a:ext cx="431800" cy="233363"/>
        </p:xfrm>
        <a:graphic>
          <a:graphicData uri="http://schemas.openxmlformats.org/presentationml/2006/ole">
            <p:oleObj spid="_x0000_s124961" r:id="rId38" imgW="432360" imgH="232920" progId="">
              <p:embed/>
            </p:oleObj>
          </a:graphicData>
        </a:graphic>
      </p:graphicFrame>
      <p:graphicFrame>
        <p:nvGraphicFramePr>
          <p:cNvPr id="22566" name="对象 22565"/>
          <p:cNvGraphicFramePr>
            <a:graphicFrameLocks/>
          </p:cNvGraphicFramePr>
          <p:nvPr/>
        </p:nvGraphicFramePr>
        <p:xfrm>
          <a:off x="8858250" y="5861050"/>
          <a:ext cx="431800" cy="233363"/>
        </p:xfrm>
        <a:graphic>
          <a:graphicData uri="http://schemas.openxmlformats.org/presentationml/2006/ole">
            <p:oleObj spid="_x0000_s124962" r:id="rId39" imgW="432360" imgH="232920" progId="">
              <p:embed/>
            </p:oleObj>
          </a:graphicData>
        </a:graphic>
      </p:graphicFrame>
      <p:graphicFrame>
        <p:nvGraphicFramePr>
          <p:cNvPr id="22567" name="对象 22566"/>
          <p:cNvGraphicFramePr>
            <a:graphicFrameLocks/>
          </p:cNvGraphicFramePr>
          <p:nvPr/>
        </p:nvGraphicFramePr>
        <p:xfrm>
          <a:off x="8785225" y="5373688"/>
          <a:ext cx="431800" cy="233362"/>
        </p:xfrm>
        <a:graphic>
          <a:graphicData uri="http://schemas.openxmlformats.org/presentationml/2006/ole">
            <p:oleObj spid="_x0000_s124963" r:id="rId40" imgW="432360" imgH="232920" progId="">
              <p:embed/>
            </p:oleObj>
          </a:graphicData>
        </a:graphic>
      </p:graphicFrame>
      <p:graphicFrame>
        <p:nvGraphicFramePr>
          <p:cNvPr id="22568" name="对象 22567"/>
          <p:cNvGraphicFramePr>
            <a:graphicFrameLocks/>
          </p:cNvGraphicFramePr>
          <p:nvPr/>
        </p:nvGraphicFramePr>
        <p:xfrm>
          <a:off x="-34925" y="6653213"/>
          <a:ext cx="431800" cy="233362"/>
        </p:xfrm>
        <a:graphic>
          <a:graphicData uri="http://schemas.openxmlformats.org/presentationml/2006/ole">
            <p:oleObj spid="_x0000_s124964" r:id="rId41" imgW="432360" imgH="232920" progId="">
              <p:embed/>
            </p:oleObj>
          </a:graphicData>
        </a:graphic>
      </p:graphicFrame>
      <p:graphicFrame>
        <p:nvGraphicFramePr>
          <p:cNvPr id="22569" name="对象 22568"/>
          <p:cNvGraphicFramePr>
            <a:graphicFrameLocks/>
          </p:cNvGraphicFramePr>
          <p:nvPr/>
        </p:nvGraphicFramePr>
        <p:xfrm>
          <a:off x="144463" y="6381750"/>
          <a:ext cx="431800" cy="233363"/>
        </p:xfrm>
        <a:graphic>
          <a:graphicData uri="http://schemas.openxmlformats.org/presentationml/2006/ole">
            <p:oleObj spid="_x0000_s124965" r:id="rId42" imgW="432360" imgH="232920" progId="">
              <p:embed/>
            </p:oleObj>
          </a:graphicData>
        </a:graphic>
      </p:graphicFrame>
      <p:graphicFrame>
        <p:nvGraphicFramePr>
          <p:cNvPr id="22570" name="对象 22569"/>
          <p:cNvGraphicFramePr>
            <a:graphicFrameLocks/>
          </p:cNvGraphicFramePr>
          <p:nvPr/>
        </p:nvGraphicFramePr>
        <p:xfrm>
          <a:off x="865188" y="6148388"/>
          <a:ext cx="431800" cy="233362"/>
        </p:xfrm>
        <a:graphic>
          <a:graphicData uri="http://schemas.openxmlformats.org/presentationml/2006/ole">
            <p:oleObj spid="_x0000_s124966" r:id="rId43" imgW="432360" imgH="232920" progId="">
              <p:embed/>
            </p:oleObj>
          </a:graphicData>
        </a:graphic>
      </p:graphicFrame>
      <p:pic>
        <p:nvPicPr>
          <p:cNvPr id="22571" name="图片 22570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588" y="6121400"/>
            <a:ext cx="184150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72" name="图片 22571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188" y="5473700"/>
            <a:ext cx="184150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73" name="图片 22572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4375" y="5373688"/>
            <a:ext cx="327025" cy="1484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74" name="矩形 22573"/>
          <p:cNvSpPr/>
          <p:nvPr/>
        </p:nvSpPr>
        <p:spPr>
          <a:xfrm>
            <a:off x="2362200" y="2514600"/>
            <a:ext cx="4562475" cy="1250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600" b="1" dirty="0" err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en-US" altLang="zh-CN" sz="3600" b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h</a:t>
            </a:r>
            <a:r>
              <a:rPr lang="en-US" altLang="zh-CN" sz="3600" b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ē</a:t>
            </a:r>
            <a:r>
              <a:rPr lang="en-US" altLang="zh-CN" sz="3600" b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sz="3600" b="1" dirty="0" err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g</a:t>
            </a:r>
            <a:r>
              <a:rPr lang="en-US" altLang="zh-CN" sz="36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600" b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t</a:t>
            </a:r>
            <a:r>
              <a:rPr lang="en-US" altLang="zh-CN" sz="3600" b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ǐ</a:t>
            </a:r>
            <a:r>
              <a:rPr lang="en-US" altLang="zh-CN" sz="3600" b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ng</a:t>
            </a:r>
            <a:r>
              <a:rPr lang="en-US" altLang="zh-CN" sz="3600" b="1" dirty="0" err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píng</a:t>
            </a:r>
            <a:r>
              <a:rPr lang="en-US" altLang="zh-CN" sz="36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</a:p>
          <a:p>
            <a:pPr lvl="0"/>
            <a:r>
              <a:rPr lang="en-US" altLang="zh-CN" sz="3600" b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0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撑    艇    萍</a:t>
            </a:r>
          </a:p>
        </p:txBody>
      </p:sp>
      <p:sp>
        <p:nvSpPr>
          <p:cNvPr id="22575" name="文本框 22574"/>
          <p:cNvSpPr txBox="1"/>
          <p:nvPr/>
        </p:nvSpPr>
        <p:spPr>
          <a:xfrm>
            <a:off x="2057400" y="1447800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99FF"/>
                </a:solidFill>
                <a:latin typeface="Arial" panose="020B0604020202020204" pitchFamily="34" charset="0"/>
                <a:ea typeface="楷体_GB2312" pitchFamily="49" charset="-122"/>
              </a:rPr>
              <a:t>生字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47105" descr="D08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533400"/>
            <a:ext cx="9296400" cy="80279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7107" name="组合 47106"/>
          <p:cNvGrpSpPr/>
          <p:nvPr/>
        </p:nvGrpSpPr>
        <p:grpSpPr>
          <a:xfrm>
            <a:off x="1981200" y="0"/>
            <a:ext cx="1447800" cy="1219200"/>
            <a:chOff x="0" y="0"/>
            <a:chExt cx="912" cy="768"/>
          </a:xfrm>
        </p:grpSpPr>
        <p:pic>
          <p:nvPicPr>
            <p:cNvPr id="47108" name="图片 47107" descr="2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09" name="矩形 47108"/>
            <p:cNvSpPr/>
            <p:nvPr/>
          </p:nvSpPr>
          <p:spPr>
            <a:xfrm>
              <a:off x="144" y="96"/>
              <a:ext cx="598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6000" b="1" dirty="0">
                  <a:latin typeface="楷体_GB2312" pitchFamily="49" charset="-122"/>
                  <a:ea typeface="楷体_GB2312" pitchFamily="49" charset="-122"/>
                </a:rPr>
                <a:t>照</a:t>
              </a:r>
              <a:endParaRPr lang="zh-CN" altLang="en-US" sz="60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7110" name="组合 47109"/>
          <p:cNvGrpSpPr/>
          <p:nvPr/>
        </p:nvGrpSpPr>
        <p:grpSpPr>
          <a:xfrm>
            <a:off x="7162800" y="-150812"/>
            <a:ext cx="1447800" cy="1217612"/>
            <a:chOff x="0" y="0"/>
            <a:chExt cx="912" cy="768"/>
          </a:xfrm>
        </p:grpSpPr>
        <p:pic>
          <p:nvPicPr>
            <p:cNvPr id="47111" name="图片 47110" descr="2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2" name="矩形 47111"/>
            <p:cNvSpPr/>
            <p:nvPr/>
          </p:nvSpPr>
          <p:spPr>
            <a:xfrm>
              <a:off x="170" y="86"/>
              <a:ext cx="598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6000" b="1">
                  <a:latin typeface="楷体_GB2312" pitchFamily="49" charset="-122"/>
                  <a:ea typeface="楷体_GB2312" pitchFamily="49" charset="-122"/>
                </a:rPr>
                <a:t>请</a:t>
              </a:r>
            </a:p>
          </p:txBody>
        </p:sp>
      </p:grpSp>
      <p:grpSp>
        <p:nvGrpSpPr>
          <p:cNvPr id="47113" name="组合 47112"/>
          <p:cNvGrpSpPr/>
          <p:nvPr/>
        </p:nvGrpSpPr>
        <p:grpSpPr>
          <a:xfrm>
            <a:off x="7696200" y="2362200"/>
            <a:ext cx="1447800" cy="1219200"/>
            <a:chOff x="0" y="0"/>
            <a:chExt cx="912" cy="768"/>
          </a:xfrm>
        </p:grpSpPr>
        <p:pic>
          <p:nvPicPr>
            <p:cNvPr id="47114" name="图片 47113" descr="2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5" name="矩形 47114"/>
            <p:cNvSpPr/>
            <p:nvPr/>
          </p:nvSpPr>
          <p:spPr>
            <a:xfrm>
              <a:off x="192" y="96"/>
              <a:ext cx="597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6000" b="1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荷</a:t>
              </a:r>
            </a:p>
          </p:txBody>
        </p:sp>
      </p:grpSp>
      <p:grpSp>
        <p:nvGrpSpPr>
          <p:cNvPr id="47116" name="组合 47115"/>
          <p:cNvGrpSpPr/>
          <p:nvPr/>
        </p:nvGrpSpPr>
        <p:grpSpPr>
          <a:xfrm>
            <a:off x="304800" y="1676400"/>
            <a:ext cx="1447800" cy="1219200"/>
            <a:chOff x="0" y="0"/>
            <a:chExt cx="912" cy="768"/>
          </a:xfrm>
        </p:grpSpPr>
        <p:pic>
          <p:nvPicPr>
            <p:cNvPr id="47117" name="图片 47116" descr="2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8" name="矩形 47117"/>
            <p:cNvSpPr/>
            <p:nvPr/>
          </p:nvSpPr>
          <p:spPr>
            <a:xfrm>
              <a:off x="192" y="92"/>
              <a:ext cx="598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60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流</a:t>
              </a:r>
            </a:p>
          </p:txBody>
        </p:sp>
      </p:grpSp>
      <p:grpSp>
        <p:nvGrpSpPr>
          <p:cNvPr id="47119" name="组合 47118"/>
          <p:cNvGrpSpPr/>
          <p:nvPr/>
        </p:nvGrpSpPr>
        <p:grpSpPr>
          <a:xfrm>
            <a:off x="4724400" y="685800"/>
            <a:ext cx="1447800" cy="1219200"/>
            <a:chOff x="0" y="0"/>
            <a:chExt cx="912" cy="768"/>
          </a:xfrm>
        </p:grpSpPr>
        <p:pic>
          <p:nvPicPr>
            <p:cNvPr id="47120" name="图片 47119" descr="2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21" name="矩形 47120"/>
            <p:cNvSpPr/>
            <p:nvPr/>
          </p:nvSpPr>
          <p:spPr>
            <a:xfrm>
              <a:off x="144" y="96"/>
              <a:ext cx="638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b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6000" b="1">
                  <a:latin typeface="楷体_GB2312" pitchFamily="49" charset="-122"/>
                  <a:ea typeface="楷体_GB2312" pitchFamily="49" charset="-122"/>
                </a:rPr>
                <a:t>阴</a:t>
              </a:r>
            </a:p>
          </p:txBody>
        </p:sp>
      </p:grpSp>
      <p:grpSp>
        <p:nvGrpSpPr>
          <p:cNvPr id="47122" name="组合 47121"/>
          <p:cNvGrpSpPr/>
          <p:nvPr/>
        </p:nvGrpSpPr>
        <p:grpSpPr>
          <a:xfrm>
            <a:off x="5867400" y="381000"/>
            <a:ext cx="1447800" cy="1219200"/>
            <a:chOff x="0" y="0"/>
            <a:chExt cx="912" cy="768"/>
          </a:xfrm>
        </p:grpSpPr>
        <p:pic>
          <p:nvPicPr>
            <p:cNvPr id="47123" name="图片 47122" descr="2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24" name="矩形 47123"/>
            <p:cNvSpPr/>
            <p:nvPr/>
          </p:nvSpPr>
          <p:spPr>
            <a:xfrm>
              <a:off x="170" y="96"/>
              <a:ext cx="598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6000" b="1">
                  <a:latin typeface="楷体_GB2312" pitchFamily="49" charset="-122"/>
                  <a:ea typeface="楷体_GB2312" pitchFamily="49" charset="-122"/>
                </a:rPr>
                <a:t>晴</a:t>
              </a:r>
            </a:p>
          </p:txBody>
        </p:sp>
      </p:grpSp>
      <p:grpSp>
        <p:nvGrpSpPr>
          <p:cNvPr id="47125" name="组合 47124"/>
          <p:cNvGrpSpPr/>
          <p:nvPr/>
        </p:nvGrpSpPr>
        <p:grpSpPr>
          <a:xfrm>
            <a:off x="609600" y="3048000"/>
            <a:ext cx="1447800" cy="1219200"/>
            <a:chOff x="0" y="0"/>
            <a:chExt cx="912" cy="768"/>
          </a:xfrm>
        </p:grpSpPr>
        <p:pic>
          <p:nvPicPr>
            <p:cNvPr id="47126" name="图片 47125" descr="2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27" name="矩形 47126"/>
            <p:cNvSpPr/>
            <p:nvPr/>
          </p:nvSpPr>
          <p:spPr>
            <a:xfrm>
              <a:off x="144" y="96"/>
              <a:ext cx="597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6000" b="1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泉</a:t>
              </a:r>
            </a:p>
          </p:txBody>
        </p:sp>
      </p:grpSp>
      <p:grpSp>
        <p:nvGrpSpPr>
          <p:cNvPr id="47128" name="组合 47127"/>
          <p:cNvGrpSpPr/>
          <p:nvPr/>
        </p:nvGrpSpPr>
        <p:grpSpPr>
          <a:xfrm>
            <a:off x="3657600" y="-74612"/>
            <a:ext cx="1447800" cy="1217612"/>
            <a:chOff x="0" y="0"/>
            <a:chExt cx="912" cy="768"/>
          </a:xfrm>
        </p:grpSpPr>
        <p:pic>
          <p:nvPicPr>
            <p:cNvPr id="47129" name="图片 47128" descr="2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30" name="矩形 47129"/>
            <p:cNvSpPr/>
            <p:nvPr/>
          </p:nvSpPr>
          <p:spPr>
            <a:xfrm>
              <a:off x="144" y="48"/>
              <a:ext cx="598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6000" b="1">
                  <a:latin typeface="楷体_GB2312" pitchFamily="49" charset="-122"/>
                  <a:ea typeface="楷体_GB2312" pitchFamily="49" charset="-122"/>
                </a:rPr>
                <a:t>池</a:t>
              </a:r>
            </a:p>
          </p:txBody>
        </p:sp>
      </p:grpSp>
      <p:grpSp>
        <p:nvGrpSpPr>
          <p:cNvPr id="47131" name="组合 47130"/>
          <p:cNvGrpSpPr/>
          <p:nvPr/>
        </p:nvGrpSpPr>
        <p:grpSpPr>
          <a:xfrm>
            <a:off x="6096000" y="1600200"/>
            <a:ext cx="1447800" cy="1219200"/>
            <a:chOff x="0" y="0"/>
            <a:chExt cx="912" cy="768"/>
          </a:xfrm>
        </p:grpSpPr>
        <p:pic>
          <p:nvPicPr>
            <p:cNvPr id="47132" name="图片 47131" descr="2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33" name="文本框 47132"/>
            <p:cNvSpPr txBox="1"/>
            <p:nvPr/>
          </p:nvSpPr>
          <p:spPr>
            <a:xfrm>
              <a:off x="192" y="96"/>
              <a:ext cx="598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6000" b="1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柔</a:t>
              </a:r>
            </a:p>
          </p:txBody>
        </p:sp>
      </p:grpSp>
      <p:grpSp>
        <p:nvGrpSpPr>
          <p:cNvPr id="47134" name="组合 47133"/>
          <p:cNvGrpSpPr/>
          <p:nvPr/>
        </p:nvGrpSpPr>
        <p:grpSpPr>
          <a:xfrm>
            <a:off x="1143000" y="838200"/>
            <a:ext cx="1447800" cy="1219200"/>
            <a:chOff x="0" y="0"/>
            <a:chExt cx="912" cy="768"/>
          </a:xfrm>
        </p:grpSpPr>
        <p:pic>
          <p:nvPicPr>
            <p:cNvPr id="47135" name="图片 47134" descr="2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36" name="矩形 47135"/>
            <p:cNvSpPr/>
            <p:nvPr/>
          </p:nvSpPr>
          <p:spPr>
            <a:xfrm>
              <a:off x="192" y="86"/>
              <a:ext cx="597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6000" b="1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爱</a:t>
              </a:r>
            </a:p>
          </p:txBody>
        </p:sp>
      </p:grpSp>
      <p:grpSp>
        <p:nvGrpSpPr>
          <p:cNvPr id="47137" name="组合 47136"/>
          <p:cNvGrpSpPr/>
          <p:nvPr/>
        </p:nvGrpSpPr>
        <p:grpSpPr>
          <a:xfrm>
            <a:off x="7543800" y="990600"/>
            <a:ext cx="1447800" cy="1219200"/>
            <a:chOff x="0" y="0"/>
            <a:chExt cx="912" cy="768"/>
          </a:xfrm>
        </p:grpSpPr>
        <p:pic>
          <p:nvPicPr>
            <p:cNvPr id="47138" name="图片 47137" descr="2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39" name="矩形 47138"/>
            <p:cNvSpPr/>
            <p:nvPr/>
          </p:nvSpPr>
          <p:spPr>
            <a:xfrm>
              <a:off x="192" y="96"/>
              <a:ext cx="598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6000" b="1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露</a:t>
              </a:r>
            </a:p>
          </p:txBody>
        </p:sp>
      </p:grpSp>
      <p:grpSp>
        <p:nvGrpSpPr>
          <p:cNvPr id="47140" name="组合 47139"/>
          <p:cNvGrpSpPr/>
          <p:nvPr/>
        </p:nvGrpSpPr>
        <p:grpSpPr>
          <a:xfrm>
            <a:off x="3962400" y="1752600"/>
            <a:ext cx="1447800" cy="1219200"/>
            <a:chOff x="0" y="0"/>
            <a:chExt cx="912" cy="768"/>
          </a:xfrm>
        </p:grpSpPr>
        <p:pic>
          <p:nvPicPr>
            <p:cNvPr id="47141" name="图片 47140" descr="2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42" name="矩形 47141"/>
            <p:cNvSpPr/>
            <p:nvPr/>
          </p:nvSpPr>
          <p:spPr>
            <a:xfrm>
              <a:off x="144" y="86"/>
              <a:ext cx="598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6000" b="1">
                  <a:latin typeface="楷体_GB2312" pitchFamily="49" charset="-122"/>
                  <a:ea typeface="楷体_GB2312" pitchFamily="49" charset="-122"/>
                </a:rPr>
                <a:t>惜</a:t>
              </a:r>
            </a:p>
          </p:txBody>
        </p:sp>
      </p:grpSp>
      <p:grpSp>
        <p:nvGrpSpPr>
          <p:cNvPr id="47143" name="组合 47142"/>
          <p:cNvGrpSpPr/>
          <p:nvPr/>
        </p:nvGrpSpPr>
        <p:grpSpPr>
          <a:xfrm>
            <a:off x="2514600" y="1524000"/>
            <a:ext cx="1447800" cy="1219200"/>
            <a:chOff x="0" y="0"/>
            <a:chExt cx="912" cy="768"/>
          </a:xfrm>
        </p:grpSpPr>
        <p:pic>
          <p:nvPicPr>
            <p:cNvPr id="47144" name="图片 47143" descr="2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45" name="矩形 47144"/>
            <p:cNvSpPr/>
            <p:nvPr/>
          </p:nvSpPr>
          <p:spPr>
            <a:xfrm>
              <a:off x="198" y="52"/>
              <a:ext cx="597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6000" b="1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角</a:t>
              </a:r>
            </a:p>
          </p:txBody>
        </p:sp>
      </p:grpSp>
      <p:grpSp>
        <p:nvGrpSpPr>
          <p:cNvPr id="47146" name="组合 47145"/>
          <p:cNvGrpSpPr/>
          <p:nvPr/>
        </p:nvGrpSpPr>
        <p:grpSpPr>
          <a:xfrm>
            <a:off x="0" y="0"/>
            <a:ext cx="1447800" cy="1219200"/>
            <a:chOff x="0" y="0"/>
            <a:chExt cx="912" cy="768"/>
          </a:xfrm>
        </p:grpSpPr>
        <p:pic>
          <p:nvPicPr>
            <p:cNvPr id="47147" name="图片 47146" descr="2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48" name="矩形 47147"/>
            <p:cNvSpPr/>
            <p:nvPr/>
          </p:nvSpPr>
          <p:spPr>
            <a:xfrm>
              <a:off x="192" y="48"/>
              <a:ext cx="598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6000" b="1" dirty="0">
                  <a:latin typeface="楷体_GB2312" pitchFamily="49" charset="-122"/>
                  <a:ea typeface="楷体_GB2312" pitchFamily="49" charset="-122"/>
                </a:rPr>
                <a:t>蜻</a:t>
              </a:r>
              <a:endParaRPr lang="zh-CN" altLang="en-US" sz="60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16 0.02223 L -0.57083 0.333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00" y="1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-0.37083 0.6111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00" y="3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3.33333E-6 L 0.2375 0.4333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-0.12917 0.6888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7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00" y="3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05417 0.6666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3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34 1.11111E-6 L -0.20416 0.5666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00" y="2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-0.5125 0.6888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00" y="3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14583 0.5666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7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2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4.44444E-6 L -0.15417 0.4222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7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00" y="2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-0.39583 0.4333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7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00" y="2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00416 0.4666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7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2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0.2625 0.6888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47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00" y="3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-0.55417 0.53334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47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0" y="2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-3.33333E-6 L 0.20833 0.25556 " pathEditMode="relative" ptsTypes="AA">
                                      <p:cBhvr>
                                        <p:cTn id="58" dur="20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97" name="组合 46096"/>
          <p:cNvGrpSpPr/>
          <p:nvPr/>
        </p:nvGrpSpPr>
        <p:grpSpPr>
          <a:xfrm>
            <a:off x="0" y="0"/>
            <a:ext cx="9144000" cy="6864350"/>
            <a:chOff x="0" y="0"/>
            <a:chExt cx="5760" cy="4324"/>
          </a:xfrm>
        </p:grpSpPr>
        <p:pic>
          <p:nvPicPr>
            <p:cNvPr id="46082" name="图片 46081" descr="1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5760" cy="4324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46083" name="组合 46082"/>
            <p:cNvGrpSpPr/>
            <p:nvPr/>
          </p:nvGrpSpPr>
          <p:grpSpPr>
            <a:xfrm>
              <a:off x="249" y="799"/>
              <a:ext cx="2592" cy="2640"/>
              <a:chOff x="2336" y="1434"/>
              <a:chExt cx="1168" cy="1123"/>
            </a:xfrm>
          </p:grpSpPr>
          <p:grpSp>
            <p:nvGrpSpPr>
              <p:cNvPr id="46084" name="组合 46083"/>
              <p:cNvGrpSpPr/>
              <p:nvPr/>
            </p:nvGrpSpPr>
            <p:grpSpPr>
              <a:xfrm>
                <a:off x="2352" y="1434"/>
                <a:ext cx="1152" cy="1110"/>
                <a:chOff x="2352" y="1434"/>
                <a:chExt cx="1152" cy="1110"/>
              </a:xfrm>
            </p:grpSpPr>
            <p:sp>
              <p:nvSpPr>
                <p:cNvPr id="46085" name="矩形 46084"/>
                <p:cNvSpPr/>
                <p:nvPr/>
              </p:nvSpPr>
              <p:spPr>
                <a:xfrm>
                  <a:off x="2352" y="1440"/>
                  <a:ext cx="1152" cy="1104"/>
                </a:xfrm>
                <a:prstGeom prst="rect">
                  <a:avLst/>
                </a:prstGeom>
                <a:solidFill>
                  <a:srgbClr val="FFFFFF"/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lvl="0" eaLnBrk="1" hangingPunct="1">
                    <a:buClrTx/>
                  </a:pPr>
                  <a:endParaRPr sz="9600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46086" name="文本框 46085"/>
                <p:cNvSpPr txBox="1"/>
                <p:nvPr/>
              </p:nvSpPr>
              <p:spPr>
                <a:xfrm>
                  <a:off x="2426" y="1434"/>
                  <a:ext cx="967" cy="8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>
                    <a:buClrTx/>
                  </a:pPr>
                  <a:endParaRPr sz="200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</p:grpSp>
          <p:sp>
            <p:nvSpPr>
              <p:cNvPr id="46087" name="直接连接符 46086"/>
              <p:cNvSpPr/>
              <p:nvPr/>
            </p:nvSpPr>
            <p:spPr>
              <a:xfrm>
                <a:off x="2925" y="1434"/>
                <a:ext cx="0" cy="1123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6088" name="直接连接符 46087"/>
              <p:cNvSpPr/>
              <p:nvPr/>
            </p:nvSpPr>
            <p:spPr>
              <a:xfrm>
                <a:off x="2336" y="2024"/>
                <a:ext cx="1152" cy="0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  <p:sp>
          <p:nvSpPr>
            <p:cNvPr id="46089" name="文本框 46088"/>
            <p:cNvSpPr txBox="1"/>
            <p:nvPr/>
          </p:nvSpPr>
          <p:spPr>
            <a:xfrm>
              <a:off x="480" y="960"/>
              <a:ext cx="2124" cy="24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buClrTx/>
              </a:pPr>
              <a:r>
                <a:rPr lang="zh-CN" altLang="en-US" sz="25000" b="1" dirty="0">
                  <a:latin typeface="华文楷体" pitchFamily="2" charset="-122"/>
                  <a:ea typeface="华文楷体" pitchFamily="2" charset="-122"/>
                </a:rPr>
                <a:t>无</a:t>
              </a:r>
            </a:p>
          </p:txBody>
        </p:sp>
        <p:sp>
          <p:nvSpPr>
            <p:cNvPr id="46092" name="矩形 46091"/>
            <p:cNvSpPr/>
            <p:nvPr/>
          </p:nvSpPr>
          <p:spPr>
            <a:xfrm>
              <a:off x="2880" y="816"/>
              <a:ext cx="2680" cy="2598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CC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>
                <a:buClrTx/>
              </a:pPr>
              <a:endParaRPr sz="960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46093" name="文本框 46092"/>
            <p:cNvSpPr txBox="1"/>
            <p:nvPr/>
          </p:nvSpPr>
          <p:spPr>
            <a:xfrm>
              <a:off x="2688" y="960"/>
              <a:ext cx="2540" cy="24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buClrTx/>
              </a:pPr>
              <a:r>
                <a:rPr lang="en-US" altLang="zh-CN" sz="20000" b="1" dirty="0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zh-CN" altLang="en-US" sz="25000" b="1" dirty="0">
                  <a:latin typeface="华文楷体" pitchFamily="2" charset="-122"/>
                  <a:ea typeface="华文楷体" pitchFamily="2" charset="-122"/>
                </a:rPr>
                <a:t>树</a:t>
              </a:r>
            </a:p>
          </p:txBody>
        </p:sp>
        <p:sp>
          <p:nvSpPr>
            <p:cNvPr id="46094" name="直接连接符 46093"/>
            <p:cNvSpPr/>
            <p:nvPr/>
          </p:nvSpPr>
          <p:spPr>
            <a:xfrm>
              <a:off x="4142" y="845"/>
              <a:ext cx="0" cy="2631"/>
            </a:xfrm>
            <a:prstGeom prst="line">
              <a:avLst/>
            </a:prstGeom>
            <a:ln w="9525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</p:grpSp>
      <p:sp>
        <p:nvSpPr>
          <p:cNvPr id="46095" name="直接连接符 46094"/>
          <p:cNvSpPr/>
          <p:nvPr/>
        </p:nvSpPr>
        <p:spPr>
          <a:xfrm>
            <a:off x="4500563" y="3535363"/>
            <a:ext cx="4057650" cy="0"/>
          </a:xfrm>
          <a:prstGeom prst="line">
            <a:avLst/>
          </a:prstGeom>
          <a:ln w="9525" cap="flat" cmpd="sng">
            <a:solidFill>
              <a:srgbClr val="CC0000"/>
            </a:solidFill>
            <a:prstDash val="lgDashDot"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97" name="组合 46096"/>
          <p:cNvGrpSpPr/>
          <p:nvPr/>
        </p:nvGrpSpPr>
        <p:grpSpPr>
          <a:xfrm>
            <a:off x="0" y="0"/>
            <a:ext cx="9144000" cy="6864350"/>
            <a:chOff x="0" y="0"/>
            <a:chExt cx="5760" cy="4324"/>
          </a:xfrm>
        </p:grpSpPr>
        <p:pic>
          <p:nvPicPr>
            <p:cNvPr id="46082" name="图片 46081" descr="1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5760" cy="4324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46083" name="组合 46082"/>
            <p:cNvGrpSpPr/>
            <p:nvPr/>
          </p:nvGrpSpPr>
          <p:grpSpPr>
            <a:xfrm>
              <a:off x="249" y="799"/>
              <a:ext cx="2592" cy="2640"/>
              <a:chOff x="2336" y="1434"/>
              <a:chExt cx="1168" cy="1123"/>
            </a:xfrm>
          </p:grpSpPr>
          <p:grpSp>
            <p:nvGrpSpPr>
              <p:cNvPr id="46084" name="组合 46083"/>
              <p:cNvGrpSpPr/>
              <p:nvPr/>
            </p:nvGrpSpPr>
            <p:grpSpPr>
              <a:xfrm>
                <a:off x="2352" y="1434"/>
                <a:ext cx="1152" cy="1110"/>
                <a:chOff x="2352" y="1434"/>
                <a:chExt cx="1152" cy="1110"/>
              </a:xfrm>
            </p:grpSpPr>
            <p:sp>
              <p:nvSpPr>
                <p:cNvPr id="46085" name="矩形 46084"/>
                <p:cNvSpPr/>
                <p:nvPr/>
              </p:nvSpPr>
              <p:spPr>
                <a:xfrm>
                  <a:off x="2352" y="1440"/>
                  <a:ext cx="1152" cy="1104"/>
                </a:xfrm>
                <a:prstGeom prst="rect">
                  <a:avLst/>
                </a:prstGeom>
                <a:solidFill>
                  <a:srgbClr val="FFFFFF"/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lvl="0" eaLnBrk="1" hangingPunct="1">
                    <a:buClrTx/>
                  </a:pPr>
                  <a:endParaRPr sz="9600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46086" name="文本框 46085"/>
                <p:cNvSpPr txBox="1"/>
                <p:nvPr/>
              </p:nvSpPr>
              <p:spPr>
                <a:xfrm>
                  <a:off x="2426" y="1434"/>
                  <a:ext cx="967" cy="8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>
                    <a:buClrTx/>
                  </a:pPr>
                  <a:endParaRPr sz="200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</p:grpSp>
          <p:sp>
            <p:nvSpPr>
              <p:cNvPr id="46087" name="直接连接符 46086"/>
              <p:cNvSpPr/>
              <p:nvPr/>
            </p:nvSpPr>
            <p:spPr>
              <a:xfrm>
                <a:off x="2925" y="1434"/>
                <a:ext cx="0" cy="1123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6088" name="直接连接符 46087"/>
              <p:cNvSpPr/>
              <p:nvPr/>
            </p:nvSpPr>
            <p:spPr>
              <a:xfrm>
                <a:off x="2336" y="2024"/>
                <a:ext cx="1152" cy="0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  <p:sp>
          <p:nvSpPr>
            <p:cNvPr id="46089" name="文本框 46088"/>
            <p:cNvSpPr txBox="1"/>
            <p:nvPr/>
          </p:nvSpPr>
          <p:spPr>
            <a:xfrm>
              <a:off x="476" y="890"/>
              <a:ext cx="2124" cy="24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buClrTx/>
              </a:pPr>
              <a:r>
                <a:rPr lang="zh-CN" altLang="en-US" sz="25000" b="1" dirty="0">
                  <a:latin typeface="华文楷体" pitchFamily="2" charset="-122"/>
                  <a:ea typeface="华文楷体" pitchFamily="2" charset="-122"/>
                </a:rPr>
                <a:t>尖</a:t>
              </a:r>
            </a:p>
          </p:txBody>
        </p:sp>
        <p:sp>
          <p:nvSpPr>
            <p:cNvPr id="46092" name="矩形 46091"/>
            <p:cNvSpPr/>
            <p:nvPr/>
          </p:nvSpPr>
          <p:spPr>
            <a:xfrm>
              <a:off x="2831" y="822"/>
              <a:ext cx="2680" cy="2598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CC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>
                <a:buClrTx/>
              </a:pPr>
              <a:endParaRPr sz="960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46093" name="文本框 46092"/>
            <p:cNvSpPr txBox="1"/>
            <p:nvPr/>
          </p:nvSpPr>
          <p:spPr>
            <a:xfrm>
              <a:off x="2731" y="950"/>
              <a:ext cx="2540" cy="24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buClrTx/>
              </a:pPr>
              <a:r>
                <a:rPr lang="en-US" altLang="zh-CN" sz="20000" b="1" dirty="0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zh-CN" altLang="en-US" sz="25000" b="1" dirty="0">
                  <a:latin typeface="华文楷体" pitchFamily="2" charset="-122"/>
                  <a:ea typeface="华文楷体" pitchFamily="2" charset="-122"/>
                </a:rPr>
                <a:t>角</a:t>
              </a:r>
            </a:p>
          </p:txBody>
        </p:sp>
        <p:sp>
          <p:nvSpPr>
            <p:cNvPr id="46094" name="直接连接符 46093"/>
            <p:cNvSpPr/>
            <p:nvPr/>
          </p:nvSpPr>
          <p:spPr>
            <a:xfrm>
              <a:off x="4142" y="845"/>
              <a:ext cx="0" cy="2631"/>
            </a:xfrm>
            <a:prstGeom prst="line">
              <a:avLst/>
            </a:prstGeom>
            <a:ln w="9525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</p:grpSp>
      <p:sp>
        <p:nvSpPr>
          <p:cNvPr id="46095" name="直接连接符 46094"/>
          <p:cNvSpPr/>
          <p:nvPr/>
        </p:nvSpPr>
        <p:spPr>
          <a:xfrm>
            <a:off x="4500563" y="3535363"/>
            <a:ext cx="4057650" cy="0"/>
          </a:xfrm>
          <a:prstGeom prst="line">
            <a:avLst/>
          </a:prstGeom>
          <a:ln w="9525" cap="flat" cmpd="sng">
            <a:solidFill>
              <a:srgbClr val="CC0000"/>
            </a:solidFill>
            <a:prstDash val="lgDashDot"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97" name="组合 46096"/>
          <p:cNvGrpSpPr/>
          <p:nvPr/>
        </p:nvGrpSpPr>
        <p:grpSpPr>
          <a:xfrm>
            <a:off x="0" y="-3175"/>
            <a:ext cx="9144000" cy="6864350"/>
            <a:chOff x="0" y="-2"/>
            <a:chExt cx="5760" cy="4324"/>
          </a:xfrm>
        </p:grpSpPr>
        <p:pic>
          <p:nvPicPr>
            <p:cNvPr id="46082" name="图片 46081" descr="1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-2"/>
              <a:ext cx="5760" cy="4324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46083" name="组合 46082"/>
            <p:cNvGrpSpPr/>
            <p:nvPr/>
          </p:nvGrpSpPr>
          <p:grpSpPr>
            <a:xfrm>
              <a:off x="249" y="799"/>
              <a:ext cx="2592" cy="2640"/>
              <a:chOff x="2336" y="1434"/>
              <a:chExt cx="1168" cy="1123"/>
            </a:xfrm>
          </p:grpSpPr>
          <p:grpSp>
            <p:nvGrpSpPr>
              <p:cNvPr id="46084" name="组合 46083"/>
              <p:cNvGrpSpPr/>
              <p:nvPr/>
            </p:nvGrpSpPr>
            <p:grpSpPr>
              <a:xfrm>
                <a:off x="2352" y="1434"/>
                <a:ext cx="1152" cy="1110"/>
                <a:chOff x="2352" y="1434"/>
                <a:chExt cx="1152" cy="1110"/>
              </a:xfrm>
            </p:grpSpPr>
            <p:sp>
              <p:nvSpPr>
                <p:cNvPr id="46085" name="矩形 46084"/>
                <p:cNvSpPr/>
                <p:nvPr/>
              </p:nvSpPr>
              <p:spPr>
                <a:xfrm>
                  <a:off x="2352" y="1440"/>
                  <a:ext cx="1152" cy="1104"/>
                </a:xfrm>
                <a:prstGeom prst="rect">
                  <a:avLst/>
                </a:prstGeom>
                <a:solidFill>
                  <a:srgbClr val="FFFFFF"/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lvl="0" eaLnBrk="1" hangingPunct="1">
                    <a:buClrTx/>
                  </a:pPr>
                  <a:endParaRPr sz="9600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46086" name="文本框 46085"/>
                <p:cNvSpPr txBox="1"/>
                <p:nvPr/>
              </p:nvSpPr>
              <p:spPr>
                <a:xfrm>
                  <a:off x="2426" y="1434"/>
                  <a:ext cx="967" cy="8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>
                    <a:buClrTx/>
                  </a:pPr>
                  <a:endParaRPr sz="200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</p:grpSp>
          <p:sp>
            <p:nvSpPr>
              <p:cNvPr id="46087" name="直接连接符 46086"/>
              <p:cNvSpPr/>
              <p:nvPr/>
            </p:nvSpPr>
            <p:spPr>
              <a:xfrm>
                <a:off x="2925" y="1434"/>
                <a:ext cx="0" cy="1123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6088" name="直接连接符 46087"/>
              <p:cNvSpPr/>
              <p:nvPr/>
            </p:nvSpPr>
            <p:spPr>
              <a:xfrm>
                <a:off x="2336" y="2024"/>
                <a:ext cx="1152" cy="0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  <p:sp>
          <p:nvSpPr>
            <p:cNvPr id="46089" name="文本框 46088"/>
            <p:cNvSpPr txBox="1"/>
            <p:nvPr/>
          </p:nvSpPr>
          <p:spPr>
            <a:xfrm>
              <a:off x="476" y="890"/>
              <a:ext cx="2124" cy="24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buClrTx/>
              </a:pPr>
              <a:r>
                <a:rPr lang="zh-CN" altLang="en-US" sz="25000" b="1" dirty="0">
                  <a:latin typeface="华文楷体" pitchFamily="2" charset="-122"/>
                  <a:ea typeface="华文楷体" pitchFamily="2" charset="-122"/>
                </a:rPr>
                <a:t>爱</a:t>
              </a:r>
            </a:p>
          </p:txBody>
        </p:sp>
        <p:sp>
          <p:nvSpPr>
            <p:cNvPr id="46092" name="矩形 46091"/>
            <p:cNvSpPr/>
            <p:nvPr/>
          </p:nvSpPr>
          <p:spPr>
            <a:xfrm>
              <a:off x="2831" y="822"/>
              <a:ext cx="2680" cy="2598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CC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>
                <a:buClrTx/>
              </a:pPr>
              <a:endParaRPr sz="960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46093" name="文本框 46092"/>
            <p:cNvSpPr txBox="1"/>
            <p:nvPr/>
          </p:nvSpPr>
          <p:spPr>
            <a:xfrm>
              <a:off x="2731" y="950"/>
              <a:ext cx="2540" cy="19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buClrTx/>
              </a:pPr>
              <a:r>
                <a:rPr lang="en-US" altLang="zh-CN" sz="20000" b="1" dirty="0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endParaRPr lang="zh-CN" altLang="en-US" sz="250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46094" name="直接连接符 46093"/>
            <p:cNvSpPr/>
            <p:nvPr/>
          </p:nvSpPr>
          <p:spPr>
            <a:xfrm>
              <a:off x="4142" y="845"/>
              <a:ext cx="0" cy="2631"/>
            </a:xfrm>
            <a:prstGeom prst="line">
              <a:avLst/>
            </a:prstGeom>
            <a:ln w="9525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</p:grpSp>
      <p:sp>
        <p:nvSpPr>
          <p:cNvPr id="46095" name="直接连接符 46094"/>
          <p:cNvSpPr/>
          <p:nvPr/>
        </p:nvSpPr>
        <p:spPr>
          <a:xfrm>
            <a:off x="4500563" y="3535363"/>
            <a:ext cx="4057650" cy="0"/>
          </a:xfrm>
          <a:prstGeom prst="line">
            <a:avLst/>
          </a:prstGeom>
          <a:ln w="9525" cap="flat" cmpd="sng">
            <a:solidFill>
              <a:srgbClr val="CC0000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5" name="文本框 46088"/>
          <p:cNvSpPr txBox="1"/>
          <p:nvPr/>
        </p:nvSpPr>
        <p:spPr>
          <a:xfrm>
            <a:off x="4953000" y="1600200"/>
            <a:ext cx="3371850" cy="3962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buClrTx/>
            </a:pPr>
            <a:r>
              <a:rPr lang="zh-CN" altLang="en-US" sz="25000" b="1" dirty="0">
                <a:latin typeface="华文楷体" pitchFamily="2" charset="-122"/>
                <a:ea typeface="华文楷体" pitchFamily="2" charset="-122"/>
              </a:rPr>
              <a:t>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229995" y="530225"/>
            <a:ext cx="157607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撑</a:t>
            </a:r>
            <a:endParaRPr lang="zh-CN" altLang="zh-CN" sz="6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61155" y="530225"/>
            <a:ext cx="157607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艇</a:t>
            </a:r>
            <a:endParaRPr lang="zh-CN" altLang="zh-CN" sz="6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68490" y="530225"/>
            <a:ext cx="157607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偷</a:t>
            </a:r>
            <a:endParaRPr lang="zh-CN" altLang="zh-CN" sz="6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19200" y="2362200"/>
            <a:ext cx="157607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采</a:t>
            </a:r>
            <a:endParaRPr lang="zh-CN" altLang="zh-CN" sz="6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67200" y="2514600"/>
            <a:ext cx="157607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藏</a:t>
            </a:r>
            <a:endParaRPr lang="zh-CN" altLang="zh-CN" sz="6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2"/>
          <p:cNvSpPr txBox="1"/>
          <p:nvPr/>
        </p:nvSpPr>
        <p:spPr>
          <a:xfrm>
            <a:off x="7239000" y="2438400"/>
            <a:ext cx="157607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踪</a:t>
            </a:r>
          </a:p>
        </p:txBody>
      </p:sp>
      <p:sp>
        <p:nvSpPr>
          <p:cNvPr id="18" name="文本框 12"/>
          <p:cNvSpPr txBox="1"/>
          <p:nvPr/>
        </p:nvSpPr>
        <p:spPr>
          <a:xfrm>
            <a:off x="1143000" y="4343400"/>
            <a:ext cx="157607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迹</a:t>
            </a:r>
            <a:endParaRPr lang="zh-CN" altLang="zh-CN" sz="6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2"/>
          <p:cNvSpPr txBox="1"/>
          <p:nvPr/>
        </p:nvSpPr>
        <p:spPr>
          <a:xfrm>
            <a:off x="4267200" y="4419600"/>
            <a:ext cx="157607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浮</a:t>
            </a:r>
            <a:endParaRPr lang="zh-CN" altLang="zh-CN" sz="6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12"/>
          <p:cNvSpPr txBox="1"/>
          <p:nvPr/>
        </p:nvSpPr>
        <p:spPr>
          <a:xfrm>
            <a:off x="7239000" y="4495800"/>
            <a:ext cx="157607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萍</a:t>
            </a:r>
            <a:endParaRPr lang="zh-CN" altLang="zh-CN" sz="6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28600"/>
            <a:ext cx="3058160" cy="18808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69285" y="92710"/>
            <a:ext cx="3058160" cy="18808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69965" y="92710"/>
            <a:ext cx="2769235" cy="20408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7445" y="2054225"/>
            <a:ext cx="2916555" cy="18808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7445" y="4094480"/>
            <a:ext cx="3058160" cy="18808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0400" y="3962400"/>
            <a:ext cx="3058160" cy="22301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05810" y="2054225"/>
            <a:ext cx="3058160" cy="18808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81200"/>
            <a:ext cx="3293562" cy="20256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2425" y="4038599"/>
            <a:ext cx="2889868" cy="1777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8950" y="413385"/>
            <a:ext cx="3058160" cy="18808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3350" y="-60325"/>
            <a:ext cx="4652010" cy="2861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429000"/>
            <a:ext cx="4646295" cy="28581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18660" y="-60325"/>
            <a:ext cx="4598035" cy="28282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00220" y="3143250"/>
            <a:ext cx="4943475" cy="304101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300480" y="913130"/>
            <a:ext cx="200977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偷</a:t>
            </a:r>
            <a:r>
              <a:rPr lang="zh-CN" altLang="en-US" sz="54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采</a:t>
            </a:r>
            <a:endParaRPr lang="zh-CN" altLang="en-US" sz="5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19800" y="838200"/>
            <a:ext cx="200977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白莲</a:t>
            </a:r>
            <a:endParaRPr lang="zh-CN" altLang="en-US" sz="54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24000" y="4343400"/>
            <a:ext cx="200977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踪迹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943600" y="4114800"/>
            <a:ext cx="200977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浮萍</a:t>
            </a:r>
            <a:endParaRPr lang="zh-CN" altLang="en-US" sz="54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1505" descr="背景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1506" descr="tu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17475"/>
            <a:ext cx="9143999" cy="5759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21507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" y="5329238"/>
            <a:ext cx="184150" cy="83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1508" descr="按钮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21600000">
            <a:off x="195263" y="5949950"/>
            <a:ext cx="200025" cy="9080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1510" name="对象 21509"/>
          <p:cNvGraphicFramePr>
            <a:graphicFrameLocks/>
          </p:cNvGraphicFramePr>
          <p:nvPr/>
        </p:nvGraphicFramePr>
        <p:xfrm>
          <a:off x="2867025" y="6142038"/>
          <a:ext cx="446088" cy="1103312"/>
        </p:xfrm>
        <a:graphic>
          <a:graphicData uri="http://schemas.openxmlformats.org/presentationml/2006/ole">
            <p:oleObj spid="_x0000_s129026" r:id="rId7" imgW="860400" imgH="1607040" progId="">
              <p:embed/>
            </p:oleObj>
          </a:graphicData>
        </a:graphic>
      </p:graphicFrame>
      <p:graphicFrame>
        <p:nvGraphicFramePr>
          <p:cNvPr id="21511" name="对象 21510"/>
          <p:cNvGraphicFramePr>
            <a:graphicFrameLocks/>
          </p:cNvGraphicFramePr>
          <p:nvPr/>
        </p:nvGraphicFramePr>
        <p:xfrm>
          <a:off x="5832475" y="5561013"/>
          <a:ext cx="1595438" cy="1612900"/>
        </p:xfrm>
        <a:graphic>
          <a:graphicData uri="http://schemas.openxmlformats.org/presentationml/2006/ole">
            <p:oleObj spid="_x0000_s129027" r:id="rId8" imgW="1595160" imgH="1613520" progId="">
              <p:embed/>
            </p:oleObj>
          </a:graphicData>
        </a:graphic>
      </p:graphicFrame>
      <p:graphicFrame>
        <p:nvGraphicFramePr>
          <p:cNvPr id="21512" name="对象 21511"/>
          <p:cNvGraphicFramePr>
            <a:graphicFrameLocks/>
          </p:cNvGraphicFramePr>
          <p:nvPr/>
        </p:nvGraphicFramePr>
        <p:xfrm>
          <a:off x="8893175" y="6310313"/>
          <a:ext cx="431800" cy="233362"/>
        </p:xfrm>
        <a:graphic>
          <a:graphicData uri="http://schemas.openxmlformats.org/presentationml/2006/ole">
            <p:oleObj spid="_x0000_s129028" r:id="rId9" imgW="432360" imgH="232920" progId="">
              <p:embed/>
            </p:oleObj>
          </a:graphicData>
        </a:graphic>
      </p:graphicFrame>
      <p:graphicFrame>
        <p:nvGraphicFramePr>
          <p:cNvPr id="21513" name="内容占位符 21512">
            <a:hlinkClick r:id="" action="ppaction://noaction"/>
          </p:cNvPr>
          <p:cNvGraphicFramePr>
            <a:graphicFrameLocks/>
          </p:cNvGraphicFramePr>
          <p:nvPr>
            <p:ph sz="quarter" idx="4294967295"/>
          </p:nvPr>
        </p:nvGraphicFramePr>
        <p:xfrm>
          <a:off x="-142875" y="4248150"/>
          <a:ext cx="1619250" cy="2709863"/>
        </p:xfrm>
        <a:graphic>
          <a:graphicData uri="http://schemas.openxmlformats.org/presentationml/2006/ole">
            <p:oleObj spid="_x0000_s129029" r:id="rId10" imgW="1787040" imgH="3547080" progId="">
              <p:embed/>
            </p:oleObj>
          </a:graphicData>
        </a:graphic>
      </p:graphicFrame>
      <p:graphicFrame>
        <p:nvGraphicFramePr>
          <p:cNvPr id="21514" name="内容占位符 21513"/>
          <p:cNvGraphicFramePr>
            <a:graphicFrameLocks/>
          </p:cNvGraphicFramePr>
          <p:nvPr>
            <p:ph sz="quarter" idx="4294967295"/>
          </p:nvPr>
        </p:nvGraphicFramePr>
        <p:xfrm>
          <a:off x="4392613" y="5518150"/>
          <a:ext cx="1373187" cy="2187575"/>
        </p:xfrm>
        <a:graphic>
          <a:graphicData uri="http://schemas.openxmlformats.org/presentationml/2006/ole">
            <p:oleObj spid="_x0000_s129030" r:id="rId11" imgW="1385640" imgH="2206080" progId="">
              <p:embed/>
            </p:oleObj>
          </a:graphicData>
        </a:graphic>
      </p:graphicFrame>
      <p:graphicFrame>
        <p:nvGraphicFramePr>
          <p:cNvPr id="21515" name="内容占位符 21514"/>
          <p:cNvGraphicFramePr>
            <a:graphicFrameLocks/>
          </p:cNvGraphicFramePr>
          <p:nvPr>
            <p:ph sz="quarter" idx="4294967295"/>
          </p:nvPr>
        </p:nvGraphicFramePr>
        <p:xfrm>
          <a:off x="7124700" y="4986338"/>
          <a:ext cx="1373188" cy="2187575"/>
        </p:xfrm>
        <a:graphic>
          <a:graphicData uri="http://schemas.openxmlformats.org/presentationml/2006/ole">
            <p:oleObj spid="_x0000_s129031" r:id="rId12" imgW="1385640" imgH="2206080" progId="">
              <p:embed/>
            </p:oleObj>
          </a:graphicData>
        </a:graphic>
      </p:graphicFrame>
      <p:graphicFrame>
        <p:nvGraphicFramePr>
          <p:cNvPr id="21516" name="对象 21515"/>
          <p:cNvGraphicFramePr>
            <a:graphicFrameLocks/>
          </p:cNvGraphicFramePr>
          <p:nvPr/>
        </p:nvGraphicFramePr>
        <p:xfrm>
          <a:off x="7921625" y="3502025"/>
          <a:ext cx="1373188" cy="3384550"/>
        </p:xfrm>
        <a:graphic>
          <a:graphicData uri="http://schemas.openxmlformats.org/presentationml/2006/ole">
            <p:oleObj spid="_x0000_s129032" r:id="rId13" imgW="1385640" imgH="2206080" progId="">
              <p:embed/>
            </p:oleObj>
          </a:graphicData>
        </a:graphic>
      </p:graphicFrame>
      <p:graphicFrame>
        <p:nvGraphicFramePr>
          <p:cNvPr id="21517" name="对象 21516"/>
          <p:cNvGraphicFramePr>
            <a:graphicFrameLocks/>
          </p:cNvGraphicFramePr>
          <p:nvPr/>
        </p:nvGraphicFramePr>
        <p:xfrm>
          <a:off x="1979613" y="5373688"/>
          <a:ext cx="1189037" cy="1989137"/>
        </p:xfrm>
        <a:graphic>
          <a:graphicData uri="http://schemas.openxmlformats.org/presentationml/2006/ole">
            <p:oleObj spid="_x0000_s129033" r:id="rId14" imgW="1787040" imgH="3547080" progId="">
              <p:embed/>
            </p:oleObj>
          </a:graphicData>
        </a:graphic>
      </p:graphicFrame>
      <p:graphicFrame>
        <p:nvGraphicFramePr>
          <p:cNvPr id="21518" name="对象 21517"/>
          <p:cNvGraphicFramePr>
            <a:graphicFrameLocks/>
          </p:cNvGraphicFramePr>
          <p:nvPr/>
        </p:nvGraphicFramePr>
        <p:xfrm>
          <a:off x="3313113" y="6135688"/>
          <a:ext cx="922337" cy="1543050"/>
        </p:xfrm>
        <a:graphic>
          <a:graphicData uri="http://schemas.openxmlformats.org/presentationml/2006/ole">
            <p:oleObj spid="_x0000_s129034" r:id="rId15" imgW="1787040" imgH="3547080" progId="">
              <p:embed/>
            </p:oleObj>
          </a:graphicData>
        </a:graphic>
      </p:graphicFrame>
      <p:graphicFrame>
        <p:nvGraphicFramePr>
          <p:cNvPr id="21519" name="内容占位符 21518"/>
          <p:cNvGraphicFramePr>
            <a:graphicFrameLocks/>
          </p:cNvGraphicFramePr>
          <p:nvPr>
            <p:ph sz="quarter" idx="4294967295"/>
          </p:nvPr>
        </p:nvGraphicFramePr>
        <p:xfrm>
          <a:off x="781050" y="5416550"/>
          <a:ext cx="1595438" cy="1612900"/>
        </p:xfrm>
        <a:graphic>
          <a:graphicData uri="http://schemas.openxmlformats.org/presentationml/2006/ole">
            <p:oleObj spid="_x0000_s129035" r:id="rId16" imgW="1595160" imgH="1613520" progId="">
              <p:embed/>
            </p:oleObj>
          </a:graphicData>
        </a:graphic>
      </p:graphicFrame>
      <p:graphicFrame>
        <p:nvGraphicFramePr>
          <p:cNvPr id="21520" name="对象 21519"/>
          <p:cNvGraphicFramePr>
            <a:graphicFrameLocks/>
          </p:cNvGraphicFramePr>
          <p:nvPr/>
        </p:nvGraphicFramePr>
        <p:xfrm>
          <a:off x="865188" y="6553200"/>
          <a:ext cx="431800" cy="233363"/>
        </p:xfrm>
        <a:graphic>
          <a:graphicData uri="http://schemas.openxmlformats.org/presentationml/2006/ole">
            <p:oleObj spid="_x0000_s129036" r:id="rId17" imgW="432360" imgH="232920" progId="">
              <p:embed/>
            </p:oleObj>
          </a:graphicData>
        </a:graphic>
      </p:graphicFrame>
      <p:graphicFrame>
        <p:nvGraphicFramePr>
          <p:cNvPr id="21521" name="对象 21520"/>
          <p:cNvGraphicFramePr>
            <a:graphicFrameLocks/>
          </p:cNvGraphicFramePr>
          <p:nvPr/>
        </p:nvGraphicFramePr>
        <p:xfrm>
          <a:off x="1009650" y="6381750"/>
          <a:ext cx="431800" cy="233363"/>
        </p:xfrm>
        <a:graphic>
          <a:graphicData uri="http://schemas.openxmlformats.org/presentationml/2006/ole">
            <p:oleObj spid="_x0000_s129037" r:id="rId18" imgW="432360" imgH="232920" progId="">
              <p:embed/>
            </p:oleObj>
          </a:graphicData>
        </a:graphic>
      </p:graphicFrame>
      <p:graphicFrame>
        <p:nvGraphicFramePr>
          <p:cNvPr id="21522" name="对象 21521"/>
          <p:cNvGraphicFramePr>
            <a:graphicFrameLocks/>
          </p:cNvGraphicFramePr>
          <p:nvPr/>
        </p:nvGraphicFramePr>
        <p:xfrm>
          <a:off x="1152525" y="6653213"/>
          <a:ext cx="431800" cy="233362"/>
        </p:xfrm>
        <a:graphic>
          <a:graphicData uri="http://schemas.openxmlformats.org/presentationml/2006/ole">
            <p:oleObj spid="_x0000_s129038" r:id="rId19" imgW="432360" imgH="232920" progId="">
              <p:embed/>
            </p:oleObj>
          </a:graphicData>
        </a:graphic>
      </p:graphicFrame>
      <p:graphicFrame>
        <p:nvGraphicFramePr>
          <p:cNvPr id="21523" name="对象 21522"/>
          <p:cNvGraphicFramePr>
            <a:graphicFrameLocks/>
          </p:cNvGraphicFramePr>
          <p:nvPr/>
        </p:nvGraphicFramePr>
        <p:xfrm>
          <a:off x="433388" y="6553200"/>
          <a:ext cx="431800" cy="233363"/>
        </p:xfrm>
        <a:graphic>
          <a:graphicData uri="http://schemas.openxmlformats.org/presentationml/2006/ole">
            <p:oleObj spid="_x0000_s129039" r:id="rId20" imgW="432360" imgH="232920" progId="">
              <p:embed/>
            </p:oleObj>
          </a:graphicData>
        </a:graphic>
      </p:graphicFrame>
      <p:graphicFrame>
        <p:nvGraphicFramePr>
          <p:cNvPr id="21524" name="对象 21523"/>
          <p:cNvGraphicFramePr>
            <a:graphicFrameLocks/>
          </p:cNvGraphicFramePr>
          <p:nvPr/>
        </p:nvGraphicFramePr>
        <p:xfrm>
          <a:off x="1728788" y="6526213"/>
          <a:ext cx="431800" cy="233362"/>
        </p:xfrm>
        <a:graphic>
          <a:graphicData uri="http://schemas.openxmlformats.org/presentationml/2006/ole">
            <p:oleObj spid="_x0000_s129040" r:id="rId21" imgW="432360" imgH="232920" progId="">
              <p:embed/>
            </p:oleObj>
          </a:graphicData>
        </a:graphic>
      </p:graphicFrame>
      <p:graphicFrame>
        <p:nvGraphicFramePr>
          <p:cNvPr id="21525" name="对象 21524"/>
          <p:cNvGraphicFramePr>
            <a:graphicFrameLocks/>
          </p:cNvGraphicFramePr>
          <p:nvPr/>
        </p:nvGraphicFramePr>
        <p:xfrm>
          <a:off x="2160588" y="6580188"/>
          <a:ext cx="431800" cy="233362"/>
        </p:xfrm>
        <a:graphic>
          <a:graphicData uri="http://schemas.openxmlformats.org/presentationml/2006/ole">
            <p:oleObj spid="_x0000_s129041" r:id="rId22" imgW="432360" imgH="232920" progId="">
              <p:embed/>
            </p:oleObj>
          </a:graphicData>
        </a:graphic>
      </p:graphicFrame>
      <p:graphicFrame>
        <p:nvGraphicFramePr>
          <p:cNvPr id="21526" name="对象 21525"/>
          <p:cNvGraphicFramePr>
            <a:graphicFrameLocks/>
          </p:cNvGraphicFramePr>
          <p:nvPr/>
        </p:nvGraphicFramePr>
        <p:xfrm>
          <a:off x="-34925" y="6165850"/>
          <a:ext cx="431800" cy="233363"/>
        </p:xfrm>
        <a:graphic>
          <a:graphicData uri="http://schemas.openxmlformats.org/presentationml/2006/ole">
            <p:oleObj spid="_x0000_s129042" r:id="rId23" imgW="432360" imgH="232920" progId="">
              <p:embed/>
            </p:oleObj>
          </a:graphicData>
        </a:graphic>
      </p:graphicFrame>
      <p:graphicFrame>
        <p:nvGraphicFramePr>
          <p:cNvPr id="21527" name="对象 21526"/>
          <p:cNvGraphicFramePr>
            <a:graphicFrameLocks/>
          </p:cNvGraphicFramePr>
          <p:nvPr/>
        </p:nvGraphicFramePr>
        <p:xfrm>
          <a:off x="73025" y="5734050"/>
          <a:ext cx="431800" cy="233363"/>
        </p:xfrm>
        <a:graphic>
          <a:graphicData uri="http://schemas.openxmlformats.org/presentationml/2006/ole">
            <p:oleObj spid="_x0000_s129043" r:id="rId24" imgW="432360" imgH="232920" progId="">
              <p:embed/>
            </p:oleObj>
          </a:graphicData>
        </a:graphic>
      </p:graphicFrame>
      <p:graphicFrame>
        <p:nvGraphicFramePr>
          <p:cNvPr id="21528" name="对象 21527"/>
          <p:cNvGraphicFramePr>
            <a:graphicFrameLocks/>
          </p:cNvGraphicFramePr>
          <p:nvPr/>
        </p:nvGraphicFramePr>
        <p:xfrm>
          <a:off x="3097213" y="6553200"/>
          <a:ext cx="431800" cy="233363"/>
        </p:xfrm>
        <a:graphic>
          <a:graphicData uri="http://schemas.openxmlformats.org/presentationml/2006/ole">
            <p:oleObj spid="_x0000_s129044" r:id="rId25" imgW="432360" imgH="232920" progId="">
              <p:embed/>
            </p:oleObj>
          </a:graphicData>
        </a:graphic>
      </p:graphicFrame>
      <p:graphicFrame>
        <p:nvGraphicFramePr>
          <p:cNvPr id="21529" name="对象 21528"/>
          <p:cNvGraphicFramePr>
            <a:graphicFrameLocks/>
          </p:cNvGraphicFramePr>
          <p:nvPr/>
        </p:nvGraphicFramePr>
        <p:xfrm>
          <a:off x="2520950" y="6310313"/>
          <a:ext cx="431800" cy="233362"/>
        </p:xfrm>
        <a:graphic>
          <a:graphicData uri="http://schemas.openxmlformats.org/presentationml/2006/ole">
            <p:oleObj spid="_x0000_s129045" r:id="rId26" imgW="432360" imgH="232920" progId="">
              <p:embed/>
            </p:oleObj>
          </a:graphicData>
        </a:graphic>
      </p:graphicFrame>
      <p:graphicFrame>
        <p:nvGraphicFramePr>
          <p:cNvPr id="21530" name="对象 21529"/>
          <p:cNvGraphicFramePr>
            <a:graphicFrameLocks/>
          </p:cNvGraphicFramePr>
          <p:nvPr/>
        </p:nvGraphicFramePr>
        <p:xfrm>
          <a:off x="4465638" y="6553200"/>
          <a:ext cx="431800" cy="233363"/>
        </p:xfrm>
        <a:graphic>
          <a:graphicData uri="http://schemas.openxmlformats.org/presentationml/2006/ole">
            <p:oleObj spid="_x0000_s129046" r:id="rId27" imgW="432360" imgH="232920" progId="">
              <p:embed/>
            </p:oleObj>
          </a:graphicData>
        </a:graphic>
      </p:graphicFrame>
      <p:graphicFrame>
        <p:nvGraphicFramePr>
          <p:cNvPr id="21531" name="对象 21530"/>
          <p:cNvGraphicFramePr>
            <a:graphicFrameLocks/>
          </p:cNvGraphicFramePr>
          <p:nvPr/>
        </p:nvGraphicFramePr>
        <p:xfrm>
          <a:off x="4824413" y="6381750"/>
          <a:ext cx="431800" cy="233363"/>
        </p:xfrm>
        <a:graphic>
          <a:graphicData uri="http://schemas.openxmlformats.org/presentationml/2006/ole">
            <p:oleObj spid="_x0000_s129047" r:id="rId28" imgW="432360" imgH="232920" progId="">
              <p:embed/>
            </p:oleObj>
          </a:graphicData>
        </a:graphic>
      </p:graphicFrame>
      <p:graphicFrame>
        <p:nvGraphicFramePr>
          <p:cNvPr id="21532" name="对象 21531"/>
          <p:cNvGraphicFramePr>
            <a:graphicFrameLocks/>
          </p:cNvGraphicFramePr>
          <p:nvPr/>
        </p:nvGraphicFramePr>
        <p:xfrm>
          <a:off x="5257800" y="6553200"/>
          <a:ext cx="431800" cy="233363"/>
        </p:xfrm>
        <a:graphic>
          <a:graphicData uri="http://schemas.openxmlformats.org/presentationml/2006/ole">
            <p:oleObj spid="_x0000_s129048" r:id="rId29" imgW="432360" imgH="232920" progId="">
              <p:embed/>
            </p:oleObj>
          </a:graphicData>
        </a:graphic>
      </p:graphicFrame>
      <p:graphicFrame>
        <p:nvGraphicFramePr>
          <p:cNvPr id="21533" name="对象 21532"/>
          <p:cNvGraphicFramePr>
            <a:graphicFrameLocks/>
          </p:cNvGraphicFramePr>
          <p:nvPr/>
        </p:nvGraphicFramePr>
        <p:xfrm>
          <a:off x="6049963" y="6553200"/>
          <a:ext cx="431800" cy="233363"/>
        </p:xfrm>
        <a:graphic>
          <a:graphicData uri="http://schemas.openxmlformats.org/presentationml/2006/ole">
            <p:oleObj spid="_x0000_s129049" r:id="rId30" imgW="432360" imgH="232920" progId="">
              <p:embed/>
            </p:oleObj>
          </a:graphicData>
        </a:graphic>
      </p:graphicFrame>
      <p:graphicFrame>
        <p:nvGraphicFramePr>
          <p:cNvPr id="21534" name="对象 21533"/>
          <p:cNvGraphicFramePr>
            <a:graphicFrameLocks/>
          </p:cNvGraphicFramePr>
          <p:nvPr/>
        </p:nvGraphicFramePr>
        <p:xfrm>
          <a:off x="6769100" y="6553200"/>
          <a:ext cx="431800" cy="233363"/>
        </p:xfrm>
        <a:graphic>
          <a:graphicData uri="http://schemas.openxmlformats.org/presentationml/2006/ole">
            <p:oleObj spid="_x0000_s129050" r:id="rId31" imgW="432360" imgH="232920" progId="">
              <p:embed/>
            </p:oleObj>
          </a:graphicData>
        </a:graphic>
      </p:graphicFrame>
      <p:graphicFrame>
        <p:nvGraphicFramePr>
          <p:cNvPr id="21535" name="对象 21534"/>
          <p:cNvGraphicFramePr>
            <a:graphicFrameLocks/>
          </p:cNvGraphicFramePr>
          <p:nvPr/>
        </p:nvGraphicFramePr>
        <p:xfrm>
          <a:off x="7416800" y="6094413"/>
          <a:ext cx="431800" cy="233362"/>
        </p:xfrm>
        <a:graphic>
          <a:graphicData uri="http://schemas.openxmlformats.org/presentationml/2006/ole">
            <p:oleObj spid="_x0000_s129051" r:id="rId32" imgW="432360" imgH="232920" progId="">
              <p:embed/>
            </p:oleObj>
          </a:graphicData>
        </a:graphic>
      </p:graphicFrame>
      <p:graphicFrame>
        <p:nvGraphicFramePr>
          <p:cNvPr id="21536" name="对象 21535"/>
          <p:cNvGraphicFramePr>
            <a:graphicFrameLocks/>
          </p:cNvGraphicFramePr>
          <p:nvPr/>
        </p:nvGraphicFramePr>
        <p:xfrm>
          <a:off x="7632700" y="6237288"/>
          <a:ext cx="431800" cy="233362"/>
        </p:xfrm>
        <a:graphic>
          <a:graphicData uri="http://schemas.openxmlformats.org/presentationml/2006/ole">
            <p:oleObj spid="_x0000_s129052" r:id="rId33" imgW="432360" imgH="232920" progId="">
              <p:embed/>
            </p:oleObj>
          </a:graphicData>
        </a:graphic>
      </p:graphicFrame>
      <p:graphicFrame>
        <p:nvGraphicFramePr>
          <p:cNvPr id="21537" name="对象 21536"/>
          <p:cNvGraphicFramePr>
            <a:graphicFrameLocks/>
          </p:cNvGraphicFramePr>
          <p:nvPr/>
        </p:nvGraphicFramePr>
        <p:xfrm>
          <a:off x="7777163" y="6553200"/>
          <a:ext cx="431800" cy="233363"/>
        </p:xfrm>
        <a:graphic>
          <a:graphicData uri="http://schemas.openxmlformats.org/presentationml/2006/ole">
            <p:oleObj spid="_x0000_s129053" r:id="rId34" imgW="432360" imgH="232920" progId="">
              <p:embed/>
            </p:oleObj>
          </a:graphicData>
        </a:graphic>
      </p:graphicFrame>
      <p:graphicFrame>
        <p:nvGraphicFramePr>
          <p:cNvPr id="21538" name="对象 21537"/>
          <p:cNvGraphicFramePr>
            <a:graphicFrameLocks/>
          </p:cNvGraphicFramePr>
          <p:nvPr/>
        </p:nvGraphicFramePr>
        <p:xfrm>
          <a:off x="8137525" y="6310313"/>
          <a:ext cx="431800" cy="233362"/>
        </p:xfrm>
        <a:graphic>
          <a:graphicData uri="http://schemas.openxmlformats.org/presentationml/2006/ole">
            <p:oleObj spid="_x0000_s129054" r:id="rId35" imgW="432360" imgH="232920" progId="">
              <p:embed/>
            </p:oleObj>
          </a:graphicData>
        </a:graphic>
      </p:graphicFrame>
      <p:graphicFrame>
        <p:nvGraphicFramePr>
          <p:cNvPr id="21539" name="对象 21538"/>
          <p:cNvGraphicFramePr>
            <a:graphicFrameLocks/>
          </p:cNvGraphicFramePr>
          <p:nvPr/>
        </p:nvGraphicFramePr>
        <p:xfrm>
          <a:off x="8353425" y="6553200"/>
          <a:ext cx="431800" cy="233363"/>
        </p:xfrm>
        <a:graphic>
          <a:graphicData uri="http://schemas.openxmlformats.org/presentationml/2006/ole">
            <p:oleObj spid="_x0000_s129055" r:id="rId36" imgW="432360" imgH="232920" progId="">
              <p:embed/>
            </p:oleObj>
          </a:graphicData>
        </a:graphic>
      </p:graphicFrame>
      <p:graphicFrame>
        <p:nvGraphicFramePr>
          <p:cNvPr id="21540" name="对象 21539"/>
          <p:cNvGraphicFramePr>
            <a:graphicFrameLocks/>
          </p:cNvGraphicFramePr>
          <p:nvPr/>
        </p:nvGraphicFramePr>
        <p:xfrm>
          <a:off x="8677275" y="6165850"/>
          <a:ext cx="431800" cy="233363"/>
        </p:xfrm>
        <a:graphic>
          <a:graphicData uri="http://schemas.openxmlformats.org/presentationml/2006/ole">
            <p:oleObj spid="_x0000_s129056" r:id="rId37" imgW="432360" imgH="232920" progId="">
              <p:embed/>
            </p:oleObj>
          </a:graphicData>
        </a:graphic>
      </p:graphicFrame>
      <p:graphicFrame>
        <p:nvGraphicFramePr>
          <p:cNvPr id="21541" name="对象 21540"/>
          <p:cNvGraphicFramePr>
            <a:graphicFrameLocks/>
          </p:cNvGraphicFramePr>
          <p:nvPr/>
        </p:nvGraphicFramePr>
        <p:xfrm>
          <a:off x="8677275" y="6553200"/>
          <a:ext cx="431800" cy="233363"/>
        </p:xfrm>
        <a:graphic>
          <a:graphicData uri="http://schemas.openxmlformats.org/presentationml/2006/ole">
            <p:oleObj spid="_x0000_s129057" r:id="rId38" imgW="432360" imgH="232920" progId="">
              <p:embed/>
            </p:oleObj>
          </a:graphicData>
        </a:graphic>
      </p:graphicFrame>
      <p:graphicFrame>
        <p:nvGraphicFramePr>
          <p:cNvPr id="21542" name="对象 21541"/>
          <p:cNvGraphicFramePr>
            <a:graphicFrameLocks/>
          </p:cNvGraphicFramePr>
          <p:nvPr/>
        </p:nvGraphicFramePr>
        <p:xfrm>
          <a:off x="8858250" y="5861050"/>
          <a:ext cx="431800" cy="233363"/>
        </p:xfrm>
        <a:graphic>
          <a:graphicData uri="http://schemas.openxmlformats.org/presentationml/2006/ole">
            <p:oleObj spid="_x0000_s129058" r:id="rId39" imgW="432360" imgH="232920" progId="">
              <p:embed/>
            </p:oleObj>
          </a:graphicData>
        </a:graphic>
      </p:graphicFrame>
      <p:graphicFrame>
        <p:nvGraphicFramePr>
          <p:cNvPr id="21543" name="对象 21542"/>
          <p:cNvGraphicFramePr>
            <a:graphicFrameLocks/>
          </p:cNvGraphicFramePr>
          <p:nvPr/>
        </p:nvGraphicFramePr>
        <p:xfrm>
          <a:off x="8785225" y="5373688"/>
          <a:ext cx="431800" cy="233362"/>
        </p:xfrm>
        <a:graphic>
          <a:graphicData uri="http://schemas.openxmlformats.org/presentationml/2006/ole">
            <p:oleObj spid="_x0000_s129059" r:id="rId40" imgW="432360" imgH="232920" progId="">
              <p:embed/>
            </p:oleObj>
          </a:graphicData>
        </a:graphic>
      </p:graphicFrame>
      <p:graphicFrame>
        <p:nvGraphicFramePr>
          <p:cNvPr id="21544" name="对象 21543"/>
          <p:cNvGraphicFramePr>
            <a:graphicFrameLocks/>
          </p:cNvGraphicFramePr>
          <p:nvPr/>
        </p:nvGraphicFramePr>
        <p:xfrm>
          <a:off x="-34925" y="6653213"/>
          <a:ext cx="431800" cy="233362"/>
        </p:xfrm>
        <a:graphic>
          <a:graphicData uri="http://schemas.openxmlformats.org/presentationml/2006/ole">
            <p:oleObj spid="_x0000_s129060" r:id="rId41" imgW="432360" imgH="232920" progId="">
              <p:embed/>
            </p:oleObj>
          </a:graphicData>
        </a:graphic>
      </p:graphicFrame>
      <p:graphicFrame>
        <p:nvGraphicFramePr>
          <p:cNvPr id="21545" name="对象 21544"/>
          <p:cNvGraphicFramePr>
            <a:graphicFrameLocks/>
          </p:cNvGraphicFramePr>
          <p:nvPr/>
        </p:nvGraphicFramePr>
        <p:xfrm>
          <a:off x="144463" y="6381750"/>
          <a:ext cx="431800" cy="233363"/>
        </p:xfrm>
        <a:graphic>
          <a:graphicData uri="http://schemas.openxmlformats.org/presentationml/2006/ole">
            <p:oleObj spid="_x0000_s129061" r:id="rId42" imgW="432360" imgH="232920" progId="">
              <p:embed/>
            </p:oleObj>
          </a:graphicData>
        </a:graphic>
      </p:graphicFrame>
      <p:graphicFrame>
        <p:nvGraphicFramePr>
          <p:cNvPr id="21546" name="对象 21545"/>
          <p:cNvGraphicFramePr>
            <a:graphicFrameLocks/>
          </p:cNvGraphicFramePr>
          <p:nvPr/>
        </p:nvGraphicFramePr>
        <p:xfrm>
          <a:off x="865188" y="6148388"/>
          <a:ext cx="431800" cy="233362"/>
        </p:xfrm>
        <a:graphic>
          <a:graphicData uri="http://schemas.openxmlformats.org/presentationml/2006/ole">
            <p:oleObj spid="_x0000_s129062" r:id="rId43" imgW="432360" imgH="232920" progId="">
              <p:embed/>
            </p:oleObj>
          </a:graphicData>
        </a:graphic>
      </p:graphicFrame>
      <p:pic>
        <p:nvPicPr>
          <p:cNvPr id="21547" name="图片 21546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588" y="6121400"/>
            <a:ext cx="184150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48" name="图片 21547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188" y="5473700"/>
            <a:ext cx="184150" cy="83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49" name="图片 21548" descr="按钮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4375" y="5373688"/>
            <a:ext cx="327025" cy="1484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50" name="矩形 21549"/>
          <p:cNvSpPr/>
          <p:nvPr/>
        </p:nvSpPr>
        <p:spPr>
          <a:xfrm>
            <a:off x="1828800" y="1905000"/>
            <a:ext cx="5546725" cy="19208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、偷盗；</a:t>
            </a:r>
          </a:p>
          <a:p>
            <a:pPr lvl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、瞒着别人、悄悄地；</a:t>
            </a:r>
          </a:p>
          <a:p>
            <a:pPr lvl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、抽出（时间） </a:t>
            </a:r>
          </a:p>
        </p:txBody>
      </p:sp>
      <p:pic>
        <p:nvPicPr>
          <p:cNvPr id="49" name="图片 48" descr="采.jpg"/>
          <p:cNvPicPr>
            <a:picLocks noChangeAspect="1"/>
          </p:cNvPicPr>
          <p:nvPr/>
        </p:nvPicPr>
        <p:blipFill>
          <a:blip r:embed="rId44" cstate="print"/>
          <a:stretch>
            <a:fillRect/>
          </a:stretch>
        </p:blipFill>
        <p:spPr>
          <a:xfrm>
            <a:off x="1219200" y="1219200"/>
            <a:ext cx="6581775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096"/>
          <p:cNvGrpSpPr/>
          <p:nvPr/>
        </p:nvGrpSpPr>
        <p:grpSpPr>
          <a:xfrm>
            <a:off x="0" y="685800"/>
            <a:ext cx="9144000" cy="6864350"/>
            <a:chOff x="0" y="-2"/>
            <a:chExt cx="5760" cy="4324"/>
          </a:xfrm>
        </p:grpSpPr>
        <p:pic>
          <p:nvPicPr>
            <p:cNvPr id="46082" name="图片 46081" descr="1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-2"/>
              <a:ext cx="5760" cy="4324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" name="组合 46082"/>
            <p:cNvGrpSpPr/>
            <p:nvPr/>
          </p:nvGrpSpPr>
          <p:grpSpPr>
            <a:xfrm>
              <a:off x="249" y="799"/>
              <a:ext cx="2592" cy="2640"/>
              <a:chOff x="2336" y="1434"/>
              <a:chExt cx="1168" cy="1123"/>
            </a:xfrm>
          </p:grpSpPr>
          <p:grpSp>
            <p:nvGrpSpPr>
              <p:cNvPr id="4" name="组合 46083"/>
              <p:cNvGrpSpPr/>
              <p:nvPr/>
            </p:nvGrpSpPr>
            <p:grpSpPr>
              <a:xfrm>
                <a:off x="2352" y="1434"/>
                <a:ext cx="1152" cy="1110"/>
                <a:chOff x="2352" y="1434"/>
                <a:chExt cx="1152" cy="1110"/>
              </a:xfrm>
            </p:grpSpPr>
            <p:sp>
              <p:nvSpPr>
                <p:cNvPr id="46085" name="矩形 46084"/>
                <p:cNvSpPr/>
                <p:nvPr/>
              </p:nvSpPr>
              <p:spPr>
                <a:xfrm>
                  <a:off x="2352" y="1440"/>
                  <a:ext cx="1152" cy="1104"/>
                </a:xfrm>
                <a:prstGeom prst="rect">
                  <a:avLst/>
                </a:prstGeom>
                <a:solidFill>
                  <a:srgbClr val="FFFFFF"/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lvl="0" eaLnBrk="1" hangingPunct="1">
                    <a:buClrTx/>
                  </a:pPr>
                  <a:endParaRPr sz="9600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46086" name="文本框 46085"/>
                <p:cNvSpPr txBox="1"/>
                <p:nvPr/>
              </p:nvSpPr>
              <p:spPr>
                <a:xfrm>
                  <a:off x="2426" y="1434"/>
                  <a:ext cx="967" cy="8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>
                    <a:buClrTx/>
                  </a:pPr>
                  <a:endParaRPr sz="20000" b="1" dirty="0"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</p:grpSp>
          <p:sp>
            <p:nvSpPr>
              <p:cNvPr id="46087" name="直接连接符 46086"/>
              <p:cNvSpPr/>
              <p:nvPr/>
            </p:nvSpPr>
            <p:spPr>
              <a:xfrm>
                <a:off x="2925" y="1434"/>
                <a:ext cx="0" cy="1123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6088" name="直接连接符 46087"/>
              <p:cNvSpPr/>
              <p:nvPr/>
            </p:nvSpPr>
            <p:spPr>
              <a:xfrm>
                <a:off x="2336" y="2024"/>
                <a:ext cx="1152" cy="0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  <p:sp>
          <p:nvSpPr>
            <p:cNvPr id="46089" name="文本框 46088"/>
            <p:cNvSpPr txBox="1"/>
            <p:nvPr/>
          </p:nvSpPr>
          <p:spPr>
            <a:xfrm>
              <a:off x="432" y="958"/>
              <a:ext cx="2124" cy="24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buClrTx/>
              </a:pPr>
              <a:r>
                <a:rPr lang="zh-CN" altLang="en-US" sz="25000" b="1" dirty="0" smtClean="0">
                  <a:latin typeface="华文楷体" pitchFamily="2" charset="-122"/>
                  <a:ea typeface="华文楷体" pitchFamily="2" charset="-122"/>
                </a:rPr>
                <a:t>采</a:t>
              </a:r>
              <a:endParaRPr lang="zh-CN" altLang="en-US" sz="25000" b="1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6093" name="文本框 46092"/>
            <p:cNvSpPr txBox="1"/>
            <p:nvPr/>
          </p:nvSpPr>
          <p:spPr>
            <a:xfrm>
              <a:off x="2731" y="950"/>
              <a:ext cx="2540" cy="19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buClrTx/>
              </a:pPr>
              <a:r>
                <a:rPr lang="en-US" altLang="zh-CN" sz="20000" b="1" dirty="0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endParaRPr lang="zh-CN" altLang="en-US" sz="250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029200" y="1828800"/>
            <a:ext cx="3352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采花 采茶</a:t>
            </a:r>
            <a:endParaRPr lang="en-US" altLang="zh-CN" sz="54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开采 采风</a:t>
            </a:r>
            <a:endParaRPr lang="en-US" altLang="zh-CN" sz="54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兴高采烈</a:t>
            </a:r>
            <a:endParaRPr lang="zh-CN" altLang="en-US" sz="54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916</Words>
  <Application>Microsoft Office PowerPoint</Application>
  <PresentationFormat>全屏显示(4:3)</PresentationFormat>
  <Paragraphs>242</Paragraphs>
  <Slides>53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5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53</vt:i4>
      </vt:variant>
    </vt:vector>
  </HeadingPairs>
  <TitlesOfParts>
    <vt:vector size="58" baseType="lpstr">
      <vt:lpstr>默认设计模板</vt:lpstr>
      <vt:lpstr>2_默认设计模板</vt:lpstr>
      <vt:lpstr>3_默认设计模板</vt:lpstr>
      <vt:lpstr>默认设计模板_2</vt:lpstr>
      <vt:lpstr>4_默认设计模板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丘伊娜</cp:lastModifiedBy>
  <cp:revision>115</cp:revision>
  <dcterms:created xsi:type="dcterms:W3CDTF">2017-02-06T12:04:00Z</dcterms:created>
  <dcterms:modified xsi:type="dcterms:W3CDTF">2017-04-16T12:25:55Z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2052-10.1.0.6206</vt:lpwstr>
  </property>
</Properties>
</file>