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2"/>
    <p:sldId id="278" r:id="rId3"/>
    <p:sldId id="258" r:id="rId4"/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6" r:id="rId17"/>
    <p:sldId id="269" r:id="rId18"/>
    <p:sldId id="271" r:id="rId19"/>
    <p:sldId id="272" r:id="rId20"/>
    <p:sldId id="273" r:id="rId21"/>
    <p:sldId id="274" r:id="rId22"/>
    <p:sldId id="275" r:id="rId2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3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2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3867" y="571501"/>
            <a:ext cx="1873251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1204384" y="1808164"/>
            <a:ext cx="10564283" cy="1273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  <a:sym typeface="+mn-ea"/>
              </a:rPr>
              <a:t>    如果可以养小动物，你想养什么？写写你的理由，试着多写几条。</a:t>
            </a:r>
            <a:endParaRPr lang="en-US" altLang="zh-CN" sz="3200" b="1" dirty="0">
              <a:latin typeface="+mn-ea"/>
              <a:ea typeface="+mn-ea"/>
              <a:sym typeface="+mn-ea"/>
            </a:endParaRPr>
          </a:p>
        </p:txBody>
      </p:sp>
      <p:pic>
        <p:nvPicPr>
          <p:cNvPr id="41988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9785" y="3384550"/>
            <a:ext cx="2880783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2" descr="http://p0.so.qhmsg.com/bdr/_240_/t01d02a6cbabb4696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34645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4" descr="http://p1.so.qhimgs1.com/bdr/_240_/t01934c429b5fbfc5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4917" y="0"/>
            <a:ext cx="4876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6" descr="http://p0.so.qhimgs1.com/bdr/_240_/t0175a0878e6d5fe7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2818" y="0"/>
            <a:ext cx="404918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12" descr="http://p4.so.qhmsg.com/bdr/_240_/t01f10c730d5030d18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62867" y="4441825"/>
            <a:ext cx="471593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Picture 14" descr="http://p1.so.qhimgs1.com/bdr/_240_/t0159a5d026e495511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78800" y="4572000"/>
            <a:ext cx="4013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Picture 12" descr="http://p2.so.qhimgs1.com/bdr/_240_/t01865b5c4cc48ef4b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" y="2351088"/>
            <a:ext cx="3393017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5" name="Picture 16" descr="http://p0.so.qhimgs1.com/bdr/_240_/t018c643a732ad140da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93018" y="2260600"/>
            <a:ext cx="483023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6" name="Picture 20" descr="http://p0.so.qhmsg.com/bdr/_240_/t01760a5d503cc07aa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" y="4589463"/>
            <a:ext cx="3553884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7" name="Picture 22" descr="http://p0.so.qhimgs1.com/bdr/_240_/t01067a3986fa2b6b3a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108952" y="2266950"/>
            <a:ext cx="4083049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68A744A4F0C9411C902DE7FF14389E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5" y="-32385"/>
            <a:ext cx="12183110" cy="68649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2026FA9094C483762A4B50D045C85F9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0955" y="-12065"/>
            <a:ext cx="12232005" cy="67214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E9EC776B22AA27056631AAC867109EE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795" y="-6350"/>
            <a:ext cx="12187555" cy="68433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045D0F1D35EB7370636E2775B29F2AA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9850" y="-63500"/>
            <a:ext cx="12272010" cy="69373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46F7C6FDDABFAF3216458A5E6EE85A4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15" y="-10160"/>
            <a:ext cx="12174220" cy="68433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AC993BDBF16EC7E38541548AB832CEB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00" y="17780"/>
            <a:ext cx="12178665" cy="68808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 descr="E74E1479BCA9A8269050FC36CDCC78A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336" y="37465"/>
            <a:ext cx="12205335" cy="67824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 descr="E74E1479BCA9A8269050FC36CDCC78AA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335" y="37465"/>
            <a:ext cx="5457790" cy="6782435"/>
          </a:xfrm>
          <a:prstGeom prst="rect">
            <a:avLst/>
          </a:prstGeom>
        </p:spPr>
      </p:pic>
      <p:pic>
        <p:nvPicPr>
          <p:cNvPr id="5" name="图片 4" descr="FE8E54BE27B782851B042ADC7FBAA84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5006" y="0"/>
            <a:ext cx="7166994" cy="69030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0850849AE9B2AA5AA79815EBCAD7DE8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45" y="-11430"/>
            <a:ext cx="12092940" cy="68027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407150FE9AE22CDADDDAD55E5106957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575" y="25400"/>
            <a:ext cx="12257405" cy="68535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3867" y="571501"/>
            <a:ext cx="1873251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1"/>
          <p:cNvSpPr txBox="1">
            <a:spLocks noChangeArrowheads="1"/>
          </p:cNvSpPr>
          <p:nvPr/>
        </p:nvSpPr>
        <p:spPr bwMode="auto">
          <a:xfrm>
            <a:off x="1204384" y="1808164"/>
            <a:ext cx="10564283" cy="1273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ea"/>
                <a:ea typeface="+mn-ea"/>
                <a:sym typeface="+mn-ea"/>
              </a:rPr>
              <a:t>    如果可以养小动物，你想养什么？写写你的理由，试着多写几条。</a:t>
            </a:r>
            <a:endParaRPr lang="en-US" altLang="zh-CN" sz="3200" b="1" dirty="0">
              <a:latin typeface="+mn-ea"/>
              <a:ea typeface="+mn-ea"/>
              <a:sym typeface="+mn-ea"/>
            </a:endParaRPr>
          </a:p>
        </p:txBody>
      </p:sp>
      <p:pic>
        <p:nvPicPr>
          <p:cNvPr id="43012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9785" y="3384550"/>
            <a:ext cx="2880783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2" descr="http://p3.so.qhmsg.com/bdr/_240_/t01895342efe1b188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76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4" descr="http://p3.so.qhimgs1.com/bdr/_240_/t01376554eabb24ed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41550"/>
            <a:ext cx="4876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6" descr="http://p0.so.qhimgs1.com/bdr/_240_/t017c3107d2cab902d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00084" y="2251075"/>
            <a:ext cx="324273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8" descr="http://p4.so.qhmsg.com/bdr/_240_/t0158ab09a5d697bff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95851" y="0"/>
            <a:ext cx="457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10" descr="http://p4.so.qhmsg.com/bdr/_240_/t01aaaf3b28e229d3c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85667" y="2251075"/>
            <a:ext cx="410633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Picture 14" descr="http://p0.so.qhimgs1.com/bdr/_240_/t01d359585762a38b0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572000"/>
            <a:ext cx="419735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Picture 18" descr="http://p0.so.qhimgs1.com/bdr/_240_/t01236f8a2e12bfd98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23368" y="0"/>
            <a:ext cx="325543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0" name="Picture 10" descr="http://p0.so.qhmsg.com/bdr/_240_/t01df8a2fd08db7c08f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132234" y="0"/>
            <a:ext cx="405976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1" name="Picture 16" descr="http://p0.so.qhmsg.com/bdr/_240_/t01521c92f55313cbbf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108952" y="4572000"/>
            <a:ext cx="4083049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2" name="Picture 18" descr="http://p0.so.qhimgs1.com/bdr/_240_/t011c4f91468aba5b4a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33333" y="4572000"/>
            <a:ext cx="398991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23" name="Picture 8" descr="http://p4.so.qhmsg.com/bdr/_240_/t0158ab09a5d697bff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8867" y="3778250"/>
            <a:ext cx="2736851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87E494419235E865D75A306E07813AA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560" y="-31115"/>
            <a:ext cx="12282805" cy="68719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628C9D0B923FC26881478E61FA546AC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700" y="-24765"/>
            <a:ext cx="12206605" cy="68668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296BDA215E5242CFEBBF3C33A60B629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" y="6985"/>
            <a:ext cx="12164060" cy="68427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A728B715BB77ECC54A39D8597D0ED57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065" y="-6985"/>
            <a:ext cx="12214225" cy="69202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E7A687B195F4C548A884E356FC7D326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4610" y="-11430"/>
            <a:ext cx="12255500" cy="68681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190420A8FC5C00A0BFA91228E152241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45" y="10160"/>
            <a:ext cx="12256770" cy="68376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8B578F3B9495B26DCFD9D503E4B2B59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25" y="26035"/>
            <a:ext cx="12139295" cy="6896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329A494C4A366599BB6D06C4E590C94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45" y="-3175"/>
            <a:ext cx="12168505" cy="68357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DE7C37C1C8F1F016D5AA74071D58F97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065" y="-19050"/>
            <a:ext cx="12188825" cy="68840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16487EDF0A8D76DDEA2C20B1604EA24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75" y="-9525"/>
            <a:ext cx="12205970" cy="68738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48</Words>
  <Application>Microsoft Office PowerPoint</Application>
  <PresentationFormat>自定义</PresentationFormat>
  <Paragraphs>2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tlp</dc:creator>
  <cp:lastModifiedBy>Windows 用户</cp:lastModifiedBy>
  <cp:revision>7</cp:revision>
  <dcterms:created xsi:type="dcterms:W3CDTF">2018-05-24T06:27:00Z</dcterms:created>
  <dcterms:modified xsi:type="dcterms:W3CDTF">2018-05-29T23:58:23Z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