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activeX/activeX5.bin" ContentType="application/vnd.ms-office.activeX"/>
  <Override PartName="/ppt/activeX/activeX5.xml" ContentType="application/vnd.ms-office.activeX+xml"/>
  <Override PartName="/ppt/activeX/activeX6.bin" ContentType="application/vnd.ms-office.activeX"/>
  <Override PartName="/ppt/activeX/activeX6.xml" ContentType="application/vnd.ms-office.activeX+xml"/>
  <Override PartName="/ppt/activeX/activeX7.bin" ContentType="application/vnd.ms-office.activeX"/>
  <Override PartName="/ppt/activeX/activeX7.xml" ContentType="application/vnd.ms-office.activeX+xml"/>
  <Override PartName="/ppt/activeX/activeX8.bin" ContentType="application/vnd.ms-office.activeX"/>
  <Override PartName="/ppt/activeX/activeX8.xml" ContentType="application/vnd.ms-office.activeX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453" r:id="rId3"/>
    <p:sldId id="454" r:id="rId4"/>
    <p:sldId id="455" r:id="rId5"/>
    <p:sldId id="258" r:id="rId6"/>
    <p:sldId id="394" r:id="rId8"/>
    <p:sldId id="396" r:id="rId9"/>
    <p:sldId id="460" r:id="rId10"/>
    <p:sldId id="398" r:id="rId11"/>
    <p:sldId id="399" r:id="rId12"/>
    <p:sldId id="592" r:id="rId13"/>
    <p:sldId id="400" r:id="rId14"/>
    <p:sldId id="514" r:id="rId15"/>
    <p:sldId id="402" r:id="rId16"/>
    <p:sldId id="462" r:id="rId17"/>
    <p:sldId id="403" r:id="rId18"/>
    <p:sldId id="405" r:id="rId19"/>
    <p:sldId id="406" r:id="rId20"/>
    <p:sldId id="407" r:id="rId21"/>
    <p:sldId id="356" r:id="rId22"/>
    <p:sldId id="358" r:id="rId23"/>
    <p:sldId id="359" r:id="rId24"/>
    <p:sldId id="360" r:id="rId25"/>
    <p:sldId id="361" r:id="rId26"/>
    <p:sldId id="362" r:id="rId27"/>
    <p:sldId id="364" r:id="rId28"/>
    <p:sldId id="517" r:id="rId29"/>
    <p:sldId id="463" r:id="rId30"/>
    <p:sldId id="411" r:id="rId31"/>
    <p:sldId id="464" r:id="rId32"/>
    <p:sldId id="413" r:id="rId33"/>
    <p:sldId id="412" r:id="rId34"/>
    <p:sldId id="414" r:id="rId35"/>
    <p:sldId id="415" r:id="rId36"/>
    <p:sldId id="416" r:id="rId37"/>
    <p:sldId id="466" r:id="rId38"/>
    <p:sldId id="449" r:id="rId39"/>
    <p:sldId id="450" r:id="rId40"/>
    <p:sldId id="566" r:id="rId41"/>
    <p:sldId id="451" r:id="rId42"/>
    <p:sldId id="446" r:id="rId43"/>
    <p:sldId id="447" r:id="rId44"/>
    <p:sldId id="448" r:id="rId45"/>
    <p:sldId id="366" r:id="rId46"/>
    <p:sldId id="368" r:id="rId47"/>
    <p:sldId id="257" r:id="rId48"/>
    <p:sldId id="369" r:id="rId49"/>
    <p:sldId id="370" r:id="rId50"/>
    <p:sldId id="371" r:id="rId51"/>
    <p:sldId id="372" r:id="rId52"/>
    <p:sldId id="373" r:id="rId53"/>
    <p:sldId id="375" r:id="rId54"/>
    <p:sldId id="378" r:id="rId55"/>
    <p:sldId id="379" r:id="rId56"/>
    <p:sldId id="386" r:id="rId57"/>
    <p:sldId id="381" r:id="rId58"/>
    <p:sldId id="409" r:id="rId59"/>
    <p:sldId id="410" r:id="rId60"/>
    <p:sldId id="408" r:id="rId61"/>
    <p:sldId id="392" r:id="rId62"/>
    <p:sldId id="457" r:id="rId63"/>
    <p:sldId id="465" r:id="rId64"/>
    <p:sldId id="515" r:id="rId65"/>
    <p:sldId id="452" r:id="rId6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AFEFF"/>
    <a:srgbClr val="F0587D"/>
    <a:srgbClr val="45BCBC"/>
    <a:srgbClr val="373E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43" autoAdjust="0"/>
    <p:restoredTop sz="94660"/>
  </p:normalViewPr>
  <p:slideViewPr>
    <p:cSldViewPr snapToGrid="0">
      <p:cViewPr varScale="1">
        <p:scale>
          <a:sx n="87" d="100"/>
          <a:sy n="87" d="100"/>
        </p:scale>
        <p:origin x="360" y="66"/>
      </p:cViewPr>
      <p:guideLst>
        <p:guide orient="horz" pos="2198"/>
        <p:guide pos="37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0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7F555-9404-43FB-867F-F2CF3F0235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77453-9052-4188-8E2E-A9093145D4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3DA1D-C150-483C-9A78-060FD1590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D5F00-79C8-48F2-9FF2-D8090F07CF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3DA1D-C150-483C-9A78-060FD1590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D5F00-79C8-48F2-9FF2-D8090F07CF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3DA1D-C150-483C-9A78-060FD1590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D5F00-79C8-48F2-9FF2-D8090F07CF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3DA1D-C150-483C-9A78-060FD1590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D5F00-79C8-48F2-9FF2-D8090F07CF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3DA1D-C150-483C-9A78-060FD1590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D5F00-79C8-48F2-9FF2-D8090F07CF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3DA1D-C150-483C-9A78-060FD1590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D5F00-79C8-48F2-9FF2-D8090F07CF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3DA1D-C150-483C-9A78-060FD1590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D5F00-79C8-48F2-9FF2-D8090F07CF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3DA1D-C150-483C-9A78-060FD1590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D5F00-79C8-48F2-9FF2-D8090F07CF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3DA1D-C150-483C-9A78-060FD1590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D5F00-79C8-48F2-9FF2-D8090F07CF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3DA1D-C150-483C-9A78-060FD1590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D5F00-79C8-48F2-9FF2-D8090F07CF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3DA1D-C150-483C-9A78-060FD1590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D5F00-79C8-48F2-9FF2-D8090F07CF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3DA1D-C150-483C-9A78-060FD1590C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D5F00-79C8-48F2-9FF2-D8090F07CFE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emf"/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emf"/><Relationship Id="rId4" Type="http://schemas.openxmlformats.org/officeDocument/2006/relationships/image" Target="../media/image22.emf"/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emf"/><Relationship Id="rId4" Type="http://schemas.openxmlformats.org/officeDocument/2006/relationships/image" Target="../media/image22.emf"/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emf"/><Relationship Id="rId4" Type="http://schemas.openxmlformats.org/officeDocument/2006/relationships/image" Target="../media/image22.emf"/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emf"/><Relationship Id="rId4" Type="http://schemas.openxmlformats.org/officeDocument/2006/relationships/image" Target="../media/image22.emf"/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microsoft.com/office/2007/relationships/media" Target="file:///F:\&#20108;&#24180;&#32423;&#19979;&#20876;&#37096;&#32534;&#35821;&#25991;&#25945;&#26696;\&#26045;&#33406;&#38738;&#26539;&#26641;&#19978;&#30340;&#21916;&#40522;\KissTheRain.wma" TargetMode="External"/><Relationship Id="rId1" Type="http://schemas.openxmlformats.org/officeDocument/2006/relationships/audio" Target="file:///F:\&#20108;&#24180;&#32423;&#19979;&#20876;&#37096;&#32534;&#35821;&#25991;&#25945;&#26696;\&#26045;&#33406;&#38738;&#26539;&#26641;&#19978;&#30340;&#21916;&#40522;\KissTheRain.wma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emf"/><Relationship Id="rId1" Type="http://schemas.openxmlformats.org/officeDocument/2006/relationships/oleObject" Target="../embeddings/oleObject1.bin"/></Relationships>
</file>

<file path=ppt/slides/_rels/slide5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0.wmf"/><Relationship Id="rId4" Type="http://schemas.openxmlformats.org/officeDocument/2006/relationships/control" Target="../activeX/activeX2.xml"/><Relationship Id="rId3" Type="http://schemas.openxmlformats.org/officeDocument/2006/relationships/image" Target="../media/image49.wmf"/><Relationship Id="rId2" Type="http://schemas.openxmlformats.org/officeDocument/2006/relationships/control" Target="../activeX/activeX1.xml"/><Relationship Id="rId1" Type="http://schemas.openxmlformats.org/officeDocument/2006/relationships/image" Target="../media/image4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control" Target="../activeX/activeX7.xml"/><Relationship Id="rId8" Type="http://schemas.openxmlformats.org/officeDocument/2006/relationships/image" Target="../media/image54.wmf"/><Relationship Id="rId7" Type="http://schemas.openxmlformats.org/officeDocument/2006/relationships/control" Target="../activeX/activeX6.xml"/><Relationship Id="rId6" Type="http://schemas.openxmlformats.org/officeDocument/2006/relationships/image" Target="../media/image53.wmf"/><Relationship Id="rId5" Type="http://schemas.openxmlformats.org/officeDocument/2006/relationships/control" Target="../activeX/activeX5.xml"/><Relationship Id="rId4" Type="http://schemas.openxmlformats.org/officeDocument/2006/relationships/image" Target="../media/image52.wmf"/><Relationship Id="rId3" Type="http://schemas.openxmlformats.org/officeDocument/2006/relationships/control" Target="../activeX/activeX4.xml"/><Relationship Id="rId2" Type="http://schemas.openxmlformats.org/officeDocument/2006/relationships/image" Target="../media/image51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55.wmf"/><Relationship Id="rId1" Type="http://schemas.openxmlformats.org/officeDocument/2006/relationships/control" Target="../activeX/activeX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emf"/><Relationship Id="rId4" Type="http://schemas.openxmlformats.org/officeDocument/2006/relationships/image" Target="../media/image22.emf"/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8.wmf"/><Relationship Id="rId2" Type="http://schemas.openxmlformats.org/officeDocument/2006/relationships/control" Target="../activeX/activeX8.xml"/><Relationship Id="rId1" Type="http://schemas.openxmlformats.org/officeDocument/2006/relationships/image" Target="../media/image57.jpe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9.png"/><Relationship Id="rId2" Type="http://schemas.microsoft.com/office/2007/relationships/media" Target="file:///J:\&#32593;&#19978;&#19979;&#36733;&#30340;&#25945;&#26696;\2018\&#31532;&#22235;&#21333;&#20803;\&#24453;&#20250;&#21024;\&#31532;9&#35838;%20&#26391;&#35835;&#38899;&#35270;&#39057;.mp4" TargetMode="External"/><Relationship Id="rId1" Type="http://schemas.openxmlformats.org/officeDocument/2006/relationships/video" Target="file:///J:\&#32593;&#19978;&#19979;&#36733;&#30340;&#25945;&#26696;\2018\&#31532;&#22235;&#21333;&#20803;\&#24453;&#20250;&#21024;\&#31532;9&#35838;%20&#26391;&#35835;&#38899;&#35270;&#39057;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38605" y="2303145"/>
            <a:ext cx="6259195" cy="372300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头黑肚白尾巴长，</a:t>
            </a: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ctr"/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传说娶妻忘了娘，</a:t>
            </a: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ctr"/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其实它受人喜爱，</a:t>
            </a: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ctr"/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因为常来报吉祥。</a:t>
            </a: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ctr"/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打一动物</a:t>
            </a:r>
            <a:endParaRPr lang="zh-CN" altLang="en-US" sz="4400"/>
          </a:p>
        </p:txBody>
      </p:sp>
      <p:pic>
        <p:nvPicPr>
          <p:cNvPr id="4" name="图片 3" descr="动脑筋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36535" y="332105"/>
            <a:ext cx="3956050" cy="34499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7910" y="660400"/>
            <a:ext cx="722058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我们一起猜谜语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67330" y="2554605"/>
            <a:ext cx="171323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绿荫</a:t>
            </a:r>
            <a:endParaRPr lang="zh-CN" altLang="en-US" sz="60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67330" y="2554605"/>
            <a:ext cx="222377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绿荫</a:t>
            </a:r>
            <a:endParaRPr lang="zh-CN" altLang="en-US" sz="8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74690" y="2554605"/>
            <a:ext cx="222377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遮蔽</a:t>
            </a:r>
            <a:endParaRPr lang="zh-CN" altLang="en-US" sz="8000"/>
          </a:p>
        </p:txBody>
      </p:sp>
      <p:sp>
        <p:nvSpPr>
          <p:cNvPr id="11" name="文本框 10"/>
          <p:cNvSpPr txBox="1"/>
          <p:nvPr/>
        </p:nvSpPr>
        <p:spPr>
          <a:xfrm>
            <a:off x="3733800" y="1511300"/>
            <a:ext cx="428244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8000" b="1" dirty="0" err="1" smtClean="0">
                <a:solidFill>
                  <a:srgbClr val="FF0000"/>
                </a:solidFill>
                <a:latin typeface="+mn-ea"/>
                <a:sym typeface="+mn-ea"/>
              </a:rPr>
              <a:t>yīn   </a:t>
            </a:r>
            <a:r>
              <a:rPr lang="en-US" altLang="zh-CN" sz="8000" b="1" dirty="0" smtClean="0">
                <a:solidFill>
                  <a:srgbClr val="FF0000"/>
                </a:solidFill>
                <a:latin typeface="+mn-ea"/>
                <a:sym typeface="+mn-ea"/>
              </a:rPr>
              <a:t>bì</a:t>
            </a:r>
            <a:endParaRPr lang="zh-CN" altLang="en-US" sz="8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3805" y="1800225"/>
            <a:ext cx="10245090" cy="1769110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US" altLang="zh-CN" sz="6000" b="1" dirty="0" err="1" smtClean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      </a:t>
            </a:r>
            <a:r>
              <a:rPr lang="en-US" altLang="zh-CN" sz="4800" b="1" dirty="0" err="1" smtClean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yīn  </a:t>
            </a:r>
            <a:r>
              <a:rPr lang="en-US" altLang="zh-CN" sz="4800" b="1" dirty="0" smtClean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bì</a:t>
            </a:r>
            <a:b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它的绿荫遮蔽了村里的渡口。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67330" y="2554605"/>
            <a:ext cx="171323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绿荫</a:t>
            </a:r>
            <a:endParaRPr lang="zh-CN" altLang="en-US" sz="60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7525" y="2554605"/>
            <a:ext cx="171323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遮蔽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云形标注 6"/>
          <p:cNvSpPr/>
          <p:nvPr/>
        </p:nvSpPr>
        <p:spPr>
          <a:xfrm rot="10560000">
            <a:off x="4573270" y="3713480"/>
            <a:ext cx="1962785" cy="1073150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99000" y="3955415"/>
            <a:ext cx="2068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遮、挡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41830" y="4941570"/>
            <a:ext cx="8308975" cy="9220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54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΢���ź�" charset="0"/>
              </a:rPr>
              <a:t>浮云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΢���ź�" charset="0"/>
              </a:rPr>
              <a:t>蔽</a:t>
            </a:r>
            <a:r>
              <a:rPr lang="zh-CN" altLang="en-US" sz="54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΢���ź�" charset="0"/>
              </a:rPr>
              <a:t>日  </a:t>
            </a:r>
            <a:r>
              <a:rPr lang="zh-CN" altLang="en-US" sz="54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衣不</a:t>
            </a: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蔽</a:t>
            </a:r>
            <a:r>
              <a:rPr lang="zh-CN" altLang="en-US" sz="54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体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7985" y="693420"/>
            <a:ext cx="291592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萌     蔽</a:t>
            </a:r>
            <a:endParaRPr lang="zh-CN" altLang="en-US" sz="6600" b="1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  <p:bldP spid="6" grpId="0"/>
      <p:bldP spid="7" grpId="0" bldLvl="0" animBg="1"/>
      <p:bldP spid="8" grpId="0"/>
      <p:bldP spid="100" grpId="0" bldLvl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7" name="Group 4"/>
          <p:cNvGrpSpPr/>
          <p:nvPr/>
        </p:nvGrpSpPr>
        <p:grpSpPr>
          <a:xfrm>
            <a:off x="6456363" y="1700213"/>
            <a:ext cx="2879725" cy="2879725"/>
            <a:chOff x="1474" y="663"/>
            <a:chExt cx="2948" cy="2835"/>
          </a:xfrm>
        </p:grpSpPr>
        <p:sp>
          <p:nvSpPr>
            <p:cNvPr id="2662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662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663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663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663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63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63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63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63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63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6183313" y="4975225"/>
            <a:ext cx="4216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457200"/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书写指导：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撇捺舒展，竖在竖中线上。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44" name="Rectangle 34"/>
          <p:cNvSpPr/>
          <p:nvPr/>
        </p:nvSpPr>
        <p:spPr>
          <a:xfrm>
            <a:off x="6959600" y="2209800"/>
            <a:ext cx="31750" cy="15367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1" name="Freeform 39"/>
          <p:cNvSpPr/>
          <p:nvPr/>
        </p:nvSpPr>
        <p:spPr>
          <a:xfrm>
            <a:off x="8024813" y="2909888"/>
            <a:ext cx="301625" cy="3444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75" h="543">
                <a:moveTo>
                  <a:pt x="221" y="169"/>
                </a:moveTo>
                <a:lnTo>
                  <a:pt x="237" y="101"/>
                </a:lnTo>
                <a:lnTo>
                  <a:pt x="221" y="50"/>
                </a:lnTo>
                <a:lnTo>
                  <a:pt x="221" y="33"/>
                </a:lnTo>
                <a:lnTo>
                  <a:pt x="221" y="17"/>
                </a:lnTo>
                <a:lnTo>
                  <a:pt x="254" y="0"/>
                </a:lnTo>
                <a:lnTo>
                  <a:pt x="271" y="0"/>
                </a:lnTo>
                <a:lnTo>
                  <a:pt x="305" y="0"/>
                </a:lnTo>
                <a:lnTo>
                  <a:pt x="339" y="17"/>
                </a:lnTo>
                <a:lnTo>
                  <a:pt x="390" y="33"/>
                </a:lnTo>
                <a:lnTo>
                  <a:pt x="424" y="67"/>
                </a:lnTo>
                <a:lnTo>
                  <a:pt x="441" y="84"/>
                </a:lnTo>
                <a:lnTo>
                  <a:pt x="475" y="135"/>
                </a:lnTo>
                <a:lnTo>
                  <a:pt x="475" y="152"/>
                </a:lnTo>
                <a:lnTo>
                  <a:pt x="458" y="186"/>
                </a:lnTo>
                <a:lnTo>
                  <a:pt x="424" y="220"/>
                </a:lnTo>
                <a:lnTo>
                  <a:pt x="390" y="271"/>
                </a:lnTo>
                <a:lnTo>
                  <a:pt x="288" y="373"/>
                </a:lnTo>
                <a:lnTo>
                  <a:pt x="170" y="458"/>
                </a:lnTo>
                <a:lnTo>
                  <a:pt x="102" y="492"/>
                </a:lnTo>
                <a:lnTo>
                  <a:pt x="51" y="526"/>
                </a:lnTo>
                <a:lnTo>
                  <a:pt x="34" y="543"/>
                </a:lnTo>
                <a:lnTo>
                  <a:pt x="17" y="526"/>
                </a:lnTo>
                <a:lnTo>
                  <a:pt x="0" y="509"/>
                </a:lnTo>
                <a:lnTo>
                  <a:pt x="17" y="492"/>
                </a:lnTo>
                <a:lnTo>
                  <a:pt x="51" y="441"/>
                </a:lnTo>
                <a:lnTo>
                  <a:pt x="102" y="373"/>
                </a:lnTo>
                <a:lnTo>
                  <a:pt x="136" y="305"/>
                </a:lnTo>
                <a:lnTo>
                  <a:pt x="187" y="254"/>
                </a:lnTo>
                <a:lnTo>
                  <a:pt x="204" y="203"/>
                </a:lnTo>
                <a:lnTo>
                  <a:pt x="221" y="16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0" name="Freeform 38"/>
          <p:cNvSpPr/>
          <p:nvPr/>
        </p:nvSpPr>
        <p:spPr>
          <a:xfrm>
            <a:off x="7142163" y="3319463"/>
            <a:ext cx="1484312" cy="2270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38" h="356">
                <a:moveTo>
                  <a:pt x="2338" y="152"/>
                </a:moveTo>
                <a:lnTo>
                  <a:pt x="2321" y="169"/>
                </a:lnTo>
                <a:lnTo>
                  <a:pt x="2304" y="186"/>
                </a:lnTo>
                <a:lnTo>
                  <a:pt x="2287" y="186"/>
                </a:lnTo>
                <a:lnTo>
                  <a:pt x="2253" y="186"/>
                </a:lnTo>
                <a:lnTo>
                  <a:pt x="2202" y="186"/>
                </a:lnTo>
                <a:lnTo>
                  <a:pt x="2135" y="186"/>
                </a:lnTo>
                <a:lnTo>
                  <a:pt x="2067" y="169"/>
                </a:lnTo>
                <a:lnTo>
                  <a:pt x="1898" y="169"/>
                </a:lnTo>
                <a:lnTo>
                  <a:pt x="1728" y="152"/>
                </a:lnTo>
                <a:lnTo>
                  <a:pt x="1626" y="169"/>
                </a:lnTo>
                <a:lnTo>
                  <a:pt x="1525" y="186"/>
                </a:lnTo>
                <a:lnTo>
                  <a:pt x="1423" y="186"/>
                </a:lnTo>
                <a:lnTo>
                  <a:pt x="1305" y="203"/>
                </a:lnTo>
                <a:lnTo>
                  <a:pt x="1152" y="203"/>
                </a:lnTo>
                <a:lnTo>
                  <a:pt x="1000" y="237"/>
                </a:lnTo>
                <a:lnTo>
                  <a:pt x="847" y="254"/>
                </a:lnTo>
                <a:lnTo>
                  <a:pt x="661" y="288"/>
                </a:lnTo>
                <a:lnTo>
                  <a:pt x="576" y="305"/>
                </a:lnTo>
                <a:lnTo>
                  <a:pt x="491" y="322"/>
                </a:lnTo>
                <a:lnTo>
                  <a:pt x="424" y="322"/>
                </a:lnTo>
                <a:lnTo>
                  <a:pt x="373" y="339"/>
                </a:lnTo>
                <a:lnTo>
                  <a:pt x="322" y="356"/>
                </a:lnTo>
                <a:lnTo>
                  <a:pt x="288" y="356"/>
                </a:lnTo>
                <a:lnTo>
                  <a:pt x="254" y="356"/>
                </a:lnTo>
                <a:lnTo>
                  <a:pt x="237" y="356"/>
                </a:lnTo>
                <a:lnTo>
                  <a:pt x="186" y="356"/>
                </a:lnTo>
                <a:lnTo>
                  <a:pt x="152" y="339"/>
                </a:lnTo>
                <a:lnTo>
                  <a:pt x="119" y="322"/>
                </a:lnTo>
                <a:lnTo>
                  <a:pt x="68" y="305"/>
                </a:lnTo>
                <a:lnTo>
                  <a:pt x="34" y="288"/>
                </a:lnTo>
                <a:lnTo>
                  <a:pt x="17" y="271"/>
                </a:lnTo>
                <a:lnTo>
                  <a:pt x="0" y="254"/>
                </a:lnTo>
                <a:lnTo>
                  <a:pt x="34" y="237"/>
                </a:lnTo>
                <a:lnTo>
                  <a:pt x="85" y="220"/>
                </a:lnTo>
                <a:lnTo>
                  <a:pt x="152" y="203"/>
                </a:lnTo>
                <a:lnTo>
                  <a:pt x="254" y="203"/>
                </a:lnTo>
                <a:lnTo>
                  <a:pt x="373" y="186"/>
                </a:lnTo>
                <a:lnTo>
                  <a:pt x="508" y="169"/>
                </a:lnTo>
                <a:lnTo>
                  <a:pt x="678" y="152"/>
                </a:lnTo>
                <a:lnTo>
                  <a:pt x="762" y="136"/>
                </a:lnTo>
                <a:lnTo>
                  <a:pt x="847" y="119"/>
                </a:lnTo>
                <a:lnTo>
                  <a:pt x="915" y="119"/>
                </a:lnTo>
                <a:lnTo>
                  <a:pt x="966" y="102"/>
                </a:lnTo>
                <a:lnTo>
                  <a:pt x="1017" y="102"/>
                </a:lnTo>
                <a:lnTo>
                  <a:pt x="1050" y="102"/>
                </a:lnTo>
                <a:lnTo>
                  <a:pt x="1084" y="102"/>
                </a:lnTo>
                <a:lnTo>
                  <a:pt x="1101" y="102"/>
                </a:lnTo>
                <a:lnTo>
                  <a:pt x="1135" y="102"/>
                </a:lnTo>
                <a:lnTo>
                  <a:pt x="1203" y="85"/>
                </a:lnTo>
                <a:lnTo>
                  <a:pt x="1305" y="68"/>
                </a:lnTo>
                <a:lnTo>
                  <a:pt x="1440" y="51"/>
                </a:lnTo>
                <a:lnTo>
                  <a:pt x="1576" y="34"/>
                </a:lnTo>
                <a:lnTo>
                  <a:pt x="1711" y="17"/>
                </a:lnTo>
                <a:lnTo>
                  <a:pt x="1830" y="0"/>
                </a:lnTo>
                <a:lnTo>
                  <a:pt x="1948" y="0"/>
                </a:lnTo>
                <a:lnTo>
                  <a:pt x="2033" y="0"/>
                </a:lnTo>
                <a:lnTo>
                  <a:pt x="2118" y="17"/>
                </a:lnTo>
                <a:lnTo>
                  <a:pt x="2186" y="34"/>
                </a:lnTo>
                <a:lnTo>
                  <a:pt x="2236" y="68"/>
                </a:lnTo>
                <a:lnTo>
                  <a:pt x="2287" y="85"/>
                </a:lnTo>
                <a:lnTo>
                  <a:pt x="2304" y="119"/>
                </a:lnTo>
                <a:lnTo>
                  <a:pt x="2321" y="136"/>
                </a:lnTo>
                <a:lnTo>
                  <a:pt x="2338" y="15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2" name="Freeform 40"/>
          <p:cNvSpPr/>
          <p:nvPr/>
        </p:nvSpPr>
        <p:spPr>
          <a:xfrm>
            <a:off x="7497763" y="3049588"/>
            <a:ext cx="171450" cy="2492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71" h="391">
                <a:moveTo>
                  <a:pt x="254" y="323"/>
                </a:moveTo>
                <a:lnTo>
                  <a:pt x="220" y="374"/>
                </a:lnTo>
                <a:lnTo>
                  <a:pt x="203" y="391"/>
                </a:lnTo>
                <a:lnTo>
                  <a:pt x="186" y="391"/>
                </a:lnTo>
                <a:lnTo>
                  <a:pt x="170" y="374"/>
                </a:lnTo>
                <a:lnTo>
                  <a:pt x="136" y="340"/>
                </a:lnTo>
                <a:lnTo>
                  <a:pt x="119" y="289"/>
                </a:lnTo>
                <a:lnTo>
                  <a:pt x="51" y="187"/>
                </a:lnTo>
                <a:lnTo>
                  <a:pt x="17" y="136"/>
                </a:lnTo>
                <a:lnTo>
                  <a:pt x="17" y="85"/>
                </a:lnTo>
                <a:lnTo>
                  <a:pt x="0" y="51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34" y="0"/>
                </a:lnTo>
                <a:lnTo>
                  <a:pt x="51" y="17"/>
                </a:lnTo>
                <a:lnTo>
                  <a:pt x="119" y="34"/>
                </a:lnTo>
                <a:lnTo>
                  <a:pt x="186" y="85"/>
                </a:lnTo>
                <a:lnTo>
                  <a:pt x="220" y="119"/>
                </a:lnTo>
                <a:lnTo>
                  <a:pt x="254" y="170"/>
                </a:lnTo>
                <a:lnTo>
                  <a:pt x="271" y="204"/>
                </a:lnTo>
                <a:lnTo>
                  <a:pt x="271" y="255"/>
                </a:lnTo>
                <a:lnTo>
                  <a:pt x="271" y="289"/>
                </a:lnTo>
                <a:lnTo>
                  <a:pt x="254" y="32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3" name="Freeform 41"/>
          <p:cNvSpPr/>
          <p:nvPr/>
        </p:nvSpPr>
        <p:spPr>
          <a:xfrm>
            <a:off x="6970713" y="2198688"/>
            <a:ext cx="968375" cy="10779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25" h="1698">
                <a:moveTo>
                  <a:pt x="1406" y="390"/>
                </a:moveTo>
                <a:lnTo>
                  <a:pt x="1271" y="577"/>
                </a:lnTo>
                <a:lnTo>
                  <a:pt x="1203" y="696"/>
                </a:lnTo>
                <a:lnTo>
                  <a:pt x="1118" y="798"/>
                </a:lnTo>
                <a:lnTo>
                  <a:pt x="1033" y="917"/>
                </a:lnTo>
                <a:lnTo>
                  <a:pt x="915" y="1036"/>
                </a:lnTo>
                <a:lnTo>
                  <a:pt x="796" y="1138"/>
                </a:lnTo>
                <a:lnTo>
                  <a:pt x="678" y="1256"/>
                </a:lnTo>
                <a:lnTo>
                  <a:pt x="542" y="1375"/>
                </a:lnTo>
                <a:lnTo>
                  <a:pt x="423" y="1460"/>
                </a:lnTo>
                <a:lnTo>
                  <a:pt x="322" y="1545"/>
                </a:lnTo>
                <a:lnTo>
                  <a:pt x="203" y="1596"/>
                </a:lnTo>
                <a:lnTo>
                  <a:pt x="119" y="1664"/>
                </a:lnTo>
                <a:lnTo>
                  <a:pt x="51" y="1698"/>
                </a:lnTo>
                <a:lnTo>
                  <a:pt x="17" y="1698"/>
                </a:lnTo>
                <a:lnTo>
                  <a:pt x="0" y="1698"/>
                </a:lnTo>
                <a:lnTo>
                  <a:pt x="0" y="1681"/>
                </a:lnTo>
                <a:lnTo>
                  <a:pt x="34" y="1647"/>
                </a:lnTo>
                <a:lnTo>
                  <a:pt x="85" y="1596"/>
                </a:lnTo>
                <a:lnTo>
                  <a:pt x="169" y="1528"/>
                </a:lnTo>
                <a:lnTo>
                  <a:pt x="271" y="1460"/>
                </a:lnTo>
                <a:lnTo>
                  <a:pt x="373" y="1358"/>
                </a:lnTo>
                <a:lnTo>
                  <a:pt x="508" y="1222"/>
                </a:lnTo>
                <a:lnTo>
                  <a:pt x="593" y="1154"/>
                </a:lnTo>
                <a:lnTo>
                  <a:pt x="661" y="1070"/>
                </a:lnTo>
                <a:lnTo>
                  <a:pt x="813" y="900"/>
                </a:lnTo>
                <a:lnTo>
                  <a:pt x="932" y="747"/>
                </a:lnTo>
                <a:lnTo>
                  <a:pt x="1050" y="577"/>
                </a:lnTo>
                <a:lnTo>
                  <a:pt x="1135" y="424"/>
                </a:lnTo>
                <a:lnTo>
                  <a:pt x="1186" y="357"/>
                </a:lnTo>
                <a:lnTo>
                  <a:pt x="1220" y="289"/>
                </a:lnTo>
                <a:lnTo>
                  <a:pt x="1237" y="238"/>
                </a:lnTo>
                <a:lnTo>
                  <a:pt x="1254" y="187"/>
                </a:lnTo>
                <a:lnTo>
                  <a:pt x="1271" y="153"/>
                </a:lnTo>
                <a:lnTo>
                  <a:pt x="1271" y="119"/>
                </a:lnTo>
                <a:lnTo>
                  <a:pt x="1271" y="85"/>
                </a:lnTo>
                <a:lnTo>
                  <a:pt x="1254" y="85"/>
                </a:lnTo>
                <a:lnTo>
                  <a:pt x="1237" y="68"/>
                </a:lnTo>
                <a:lnTo>
                  <a:pt x="1220" y="51"/>
                </a:lnTo>
                <a:lnTo>
                  <a:pt x="1220" y="34"/>
                </a:lnTo>
                <a:lnTo>
                  <a:pt x="1237" y="17"/>
                </a:lnTo>
                <a:lnTo>
                  <a:pt x="1254" y="0"/>
                </a:lnTo>
                <a:lnTo>
                  <a:pt x="1288" y="0"/>
                </a:lnTo>
                <a:lnTo>
                  <a:pt x="1338" y="0"/>
                </a:lnTo>
                <a:lnTo>
                  <a:pt x="1389" y="34"/>
                </a:lnTo>
                <a:lnTo>
                  <a:pt x="1457" y="51"/>
                </a:lnTo>
                <a:lnTo>
                  <a:pt x="1491" y="85"/>
                </a:lnTo>
                <a:lnTo>
                  <a:pt x="1525" y="119"/>
                </a:lnTo>
                <a:lnTo>
                  <a:pt x="1525" y="136"/>
                </a:lnTo>
                <a:lnTo>
                  <a:pt x="1525" y="170"/>
                </a:lnTo>
                <a:lnTo>
                  <a:pt x="1508" y="221"/>
                </a:lnTo>
                <a:lnTo>
                  <a:pt x="1457" y="306"/>
                </a:lnTo>
                <a:lnTo>
                  <a:pt x="1406" y="39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4" name="Freeform 42"/>
          <p:cNvSpPr/>
          <p:nvPr/>
        </p:nvSpPr>
        <p:spPr>
          <a:xfrm>
            <a:off x="7797800" y="2338388"/>
            <a:ext cx="1141413" cy="7223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796" h="1137">
                <a:moveTo>
                  <a:pt x="746" y="560"/>
                </a:moveTo>
                <a:lnTo>
                  <a:pt x="797" y="611"/>
                </a:lnTo>
                <a:lnTo>
                  <a:pt x="865" y="645"/>
                </a:lnTo>
                <a:lnTo>
                  <a:pt x="932" y="696"/>
                </a:lnTo>
                <a:lnTo>
                  <a:pt x="1000" y="730"/>
                </a:lnTo>
                <a:lnTo>
                  <a:pt x="1186" y="815"/>
                </a:lnTo>
                <a:lnTo>
                  <a:pt x="1390" y="900"/>
                </a:lnTo>
                <a:lnTo>
                  <a:pt x="1474" y="950"/>
                </a:lnTo>
                <a:lnTo>
                  <a:pt x="1559" y="984"/>
                </a:lnTo>
                <a:lnTo>
                  <a:pt x="1644" y="1018"/>
                </a:lnTo>
                <a:lnTo>
                  <a:pt x="1695" y="1052"/>
                </a:lnTo>
                <a:lnTo>
                  <a:pt x="1746" y="1069"/>
                </a:lnTo>
                <a:lnTo>
                  <a:pt x="1779" y="1086"/>
                </a:lnTo>
                <a:lnTo>
                  <a:pt x="1796" y="1103"/>
                </a:lnTo>
                <a:lnTo>
                  <a:pt x="1796" y="1120"/>
                </a:lnTo>
                <a:lnTo>
                  <a:pt x="1779" y="1120"/>
                </a:lnTo>
                <a:lnTo>
                  <a:pt x="1762" y="1137"/>
                </a:lnTo>
                <a:lnTo>
                  <a:pt x="1729" y="1137"/>
                </a:lnTo>
                <a:lnTo>
                  <a:pt x="1678" y="1137"/>
                </a:lnTo>
                <a:lnTo>
                  <a:pt x="1627" y="1137"/>
                </a:lnTo>
                <a:lnTo>
                  <a:pt x="1576" y="1137"/>
                </a:lnTo>
                <a:lnTo>
                  <a:pt x="1491" y="1137"/>
                </a:lnTo>
                <a:lnTo>
                  <a:pt x="1424" y="1137"/>
                </a:lnTo>
                <a:lnTo>
                  <a:pt x="1356" y="1137"/>
                </a:lnTo>
                <a:lnTo>
                  <a:pt x="1305" y="1137"/>
                </a:lnTo>
                <a:lnTo>
                  <a:pt x="1254" y="1120"/>
                </a:lnTo>
                <a:lnTo>
                  <a:pt x="1220" y="1120"/>
                </a:lnTo>
                <a:lnTo>
                  <a:pt x="1186" y="1120"/>
                </a:lnTo>
                <a:lnTo>
                  <a:pt x="1169" y="1120"/>
                </a:lnTo>
                <a:lnTo>
                  <a:pt x="1153" y="1103"/>
                </a:lnTo>
                <a:lnTo>
                  <a:pt x="1136" y="1103"/>
                </a:lnTo>
                <a:lnTo>
                  <a:pt x="1119" y="1086"/>
                </a:lnTo>
                <a:lnTo>
                  <a:pt x="1085" y="1069"/>
                </a:lnTo>
                <a:lnTo>
                  <a:pt x="1051" y="1035"/>
                </a:lnTo>
                <a:lnTo>
                  <a:pt x="1000" y="1001"/>
                </a:lnTo>
                <a:lnTo>
                  <a:pt x="949" y="950"/>
                </a:lnTo>
                <a:lnTo>
                  <a:pt x="898" y="900"/>
                </a:lnTo>
                <a:lnTo>
                  <a:pt x="831" y="832"/>
                </a:lnTo>
                <a:lnTo>
                  <a:pt x="746" y="764"/>
                </a:lnTo>
                <a:lnTo>
                  <a:pt x="661" y="696"/>
                </a:lnTo>
                <a:lnTo>
                  <a:pt x="577" y="611"/>
                </a:lnTo>
                <a:lnTo>
                  <a:pt x="475" y="509"/>
                </a:lnTo>
                <a:lnTo>
                  <a:pt x="373" y="407"/>
                </a:lnTo>
                <a:lnTo>
                  <a:pt x="255" y="305"/>
                </a:lnTo>
                <a:lnTo>
                  <a:pt x="136" y="186"/>
                </a:lnTo>
                <a:lnTo>
                  <a:pt x="0" y="51"/>
                </a:lnTo>
                <a:lnTo>
                  <a:pt x="51" y="0"/>
                </a:lnTo>
                <a:lnTo>
                  <a:pt x="221" y="119"/>
                </a:lnTo>
                <a:lnTo>
                  <a:pt x="373" y="254"/>
                </a:lnTo>
                <a:lnTo>
                  <a:pt x="458" y="322"/>
                </a:lnTo>
                <a:lnTo>
                  <a:pt x="543" y="407"/>
                </a:lnTo>
                <a:lnTo>
                  <a:pt x="746" y="56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69" name="Freeform 37"/>
          <p:cNvSpPr/>
          <p:nvPr/>
        </p:nvSpPr>
        <p:spPr>
          <a:xfrm>
            <a:off x="7756525" y="2759075"/>
            <a:ext cx="193675" cy="13795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05" h="2173">
                <a:moveTo>
                  <a:pt x="51" y="102"/>
                </a:moveTo>
                <a:lnTo>
                  <a:pt x="17" y="68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84" y="0"/>
                </a:lnTo>
                <a:lnTo>
                  <a:pt x="118" y="17"/>
                </a:lnTo>
                <a:lnTo>
                  <a:pt x="203" y="51"/>
                </a:lnTo>
                <a:lnTo>
                  <a:pt x="271" y="85"/>
                </a:lnTo>
                <a:lnTo>
                  <a:pt x="288" y="119"/>
                </a:lnTo>
                <a:lnTo>
                  <a:pt x="305" y="153"/>
                </a:lnTo>
                <a:lnTo>
                  <a:pt x="305" y="204"/>
                </a:lnTo>
                <a:lnTo>
                  <a:pt x="288" y="255"/>
                </a:lnTo>
                <a:lnTo>
                  <a:pt x="288" y="305"/>
                </a:lnTo>
                <a:lnTo>
                  <a:pt x="271" y="356"/>
                </a:lnTo>
                <a:lnTo>
                  <a:pt x="271" y="441"/>
                </a:lnTo>
                <a:lnTo>
                  <a:pt x="271" y="526"/>
                </a:lnTo>
                <a:lnTo>
                  <a:pt x="271" y="645"/>
                </a:lnTo>
                <a:lnTo>
                  <a:pt x="254" y="764"/>
                </a:lnTo>
                <a:lnTo>
                  <a:pt x="254" y="917"/>
                </a:lnTo>
                <a:lnTo>
                  <a:pt x="254" y="1069"/>
                </a:lnTo>
                <a:lnTo>
                  <a:pt x="254" y="1222"/>
                </a:lnTo>
                <a:lnTo>
                  <a:pt x="254" y="1375"/>
                </a:lnTo>
                <a:lnTo>
                  <a:pt x="254" y="1511"/>
                </a:lnTo>
                <a:lnTo>
                  <a:pt x="254" y="1630"/>
                </a:lnTo>
                <a:lnTo>
                  <a:pt x="254" y="1732"/>
                </a:lnTo>
                <a:lnTo>
                  <a:pt x="237" y="1816"/>
                </a:lnTo>
                <a:lnTo>
                  <a:pt x="237" y="1901"/>
                </a:lnTo>
                <a:lnTo>
                  <a:pt x="237" y="1969"/>
                </a:lnTo>
                <a:lnTo>
                  <a:pt x="220" y="2054"/>
                </a:lnTo>
                <a:lnTo>
                  <a:pt x="220" y="2122"/>
                </a:lnTo>
                <a:lnTo>
                  <a:pt x="203" y="2156"/>
                </a:lnTo>
                <a:lnTo>
                  <a:pt x="186" y="2173"/>
                </a:lnTo>
                <a:lnTo>
                  <a:pt x="169" y="2139"/>
                </a:lnTo>
                <a:lnTo>
                  <a:pt x="152" y="2122"/>
                </a:lnTo>
                <a:lnTo>
                  <a:pt x="135" y="2071"/>
                </a:lnTo>
                <a:lnTo>
                  <a:pt x="118" y="2037"/>
                </a:lnTo>
                <a:lnTo>
                  <a:pt x="118" y="1969"/>
                </a:lnTo>
                <a:lnTo>
                  <a:pt x="101" y="1867"/>
                </a:lnTo>
                <a:lnTo>
                  <a:pt x="101" y="1766"/>
                </a:lnTo>
                <a:lnTo>
                  <a:pt x="101" y="1613"/>
                </a:lnTo>
                <a:lnTo>
                  <a:pt x="101" y="1443"/>
                </a:lnTo>
                <a:lnTo>
                  <a:pt x="101" y="1256"/>
                </a:lnTo>
                <a:lnTo>
                  <a:pt x="101" y="1035"/>
                </a:lnTo>
                <a:lnTo>
                  <a:pt x="101" y="832"/>
                </a:lnTo>
                <a:lnTo>
                  <a:pt x="101" y="645"/>
                </a:lnTo>
                <a:lnTo>
                  <a:pt x="101" y="492"/>
                </a:lnTo>
                <a:lnTo>
                  <a:pt x="84" y="356"/>
                </a:lnTo>
                <a:lnTo>
                  <a:pt x="84" y="255"/>
                </a:lnTo>
                <a:lnTo>
                  <a:pt x="67" y="170"/>
                </a:lnTo>
                <a:lnTo>
                  <a:pt x="51" y="119"/>
                </a:lnTo>
                <a:lnTo>
                  <a:pt x="51" y="1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26651" name="组合 2"/>
          <p:cNvGrpSpPr/>
          <p:nvPr/>
        </p:nvGrpSpPr>
        <p:grpSpPr>
          <a:xfrm>
            <a:off x="2254250" y="1200150"/>
            <a:ext cx="2905125" cy="666750"/>
            <a:chOff x="730521" y="1200116"/>
            <a:chExt cx="2904854" cy="666750"/>
          </a:xfrm>
        </p:grpSpPr>
        <p:sp>
          <p:nvSpPr>
            <p:cNvPr id="33" name="圆角矩形 32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6653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54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38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0125" y="249238"/>
            <a:ext cx="2641600" cy="69373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198" name="图片 706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00" y="2161540"/>
            <a:ext cx="3844290" cy="37769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3"/>
          <p:cNvSpPr/>
          <p:nvPr/>
        </p:nvSpPr>
        <p:spPr>
          <a:xfrm>
            <a:off x="2295525" y="2443163"/>
            <a:ext cx="7434263" cy="9709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458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32670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Box 7"/>
          <p:cNvSpPr txBox="1"/>
          <p:nvPr/>
        </p:nvSpPr>
        <p:spPr>
          <a:xfrm>
            <a:off x="2115185" y="327025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BC5E"/>
                </a:solidFill>
                <a:latin typeface="黑体" panose="02010600030101010101" charset="-122"/>
                <a:ea typeface="黑体" panose="02010600030101010101" charset="-122"/>
              </a:rPr>
              <a:t>读一读</a:t>
            </a:r>
            <a:endParaRPr lang="zh-CN" altLang="en-US" sz="3200" b="1" dirty="0">
              <a:solidFill>
                <a:srgbClr val="00BC5E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8439" name="矩形 1"/>
          <p:cNvSpPr/>
          <p:nvPr/>
        </p:nvSpPr>
        <p:spPr>
          <a:xfrm>
            <a:off x="713740" y="1085215"/>
            <a:ext cx="1111631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</a:t>
            </a:r>
            <a:r>
              <a:rPr lang="en-US" altLang="zh-CN" sz="5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bì      pīn</a:t>
            </a:r>
            <a:endParaRPr lang="en-US" altLang="zh-CN" sz="5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     遮蔽   拼音字母</a:t>
            </a:r>
            <a:endParaRPr lang="en-US" altLang="zh-CN" sz="5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5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chēng               gāng  dǒng           àn</a:t>
            </a:r>
            <a:endParaRPr lang="en-US" altLang="zh-CN" sz="5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  撑着渡船  山冈   懂得   答案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3"/>
          <p:cNvSpPr/>
          <p:nvPr/>
        </p:nvSpPr>
        <p:spPr>
          <a:xfrm>
            <a:off x="2295525" y="2443163"/>
            <a:ext cx="7434263" cy="9709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458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32670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Box 7"/>
          <p:cNvSpPr txBox="1"/>
          <p:nvPr/>
        </p:nvSpPr>
        <p:spPr>
          <a:xfrm>
            <a:off x="2115185" y="327025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BC5E"/>
                </a:solidFill>
                <a:latin typeface="黑体" panose="02010600030101010101" charset="-122"/>
                <a:ea typeface="黑体" panose="02010600030101010101" charset="-122"/>
              </a:rPr>
              <a:t>读一读</a:t>
            </a:r>
            <a:endParaRPr lang="zh-CN" altLang="en-US" sz="3200" b="1" dirty="0">
              <a:solidFill>
                <a:srgbClr val="00BC5E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8439" name="矩形 1"/>
          <p:cNvSpPr/>
          <p:nvPr/>
        </p:nvSpPr>
        <p:spPr>
          <a:xfrm>
            <a:off x="713740" y="1085215"/>
            <a:ext cx="1111631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5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5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   遮蔽   拼音字母</a:t>
            </a:r>
            <a:endParaRPr lang="zh-CN" altLang="en-US" sz="54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5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撑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着渡船  山冈   懂得   答案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66" y="8889"/>
            <a:ext cx="8634764" cy="6840495"/>
          </a:xfrm>
          <a:prstGeom prst="rect">
            <a:avLst/>
          </a:prstGeom>
        </p:spPr>
      </p:pic>
      <p:grpSp>
        <p:nvGrpSpPr>
          <p:cNvPr id="5" name="Group 13"/>
          <p:cNvGrpSpPr/>
          <p:nvPr/>
        </p:nvGrpSpPr>
        <p:grpSpPr bwMode="auto">
          <a:xfrm>
            <a:off x="1507540" y="1785491"/>
            <a:ext cx="3241948" cy="2862312"/>
            <a:chOff x="884" y="1480"/>
            <a:chExt cx="1316" cy="1225"/>
          </a:xfrm>
        </p:grpSpPr>
        <p:sp>
          <p:nvSpPr>
            <p:cNvPr id="6" name="Rectangle 14"/>
            <p:cNvSpPr>
              <a:spLocks noChangeArrowheads="1"/>
            </p:cNvSpPr>
            <p:nvPr/>
          </p:nvSpPr>
          <p:spPr bwMode="auto">
            <a:xfrm>
              <a:off x="884" y="1480"/>
              <a:ext cx="1316" cy="1225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800" kern="0">
                <a:solidFill>
                  <a:sysClr val="windowText" lastClr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" name="Line 15"/>
            <p:cNvSpPr>
              <a:spLocks noChangeShapeType="1"/>
            </p:cNvSpPr>
            <p:nvPr/>
          </p:nvSpPr>
          <p:spPr bwMode="auto">
            <a:xfrm>
              <a:off x="884" y="2076"/>
              <a:ext cx="131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Text" lastClr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" name="Line 16"/>
            <p:cNvSpPr>
              <a:spLocks noChangeShapeType="1"/>
            </p:cNvSpPr>
            <p:nvPr/>
          </p:nvSpPr>
          <p:spPr bwMode="auto">
            <a:xfrm>
              <a:off x="1549" y="1480"/>
              <a:ext cx="0" cy="122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ysClr val="windowText" lastClr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841545" y="1983050"/>
            <a:ext cx="3168352" cy="289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母</a:t>
            </a:r>
            <a:endParaRPr lang="zh-CN" altLang="en-US" sz="18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610" y="1845368"/>
            <a:ext cx="2657846" cy="27435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768" y="1845459"/>
            <a:ext cx="2657846" cy="2743583"/>
          </a:xfrm>
          <a:prstGeom prst="rect">
            <a:avLst/>
          </a:prstGeom>
        </p:spPr>
      </p:pic>
      <p:pic>
        <p:nvPicPr>
          <p:cNvPr id="10" name="Picture 4" descr="返回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884" y="5999881"/>
            <a:ext cx="167005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45955" y="1845310"/>
            <a:ext cx="2390775" cy="2852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343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343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119062" y="5281771"/>
            <a:ext cx="2225675" cy="1547813"/>
            <a:chOff x="585788" y="6118225"/>
            <a:chExt cx="2225675" cy="1547813"/>
          </a:xfrm>
        </p:grpSpPr>
        <p:sp>
          <p:nvSpPr>
            <p:cNvPr id="206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302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6" name="Rectangle 171"/>
          <p:cNvSpPr>
            <a:spLocks noChangeArrowheads="1"/>
          </p:cNvSpPr>
          <p:nvPr/>
        </p:nvSpPr>
        <p:spPr bwMode="auto">
          <a:xfrm>
            <a:off x="11279188" y="5481638"/>
            <a:ext cx="1588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7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Freeform 201"/>
          <p:cNvSpPr/>
          <p:nvPr/>
        </p:nvSpPr>
        <p:spPr bwMode="auto">
          <a:xfrm>
            <a:off x="7034213" y="6721475"/>
            <a:ext cx="849313" cy="569912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84408" y="1031875"/>
            <a:ext cx="36277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6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ea"/>
              </a:rPr>
              <a:t>学习提示</a:t>
            </a:r>
            <a:r>
              <a:rPr lang="en-US" altLang="zh-CN" sz="6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ea"/>
              </a:rPr>
              <a:t>2</a:t>
            </a:r>
            <a:endParaRPr lang="en-US" altLang="zh-CN" sz="60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0000FF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5740" y="2904490"/>
            <a:ext cx="97986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sz="4800" b="1">
                <a:latin typeface="楷体_GB2312" panose="02010609030101010101" charset="-122"/>
                <a:ea typeface="楷体_GB2312" panose="02010609030101010101" charset="-122"/>
              </a:rPr>
              <a:t>默读</a:t>
            </a:r>
            <a:r>
              <a:rPr lang="en-US" altLang="zh-CN" sz="4800" b="1">
                <a:latin typeface="楷体_GB2312" panose="02010609030101010101" charset="-122"/>
                <a:ea typeface="楷体_GB2312" panose="02010609030101010101" charset="-122"/>
              </a:rPr>
              <a:t>1—4</a:t>
            </a:r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自然段，用</a:t>
            </a:r>
            <a:r>
              <a:rPr lang="en-US" altLang="zh-CN" sz="4800" b="1">
                <a:latin typeface="楷体_GB2312" panose="02010609030101010101" charset="-122"/>
                <a:ea typeface="楷体_GB2312" panose="02010609030101010101" charset="-122"/>
              </a:rPr>
              <a:t>“—”</a:t>
            </a:r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画出含有</a:t>
            </a:r>
            <a:r>
              <a:rPr lang="en-US" altLang="zh-CN" sz="4800" b="1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我喜欢</a:t>
            </a:r>
            <a:r>
              <a:rPr lang="en-US" altLang="zh-CN" sz="4800" b="1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的句子。</a:t>
            </a:r>
            <a:endParaRPr lang="zh-CN" altLang="en-US" sz="4800" b="1">
              <a:solidFill>
                <a:schemeClr val="accent2">
                  <a:lumMod val="7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6" name="内容占位符 5" descr="思考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53715" y="471170"/>
            <a:ext cx="1542415" cy="175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9440" y="551815"/>
            <a:ext cx="10993120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我们村的渡口旁有一棵枫树，我很喜欢它。它好像一把很大又很高的绿色太阳伞，一直打开着。它的绿荫遮蔽了村里的渡口。枫树上有一个喜鹊窝，我喜欢极了。</a:t>
            </a:r>
            <a:endParaRPr lang="zh-CN" altLang="en-US" sz="3200" b="1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是的，我喜欢站在枫树下，抬头看喜鹊的窝。我常常觉得喜鹊会跟我说话，我像童话书里那样，在心中称呼她喜鹊阿姨。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我真是喜欢极了。上个星期天早上，我正要撑着渡船，到对岸的树林里去打柴的时候，发现喜鹊阿姨的鸟窝里有六只小喜鹊了。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我真是像童话书里那样，在心中称呼他们喜鹊弟弟。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3200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9440" y="551815"/>
            <a:ext cx="10993120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3200" b="1" u="sng">
                <a:solidFill>
                  <a:srgbClr val="FF0000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我们村的渡口旁有一棵枫树，我很喜欢它。</a:t>
            </a:r>
            <a:r>
              <a:rPr lang="zh-CN" altLang="en-US" sz="3200" b="1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它好像一把很大又很高的绿色太阳伞，一直打开着。它的绿荫遮蔽了村里的渡口。</a:t>
            </a:r>
            <a:r>
              <a:rPr lang="zh-CN" altLang="en-US" sz="3200" b="1" u="sng">
                <a:solidFill>
                  <a:srgbClr val="FF0000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枫树上有一个喜鹊窝，我喜欢极了。</a:t>
            </a:r>
            <a:endParaRPr lang="zh-CN" altLang="en-US" sz="3200" b="1" u="sng">
              <a:solidFill>
                <a:srgbClr val="FF0000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是的，我喜欢站在枫树下，抬头看喜鹊的窝。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我常常觉得喜鹊会跟我说话，我像童话书里那样，在心中称呼她喜鹊阿姨。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我真是喜欢极了。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上个星期天早上，我正要撑着渡船，到对岸的树林里去打柴的时候，发现喜鹊阿姨的鸟窝里有六只小喜鹊了。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我真是像童话书里那样，在心中称呼他们喜鹊弟弟。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3200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2"/>
          <p:cNvSpPr/>
          <p:nvPr/>
        </p:nvSpPr>
        <p:spPr>
          <a:xfrm>
            <a:off x="254635" y="2890520"/>
            <a:ext cx="7709535" cy="2634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28650">
              <a:lnSpc>
                <a:spcPct val="145000"/>
              </a:lnSpc>
            </a:pPr>
            <a:r>
              <a:rPr lang="en-US" altLang="zh-CN" sz="6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我们村的渡口旁有一棵枫树，我很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喜欢</a:t>
            </a:r>
            <a:r>
              <a:rPr lang="zh-CN" altLang="en-US" sz="5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它。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96435" y="2646045"/>
            <a:ext cx="74676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dù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喜鹊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5120" y="861060"/>
            <a:ext cx="5924550" cy="4301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04150" y="283210"/>
            <a:ext cx="33166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喜鹊</a:t>
            </a:r>
            <a:endParaRPr lang="zh-CN" altLang="en-US" sz="6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99225" y="1594485"/>
            <a:ext cx="54146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喜鹊又叫报喜鸟，喜鹊喳喳叫，好事就来到。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喜鹊在中国是吉祥的象征。它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穿着一身黑白相间的燕尾服，长长的尾巴上点缀着蓝绿色的羽毛，样子特别惹人爱。喜鹊喜欢在大树上做窝。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      </a:t>
            </a:r>
            <a:endParaRPr lang="en-US" altLang="zh-CN"/>
          </a:p>
        </p:txBody>
      </p:sp>
      <p:sp>
        <p:nvSpPr>
          <p:cNvPr id="10243" name="矩形 2"/>
          <p:cNvSpPr/>
          <p:nvPr/>
        </p:nvSpPr>
        <p:spPr>
          <a:xfrm>
            <a:off x="935990" y="1786890"/>
            <a:ext cx="10320020" cy="4018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28650">
              <a:lnSpc>
                <a:spcPct val="145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我们村的渡口旁有一棵枫树，我很喜欢它。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它好像一把很大又很高的绿色太阳伞，一直打开着。它的绿荫遮蔽了村里的渡口。</a:t>
            </a:r>
            <a:endParaRPr lang="zh-CN" altLang="en-US" sz="4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829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160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6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0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5" name="矩形 2"/>
          <p:cNvSpPr/>
          <p:nvPr/>
        </p:nvSpPr>
        <p:spPr>
          <a:xfrm>
            <a:off x="6214110" y="1588770"/>
            <a:ext cx="42735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en-US" altLang="zh-CN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枫树上有一个喜鹊的窝，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我喜欢极了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鸟窝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5880" y="661035"/>
            <a:ext cx="4055110" cy="5050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2"/>
          <p:cNvSpPr/>
          <p:nvPr/>
        </p:nvSpPr>
        <p:spPr>
          <a:xfrm>
            <a:off x="1249680" y="1301115"/>
            <a:ext cx="9692005" cy="46431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indent="628650">
              <a:lnSpc>
                <a:spcPct val="145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我们村的渡口旁有一棵枫树，我很喜欢它。它好像一把很大又很高的绿色太阳伞，一直打开着。它的绿荫遮蔽了整个渡口。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枫树上有一个喜鹊的窝，我喜欢极了。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628650">
              <a:lnSpc>
                <a:spcPct val="145000"/>
              </a:lnSpc>
            </a:pPr>
            <a:endParaRPr lang="zh-CN" altLang="en-US" sz="4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2"/>
          <p:cNvSpPr/>
          <p:nvPr/>
        </p:nvSpPr>
        <p:spPr>
          <a:xfrm>
            <a:off x="1471295" y="1301115"/>
            <a:ext cx="9248140" cy="46431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indent="628650">
              <a:lnSpc>
                <a:spcPct val="145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我们村的渡口旁有一棵枫树，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我很喜欢它。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它好像一把很大又很高的绿色太阳伞，一直打开着。它的绿荫遮蔽了整个渡口。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枫树上有一个喜鹊的窝，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我喜欢极了。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119062" y="5281771"/>
            <a:ext cx="2225675" cy="1547813"/>
            <a:chOff x="585788" y="6118225"/>
            <a:chExt cx="2225675" cy="1547813"/>
          </a:xfrm>
        </p:grpSpPr>
        <p:sp>
          <p:nvSpPr>
            <p:cNvPr id="206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302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6" name="Rectangle 171"/>
          <p:cNvSpPr>
            <a:spLocks noChangeArrowheads="1"/>
          </p:cNvSpPr>
          <p:nvPr/>
        </p:nvSpPr>
        <p:spPr bwMode="auto">
          <a:xfrm>
            <a:off x="11279188" y="5481638"/>
            <a:ext cx="1588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7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Freeform 201"/>
          <p:cNvSpPr/>
          <p:nvPr/>
        </p:nvSpPr>
        <p:spPr bwMode="auto">
          <a:xfrm>
            <a:off x="7034213" y="6721475"/>
            <a:ext cx="849313" cy="569912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74" name="组合 373"/>
          <p:cNvGrpSpPr/>
          <p:nvPr/>
        </p:nvGrpSpPr>
        <p:grpSpPr>
          <a:xfrm flipH="1">
            <a:off x="149225" y="218440"/>
            <a:ext cx="3524250" cy="2531745"/>
            <a:chOff x="7867650" y="747713"/>
            <a:chExt cx="3614738" cy="2647950"/>
          </a:xfrm>
        </p:grpSpPr>
        <p:sp>
          <p:nvSpPr>
            <p:cNvPr id="375" name="Freeform 13"/>
            <p:cNvSpPr/>
            <p:nvPr/>
          </p:nvSpPr>
          <p:spPr bwMode="auto">
            <a:xfrm>
              <a:off x="8245475" y="1689100"/>
              <a:ext cx="2025650" cy="552450"/>
            </a:xfrm>
            <a:custGeom>
              <a:avLst/>
              <a:gdLst>
                <a:gd name="T0" fmla="*/ 109 w 487"/>
                <a:gd name="T1" fmla="*/ 0 h 133"/>
                <a:gd name="T2" fmla="*/ 59 w 487"/>
                <a:gd name="T3" fmla="*/ 64 h 133"/>
                <a:gd name="T4" fmla="*/ 58 w 487"/>
                <a:gd name="T5" fmla="*/ 64 h 133"/>
                <a:gd name="T6" fmla="*/ 10 w 487"/>
                <a:gd name="T7" fmla="*/ 133 h 133"/>
                <a:gd name="T8" fmla="*/ 482 w 487"/>
                <a:gd name="T9" fmla="*/ 133 h 133"/>
                <a:gd name="T10" fmla="*/ 437 w 487"/>
                <a:gd name="T11" fmla="*/ 72 h 133"/>
                <a:gd name="T12" fmla="*/ 403 w 487"/>
                <a:gd name="T13" fmla="*/ 87 h 133"/>
                <a:gd name="T14" fmla="*/ 351 w 487"/>
                <a:gd name="T15" fmla="*/ 53 h 133"/>
                <a:gd name="T16" fmla="*/ 336 w 487"/>
                <a:gd name="T17" fmla="*/ 55 h 133"/>
                <a:gd name="T18" fmla="*/ 328 w 487"/>
                <a:gd name="T19" fmla="*/ 32 h 133"/>
                <a:gd name="T20" fmla="*/ 321 w 487"/>
                <a:gd name="T21" fmla="*/ 22 h 133"/>
                <a:gd name="T22" fmla="*/ 316 w 487"/>
                <a:gd name="T23" fmla="*/ 17 h 133"/>
                <a:gd name="T24" fmla="*/ 279 w 487"/>
                <a:gd name="T25" fmla="*/ 1 h 133"/>
                <a:gd name="T26" fmla="*/ 253 w 487"/>
                <a:gd name="T27" fmla="*/ 9 h 133"/>
                <a:gd name="T28" fmla="*/ 242 w 487"/>
                <a:gd name="T29" fmla="*/ 17 h 133"/>
                <a:gd name="T30" fmla="*/ 240 w 487"/>
                <a:gd name="T31" fmla="*/ 19 h 133"/>
                <a:gd name="T32" fmla="*/ 227 w 487"/>
                <a:gd name="T33" fmla="*/ 38 h 133"/>
                <a:gd name="T34" fmla="*/ 187 w 487"/>
                <a:gd name="T35" fmla="*/ 20 h 133"/>
                <a:gd name="T36" fmla="*/ 156 w 487"/>
                <a:gd name="T37" fmla="*/ 31 h 133"/>
                <a:gd name="T38" fmla="*/ 109 w 487"/>
                <a:gd name="T3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7" h="133">
                  <a:moveTo>
                    <a:pt x="109" y="0"/>
                  </a:moveTo>
                  <a:cubicBezTo>
                    <a:pt x="70" y="0"/>
                    <a:pt x="54" y="35"/>
                    <a:pt x="5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16" y="64"/>
                    <a:pt x="0" y="103"/>
                    <a:pt x="10" y="133"/>
                  </a:cubicBezTo>
                  <a:cubicBezTo>
                    <a:pt x="482" y="133"/>
                    <a:pt x="482" y="133"/>
                    <a:pt x="482" y="133"/>
                  </a:cubicBezTo>
                  <a:cubicBezTo>
                    <a:pt x="487" y="105"/>
                    <a:pt x="472" y="72"/>
                    <a:pt x="437" y="72"/>
                  </a:cubicBezTo>
                  <a:cubicBezTo>
                    <a:pt x="425" y="72"/>
                    <a:pt x="411" y="78"/>
                    <a:pt x="403" y="87"/>
                  </a:cubicBezTo>
                  <a:cubicBezTo>
                    <a:pt x="394" y="67"/>
                    <a:pt x="375" y="53"/>
                    <a:pt x="351" y="53"/>
                  </a:cubicBezTo>
                  <a:cubicBezTo>
                    <a:pt x="346" y="53"/>
                    <a:pt x="341" y="53"/>
                    <a:pt x="336" y="55"/>
                  </a:cubicBezTo>
                  <a:cubicBezTo>
                    <a:pt x="335" y="47"/>
                    <a:pt x="332" y="39"/>
                    <a:pt x="328" y="32"/>
                  </a:cubicBezTo>
                  <a:cubicBezTo>
                    <a:pt x="326" y="29"/>
                    <a:pt x="324" y="25"/>
                    <a:pt x="321" y="22"/>
                  </a:cubicBezTo>
                  <a:cubicBezTo>
                    <a:pt x="319" y="20"/>
                    <a:pt x="318" y="18"/>
                    <a:pt x="316" y="17"/>
                  </a:cubicBezTo>
                  <a:cubicBezTo>
                    <a:pt x="306" y="7"/>
                    <a:pt x="293" y="1"/>
                    <a:pt x="279" y="1"/>
                  </a:cubicBezTo>
                  <a:cubicBezTo>
                    <a:pt x="270" y="1"/>
                    <a:pt x="261" y="4"/>
                    <a:pt x="253" y="9"/>
                  </a:cubicBezTo>
                  <a:cubicBezTo>
                    <a:pt x="249" y="11"/>
                    <a:pt x="246" y="14"/>
                    <a:pt x="242" y="17"/>
                  </a:cubicBezTo>
                  <a:cubicBezTo>
                    <a:pt x="241" y="18"/>
                    <a:pt x="241" y="19"/>
                    <a:pt x="240" y="19"/>
                  </a:cubicBezTo>
                  <a:cubicBezTo>
                    <a:pt x="234" y="25"/>
                    <a:pt x="230" y="31"/>
                    <a:pt x="227" y="38"/>
                  </a:cubicBezTo>
                  <a:cubicBezTo>
                    <a:pt x="217" y="27"/>
                    <a:pt x="203" y="20"/>
                    <a:pt x="187" y="20"/>
                  </a:cubicBezTo>
                  <a:cubicBezTo>
                    <a:pt x="176" y="20"/>
                    <a:pt x="165" y="24"/>
                    <a:pt x="156" y="31"/>
                  </a:cubicBezTo>
                  <a:cubicBezTo>
                    <a:pt x="149" y="14"/>
                    <a:pt x="133" y="0"/>
                    <a:pt x="109" y="0"/>
                  </a:cubicBezTo>
                </a:path>
              </a:pathLst>
            </a:custGeom>
            <a:solidFill>
              <a:srgbClr val="D3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17"/>
            <p:cNvSpPr/>
            <p:nvPr/>
          </p:nvSpPr>
          <p:spPr bwMode="auto">
            <a:xfrm>
              <a:off x="10666413" y="2328863"/>
              <a:ext cx="815975" cy="325437"/>
            </a:xfrm>
            <a:custGeom>
              <a:avLst/>
              <a:gdLst>
                <a:gd name="T0" fmla="*/ 91 w 196"/>
                <a:gd name="T1" fmla="*/ 0 h 78"/>
                <a:gd name="T2" fmla="*/ 52 w 196"/>
                <a:gd name="T3" fmla="*/ 45 h 78"/>
                <a:gd name="T4" fmla="*/ 37 w 196"/>
                <a:gd name="T5" fmla="*/ 42 h 78"/>
                <a:gd name="T6" fmla="*/ 0 w 196"/>
                <a:gd name="T7" fmla="*/ 78 h 78"/>
                <a:gd name="T8" fmla="*/ 192 w 196"/>
                <a:gd name="T9" fmla="*/ 78 h 78"/>
                <a:gd name="T10" fmla="*/ 152 w 196"/>
                <a:gd name="T11" fmla="*/ 28 h 78"/>
                <a:gd name="T12" fmla="*/ 133 w 196"/>
                <a:gd name="T13" fmla="*/ 33 h 78"/>
                <a:gd name="T14" fmla="*/ 91 w 196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78">
                  <a:moveTo>
                    <a:pt x="91" y="0"/>
                  </a:moveTo>
                  <a:cubicBezTo>
                    <a:pt x="67" y="0"/>
                    <a:pt x="50" y="23"/>
                    <a:pt x="52" y="45"/>
                  </a:cubicBezTo>
                  <a:cubicBezTo>
                    <a:pt x="47" y="43"/>
                    <a:pt x="43" y="42"/>
                    <a:pt x="37" y="42"/>
                  </a:cubicBezTo>
                  <a:cubicBezTo>
                    <a:pt x="17" y="42"/>
                    <a:pt x="1" y="58"/>
                    <a:pt x="0" y="78"/>
                  </a:cubicBezTo>
                  <a:cubicBezTo>
                    <a:pt x="192" y="78"/>
                    <a:pt x="192" y="78"/>
                    <a:pt x="192" y="78"/>
                  </a:cubicBezTo>
                  <a:cubicBezTo>
                    <a:pt x="196" y="55"/>
                    <a:pt x="182" y="28"/>
                    <a:pt x="152" y="28"/>
                  </a:cubicBezTo>
                  <a:cubicBezTo>
                    <a:pt x="148" y="28"/>
                    <a:pt x="138" y="30"/>
                    <a:pt x="133" y="33"/>
                  </a:cubicBezTo>
                  <a:cubicBezTo>
                    <a:pt x="129" y="16"/>
                    <a:pt x="115" y="0"/>
                    <a:pt x="91" y="0"/>
                  </a:cubicBezTo>
                </a:path>
              </a:pathLst>
            </a:custGeom>
            <a:solidFill>
              <a:srgbClr val="D3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77" name="组合 376"/>
            <p:cNvGrpSpPr/>
            <p:nvPr/>
          </p:nvGrpSpPr>
          <p:grpSpPr>
            <a:xfrm>
              <a:off x="10106025" y="747713"/>
              <a:ext cx="1081088" cy="1028700"/>
              <a:chOff x="10106025" y="747713"/>
              <a:chExt cx="1081088" cy="1028700"/>
            </a:xfrm>
          </p:grpSpPr>
          <p:sp>
            <p:nvSpPr>
              <p:cNvPr id="391" name="Freeform 20"/>
              <p:cNvSpPr/>
              <p:nvPr/>
            </p:nvSpPr>
            <p:spPr bwMode="auto">
              <a:xfrm>
                <a:off x="10106025" y="747713"/>
                <a:ext cx="1081088" cy="1028700"/>
              </a:xfrm>
              <a:custGeom>
                <a:avLst/>
                <a:gdLst>
                  <a:gd name="T0" fmla="*/ 681 w 681"/>
                  <a:gd name="T1" fmla="*/ 325 h 648"/>
                  <a:gd name="T2" fmla="*/ 568 w 681"/>
                  <a:gd name="T3" fmla="*/ 399 h 648"/>
                  <a:gd name="T4" fmla="*/ 616 w 681"/>
                  <a:gd name="T5" fmla="*/ 524 h 648"/>
                  <a:gd name="T6" fmla="*/ 482 w 681"/>
                  <a:gd name="T7" fmla="*/ 517 h 648"/>
                  <a:gd name="T8" fmla="*/ 448 w 681"/>
                  <a:gd name="T9" fmla="*/ 648 h 648"/>
                  <a:gd name="T10" fmla="*/ 340 w 681"/>
                  <a:gd name="T11" fmla="*/ 564 h 648"/>
                  <a:gd name="T12" fmla="*/ 236 w 681"/>
                  <a:gd name="T13" fmla="*/ 648 h 648"/>
                  <a:gd name="T14" fmla="*/ 201 w 681"/>
                  <a:gd name="T15" fmla="*/ 517 h 648"/>
                  <a:gd name="T16" fmla="*/ 65 w 681"/>
                  <a:gd name="T17" fmla="*/ 524 h 648"/>
                  <a:gd name="T18" fmla="*/ 115 w 681"/>
                  <a:gd name="T19" fmla="*/ 399 h 648"/>
                  <a:gd name="T20" fmla="*/ 0 w 681"/>
                  <a:gd name="T21" fmla="*/ 325 h 648"/>
                  <a:gd name="T22" fmla="*/ 115 w 681"/>
                  <a:gd name="T23" fmla="*/ 252 h 648"/>
                  <a:gd name="T24" fmla="*/ 65 w 681"/>
                  <a:gd name="T25" fmla="*/ 123 h 648"/>
                  <a:gd name="T26" fmla="*/ 201 w 681"/>
                  <a:gd name="T27" fmla="*/ 131 h 648"/>
                  <a:gd name="T28" fmla="*/ 236 w 681"/>
                  <a:gd name="T29" fmla="*/ 0 h 648"/>
                  <a:gd name="T30" fmla="*/ 340 w 681"/>
                  <a:gd name="T31" fmla="*/ 87 h 648"/>
                  <a:gd name="T32" fmla="*/ 448 w 681"/>
                  <a:gd name="T33" fmla="*/ 0 h 648"/>
                  <a:gd name="T34" fmla="*/ 482 w 681"/>
                  <a:gd name="T35" fmla="*/ 131 h 648"/>
                  <a:gd name="T36" fmla="*/ 616 w 681"/>
                  <a:gd name="T37" fmla="*/ 123 h 648"/>
                  <a:gd name="T38" fmla="*/ 568 w 681"/>
                  <a:gd name="T39" fmla="*/ 252 h 648"/>
                  <a:gd name="T40" fmla="*/ 681 w 681"/>
                  <a:gd name="T41" fmla="*/ 325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1" h="648">
                    <a:moveTo>
                      <a:pt x="681" y="325"/>
                    </a:moveTo>
                    <a:lnTo>
                      <a:pt x="568" y="399"/>
                    </a:lnTo>
                    <a:lnTo>
                      <a:pt x="616" y="524"/>
                    </a:lnTo>
                    <a:lnTo>
                      <a:pt x="482" y="517"/>
                    </a:lnTo>
                    <a:lnTo>
                      <a:pt x="448" y="648"/>
                    </a:lnTo>
                    <a:lnTo>
                      <a:pt x="340" y="564"/>
                    </a:lnTo>
                    <a:lnTo>
                      <a:pt x="236" y="648"/>
                    </a:lnTo>
                    <a:lnTo>
                      <a:pt x="201" y="517"/>
                    </a:lnTo>
                    <a:lnTo>
                      <a:pt x="65" y="524"/>
                    </a:lnTo>
                    <a:lnTo>
                      <a:pt x="115" y="399"/>
                    </a:lnTo>
                    <a:lnTo>
                      <a:pt x="0" y="325"/>
                    </a:lnTo>
                    <a:lnTo>
                      <a:pt x="115" y="252"/>
                    </a:lnTo>
                    <a:lnTo>
                      <a:pt x="65" y="123"/>
                    </a:lnTo>
                    <a:lnTo>
                      <a:pt x="201" y="131"/>
                    </a:lnTo>
                    <a:lnTo>
                      <a:pt x="236" y="0"/>
                    </a:lnTo>
                    <a:lnTo>
                      <a:pt x="340" y="87"/>
                    </a:lnTo>
                    <a:lnTo>
                      <a:pt x="448" y="0"/>
                    </a:lnTo>
                    <a:lnTo>
                      <a:pt x="482" y="131"/>
                    </a:lnTo>
                    <a:lnTo>
                      <a:pt x="616" y="123"/>
                    </a:lnTo>
                    <a:lnTo>
                      <a:pt x="568" y="252"/>
                    </a:lnTo>
                    <a:lnTo>
                      <a:pt x="681" y="325"/>
                    </a:lnTo>
                    <a:close/>
                  </a:path>
                </a:pathLst>
              </a:custGeom>
              <a:solidFill>
                <a:srgbClr val="FFA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Oval 21"/>
              <p:cNvSpPr>
                <a:spLocks noChangeArrowheads="1"/>
              </p:cNvSpPr>
              <p:nvPr/>
            </p:nvSpPr>
            <p:spPr bwMode="auto">
              <a:xfrm>
                <a:off x="10317163" y="930275"/>
                <a:ext cx="661988" cy="666750"/>
              </a:xfrm>
              <a:prstGeom prst="ellipse">
                <a:avLst/>
              </a:prstGeom>
              <a:solidFill>
                <a:srgbClr val="FFE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79" name="Freeform 175"/>
            <p:cNvSpPr/>
            <p:nvPr/>
          </p:nvSpPr>
          <p:spPr bwMode="auto">
            <a:xfrm>
              <a:off x="8686800" y="2867025"/>
              <a:ext cx="307975" cy="503237"/>
            </a:xfrm>
            <a:custGeom>
              <a:avLst/>
              <a:gdLst>
                <a:gd name="T0" fmla="*/ 61 w 74"/>
                <a:gd name="T1" fmla="*/ 0 h 121"/>
                <a:gd name="T2" fmla="*/ 61 w 74"/>
                <a:gd name="T3" fmla="*/ 60 h 121"/>
                <a:gd name="T4" fmla="*/ 3 w 74"/>
                <a:gd name="T5" fmla="*/ 55 h 121"/>
                <a:gd name="T6" fmla="*/ 40 w 74"/>
                <a:gd name="T7" fmla="*/ 70 h 121"/>
                <a:gd name="T8" fmla="*/ 10 w 74"/>
                <a:gd name="T9" fmla="*/ 96 h 121"/>
                <a:gd name="T10" fmla="*/ 54 w 74"/>
                <a:gd name="T11" fmla="*/ 77 h 121"/>
                <a:gd name="T12" fmla="*/ 50 w 74"/>
                <a:gd name="T13" fmla="*/ 119 h 121"/>
                <a:gd name="T14" fmla="*/ 74 w 74"/>
                <a:gd name="T15" fmla="*/ 62 h 121"/>
                <a:gd name="T16" fmla="*/ 73 w 74"/>
                <a:gd name="T17" fmla="*/ 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21">
                  <a:moveTo>
                    <a:pt x="61" y="0"/>
                  </a:moveTo>
                  <a:cubicBezTo>
                    <a:pt x="61" y="60"/>
                    <a:pt x="61" y="60"/>
                    <a:pt x="61" y="60"/>
                  </a:cubicBezTo>
                  <a:cubicBezTo>
                    <a:pt x="61" y="60"/>
                    <a:pt x="6" y="45"/>
                    <a:pt x="3" y="55"/>
                  </a:cubicBezTo>
                  <a:cubicBezTo>
                    <a:pt x="0" y="66"/>
                    <a:pt x="40" y="70"/>
                    <a:pt x="40" y="70"/>
                  </a:cubicBezTo>
                  <a:cubicBezTo>
                    <a:pt x="40" y="70"/>
                    <a:pt x="7" y="87"/>
                    <a:pt x="10" y="96"/>
                  </a:cubicBezTo>
                  <a:cubicBezTo>
                    <a:pt x="14" y="106"/>
                    <a:pt x="54" y="77"/>
                    <a:pt x="54" y="77"/>
                  </a:cubicBezTo>
                  <a:cubicBezTo>
                    <a:pt x="54" y="77"/>
                    <a:pt x="37" y="118"/>
                    <a:pt x="50" y="119"/>
                  </a:cubicBezTo>
                  <a:cubicBezTo>
                    <a:pt x="62" y="121"/>
                    <a:pt x="74" y="62"/>
                    <a:pt x="74" y="62"/>
                  </a:cubicBezTo>
                  <a:cubicBezTo>
                    <a:pt x="73" y="5"/>
                    <a:pt x="73" y="5"/>
                    <a:pt x="73" y="5"/>
                  </a:cubicBezTo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76"/>
            <p:cNvSpPr/>
            <p:nvPr/>
          </p:nvSpPr>
          <p:spPr bwMode="auto">
            <a:xfrm>
              <a:off x="8997950" y="2903538"/>
              <a:ext cx="333375" cy="492125"/>
            </a:xfrm>
            <a:custGeom>
              <a:avLst/>
              <a:gdLst>
                <a:gd name="T0" fmla="*/ 33 w 80"/>
                <a:gd name="T1" fmla="*/ 0 h 118"/>
                <a:gd name="T2" fmla="*/ 56 w 80"/>
                <a:gd name="T3" fmla="*/ 55 h 118"/>
                <a:gd name="T4" fmla="*/ 1 w 80"/>
                <a:gd name="T5" fmla="*/ 73 h 118"/>
                <a:gd name="T6" fmla="*/ 41 w 80"/>
                <a:gd name="T7" fmla="*/ 73 h 118"/>
                <a:gd name="T8" fmla="*/ 23 w 80"/>
                <a:gd name="T9" fmla="*/ 108 h 118"/>
                <a:gd name="T10" fmla="*/ 56 w 80"/>
                <a:gd name="T11" fmla="*/ 74 h 118"/>
                <a:gd name="T12" fmla="*/ 68 w 80"/>
                <a:gd name="T13" fmla="*/ 115 h 118"/>
                <a:gd name="T14" fmla="*/ 69 w 80"/>
                <a:gd name="T15" fmla="*/ 53 h 118"/>
                <a:gd name="T16" fmla="*/ 47 w 80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18">
                  <a:moveTo>
                    <a:pt x="33" y="0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55"/>
                    <a:pt x="0" y="62"/>
                    <a:pt x="1" y="73"/>
                  </a:cubicBezTo>
                  <a:cubicBezTo>
                    <a:pt x="2" y="84"/>
                    <a:pt x="41" y="73"/>
                    <a:pt x="41" y="73"/>
                  </a:cubicBezTo>
                  <a:cubicBezTo>
                    <a:pt x="41" y="73"/>
                    <a:pt x="16" y="100"/>
                    <a:pt x="23" y="108"/>
                  </a:cubicBezTo>
                  <a:cubicBezTo>
                    <a:pt x="30" y="116"/>
                    <a:pt x="56" y="74"/>
                    <a:pt x="56" y="74"/>
                  </a:cubicBezTo>
                  <a:cubicBezTo>
                    <a:pt x="56" y="74"/>
                    <a:pt x="55" y="118"/>
                    <a:pt x="68" y="115"/>
                  </a:cubicBezTo>
                  <a:cubicBezTo>
                    <a:pt x="80" y="112"/>
                    <a:pt x="69" y="53"/>
                    <a:pt x="69" y="53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77"/>
            <p:cNvSpPr/>
            <p:nvPr/>
          </p:nvSpPr>
          <p:spPr bwMode="auto">
            <a:xfrm>
              <a:off x="7867650" y="1135063"/>
              <a:ext cx="1966913" cy="2065337"/>
            </a:xfrm>
            <a:custGeom>
              <a:avLst/>
              <a:gdLst>
                <a:gd name="T0" fmla="*/ 435 w 473"/>
                <a:gd name="T1" fmla="*/ 334 h 496"/>
                <a:gd name="T2" fmla="*/ 402 w 473"/>
                <a:gd name="T3" fmla="*/ 349 h 496"/>
                <a:gd name="T4" fmla="*/ 413 w 473"/>
                <a:gd name="T5" fmla="*/ 331 h 496"/>
                <a:gd name="T6" fmla="*/ 390 w 473"/>
                <a:gd name="T7" fmla="*/ 310 h 496"/>
                <a:gd name="T8" fmla="*/ 273 w 473"/>
                <a:gd name="T9" fmla="*/ 318 h 496"/>
                <a:gd name="T10" fmla="*/ 241 w 473"/>
                <a:gd name="T11" fmla="*/ 63 h 496"/>
                <a:gd name="T12" fmla="*/ 164 w 473"/>
                <a:gd name="T13" fmla="*/ 405 h 496"/>
                <a:gd name="T14" fmla="*/ 453 w 473"/>
                <a:gd name="T15" fmla="*/ 363 h 496"/>
                <a:gd name="T16" fmla="*/ 453 w 473"/>
                <a:gd name="T17" fmla="*/ 363 h 496"/>
                <a:gd name="T18" fmla="*/ 458 w 473"/>
                <a:gd name="T19" fmla="*/ 356 h 496"/>
                <a:gd name="T20" fmla="*/ 435 w 473"/>
                <a:gd name="T21" fmla="*/ 33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3" h="496">
                  <a:moveTo>
                    <a:pt x="435" y="334"/>
                  </a:moveTo>
                  <a:cubicBezTo>
                    <a:pt x="424" y="341"/>
                    <a:pt x="413" y="346"/>
                    <a:pt x="402" y="349"/>
                  </a:cubicBezTo>
                  <a:cubicBezTo>
                    <a:pt x="406" y="343"/>
                    <a:pt x="410" y="337"/>
                    <a:pt x="413" y="331"/>
                  </a:cubicBezTo>
                  <a:cubicBezTo>
                    <a:pt x="428" y="307"/>
                    <a:pt x="423" y="290"/>
                    <a:pt x="390" y="310"/>
                  </a:cubicBezTo>
                  <a:cubicBezTo>
                    <a:pt x="359" y="328"/>
                    <a:pt x="327" y="337"/>
                    <a:pt x="273" y="318"/>
                  </a:cubicBezTo>
                  <a:cubicBezTo>
                    <a:pt x="284" y="301"/>
                    <a:pt x="389" y="122"/>
                    <a:pt x="241" y="63"/>
                  </a:cubicBezTo>
                  <a:cubicBezTo>
                    <a:pt x="86" y="0"/>
                    <a:pt x="0" y="276"/>
                    <a:pt x="164" y="405"/>
                  </a:cubicBezTo>
                  <a:cubicBezTo>
                    <a:pt x="280" y="496"/>
                    <a:pt x="427" y="417"/>
                    <a:pt x="453" y="363"/>
                  </a:cubicBezTo>
                  <a:cubicBezTo>
                    <a:pt x="453" y="363"/>
                    <a:pt x="453" y="363"/>
                    <a:pt x="453" y="363"/>
                  </a:cubicBezTo>
                  <a:cubicBezTo>
                    <a:pt x="455" y="361"/>
                    <a:pt x="457" y="358"/>
                    <a:pt x="458" y="356"/>
                  </a:cubicBezTo>
                  <a:cubicBezTo>
                    <a:pt x="473" y="331"/>
                    <a:pt x="468" y="314"/>
                    <a:pt x="435" y="334"/>
                  </a:cubicBezTo>
                  <a:close/>
                </a:path>
              </a:pathLst>
            </a:custGeom>
            <a:solidFill>
              <a:srgbClr val="F05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178"/>
            <p:cNvSpPr/>
            <p:nvPr/>
          </p:nvSpPr>
          <p:spPr bwMode="auto">
            <a:xfrm>
              <a:off x="8977313" y="1196975"/>
              <a:ext cx="628650" cy="849312"/>
            </a:xfrm>
            <a:custGeom>
              <a:avLst/>
              <a:gdLst>
                <a:gd name="T0" fmla="*/ 10 w 151"/>
                <a:gd name="T1" fmla="*/ 37 h 204"/>
                <a:gd name="T2" fmla="*/ 9 w 151"/>
                <a:gd name="T3" fmla="*/ 34 h 204"/>
                <a:gd name="T4" fmla="*/ 10 w 151"/>
                <a:gd name="T5" fmla="*/ 37 h 204"/>
                <a:gd name="T6" fmla="*/ 10 w 151"/>
                <a:gd name="T7" fmla="*/ 37 h 204"/>
                <a:gd name="T8" fmla="*/ 9 w 151"/>
                <a:gd name="T9" fmla="*/ 34 h 204"/>
                <a:gd name="T10" fmla="*/ 10 w 151"/>
                <a:gd name="T11" fmla="*/ 37 h 204"/>
                <a:gd name="T12" fmla="*/ 28 w 151"/>
                <a:gd name="T13" fmla="*/ 26 h 204"/>
                <a:gd name="T14" fmla="*/ 68 w 151"/>
                <a:gd name="T15" fmla="*/ 16 h 204"/>
                <a:gd name="T16" fmla="*/ 108 w 151"/>
                <a:gd name="T17" fmla="*/ 28 h 204"/>
                <a:gd name="T18" fmla="*/ 128 w 151"/>
                <a:gd name="T19" fmla="*/ 51 h 204"/>
                <a:gd name="T20" fmla="*/ 134 w 151"/>
                <a:gd name="T21" fmla="*/ 79 h 204"/>
                <a:gd name="T22" fmla="*/ 126 w 151"/>
                <a:gd name="T23" fmla="*/ 116 h 204"/>
                <a:gd name="T24" fmla="*/ 109 w 151"/>
                <a:gd name="T25" fmla="*/ 142 h 204"/>
                <a:gd name="T26" fmla="*/ 97 w 151"/>
                <a:gd name="T27" fmla="*/ 161 h 204"/>
                <a:gd name="T28" fmla="*/ 93 w 151"/>
                <a:gd name="T29" fmla="*/ 180 h 204"/>
                <a:gd name="T30" fmla="*/ 98 w 151"/>
                <a:gd name="T31" fmla="*/ 204 h 204"/>
                <a:gd name="T32" fmla="*/ 113 w 151"/>
                <a:gd name="T33" fmla="*/ 198 h 204"/>
                <a:gd name="T34" fmla="*/ 113 w 151"/>
                <a:gd name="T35" fmla="*/ 198 h 204"/>
                <a:gd name="T36" fmla="*/ 113 w 151"/>
                <a:gd name="T37" fmla="*/ 198 h 204"/>
                <a:gd name="T38" fmla="*/ 113 w 151"/>
                <a:gd name="T39" fmla="*/ 198 h 204"/>
                <a:gd name="T40" fmla="*/ 113 w 151"/>
                <a:gd name="T41" fmla="*/ 198 h 204"/>
                <a:gd name="T42" fmla="*/ 113 w 151"/>
                <a:gd name="T43" fmla="*/ 198 h 204"/>
                <a:gd name="T44" fmla="*/ 110 w 151"/>
                <a:gd name="T45" fmla="*/ 180 h 204"/>
                <a:gd name="T46" fmla="*/ 112 w 151"/>
                <a:gd name="T47" fmla="*/ 167 h 204"/>
                <a:gd name="T48" fmla="*/ 121 w 151"/>
                <a:gd name="T49" fmla="*/ 154 h 204"/>
                <a:gd name="T50" fmla="*/ 141 w 151"/>
                <a:gd name="T51" fmla="*/ 123 h 204"/>
                <a:gd name="T52" fmla="*/ 151 w 151"/>
                <a:gd name="T53" fmla="*/ 79 h 204"/>
                <a:gd name="T54" fmla="*/ 143 w 151"/>
                <a:gd name="T55" fmla="*/ 44 h 204"/>
                <a:gd name="T56" fmla="*/ 117 w 151"/>
                <a:gd name="T57" fmla="*/ 15 h 204"/>
                <a:gd name="T58" fmla="*/ 68 w 151"/>
                <a:gd name="T59" fmla="*/ 0 h 204"/>
                <a:gd name="T60" fmla="*/ 20 w 151"/>
                <a:gd name="T61" fmla="*/ 11 h 204"/>
                <a:gd name="T62" fmla="*/ 0 w 151"/>
                <a:gd name="T63" fmla="*/ 23 h 204"/>
                <a:gd name="T64" fmla="*/ 10 w 151"/>
                <a:gd name="T65" fmla="*/ 3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04">
                  <a:moveTo>
                    <a:pt x="10" y="37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6"/>
                    <a:pt x="17" y="31"/>
                    <a:pt x="28" y="26"/>
                  </a:cubicBezTo>
                  <a:cubicBezTo>
                    <a:pt x="38" y="21"/>
                    <a:pt x="53" y="16"/>
                    <a:pt x="68" y="16"/>
                  </a:cubicBezTo>
                  <a:cubicBezTo>
                    <a:pt x="81" y="16"/>
                    <a:pt x="94" y="19"/>
                    <a:pt x="108" y="28"/>
                  </a:cubicBezTo>
                  <a:cubicBezTo>
                    <a:pt x="118" y="35"/>
                    <a:pt x="124" y="43"/>
                    <a:pt x="128" y="51"/>
                  </a:cubicBezTo>
                  <a:cubicBezTo>
                    <a:pt x="132" y="60"/>
                    <a:pt x="134" y="69"/>
                    <a:pt x="134" y="79"/>
                  </a:cubicBezTo>
                  <a:cubicBezTo>
                    <a:pt x="134" y="92"/>
                    <a:pt x="131" y="105"/>
                    <a:pt x="126" y="116"/>
                  </a:cubicBezTo>
                  <a:cubicBezTo>
                    <a:pt x="121" y="128"/>
                    <a:pt x="115" y="137"/>
                    <a:pt x="109" y="142"/>
                  </a:cubicBezTo>
                  <a:cubicBezTo>
                    <a:pt x="103" y="148"/>
                    <a:pt x="99" y="154"/>
                    <a:pt x="97" y="161"/>
                  </a:cubicBezTo>
                  <a:cubicBezTo>
                    <a:pt x="94" y="168"/>
                    <a:pt x="93" y="174"/>
                    <a:pt x="93" y="180"/>
                  </a:cubicBezTo>
                  <a:cubicBezTo>
                    <a:pt x="93" y="194"/>
                    <a:pt x="98" y="204"/>
                    <a:pt x="98" y="204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7"/>
                    <a:pt x="110" y="189"/>
                    <a:pt x="110" y="180"/>
                  </a:cubicBezTo>
                  <a:cubicBezTo>
                    <a:pt x="110" y="176"/>
                    <a:pt x="111" y="171"/>
                    <a:pt x="112" y="167"/>
                  </a:cubicBezTo>
                  <a:cubicBezTo>
                    <a:pt x="114" y="162"/>
                    <a:pt x="116" y="158"/>
                    <a:pt x="121" y="154"/>
                  </a:cubicBezTo>
                  <a:cubicBezTo>
                    <a:pt x="128" y="147"/>
                    <a:pt x="136" y="136"/>
                    <a:pt x="141" y="123"/>
                  </a:cubicBezTo>
                  <a:cubicBezTo>
                    <a:pt x="147" y="110"/>
                    <a:pt x="151" y="95"/>
                    <a:pt x="151" y="79"/>
                  </a:cubicBezTo>
                  <a:cubicBezTo>
                    <a:pt x="151" y="67"/>
                    <a:pt x="149" y="55"/>
                    <a:pt x="143" y="44"/>
                  </a:cubicBezTo>
                  <a:cubicBezTo>
                    <a:pt x="138" y="33"/>
                    <a:pt x="129" y="23"/>
                    <a:pt x="117" y="15"/>
                  </a:cubicBezTo>
                  <a:cubicBezTo>
                    <a:pt x="101" y="4"/>
                    <a:pt x="84" y="0"/>
                    <a:pt x="68" y="0"/>
                  </a:cubicBezTo>
                  <a:cubicBezTo>
                    <a:pt x="49" y="0"/>
                    <a:pt x="32" y="6"/>
                    <a:pt x="20" y="11"/>
                  </a:cubicBezTo>
                  <a:cubicBezTo>
                    <a:pt x="8" y="17"/>
                    <a:pt x="0" y="23"/>
                    <a:pt x="0" y="23"/>
                  </a:cubicBezTo>
                  <a:cubicBezTo>
                    <a:pt x="10" y="37"/>
                    <a:pt x="10" y="37"/>
                    <a:pt x="10" y="37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179"/>
            <p:cNvSpPr/>
            <p:nvPr/>
          </p:nvSpPr>
          <p:spPr bwMode="auto">
            <a:xfrm>
              <a:off x="9323388" y="1958975"/>
              <a:ext cx="195263" cy="212725"/>
            </a:xfrm>
            <a:custGeom>
              <a:avLst/>
              <a:gdLst>
                <a:gd name="T0" fmla="*/ 23 w 47"/>
                <a:gd name="T1" fmla="*/ 8 h 51"/>
                <a:gd name="T2" fmla="*/ 10 w 47"/>
                <a:gd name="T3" fmla="*/ 51 h 51"/>
                <a:gd name="T4" fmla="*/ 47 w 47"/>
                <a:gd name="T5" fmla="*/ 43 h 51"/>
                <a:gd name="T6" fmla="*/ 23 w 47"/>
                <a:gd name="T7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1">
                  <a:moveTo>
                    <a:pt x="23" y="8"/>
                  </a:moveTo>
                  <a:cubicBezTo>
                    <a:pt x="23" y="8"/>
                    <a:pt x="0" y="9"/>
                    <a:pt x="10" y="51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6" y="0"/>
                    <a:pt x="23" y="8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80"/>
            <p:cNvSpPr/>
            <p:nvPr/>
          </p:nvSpPr>
          <p:spPr bwMode="auto">
            <a:xfrm>
              <a:off x="8361363" y="1371600"/>
              <a:ext cx="846138" cy="412750"/>
            </a:xfrm>
            <a:custGeom>
              <a:avLst/>
              <a:gdLst>
                <a:gd name="T0" fmla="*/ 48 w 533"/>
                <a:gd name="T1" fmla="*/ 0 h 260"/>
                <a:gd name="T2" fmla="*/ 0 w 533"/>
                <a:gd name="T3" fmla="*/ 103 h 260"/>
                <a:gd name="T4" fmla="*/ 530 w 533"/>
                <a:gd name="T5" fmla="*/ 260 h 260"/>
                <a:gd name="T6" fmla="*/ 533 w 533"/>
                <a:gd name="T7" fmla="*/ 137 h 260"/>
                <a:gd name="T8" fmla="*/ 53 w 533"/>
                <a:gd name="T9" fmla="*/ 8 h 260"/>
                <a:gd name="T10" fmla="*/ 48 w 533"/>
                <a:gd name="T1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3" h="260">
                  <a:moveTo>
                    <a:pt x="48" y="0"/>
                  </a:moveTo>
                  <a:lnTo>
                    <a:pt x="0" y="103"/>
                  </a:lnTo>
                  <a:lnTo>
                    <a:pt x="530" y="260"/>
                  </a:lnTo>
                  <a:lnTo>
                    <a:pt x="533" y="137"/>
                  </a:lnTo>
                  <a:lnTo>
                    <a:pt x="53" y="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7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181"/>
            <p:cNvSpPr/>
            <p:nvPr/>
          </p:nvSpPr>
          <p:spPr bwMode="auto">
            <a:xfrm>
              <a:off x="8286750" y="1139825"/>
              <a:ext cx="1169988" cy="452437"/>
            </a:xfrm>
            <a:custGeom>
              <a:avLst/>
              <a:gdLst>
                <a:gd name="T0" fmla="*/ 737 w 737"/>
                <a:gd name="T1" fmla="*/ 233 h 285"/>
                <a:gd name="T2" fmla="*/ 378 w 737"/>
                <a:gd name="T3" fmla="*/ 0 h 285"/>
                <a:gd name="T4" fmla="*/ 0 w 737"/>
                <a:gd name="T5" fmla="*/ 5 h 285"/>
                <a:gd name="T6" fmla="*/ 95 w 737"/>
                <a:gd name="T7" fmla="*/ 146 h 285"/>
                <a:gd name="T8" fmla="*/ 100 w 737"/>
                <a:gd name="T9" fmla="*/ 154 h 285"/>
                <a:gd name="T10" fmla="*/ 580 w 737"/>
                <a:gd name="T11" fmla="*/ 283 h 285"/>
                <a:gd name="T12" fmla="*/ 582 w 737"/>
                <a:gd name="T13" fmla="*/ 285 h 285"/>
                <a:gd name="T14" fmla="*/ 737 w 737"/>
                <a:gd name="T15" fmla="*/ 23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7" h="285">
                  <a:moveTo>
                    <a:pt x="737" y="233"/>
                  </a:moveTo>
                  <a:lnTo>
                    <a:pt x="378" y="0"/>
                  </a:lnTo>
                  <a:lnTo>
                    <a:pt x="0" y="5"/>
                  </a:lnTo>
                  <a:lnTo>
                    <a:pt x="95" y="146"/>
                  </a:lnTo>
                  <a:lnTo>
                    <a:pt x="100" y="154"/>
                  </a:lnTo>
                  <a:lnTo>
                    <a:pt x="580" y="283"/>
                  </a:lnTo>
                  <a:lnTo>
                    <a:pt x="582" y="285"/>
                  </a:lnTo>
                  <a:lnTo>
                    <a:pt x="737" y="233"/>
                  </a:lnTo>
                  <a:close/>
                </a:path>
              </a:pathLst>
            </a:custGeom>
            <a:solidFill>
              <a:srgbClr val="37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82"/>
            <p:cNvSpPr/>
            <p:nvPr/>
          </p:nvSpPr>
          <p:spPr bwMode="auto">
            <a:xfrm>
              <a:off x="8478838" y="1676400"/>
              <a:ext cx="369888" cy="369887"/>
            </a:xfrm>
            <a:custGeom>
              <a:avLst/>
              <a:gdLst>
                <a:gd name="T0" fmla="*/ 82 w 89"/>
                <a:gd name="T1" fmla="*/ 57 h 89"/>
                <a:gd name="T2" fmla="*/ 32 w 89"/>
                <a:gd name="T3" fmla="*/ 83 h 89"/>
                <a:gd name="T4" fmla="*/ 6 w 89"/>
                <a:gd name="T5" fmla="*/ 33 h 89"/>
                <a:gd name="T6" fmla="*/ 56 w 89"/>
                <a:gd name="T7" fmla="*/ 7 h 89"/>
                <a:gd name="T8" fmla="*/ 82 w 89"/>
                <a:gd name="T9" fmla="*/ 5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82" y="57"/>
                  </a:moveTo>
                  <a:cubicBezTo>
                    <a:pt x="76" y="78"/>
                    <a:pt x="53" y="89"/>
                    <a:pt x="32" y="83"/>
                  </a:cubicBezTo>
                  <a:cubicBezTo>
                    <a:pt x="11" y="76"/>
                    <a:pt x="0" y="54"/>
                    <a:pt x="6" y="33"/>
                  </a:cubicBezTo>
                  <a:cubicBezTo>
                    <a:pt x="13" y="12"/>
                    <a:pt x="35" y="0"/>
                    <a:pt x="56" y="7"/>
                  </a:cubicBezTo>
                  <a:cubicBezTo>
                    <a:pt x="77" y="13"/>
                    <a:pt x="89" y="36"/>
                    <a:pt x="82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83"/>
            <p:cNvSpPr/>
            <p:nvPr/>
          </p:nvSpPr>
          <p:spPr bwMode="auto">
            <a:xfrm>
              <a:off x="8578850" y="1766888"/>
              <a:ext cx="177800" cy="138112"/>
            </a:xfrm>
            <a:custGeom>
              <a:avLst/>
              <a:gdLst>
                <a:gd name="T0" fmla="*/ 5 w 43"/>
                <a:gd name="T1" fmla="*/ 18 h 33"/>
                <a:gd name="T2" fmla="*/ 27 w 43"/>
                <a:gd name="T3" fmla="*/ 22 h 33"/>
                <a:gd name="T4" fmla="*/ 29 w 43"/>
                <a:gd name="T5" fmla="*/ 23 h 33"/>
                <a:gd name="T6" fmla="*/ 38 w 43"/>
                <a:gd name="T7" fmla="*/ 33 h 33"/>
                <a:gd name="T8" fmla="*/ 40 w 43"/>
                <a:gd name="T9" fmla="*/ 29 h 33"/>
                <a:gd name="T10" fmla="*/ 26 w 43"/>
                <a:gd name="T11" fmla="*/ 3 h 33"/>
                <a:gd name="T12" fmla="*/ 1 w 43"/>
                <a:gd name="T13" fmla="*/ 17 h 33"/>
                <a:gd name="T14" fmla="*/ 0 w 43"/>
                <a:gd name="T15" fmla="*/ 20 h 33"/>
                <a:gd name="T16" fmla="*/ 5 w 43"/>
                <a:gd name="T17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3">
                  <a:moveTo>
                    <a:pt x="5" y="18"/>
                  </a:moveTo>
                  <a:cubicBezTo>
                    <a:pt x="12" y="16"/>
                    <a:pt x="21" y="17"/>
                    <a:pt x="27" y="22"/>
                  </a:cubicBezTo>
                  <a:cubicBezTo>
                    <a:pt x="28" y="22"/>
                    <a:pt x="28" y="22"/>
                    <a:pt x="29" y="23"/>
                  </a:cubicBezTo>
                  <a:cubicBezTo>
                    <a:pt x="33" y="25"/>
                    <a:pt x="36" y="29"/>
                    <a:pt x="38" y="33"/>
                  </a:cubicBezTo>
                  <a:cubicBezTo>
                    <a:pt x="39" y="32"/>
                    <a:pt x="39" y="30"/>
                    <a:pt x="40" y="29"/>
                  </a:cubicBezTo>
                  <a:cubicBezTo>
                    <a:pt x="43" y="18"/>
                    <a:pt x="37" y="7"/>
                    <a:pt x="26" y="3"/>
                  </a:cubicBezTo>
                  <a:cubicBezTo>
                    <a:pt x="16" y="0"/>
                    <a:pt x="4" y="6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2" y="19"/>
                    <a:pt x="3" y="18"/>
                    <a:pt x="5" y="18"/>
                  </a:cubicBezTo>
                  <a:close/>
                </a:path>
              </a:pathLst>
            </a:custGeom>
            <a:solidFill>
              <a:srgbClr val="37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84"/>
            <p:cNvSpPr/>
            <p:nvPr/>
          </p:nvSpPr>
          <p:spPr bwMode="auto">
            <a:xfrm>
              <a:off x="8428038" y="2017713"/>
              <a:ext cx="320675" cy="241300"/>
            </a:xfrm>
            <a:custGeom>
              <a:avLst/>
              <a:gdLst>
                <a:gd name="T0" fmla="*/ 73 w 77"/>
                <a:gd name="T1" fmla="*/ 40 h 58"/>
                <a:gd name="T2" fmla="*/ 31 w 77"/>
                <a:gd name="T3" fmla="*/ 52 h 58"/>
                <a:gd name="T4" fmla="*/ 4 w 77"/>
                <a:gd name="T5" fmla="*/ 18 h 58"/>
                <a:gd name="T6" fmla="*/ 46 w 77"/>
                <a:gd name="T7" fmla="*/ 6 h 58"/>
                <a:gd name="T8" fmla="*/ 73 w 77"/>
                <a:gd name="T9" fmla="*/ 4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8">
                  <a:moveTo>
                    <a:pt x="73" y="40"/>
                  </a:moveTo>
                  <a:cubicBezTo>
                    <a:pt x="69" y="53"/>
                    <a:pt x="51" y="58"/>
                    <a:pt x="31" y="52"/>
                  </a:cubicBezTo>
                  <a:cubicBezTo>
                    <a:pt x="12" y="46"/>
                    <a:pt x="0" y="31"/>
                    <a:pt x="4" y="18"/>
                  </a:cubicBezTo>
                  <a:cubicBezTo>
                    <a:pt x="8" y="6"/>
                    <a:pt x="26" y="0"/>
                    <a:pt x="46" y="6"/>
                  </a:cubicBezTo>
                  <a:cubicBezTo>
                    <a:pt x="65" y="12"/>
                    <a:pt x="77" y="27"/>
                    <a:pt x="73" y="40"/>
                  </a:cubicBezTo>
                  <a:close/>
                </a:path>
              </a:pathLst>
            </a:custGeom>
            <a:solidFill>
              <a:srgbClr val="FF9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85"/>
            <p:cNvSpPr/>
            <p:nvPr/>
          </p:nvSpPr>
          <p:spPr bwMode="auto">
            <a:xfrm>
              <a:off x="8016875" y="1722438"/>
              <a:ext cx="295275" cy="357187"/>
            </a:xfrm>
            <a:custGeom>
              <a:avLst/>
              <a:gdLst>
                <a:gd name="T0" fmla="*/ 58 w 71"/>
                <a:gd name="T1" fmla="*/ 33 h 86"/>
                <a:gd name="T2" fmla="*/ 6 w 71"/>
                <a:gd name="T3" fmla="*/ 0 h 86"/>
                <a:gd name="T4" fmla="*/ 22 w 71"/>
                <a:gd name="T5" fmla="*/ 49 h 86"/>
                <a:gd name="T6" fmla="*/ 0 w 71"/>
                <a:gd name="T7" fmla="*/ 86 h 86"/>
                <a:gd name="T8" fmla="*/ 51 w 71"/>
                <a:gd name="T9" fmla="*/ 79 h 86"/>
                <a:gd name="T10" fmla="*/ 58 w 71"/>
                <a:gd name="T11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86">
                  <a:moveTo>
                    <a:pt x="58" y="3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1" y="79"/>
                    <a:pt x="71" y="57"/>
                    <a:pt x="58" y="33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86"/>
            <p:cNvSpPr/>
            <p:nvPr/>
          </p:nvSpPr>
          <p:spPr bwMode="auto">
            <a:xfrm>
              <a:off x="8653463" y="2525713"/>
              <a:ext cx="811213" cy="487362"/>
            </a:xfrm>
            <a:custGeom>
              <a:avLst/>
              <a:gdLst>
                <a:gd name="T0" fmla="*/ 19 w 195"/>
                <a:gd name="T1" fmla="*/ 22 h 117"/>
                <a:gd name="T2" fmla="*/ 195 w 195"/>
                <a:gd name="T3" fmla="*/ 55 h 117"/>
                <a:gd name="T4" fmla="*/ 78 w 195"/>
                <a:gd name="T5" fmla="*/ 38 h 117"/>
                <a:gd name="T6" fmla="*/ 19 w 195"/>
                <a:gd name="T7" fmla="*/ 2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117">
                  <a:moveTo>
                    <a:pt x="19" y="22"/>
                  </a:moveTo>
                  <a:cubicBezTo>
                    <a:pt x="0" y="50"/>
                    <a:pt x="78" y="117"/>
                    <a:pt x="195" y="55"/>
                  </a:cubicBezTo>
                  <a:cubicBezTo>
                    <a:pt x="195" y="55"/>
                    <a:pt x="117" y="62"/>
                    <a:pt x="78" y="38"/>
                  </a:cubicBezTo>
                  <a:cubicBezTo>
                    <a:pt x="48" y="20"/>
                    <a:pt x="32" y="0"/>
                    <a:pt x="19" y="2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170170" y="94869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ea"/>
              </a:rPr>
              <a:t>朗读要求</a:t>
            </a:r>
            <a:endParaRPr lang="zh-CN" altLang="en-US" sz="60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0000FF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1615" y="2921000"/>
            <a:ext cx="97986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sz="4800" b="1">
                <a:latin typeface="黑体" panose="02010600030101010101" charset="-122"/>
                <a:ea typeface="黑体" panose="02010600030101010101" charset="-122"/>
              </a:rPr>
              <a:t>认真朗读课文第2-4自然段，</a:t>
            </a:r>
            <a:r>
              <a:rPr lang="zh-CN" sz="4800" b="1">
                <a:latin typeface="黑体" panose="02010600030101010101" charset="-122"/>
                <a:ea typeface="黑体" panose="02010600030101010101" charset="-122"/>
              </a:rPr>
              <a:t>想想我还喜欢什么？</a:t>
            </a:r>
            <a:endParaRPr lang="zh-CN" sz="48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850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648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1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9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339725" y="542290"/>
            <a:ext cx="11315700" cy="5525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是的，我喜欢站在枫树下，抬头看喜鹊的窝。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我常常觉得喜鹊会跟我说话</a:t>
            </a:r>
            <a:r>
              <a:rPr lang="zh-CN" altLang="en-US" sz="3600">
                <a:solidFill>
                  <a:schemeClr val="tx1"/>
                </a:solidFill>
                <a:sym typeface="+mn-ea"/>
              </a:rPr>
              <a:t>，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我像童话书里那样，在心中称呼她喜鹊阿姨。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我真是喜欢极了。上个星期天早上，我正要撑着渡船到对岸的树林里去打柴，发现喜鹊阿姨的鸟窝里有六只小喜鹊了。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我真是像童话书里那样，在心中称呼他们喜鹊弟弟。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143077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850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648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1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9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339725" y="542290"/>
            <a:ext cx="11315700" cy="5525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我常常觉得喜鹊会跟我说话</a:t>
            </a:r>
            <a:r>
              <a:rPr lang="zh-CN" altLang="en-US" sz="3600">
                <a:solidFill>
                  <a:schemeClr val="tx1"/>
                </a:solidFill>
                <a:sym typeface="+mn-ea"/>
              </a:rPr>
              <a:t>，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我像童话书里那样，在心中称呼她喜鹊阿姨。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143077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850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648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1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9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909320" y="768350"/>
            <a:ext cx="8234045" cy="272224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我真是像童话书里那样，在心中称呼他们喜鹊弟弟。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143077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850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648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1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9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909320" y="1301115"/>
            <a:ext cx="10460990" cy="407162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我常常觉得喜鹊会跟我说话</a:t>
            </a:r>
            <a:r>
              <a:rPr lang="zh-CN" altLang="en-US" sz="4400">
                <a:solidFill>
                  <a:schemeClr val="tx1"/>
                </a:solidFill>
                <a:sym typeface="+mn-ea"/>
              </a:rPr>
              <a:t>，</a:t>
            </a:r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我像童话书里那样，在心中称呼她喜鹊阿姨。</a:t>
            </a:r>
            <a:endParaRPr lang="zh-CN" altLang="en-US" sz="44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4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4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我真是像童话书里那样，在心中称呼他们喜鹊弟弟。</a:t>
            </a:r>
            <a:endParaRPr lang="zh-CN" altLang="en-US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143077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3302" y="220122"/>
            <a:ext cx="668466" cy="7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9440" y="551815"/>
            <a:ext cx="10993120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3200" b="1" u="sng">
                <a:solidFill>
                  <a:srgbClr val="FF0000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我们村的渡口旁有一棵枫树，我很喜欢它。</a:t>
            </a:r>
            <a:r>
              <a:rPr lang="zh-CN" altLang="en-US" sz="3200" b="1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它好像一把很大又很高的绿色太阳伞，一直打开着。它的绿荫遮蔽了村里的渡口。</a:t>
            </a:r>
            <a:r>
              <a:rPr lang="zh-CN" altLang="en-US" sz="3200" b="1" u="sng">
                <a:solidFill>
                  <a:srgbClr val="FF0000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枫树上有一个喜鹊的窝，我喜欢极了。</a:t>
            </a:r>
            <a:endParaRPr lang="zh-CN" altLang="en-US" sz="3200" b="1" u="sng">
              <a:solidFill>
                <a:srgbClr val="FF0000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是的，我喜欢站在枫树下，抬头看喜鹊的窝。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我常常觉得喜鹊会跟我说话，我像童话书里那样，在心中称呼她喜鹊阿姨。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我真是喜欢极了。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上个星期天早上，我正要撑着渡船到对岸的树林里去打柴，发现喜鹊阿姨的鸟窝里有六只小喜鹊了。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我真是像童话书里那样，在心中称呼他们喜鹊弟弟。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3200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KissTheRain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575925" y="568706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608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6626" name="图片 660" descr="IMG_256"/>
          <p:cNvPicPr>
            <a:picLocks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670" y="0"/>
            <a:ext cx="699135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226820" y="788670"/>
            <a:ext cx="55422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9 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枫树上的喜鹊</a:t>
            </a:r>
            <a:endParaRPr lang="zh-CN" altLang="en-US" sz="60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119062" y="5281771"/>
            <a:ext cx="2225675" cy="1547813"/>
            <a:chOff x="585788" y="6118225"/>
            <a:chExt cx="2225675" cy="1547813"/>
          </a:xfrm>
        </p:grpSpPr>
        <p:sp>
          <p:nvSpPr>
            <p:cNvPr id="206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302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6" name="Rectangle 171"/>
          <p:cNvSpPr>
            <a:spLocks noChangeArrowheads="1"/>
          </p:cNvSpPr>
          <p:nvPr/>
        </p:nvSpPr>
        <p:spPr bwMode="auto">
          <a:xfrm>
            <a:off x="11279188" y="5481638"/>
            <a:ext cx="1588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7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Freeform 201"/>
          <p:cNvSpPr/>
          <p:nvPr/>
        </p:nvSpPr>
        <p:spPr bwMode="auto">
          <a:xfrm>
            <a:off x="7034213" y="6721475"/>
            <a:ext cx="849313" cy="569912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84408" y="1031875"/>
            <a:ext cx="36277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6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ea"/>
              </a:rPr>
              <a:t>学习提示</a:t>
            </a:r>
            <a:r>
              <a:rPr lang="en-US" altLang="zh-CN" sz="6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ea"/>
              </a:rPr>
              <a:t>3</a:t>
            </a:r>
            <a:endParaRPr lang="en-US" altLang="zh-CN" sz="60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0000FF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5740" y="2904490"/>
            <a:ext cx="97986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自由读</a:t>
            </a:r>
            <a:r>
              <a:rPr lang="en-US" altLang="zh-CN" sz="4800" b="1">
                <a:latin typeface="楷体_GB2312" panose="02010609030101010101" charset="-122"/>
                <a:ea typeface="楷体_GB2312" panose="02010609030101010101" charset="-122"/>
              </a:rPr>
              <a:t>5—13</a:t>
            </a:r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自然段，想一想</a:t>
            </a:r>
            <a:r>
              <a:rPr lang="en-US" altLang="zh-CN" sz="4800" b="1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我</a:t>
            </a:r>
            <a:r>
              <a:rPr lang="en-US" altLang="zh-CN" sz="4800" b="1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看到了哪些情景？</a:t>
            </a:r>
            <a:endParaRPr lang="zh-CN" altLang="en-US" sz="4800" b="1">
              <a:solidFill>
                <a:schemeClr val="accent2">
                  <a:lumMod val="75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6" name="内容占位符 5" descr="思考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53715" y="471170"/>
            <a:ext cx="1542415" cy="175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喜鹊宝宝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9800" y="4418965"/>
            <a:ext cx="4061460" cy="22948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68350" y="642620"/>
            <a:ext cx="10472420" cy="5107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    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从那天起，我一有空，便来到渡口边，站在枫树下看望我的喜鹊弟弟。喜鹊弟弟长得真快，好极了。我看见喜鹊阿姨站在窝边，一会儿教喜鹊弟弟唱歌，一会儿教他们做游戏，一会儿教他们学自己发明的拼音字母</a:t>
            </a: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4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4400" b="1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7840" y="462280"/>
            <a:ext cx="11786870" cy="307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我看见喜鹊阿姨站在窝边，一会儿教喜鹊弟弟唱歌，一会儿教喜鹊弟弟做游戏，一会儿教他们学自己发明的拼音字母</a:t>
            </a:r>
            <a:r>
              <a:rPr lang="en-US" altLang="zh-CN" sz="4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…</a:t>
            </a:r>
            <a:r>
              <a:rPr lang="en-US" altLang="zh-CN" sz="44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…</a:t>
            </a:r>
            <a:endParaRPr lang="en-US" altLang="zh-CN" sz="44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en-US" altLang="zh-CN" sz="44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en-US" altLang="zh-CN" b="1"/>
          </a:p>
        </p:txBody>
      </p:sp>
      <p:sp>
        <p:nvSpPr>
          <p:cNvPr id="6" name="云形标注 5"/>
          <p:cNvSpPr/>
          <p:nvPr/>
        </p:nvSpPr>
        <p:spPr>
          <a:xfrm>
            <a:off x="5680710" y="2730500"/>
            <a:ext cx="5491480" cy="1882140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904865" y="3307080"/>
            <a:ext cx="51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从中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可以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感受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到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他们的快乐</a:t>
            </a:r>
            <a:endParaRPr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71880" y="4023995"/>
            <a:ext cx="3436620" cy="2179320"/>
            <a:chOff x="1688" y="6337"/>
            <a:chExt cx="5412" cy="343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247" b="5386"/>
            <a:stretch>
              <a:fillRect/>
            </a:stretch>
          </p:blipFill>
          <p:spPr>
            <a:xfrm>
              <a:off x="1688" y="6337"/>
              <a:ext cx="5413" cy="3432"/>
            </a:xfrm>
            <a:prstGeom prst="rect">
              <a:avLst/>
            </a:prstGeom>
          </p:spPr>
        </p:pic>
        <p:sp>
          <p:nvSpPr>
            <p:cNvPr id="9" name="椭圆 8"/>
            <p:cNvSpPr/>
            <p:nvPr/>
          </p:nvSpPr>
          <p:spPr>
            <a:xfrm>
              <a:off x="4538" y="7482"/>
              <a:ext cx="1429" cy="755"/>
            </a:xfrm>
            <a:prstGeom prst="ellipse">
              <a:avLst/>
            </a:prstGeom>
            <a:solidFill>
              <a:srgbClr val="EAF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矩形 1"/>
          <p:cNvSpPr>
            <a:spLocks noChangeArrowheads="1"/>
          </p:cNvSpPr>
          <p:nvPr/>
        </p:nvSpPr>
        <p:spPr bwMode="auto">
          <a:xfrm>
            <a:off x="451485" y="1442720"/>
            <a:ext cx="11558905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965A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用“一会儿……一会儿……一会儿……”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写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句子。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__________________________________________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5560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__________________________________________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5560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___________________________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_______________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16386" name="图片 24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865" y="344170"/>
            <a:ext cx="767715" cy="87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6285" y="2270760"/>
            <a:ext cx="1067879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天上的白云，一会儿变成一栋房子，一会儿变成一个大南瓜，一会儿又变成一只小狗，真是变化多端呀！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4580" y="274955"/>
            <a:ext cx="120396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0" dirty="0">
                <a:ln>
                  <a:noFill/>
                </a:ln>
                <a:solidFill>
                  <a:srgbClr val="00965A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sym typeface="+mn-ea"/>
              </a:rPr>
              <a:t>仿写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965A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97840" y="462280"/>
            <a:ext cx="11786870" cy="307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我看见喜鹊阿姨站在窝边，一会儿教喜鹊弟弟唱歌，一会儿教喜鹊弟弟做游戏，一会儿教他们学自己发明的拼音字母</a:t>
            </a:r>
            <a:r>
              <a:rPr lang="en-US" altLang="zh-CN"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…</a:t>
            </a:r>
            <a:r>
              <a:rPr lang="en-US" altLang="zh-CN" sz="44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…</a:t>
            </a:r>
            <a:endParaRPr lang="en-US" altLang="zh-CN" sz="4400" b="1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en-US" altLang="zh-CN" sz="44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en-US" altLang="zh-CN" b="1"/>
          </a:p>
        </p:txBody>
      </p:sp>
      <p:sp>
        <p:nvSpPr>
          <p:cNvPr id="6" name="云形标注 5"/>
          <p:cNvSpPr/>
          <p:nvPr/>
        </p:nvSpPr>
        <p:spPr>
          <a:xfrm>
            <a:off x="5285105" y="2730500"/>
            <a:ext cx="5887085" cy="2021205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00115" y="2929890"/>
            <a:ext cx="517207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段末的省略号，告诉我们喜鹊妈妈还有可能会教喜鹊弟弟做些什么事呢？</a:t>
            </a:r>
            <a:endParaRPr lang="zh-CN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sz="32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71880" y="4023995"/>
            <a:ext cx="3436620" cy="2179320"/>
            <a:chOff x="1688" y="6337"/>
            <a:chExt cx="5412" cy="343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247" b="5386"/>
            <a:stretch>
              <a:fillRect/>
            </a:stretch>
          </p:blipFill>
          <p:spPr>
            <a:xfrm>
              <a:off x="1688" y="6337"/>
              <a:ext cx="5413" cy="3432"/>
            </a:xfrm>
            <a:prstGeom prst="rect">
              <a:avLst/>
            </a:prstGeom>
          </p:spPr>
        </p:pic>
        <p:sp>
          <p:nvSpPr>
            <p:cNvPr id="9" name="椭圆 8"/>
            <p:cNvSpPr/>
            <p:nvPr/>
          </p:nvSpPr>
          <p:spPr>
            <a:xfrm>
              <a:off x="4538" y="7482"/>
              <a:ext cx="1429" cy="755"/>
            </a:xfrm>
            <a:prstGeom prst="ellipse">
              <a:avLst/>
            </a:prstGeom>
            <a:solidFill>
              <a:srgbClr val="EAF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圆角矩形 4"/>
          <p:cNvSpPr/>
          <p:nvPr/>
        </p:nvSpPr>
        <p:spPr>
          <a:xfrm>
            <a:off x="7890510" y="1842770"/>
            <a:ext cx="1297940" cy="6953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1285" y="1457960"/>
            <a:ext cx="119500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19200" fontAlgn="auto">
              <a:extLst>
                <a:ext uri="{35155182-B16C-46BC-9424-99874614C6A1}">
                  <wpsdc:indentchars xmlns:wpsdc="http://www.wps.cn/officeDocument/2017/drawingmlCustomData" val="200" checksum="2555482880"/>
                </a:ext>
              </a:extLst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鹊！鹊！鹊！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喜鹊阿姨教道。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indent="1219200" fontAlgn="auto">
              <a:extLst>
                <a:ext uri="{35155182-B16C-46BC-9424-99874614C6A1}">
                  <wpsdc:indentchars xmlns:wpsdc="http://www.wps.cn/officeDocument/2017/drawingmlCustomData" val="200" checksum="2555482880"/>
                </a:ext>
              </a:extLst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indent="1219200" fontAlgn="auto">
              <a:extLst>
                <a:ext uri="{35155182-B16C-46BC-9424-99874614C6A1}">
                  <wpsdc:indentchars xmlns:wpsdc="http://www.wps.cn/officeDocument/2017/drawingmlCustomData" val="200" checksum="2555482880"/>
                </a:ext>
              </a:extLst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 我知道，这便是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a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o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e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indent="1219200" fontAlgn="auto">
              <a:extLst>
                <a:ext uri="{35155182-B16C-46BC-9424-99874614C6A1}">
                  <wpsdc:indentchars xmlns:wpsdc="http://www.wps.cn/officeDocument/2017/drawingmlCustomData" val="200" checksum="2555482880"/>
                </a:ext>
              </a:extLst>
            </a:pP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indent="1219200" fontAlgn="auto">
              <a:extLst>
                <a:ext uri="{35155182-B16C-46BC-9424-99874614C6A1}">
                  <wpsdc:indentchars xmlns:wpsdc="http://www.wps.cn/officeDocument/2017/drawingmlCustomData" val="200" checksum="2555482880"/>
                </a:ext>
              </a:extLst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 喜鹊弟弟也是跟着学：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鹊，鹊，鹊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……”</a:t>
            </a:r>
            <a:endParaRPr lang="en-US" altLang="zh-CN" sz="4800" b="1">
              <a:latin typeface="楷体" panose="02010609060101010101" charset="-122"/>
              <a:ea typeface="楷体" panose="02010609060101010101" charset="-122"/>
            </a:endParaRPr>
          </a:p>
          <a:p>
            <a:pPr indent="1219200" fontAlgn="auto">
              <a:extLst>
                <a:ext uri="{35155182-B16C-46BC-9424-99874614C6A1}">
                  <wpsdc:indentchars xmlns:wpsdc="http://www.wps.cn/officeDocument/2017/drawingmlCustomData" val="200" checksum="2555482880"/>
                </a:ext>
              </a:extLst>
            </a:pPr>
            <a:endParaRPr lang="en-US" altLang="zh-CN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979930" y="2152015"/>
            <a:ext cx="3249930" cy="590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802630" y="3694430"/>
            <a:ext cx="2585720" cy="24765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看太阳升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2575" y="51435"/>
            <a:ext cx="12476480" cy="68319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2110" y="686435"/>
            <a:ext cx="1004189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今天早上，太阳从渡口对岸山岗后面升上来了，我看见喜鹊阿姨站在窝边，指着上升的太阳，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问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喜鹊弟弟：</a:t>
            </a:r>
            <a: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鹊！鹊鹊鹊？</a:t>
            </a:r>
            <a: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b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</a:br>
            <a: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我懂得，她问话的意思是</a:t>
            </a:r>
            <a: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:“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看！那是什么？</a:t>
            </a:r>
            <a: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b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</a:br>
            <a: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喜鹊弟弟一齐快乐地回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答</a:t>
            </a:r>
            <a: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:“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鹊！鹊鹊！鹊鹊鹊！</a:t>
            </a:r>
            <a: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b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</a:br>
            <a: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我懂得，喜鹊弟弟很快给出了答案：</a:t>
            </a:r>
            <a: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妈妈，那是太阳！太阳升上来了！</a:t>
            </a:r>
            <a: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endParaRPr lang="en-US" altLang="zh-CN" sz="32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我真高兴啊！</a:t>
            </a:r>
            <a:endParaRPr lang="zh-CN" altLang="en-US" sz="32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2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  <p:bldP spid="5" grpId="10"/>
      <p:bldP spid="5" grpId="11"/>
      <p:bldP spid="5" grpId="12"/>
      <p:bldP spid="5" grpId="13"/>
      <p:bldP spid="5" grpId="14"/>
      <p:bldP spid="5" grpId="15"/>
      <p:bldP spid="5" grpId="16"/>
      <p:bldP spid="5" grpId="17"/>
      <p:bldP spid="5" grpId="18"/>
      <p:bldP spid="5" grpId="19"/>
      <p:bldP spid="5" grpId="20"/>
      <p:bldP spid="5" grpId="21"/>
      <p:bldP spid="5" grpId="22"/>
      <p:bldP spid="5" grpId="23"/>
      <p:bldP spid="5" grpId="24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看太阳升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2575" y="13335"/>
            <a:ext cx="12476480" cy="68319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2110" y="686435"/>
            <a:ext cx="1004189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今天早上，太阳从渡口对岸山岗后面升上来了，我看见喜鹊阿姨站在窝边，指着上升的太阳，问喜鹊弟弟：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鹊！鹊鹊鹊？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b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我懂得，她问话的意思是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:“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看！那是什么？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b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喜鹊弟弟一齐快乐地回答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: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鹊！鹊鹊！鹊鹊鹊！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b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我懂得，喜鹊弟弟很快给出了答案：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妈妈，那是太阳！太阳升上来了！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我真高兴啊！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5" grpId="1"/>
      <p:bldP spid="5" grpId="2"/>
      <p:bldP spid="5" grpId="3"/>
      <p:bldP spid="5" grpId="4"/>
      <p:bldP spid="5" grpId="5"/>
      <p:bldP spid="5" grpId="6"/>
      <p:bldP spid="5" grpId="7"/>
      <p:bldP spid="5" grpId="8"/>
      <p:bldP spid="5" grpId="9"/>
      <p:bldP spid="5" grpId="10"/>
      <p:bldP spid="5" grpId="11"/>
      <p:bldP spid="5" grpId="12"/>
      <p:bldP spid="5" grpId="13"/>
      <p:bldP spid="5" grpId="14"/>
      <p:bldP spid="5" grpId="15"/>
      <p:bldP spid="5" grpId="16"/>
      <p:bldP spid="5" grpId="17"/>
      <p:bldP spid="5" grpId="18"/>
      <p:bldP spid="5" grpId="19"/>
      <p:bldP spid="5" grpId="20"/>
      <p:bldP spid="5" grpId="21"/>
      <p:bldP spid="5" grpId="2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4245" y="143891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师：鹊！鹊！鹊！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6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生：鹊，鹊，鹊……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师：鹊！鹊鹊鹊？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6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生：鹊！鹊鹊！鹊鹊鹊！</a:t>
            </a:r>
            <a:endParaRPr lang="zh-CN" altLang="en-US" sz="6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60" y="309880"/>
            <a:ext cx="1147762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看到下面的情景，你会想到什么？试着写一写。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56655" y="2795905"/>
            <a:ext cx="5328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妈妈！妈妈！我要吃虫子！</a:t>
            </a:r>
            <a:endParaRPr lang="zh-CN" altLang="en-US" sz="36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37820" y="955040"/>
            <a:ext cx="11522710" cy="2552700"/>
            <a:chOff x="532" y="1504"/>
            <a:chExt cx="18146" cy="4020"/>
          </a:xfrm>
        </p:grpSpPr>
        <p:sp>
          <p:nvSpPr>
            <p:cNvPr id="4" name="文本框 3"/>
            <p:cNvSpPr txBox="1"/>
            <p:nvPr/>
          </p:nvSpPr>
          <p:spPr>
            <a:xfrm>
              <a:off x="532" y="1504"/>
              <a:ext cx="18135" cy="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    </a:t>
              </a:r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我看见喜鹊阿姨找了一条虫子回来，站在窝边。喜鹊弟弟一齐叫道：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鹊！鹊！鹊鹊鹊！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”</a:t>
              </a:r>
              <a:endParaRPr lang="en-US" altLang="zh-CN" sz="40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endParaRPr lang="zh-CN" altLang="en-US" sz="40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我懂得，他们的意思是：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“                    ”</a:t>
              </a:r>
              <a:endParaRPr lang="en-US" altLang="zh-CN" sz="40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V="1">
              <a:off x="9420" y="5288"/>
              <a:ext cx="9258" cy="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5386705" y="5424170"/>
            <a:ext cx="6764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慢点！慢点！别着急慢点吃！</a:t>
            </a:r>
            <a:endParaRPr lang="zh-CN" altLang="en-US" sz="40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65430" y="3691890"/>
            <a:ext cx="11815445" cy="2553335"/>
            <a:chOff x="418" y="5814"/>
            <a:chExt cx="18607" cy="4021"/>
          </a:xfrm>
        </p:grpSpPr>
        <p:sp>
          <p:nvSpPr>
            <p:cNvPr id="25" name="文本框 24"/>
            <p:cNvSpPr txBox="1"/>
            <p:nvPr/>
          </p:nvSpPr>
          <p:spPr>
            <a:xfrm>
              <a:off x="418" y="5814"/>
              <a:ext cx="18607" cy="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    </a:t>
              </a:r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喜鹊阿姨把虫子送到喜鹊弟弟的嘴里，叫起来：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鹊，鹊，鹊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……”</a:t>
              </a:r>
              <a:endParaRPr lang="en-US" altLang="zh-CN" sz="40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pPr algn="l"/>
              <a:endParaRPr lang="zh-CN" altLang="en-US" sz="40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pPr algn="l"/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我知道，她是在说：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“                         ”                         </a:t>
              </a:r>
              <a:endParaRPr lang="en-US" altLang="zh-CN" sz="40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8649" y="9531"/>
              <a:ext cx="10018" cy="0"/>
            </a:xfrm>
            <a:prstGeom prst="line">
              <a:avLst/>
            </a:prstGeom>
            <a:ln w="28575">
              <a:solidFill>
                <a:srgbClr val="373E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119062" y="5281771"/>
            <a:ext cx="2225675" cy="1547813"/>
            <a:chOff x="585788" y="6118225"/>
            <a:chExt cx="2225675" cy="1547813"/>
          </a:xfrm>
        </p:grpSpPr>
        <p:sp>
          <p:nvSpPr>
            <p:cNvPr id="206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302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6" name="Rectangle 171"/>
          <p:cNvSpPr>
            <a:spLocks noChangeArrowheads="1"/>
          </p:cNvSpPr>
          <p:nvPr/>
        </p:nvSpPr>
        <p:spPr bwMode="auto">
          <a:xfrm>
            <a:off x="11279188" y="5481638"/>
            <a:ext cx="1588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7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Freeform 201"/>
          <p:cNvSpPr/>
          <p:nvPr/>
        </p:nvSpPr>
        <p:spPr bwMode="auto">
          <a:xfrm>
            <a:off x="7034213" y="6721475"/>
            <a:ext cx="849313" cy="569912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74" name="组合 373"/>
          <p:cNvGrpSpPr/>
          <p:nvPr/>
        </p:nvGrpSpPr>
        <p:grpSpPr>
          <a:xfrm flipH="1">
            <a:off x="149225" y="218440"/>
            <a:ext cx="3524250" cy="2531745"/>
            <a:chOff x="7867650" y="747713"/>
            <a:chExt cx="3614738" cy="2647950"/>
          </a:xfrm>
        </p:grpSpPr>
        <p:sp>
          <p:nvSpPr>
            <p:cNvPr id="375" name="Freeform 13"/>
            <p:cNvSpPr/>
            <p:nvPr/>
          </p:nvSpPr>
          <p:spPr bwMode="auto">
            <a:xfrm>
              <a:off x="8245475" y="1689100"/>
              <a:ext cx="2025650" cy="552450"/>
            </a:xfrm>
            <a:custGeom>
              <a:avLst/>
              <a:gdLst>
                <a:gd name="T0" fmla="*/ 109 w 487"/>
                <a:gd name="T1" fmla="*/ 0 h 133"/>
                <a:gd name="T2" fmla="*/ 59 w 487"/>
                <a:gd name="T3" fmla="*/ 64 h 133"/>
                <a:gd name="T4" fmla="*/ 58 w 487"/>
                <a:gd name="T5" fmla="*/ 64 h 133"/>
                <a:gd name="T6" fmla="*/ 10 w 487"/>
                <a:gd name="T7" fmla="*/ 133 h 133"/>
                <a:gd name="T8" fmla="*/ 482 w 487"/>
                <a:gd name="T9" fmla="*/ 133 h 133"/>
                <a:gd name="T10" fmla="*/ 437 w 487"/>
                <a:gd name="T11" fmla="*/ 72 h 133"/>
                <a:gd name="T12" fmla="*/ 403 w 487"/>
                <a:gd name="T13" fmla="*/ 87 h 133"/>
                <a:gd name="T14" fmla="*/ 351 w 487"/>
                <a:gd name="T15" fmla="*/ 53 h 133"/>
                <a:gd name="T16" fmla="*/ 336 w 487"/>
                <a:gd name="T17" fmla="*/ 55 h 133"/>
                <a:gd name="T18" fmla="*/ 328 w 487"/>
                <a:gd name="T19" fmla="*/ 32 h 133"/>
                <a:gd name="T20" fmla="*/ 321 w 487"/>
                <a:gd name="T21" fmla="*/ 22 h 133"/>
                <a:gd name="T22" fmla="*/ 316 w 487"/>
                <a:gd name="T23" fmla="*/ 17 h 133"/>
                <a:gd name="T24" fmla="*/ 279 w 487"/>
                <a:gd name="T25" fmla="*/ 1 h 133"/>
                <a:gd name="T26" fmla="*/ 253 w 487"/>
                <a:gd name="T27" fmla="*/ 9 h 133"/>
                <a:gd name="T28" fmla="*/ 242 w 487"/>
                <a:gd name="T29" fmla="*/ 17 h 133"/>
                <a:gd name="T30" fmla="*/ 240 w 487"/>
                <a:gd name="T31" fmla="*/ 19 h 133"/>
                <a:gd name="T32" fmla="*/ 227 w 487"/>
                <a:gd name="T33" fmla="*/ 38 h 133"/>
                <a:gd name="T34" fmla="*/ 187 w 487"/>
                <a:gd name="T35" fmla="*/ 20 h 133"/>
                <a:gd name="T36" fmla="*/ 156 w 487"/>
                <a:gd name="T37" fmla="*/ 31 h 133"/>
                <a:gd name="T38" fmla="*/ 109 w 487"/>
                <a:gd name="T3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7" h="133">
                  <a:moveTo>
                    <a:pt x="109" y="0"/>
                  </a:moveTo>
                  <a:cubicBezTo>
                    <a:pt x="70" y="0"/>
                    <a:pt x="54" y="35"/>
                    <a:pt x="5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16" y="64"/>
                    <a:pt x="0" y="103"/>
                    <a:pt x="10" y="133"/>
                  </a:cubicBezTo>
                  <a:cubicBezTo>
                    <a:pt x="482" y="133"/>
                    <a:pt x="482" y="133"/>
                    <a:pt x="482" y="133"/>
                  </a:cubicBezTo>
                  <a:cubicBezTo>
                    <a:pt x="487" y="105"/>
                    <a:pt x="472" y="72"/>
                    <a:pt x="437" y="72"/>
                  </a:cubicBezTo>
                  <a:cubicBezTo>
                    <a:pt x="425" y="72"/>
                    <a:pt x="411" y="78"/>
                    <a:pt x="403" y="87"/>
                  </a:cubicBezTo>
                  <a:cubicBezTo>
                    <a:pt x="394" y="67"/>
                    <a:pt x="375" y="53"/>
                    <a:pt x="351" y="53"/>
                  </a:cubicBezTo>
                  <a:cubicBezTo>
                    <a:pt x="346" y="53"/>
                    <a:pt x="341" y="53"/>
                    <a:pt x="336" y="55"/>
                  </a:cubicBezTo>
                  <a:cubicBezTo>
                    <a:pt x="335" y="47"/>
                    <a:pt x="332" y="39"/>
                    <a:pt x="328" y="32"/>
                  </a:cubicBezTo>
                  <a:cubicBezTo>
                    <a:pt x="326" y="29"/>
                    <a:pt x="324" y="25"/>
                    <a:pt x="321" y="22"/>
                  </a:cubicBezTo>
                  <a:cubicBezTo>
                    <a:pt x="319" y="20"/>
                    <a:pt x="318" y="18"/>
                    <a:pt x="316" y="17"/>
                  </a:cubicBezTo>
                  <a:cubicBezTo>
                    <a:pt x="306" y="7"/>
                    <a:pt x="293" y="1"/>
                    <a:pt x="279" y="1"/>
                  </a:cubicBezTo>
                  <a:cubicBezTo>
                    <a:pt x="270" y="1"/>
                    <a:pt x="261" y="4"/>
                    <a:pt x="253" y="9"/>
                  </a:cubicBezTo>
                  <a:cubicBezTo>
                    <a:pt x="249" y="11"/>
                    <a:pt x="246" y="14"/>
                    <a:pt x="242" y="17"/>
                  </a:cubicBezTo>
                  <a:cubicBezTo>
                    <a:pt x="241" y="18"/>
                    <a:pt x="241" y="19"/>
                    <a:pt x="240" y="19"/>
                  </a:cubicBezTo>
                  <a:cubicBezTo>
                    <a:pt x="234" y="25"/>
                    <a:pt x="230" y="31"/>
                    <a:pt x="227" y="38"/>
                  </a:cubicBezTo>
                  <a:cubicBezTo>
                    <a:pt x="217" y="27"/>
                    <a:pt x="203" y="20"/>
                    <a:pt x="187" y="20"/>
                  </a:cubicBezTo>
                  <a:cubicBezTo>
                    <a:pt x="176" y="20"/>
                    <a:pt x="165" y="24"/>
                    <a:pt x="156" y="31"/>
                  </a:cubicBezTo>
                  <a:cubicBezTo>
                    <a:pt x="149" y="14"/>
                    <a:pt x="133" y="0"/>
                    <a:pt x="109" y="0"/>
                  </a:cubicBezTo>
                </a:path>
              </a:pathLst>
            </a:custGeom>
            <a:solidFill>
              <a:srgbClr val="D3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17"/>
            <p:cNvSpPr/>
            <p:nvPr/>
          </p:nvSpPr>
          <p:spPr bwMode="auto">
            <a:xfrm>
              <a:off x="10666413" y="2328863"/>
              <a:ext cx="815975" cy="325437"/>
            </a:xfrm>
            <a:custGeom>
              <a:avLst/>
              <a:gdLst>
                <a:gd name="T0" fmla="*/ 91 w 196"/>
                <a:gd name="T1" fmla="*/ 0 h 78"/>
                <a:gd name="T2" fmla="*/ 52 w 196"/>
                <a:gd name="T3" fmla="*/ 45 h 78"/>
                <a:gd name="T4" fmla="*/ 37 w 196"/>
                <a:gd name="T5" fmla="*/ 42 h 78"/>
                <a:gd name="T6" fmla="*/ 0 w 196"/>
                <a:gd name="T7" fmla="*/ 78 h 78"/>
                <a:gd name="T8" fmla="*/ 192 w 196"/>
                <a:gd name="T9" fmla="*/ 78 h 78"/>
                <a:gd name="T10" fmla="*/ 152 w 196"/>
                <a:gd name="T11" fmla="*/ 28 h 78"/>
                <a:gd name="T12" fmla="*/ 133 w 196"/>
                <a:gd name="T13" fmla="*/ 33 h 78"/>
                <a:gd name="T14" fmla="*/ 91 w 196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78">
                  <a:moveTo>
                    <a:pt x="91" y="0"/>
                  </a:moveTo>
                  <a:cubicBezTo>
                    <a:pt x="67" y="0"/>
                    <a:pt x="50" y="23"/>
                    <a:pt x="52" y="45"/>
                  </a:cubicBezTo>
                  <a:cubicBezTo>
                    <a:pt x="47" y="43"/>
                    <a:pt x="43" y="42"/>
                    <a:pt x="37" y="42"/>
                  </a:cubicBezTo>
                  <a:cubicBezTo>
                    <a:pt x="17" y="42"/>
                    <a:pt x="1" y="58"/>
                    <a:pt x="0" y="78"/>
                  </a:cubicBezTo>
                  <a:cubicBezTo>
                    <a:pt x="192" y="78"/>
                    <a:pt x="192" y="78"/>
                    <a:pt x="192" y="78"/>
                  </a:cubicBezTo>
                  <a:cubicBezTo>
                    <a:pt x="196" y="55"/>
                    <a:pt x="182" y="28"/>
                    <a:pt x="152" y="28"/>
                  </a:cubicBezTo>
                  <a:cubicBezTo>
                    <a:pt x="148" y="28"/>
                    <a:pt x="138" y="30"/>
                    <a:pt x="133" y="33"/>
                  </a:cubicBezTo>
                  <a:cubicBezTo>
                    <a:pt x="129" y="16"/>
                    <a:pt x="115" y="0"/>
                    <a:pt x="91" y="0"/>
                  </a:cubicBezTo>
                </a:path>
              </a:pathLst>
            </a:custGeom>
            <a:solidFill>
              <a:srgbClr val="D3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77" name="组合 376"/>
            <p:cNvGrpSpPr/>
            <p:nvPr/>
          </p:nvGrpSpPr>
          <p:grpSpPr>
            <a:xfrm>
              <a:off x="10106025" y="747713"/>
              <a:ext cx="1081088" cy="1028700"/>
              <a:chOff x="10106025" y="747713"/>
              <a:chExt cx="1081088" cy="1028700"/>
            </a:xfrm>
          </p:grpSpPr>
          <p:sp>
            <p:nvSpPr>
              <p:cNvPr id="391" name="Freeform 20"/>
              <p:cNvSpPr/>
              <p:nvPr/>
            </p:nvSpPr>
            <p:spPr bwMode="auto">
              <a:xfrm>
                <a:off x="10106025" y="747713"/>
                <a:ext cx="1081088" cy="1028700"/>
              </a:xfrm>
              <a:custGeom>
                <a:avLst/>
                <a:gdLst>
                  <a:gd name="T0" fmla="*/ 681 w 681"/>
                  <a:gd name="T1" fmla="*/ 325 h 648"/>
                  <a:gd name="T2" fmla="*/ 568 w 681"/>
                  <a:gd name="T3" fmla="*/ 399 h 648"/>
                  <a:gd name="T4" fmla="*/ 616 w 681"/>
                  <a:gd name="T5" fmla="*/ 524 h 648"/>
                  <a:gd name="T6" fmla="*/ 482 w 681"/>
                  <a:gd name="T7" fmla="*/ 517 h 648"/>
                  <a:gd name="T8" fmla="*/ 448 w 681"/>
                  <a:gd name="T9" fmla="*/ 648 h 648"/>
                  <a:gd name="T10" fmla="*/ 340 w 681"/>
                  <a:gd name="T11" fmla="*/ 564 h 648"/>
                  <a:gd name="T12" fmla="*/ 236 w 681"/>
                  <a:gd name="T13" fmla="*/ 648 h 648"/>
                  <a:gd name="T14" fmla="*/ 201 w 681"/>
                  <a:gd name="T15" fmla="*/ 517 h 648"/>
                  <a:gd name="T16" fmla="*/ 65 w 681"/>
                  <a:gd name="T17" fmla="*/ 524 h 648"/>
                  <a:gd name="T18" fmla="*/ 115 w 681"/>
                  <a:gd name="T19" fmla="*/ 399 h 648"/>
                  <a:gd name="T20" fmla="*/ 0 w 681"/>
                  <a:gd name="T21" fmla="*/ 325 h 648"/>
                  <a:gd name="T22" fmla="*/ 115 w 681"/>
                  <a:gd name="T23" fmla="*/ 252 h 648"/>
                  <a:gd name="T24" fmla="*/ 65 w 681"/>
                  <a:gd name="T25" fmla="*/ 123 h 648"/>
                  <a:gd name="T26" fmla="*/ 201 w 681"/>
                  <a:gd name="T27" fmla="*/ 131 h 648"/>
                  <a:gd name="T28" fmla="*/ 236 w 681"/>
                  <a:gd name="T29" fmla="*/ 0 h 648"/>
                  <a:gd name="T30" fmla="*/ 340 w 681"/>
                  <a:gd name="T31" fmla="*/ 87 h 648"/>
                  <a:gd name="T32" fmla="*/ 448 w 681"/>
                  <a:gd name="T33" fmla="*/ 0 h 648"/>
                  <a:gd name="T34" fmla="*/ 482 w 681"/>
                  <a:gd name="T35" fmla="*/ 131 h 648"/>
                  <a:gd name="T36" fmla="*/ 616 w 681"/>
                  <a:gd name="T37" fmla="*/ 123 h 648"/>
                  <a:gd name="T38" fmla="*/ 568 w 681"/>
                  <a:gd name="T39" fmla="*/ 252 h 648"/>
                  <a:gd name="T40" fmla="*/ 681 w 681"/>
                  <a:gd name="T41" fmla="*/ 325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1" h="648">
                    <a:moveTo>
                      <a:pt x="681" y="325"/>
                    </a:moveTo>
                    <a:lnTo>
                      <a:pt x="568" y="399"/>
                    </a:lnTo>
                    <a:lnTo>
                      <a:pt x="616" y="524"/>
                    </a:lnTo>
                    <a:lnTo>
                      <a:pt x="482" y="517"/>
                    </a:lnTo>
                    <a:lnTo>
                      <a:pt x="448" y="648"/>
                    </a:lnTo>
                    <a:lnTo>
                      <a:pt x="340" y="564"/>
                    </a:lnTo>
                    <a:lnTo>
                      <a:pt x="236" y="648"/>
                    </a:lnTo>
                    <a:lnTo>
                      <a:pt x="201" y="517"/>
                    </a:lnTo>
                    <a:lnTo>
                      <a:pt x="65" y="524"/>
                    </a:lnTo>
                    <a:lnTo>
                      <a:pt x="115" y="399"/>
                    </a:lnTo>
                    <a:lnTo>
                      <a:pt x="0" y="325"/>
                    </a:lnTo>
                    <a:lnTo>
                      <a:pt x="115" y="252"/>
                    </a:lnTo>
                    <a:lnTo>
                      <a:pt x="65" y="123"/>
                    </a:lnTo>
                    <a:lnTo>
                      <a:pt x="201" y="131"/>
                    </a:lnTo>
                    <a:lnTo>
                      <a:pt x="236" y="0"/>
                    </a:lnTo>
                    <a:lnTo>
                      <a:pt x="340" y="87"/>
                    </a:lnTo>
                    <a:lnTo>
                      <a:pt x="448" y="0"/>
                    </a:lnTo>
                    <a:lnTo>
                      <a:pt x="482" y="131"/>
                    </a:lnTo>
                    <a:lnTo>
                      <a:pt x="616" y="123"/>
                    </a:lnTo>
                    <a:lnTo>
                      <a:pt x="568" y="252"/>
                    </a:lnTo>
                    <a:lnTo>
                      <a:pt x="681" y="325"/>
                    </a:lnTo>
                    <a:close/>
                  </a:path>
                </a:pathLst>
              </a:custGeom>
              <a:solidFill>
                <a:srgbClr val="FFA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Oval 21"/>
              <p:cNvSpPr>
                <a:spLocks noChangeArrowheads="1"/>
              </p:cNvSpPr>
              <p:nvPr/>
            </p:nvSpPr>
            <p:spPr bwMode="auto">
              <a:xfrm>
                <a:off x="10317163" y="930275"/>
                <a:ext cx="661988" cy="666750"/>
              </a:xfrm>
              <a:prstGeom prst="ellipse">
                <a:avLst/>
              </a:prstGeom>
              <a:solidFill>
                <a:srgbClr val="FFE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79" name="Freeform 175"/>
            <p:cNvSpPr/>
            <p:nvPr/>
          </p:nvSpPr>
          <p:spPr bwMode="auto">
            <a:xfrm>
              <a:off x="8686800" y="2867025"/>
              <a:ext cx="307975" cy="503237"/>
            </a:xfrm>
            <a:custGeom>
              <a:avLst/>
              <a:gdLst>
                <a:gd name="T0" fmla="*/ 61 w 74"/>
                <a:gd name="T1" fmla="*/ 0 h 121"/>
                <a:gd name="T2" fmla="*/ 61 w 74"/>
                <a:gd name="T3" fmla="*/ 60 h 121"/>
                <a:gd name="T4" fmla="*/ 3 w 74"/>
                <a:gd name="T5" fmla="*/ 55 h 121"/>
                <a:gd name="T6" fmla="*/ 40 w 74"/>
                <a:gd name="T7" fmla="*/ 70 h 121"/>
                <a:gd name="T8" fmla="*/ 10 w 74"/>
                <a:gd name="T9" fmla="*/ 96 h 121"/>
                <a:gd name="T10" fmla="*/ 54 w 74"/>
                <a:gd name="T11" fmla="*/ 77 h 121"/>
                <a:gd name="T12" fmla="*/ 50 w 74"/>
                <a:gd name="T13" fmla="*/ 119 h 121"/>
                <a:gd name="T14" fmla="*/ 74 w 74"/>
                <a:gd name="T15" fmla="*/ 62 h 121"/>
                <a:gd name="T16" fmla="*/ 73 w 74"/>
                <a:gd name="T17" fmla="*/ 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21">
                  <a:moveTo>
                    <a:pt x="61" y="0"/>
                  </a:moveTo>
                  <a:cubicBezTo>
                    <a:pt x="61" y="60"/>
                    <a:pt x="61" y="60"/>
                    <a:pt x="61" y="60"/>
                  </a:cubicBezTo>
                  <a:cubicBezTo>
                    <a:pt x="61" y="60"/>
                    <a:pt x="6" y="45"/>
                    <a:pt x="3" y="55"/>
                  </a:cubicBezTo>
                  <a:cubicBezTo>
                    <a:pt x="0" y="66"/>
                    <a:pt x="40" y="70"/>
                    <a:pt x="40" y="70"/>
                  </a:cubicBezTo>
                  <a:cubicBezTo>
                    <a:pt x="40" y="70"/>
                    <a:pt x="7" y="87"/>
                    <a:pt x="10" y="96"/>
                  </a:cubicBezTo>
                  <a:cubicBezTo>
                    <a:pt x="14" y="106"/>
                    <a:pt x="54" y="77"/>
                    <a:pt x="54" y="77"/>
                  </a:cubicBezTo>
                  <a:cubicBezTo>
                    <a:pt x="54" y="77"/>
                    <a:pt x="37" y="118"/>
                    <a:pt x="50" y="119"/>
                  </a:cubicBezTo>
                  <a:cubicBezTo>
                    <a:pt x="62" y="121"/>
                    <a:pt x="74" y="62"/>
                    <a:pt x="74" y="62"/>
                  </a:cubicBezTo>
                  <a:cubicBezTo>
                    <a:pt x="73" y="5"/>
                    <a:pt x="73" y="5"/>
                    <a:pt x="73" y="5"/>
                  </a:cubicBezTo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76"/>
            <p:cNvSpPr/>
            <p:nvPr/>
          </p:nvSpPr>
          <p:spPr bwMode="auto">
            <a:xfrm>
              <a:off x="8997950" y="2903538"/>
              <a:ext cx="333375" cy="492125"/>
            </a:xfrm>
            <a:custGeom>
              <a:avLst/>
              <a:gdLst>
                <a:gd name="T0" fmla="*/ 33 w 80"/>
                <a:gd name="T1" fmla="*/ 0 h 118"/>
                <a:gd name="T2" fmla="*/ 56 w 80"/>
                <a:gd name="T3" fmla="*/ 55 h 118"/>
                <a:gd name="T4" fmla="*/ 1 w 80"/>
                <a:gd name="T5" fmla="*/ 73 h 118"/>
                <a:gd name="T6" fmla="*/ 41 w 80"/>
                <a:gd name="T7" fmla="*/ 73 h 118"/>
                <a:gd name="T8" fmla="*/ 23 w 80"/>
                <a:gd name="T9" fmla="*/ 108 h 118"/>
                <a:gd name="T10" fmla="*/ 56 w 80"/>
                <a:gd name="T11" fmla="*/ 74 h 118"/>
                <a:gd name="T12" fmla="*/ 68 w 80"/>
                <a:gd name="T13" fmla="*/ 115 h 118"/>
                <a:gd name="T14" fmla="*/ 69 w 80"/>
                <a:gd name="T15" fmla="*/ 53 h 118"/>
                <a:gd name="T16" fmla="*/ 47 w 80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18">
                  <a:moveTo>
                    <a:pt x="33" y="0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55"/>
                    <a:pt x="0" y="62"/>
                    <a:pt x="1" y="73"/>
                  </a:cubicBezTo>
                  <a:cubicBezTo>
                    <a:pt x="2" y="84"/>
                    <a:pt x="41" y="73"/>
                    <a:pt x="41" y="73"/>
                  </a:cubicBezTo>
                  <a:cubicBezTo>
                    <a:pt x="41" y="73"/>
                    <a:pt x="16" y="100"/>
                    <a:pt x="23" y="108"/>
                  </a:cubicBezTo>
                  <a:cubicBezTo>
                    <a:pt x="30" y="116"/>
                    <a:pt x="56" y="74"/>
                    <a:pt x="56" y="74"/>
                  </a:cubicBezTo>
                  <a:cubicBezTo>
                    <a:pt x="56" y="74"/>
                    <a:pt x="55" y="118"/>
                    <a:pt x="68" y="115"/>
                  </a:cubicBezTo>
                  <a:cubicBezTo>
                    <a:pt x="80" y="112"/>
                    <a:pt x="69" y="53"/>
                    <a:pt x="69" y="53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77"/>
            <p:cNvSpPr/>
            <p:nvPr/>
          </p:nvSpPr>
          <p:spPr bwMode="auto">
            <a:xfrm>
              <a:off x="7867650" y="1135063"/>
              <a:ext cx="1966913" cy="2065337"/>
            </a:xfrm>
            <a:custGeom>
              <a:avLst/>
              <a:gdLst>
                <a:gd name="T0" fmla="*/ 435 w 473"/>
                <a:gd name="T1" fmla="*/ 334 h 496"/>
                <a:gd name="T2" fmla="*/ 402 w 473"/>
                <a:gd name="T3" fmla="*/ 349 h 496"/>
                <a:gd name="T4" fmla="*/ 413 w 473"/>
                <a:gd name="T5" fmla="*/ 331 h 496"/>
                <a:gd name="T6" fmla="*/ 390 w 473"/>
                <a:gd name="T7" fmla="*/ 310 h 496"/>
                <a:gd name="T8" fmla="*/ 273 w 473"/>
                <a:gd name="T9" fmla="*/ 318 h 496"/>
                <a:gd name="T10" fmla="*/ 241 w 473"/>
                <a:gd name="T11" fmla="*/ 63 h 496"/>
                <a:gd name="T12" fmla="*/ 164 w 473"/>
                <a:gd name="T13" fmla="*/ 405 h 496"/>
                <a:gd name="T14" fmla="*/ 453 w 473"/>
                <a:gd name="T15" fmla="*/ 363 h 496"/>
                <a:gd name="T16" fmla="*/ 453 w 473"/>
                <a:gd name="T17" fmla="*/ 363 h 496"/>
                <a:gd name="T18" fmla="*/ 458 w 473"/>
                <a:gd name="T19" fmla="*/ 356 h 496"/>
                <a:gd name="T20" fmla="*/ 435 w 473"/>
                <a:gd name="T21" fmla="*/ 33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3" h="496">
                  <a:moveTo>
                    <a:pt x="435" y="334"/>
                  </a:moveTo>
                  <a:cubicBezTo>
                    <a:pt x="424" y="341"/>
                    <a:pt x="413" y="346"/>
                    <a:pt x="402" y="349"/>
                  </a:cubicBezTo>
                  <a:cubicBezTo>
                    <a:pt x="406" y="343"/>
                    <a:pt x="410" y="337"/>
                    <a:pt x="413" y="331"/>
                  </a:cubicBezTo>
                  <a:cubicBezTo>
                    <a:pt x="428" y="307"/>
                    <a:pt x="423" y="290"/>
                    <a:pt x="390" y="310"/>
                  </a:cubicBezTo>
                  <a:cubicBezTo>
                    <a:pt x="359" y="328"/>
                    <a:pt x="327" y="337"/>
                    <a:pt x="273" y="318"/>
                  </a:cubicBezTo>
                  <a:cubicBezTo>
                    <a:pt x="284" y="301"/>
                    <a:pt x="389" y="122"/>
                    <a:pt x="241" y="63"/>
                  </a:cubicBezTo>
                  <a:cubicBezTo>
                    <a:pt x="86" y="0"/>
                    <a:pt x="0" y="276"/>
                    <a:pt x="164" y="405"/>
                  </a:cubicBezTo>
                  <a:cubicBezTo>
                    <a:pt x="280" y="496"/>
                    <a:pt x="427" y="417"/>
                    <a:pt x="453" y="363"/>
                  </a:cubicBezTo>
                  <a:cubicBezTo>
                    <a:pt x="453" y="363"/>
                    <a:pt x="453" y="363"/>
                    <a:pt x="453" y="363"/>
                  </a:cubicBezTo>
                  <a:cubicBezTo>
                    <a:pt x="455" y="361"/>
                    <a:pt x="457" y="358"/>
                    <a:pt x="458" y="356"/>
                  </a:cubicBezTo>
                  <a:cubicBezTo>
                    <a:pt x="473" y="331"/>
                    <a:pt x="468" y="314"/>
                    <a:pt x="435" y="334"/>
                  </a:cubicBezTo>
                  <a:close/>
                </a:path>
              </a:pathLst>
            </a:custGeom>
            <a:solidFill>
              <a:srgbClr val="F05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178"/>
            <p:cNvSpPr/>
            <p:nvPr/>
          </p:nvSpPr>
          <p:spPr bwMode="auto">
            <a:xfrm>
              <a:off x="8977313" y="1196975"/>
              <a:ext cx="628650" cy="849312"/>
            </a:xfrm>
            <a:custGeom>
              <a:avLst/>
              <a:gdLst>
                <a:gd name="T0" fmla="*/ 10 w 151"/>
                <a:gd name="T1" fmla="*/ 37 h 204"/>
                <a:gd name="T2" fmla="*/ 9 w 151"/>
                <a:gd name="T3" fmla="*/ 34 h 204"/>
                <a:gd name="T4" fmla="*/ 10 w 151"/>
                <a:gd name="T5" fmla="*/ 37 h 204"/>
                <a:gd name="T6" fmla="*/ 10 w 151"/>
                <a:gd name="T7" fmla="*/ 37 h 204"/>
                <a:gd name="T8" fmla="*/ 9 w 151"/>
                <a:gd name="T9" fmla="*/ 34 h 204"/>
                <a:gd name="T10" fmla="*/ 10 w 151"/>
                <a:gd name="T11" fmla="*/ 37 h 204"/>
                <a:gd name="T12" fmla="*/ 28 w 151"/>
                <a:gd name="T13" fmla="*/ 26 h 204"/>
                <a:gd name="T14" fmla="*/ 68 w 151"/>
                <a:gd name="T15" fmla="*/ 16 h 204"/>
                <a:gd name="T16" fmla="*/ 108 w 151"/>
                <a:gd name="T17" fmla="*/ 28 h 204"/>
                <a:gd name="T18" fmla="*/ 128 w 151"/>
                <a:gd name="T19" fmla="*/ 51 h 204"/>
                <a:gd name="T20" fmla="*/ 134 w 151"/>
                <a:gd name="T21" fmla="*/ 79 h 204"/>
                <a:gd name="T22" fmla="*/ 126 w 151"/>
                <a:gd name="T23" fmla="*/ 116 h 204"/>
                <a:gd name="T24" fmla="*/ 109 w 151"/>
                <a:gd name="T25" fmla="*/ 142 h 204"/>
                <a:gd name="T26" fmla="*/ 97 w 151"/>
                <a:gd name="T27" fmla="*/ 161 h 204"/>
                <a:gd name="T28" fmla="*/ 93 w 151"/>
                <a:gd name="T29" fmla="*/ 180 h 204"/>
                <a:gd name="T30" fmla="*/ 98 w 151"/>
                <a:gd name="T31" fmla="*/ 204 h 204"/>
                <a:gd name="T32" fmla="*/ 113 w 151"/>
                <a:gd name="T33" fmla="*/ 198 h 204"/>
                <a:gd name="T34" fmla="*/ 113 w 151"/>
                <a:gd name="T35" fmla="*/ 198 h 204"/>
                <a:gd name="T36" fmla="*/ 113 w 151"/>
                <a:gd name="T37" fmla="*/ 198 h 204"/>
                <a:gd name="T38" fmla="*/ 113 w 151"/>
                <a:gd name="T39" fmla="*/ 198 h 204"/>
                <a:gd name="T40" fmla="*/ 113 w 151"/>
                <a:gd name="T41" fmla="*/ 198 h 204"/>
                <a:gd name="T42" fmla="*/ 113 w 151"/>
                <a:gd name="T43" fmla="*/ 198 h 204"/>
                <a:gd name="T44" fmla="*/ 110 w 151"/>
                <a:gd name="T45" fmla="*/ 180 h 204"/>
                <a:gd name="T46" fmla="*/ 112 w 151"/>
                <a:gd name="T47" fmla="*/ 167 h 204"/>
                <a:gd name="T48" fmla="*/ 121 w 151"/>
                <a:gd name="T49" fmla="*/ 154 h 204"/>
                <a:gd name="T50" fmla="*/ 141 w 151"/>
                <a:gd name="T51" fmla="*/ 123 h 204"/>
                <a:gd name="T52" fmla="*/ 151 w 151"/>
                <a:gd name="T53" fmla="*/ 79 h 204"/>
                <a:gd name="T54" fmla="*/ 143 w 151"/>
                <a:gd name="T55" fmla="*/ 44 h 204"/>
                <a:gd name="T56" fmla="*/ 117 w 151"/>
                <a:gd name="T57" fmla="*/ 15 h 204"/>
                <a:gd name="T58" fmla="*/ 68 w 151"/>
                <a:gd name="T59" fmla="*/ 0 h 204"/>
                <a:gd name="T60" fmla="*/ 20 w 151"/>
                <a:gd name="T61" fmla="*/ 11 h 204"/>
                <a:gd name="T62" fmla="*/ 0 w 151"/>
                <a:gd name="T63" fmla="*/ 23 h 204"/>
                <a:gd name="T64" fmla="*/ 10 w 151"/>
                <a:gd name="T65" fmla="*/ 3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04">
                  <a:moveTo>
                    <a:pt x="10" y="37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6"/>
                    <a:pt x="17" y="31"/>
                    <a:pt x="28" y="26"/>
                  </a:cubicBezTo>
                  <a:cubicBezTo>
                    <a:pt x="38" y="21"/>
                    <a:pt x="53" y="16"/>
                    <a:pt x="68" y="16"/>
                  </a:cubicBezTo>
                  <a:cubicBezTo>
                    <a:pt x="81" y="16"/>
                    <a:pt x="94" y="19"/>
                    <a:pt x="108" y="28"/>
                  </a:cubicBezTo>
                  <a:cubicBezTo>
                    <a:pt x="118" y="35"/>
                    <a:pt x="124" y="43"/>
                    <a:pt x="128" y="51"/>
                  </a:cubicBezTo>
                  <a:cubicBezTo>
                    <a:pt x="132" y="60"/>
                    <a:pt x="134" y="69"/>
                    <a:pt x="134" y="79"/>
                  </a:cubicBezTo>
                  <a:cubicBezTo>
                    <a:pt x="134" y="92"/>
                    <a:pt x="131" y="105"/>
                    <a:pt x="126" y="116"/>
                  </a:cubicBezTo>
                  <a:cubicBezTo>
                    <a:pt x="121" y="128"/>
                    <a:pt x="115" y="137"/>
                    <a:pt x="109" y="142"/>
                  </a:cubicBezTo>
                  <a:cubicBezTo>
                    <a:pt x="103" y="148"/>
                    <a:pt x="99" y="154"/>
                    <a:pt x="97" y="161"/>
                  </a:cubicBezTo>
                  <a:cubicBezTo>
                    <a:pt x="94" y="168"/>
                    <a:pt x="93" y="174"/>
                    <a:pt x="93" y="180"/>
                  </a:cubicBezTo>
                  <a:cubicBezTo>
                    <a:pt x="93" y="194"/>
                    <a:pt x="98" y="204"/>
                    <a:pt x="98" y="204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7"/>
                    <a:pt x="110" y="189"/>
                    <a:pt x="110" y="180"/>
                  </a:cubicBezTo>
                  <a:cubicBezTo>
                    <a:pt x="110" y="176"/>
                    <a:pt x="111" y="171"/>
                    <a:pt x="112" y="167"/>
                  </a:cubicBezTo>
                  <a:cubicBezTo>
                    <a:pt x="114" y="162"/>
                    <a:pt x="116" y="158"/>
                    <a:pt x="121" y="154"/>
                  </a:cubicBezTo>
                  <a:cubicBezTo>
                    <a:pt x="128" y="147"/>
                    <a:pt x="136" y="136"/>
                    <a:pt x="141" y="123"/>
                  </a:cubicBezTo>
                  <a:cubicBezTo>
                    <a:pt x="147" y="110"/>
                    <a:pt x="151" y="95"/>
                    <a:pt x="151" y="79"/>
                  </a:cubicBezTo>
                  <a:cubicBezTo>
                    <a:pt x="151" y="67"/>
                    <a:pt x="149" y="55"/>
                    <a:pt x="143" y="44"/>
                  </a:cubicBezTo>
                  <a:cubicBezTo>
                    <a:pt x="138" y="33"/>
                    <a:pt x="129" y="23"/>
                    <a:pt x="117" y="15"/>
                  </a:cubicBezTo>
                  <a:cubicBezTo>
                    <a:pt x="101" y="4"/>
                    <a:pt x="84" y="0"/>
                    <a:pt x="68" y="0"/>
                  </a:cubicBezTo>
                  <a:cubicBezTo>
                    <a:pt x="49" y="0"/>
                    <a:pt x="32" y="6"/>
                    <a:pt x="20" y="11"/>
                  </a:cubicBezTo>
                  <a:cubicBezTo>
                    <a:pt x="8" y="17"/>
                    <a:pt x="0" y="23"/>
                    <a:pt x="0" y="23"/>
                  </a:cubicBezTo>
                  <a:cubicBezTo>
                    <a:pt x="10" y="37"/>
                    <a:pt x="10" y="37"/>
                    <a:pt x="10" y="37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179"/>
            <p:cNvSpPr/>
            <p:nvPr/>
          </p:nvSpPr>
          <p:spPr bwMode="auto">
            <a:xfrm>
              <a:off x="9323388" y="1958975"/>
              <a:ext cx="195263" cy="212725"/>
            </a:xfrm>
            <a:custGeom>
              <a:avLst/>
              <a:gdLst>
                <a:gd name="T0" fmla="*/ 23 w 47"/>
                <a:gd name="T1" fmla="*/ 8 h 51"/>
                <a:gd name="T2" fmla="*/ 10 w 47"/>
                <a:gd name="T3" fmla="*/ 51 h 51"/>
                <a:gd name="T4" fmla="*/ 47 w 47"/>
                <a:gd name="T5" fmla="*/ 43 h 51"/>
                <a:gd name="T6" fmla="*/ 23 w 47"/>
                <a:gd name="T7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1">
                  <a:moveTo>
                    <a:pt x="23" y="8"/>
                  </a:moveTo>
                  <a:cubicBezTo>
                    <a:pt x="23" y="8"/>
                    <a:pt x="0" y="9"/>
                    <a:pt x="10" y="51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6" y="0"/>
                    <a:pt x="23" y="8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80"/>
            <p:cNvSpPr/>
            <p:nvPr/>
          </p:nvSpPr>
          <p:spPr bwMode="auto">
            <a:xfrm>
              <a:off x="8361363" y="1371600"/>
              <a:ext cx="846138" cy="412750"/>
            </a:xfrm>
            <a:custGeom>
              <a:avLst/>
              <a:gdLst>
                <a:gd name="T0" fmla="*/ 48 w 533"/>
                <a:gd name="T1" fmla="*/ 0 h 260"/>
                <a:gd name="T2" fmla="*/ 0 w 533"/>
                <a:gd name="T3" fmla="*/ 103 h 260"/>
                <a:gd name="T4" fmla="*/ 530 w 533"/>
                <a:gd name="T5" fmla="*/ 260 h 260"/>
                <a:gd name="T6" fmla="*/ 533 w 533"/>
                <a:gd name="T7" fmla="*/ 137 h 260"/>
                <a:gd name="T8" fmla="*/ 53 w 533"/>
                <a:gd name="T9" fmla="*/ 8 h 260"/>
                <a:gd name="T10" fmla="*/ 48 w 533"/>
                <a:gd name="T1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3" h="260">
                  <a:moveTo>
                    <a:pt x="48" y="0"/>
                  </a:moveTo>
                  <a:lnTo>
                    <a:pt x="0" y="103"/>
                  </a:lnTo>
                  <a:lnTo>
                    <a:pt x="530" y="260"/>
                  </a:lnTo>
                  <a:lnTo>
                    <a:pt x="533" y="137"/>
                  </a:lnTo>
                  <a:lnTo>
                    <a:pt x="53" y="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7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181"/>
            <p:cNvSpPr/>
            <p:nvPr/>
          </p:nvSpPr>
          <p:spPr bwMode="auto">
            <a:xfrm>
              <a:off x="8286750" y="1139825"/>
              <a:ext cx="1169988" cy="452437"/>
            </a:xfrm>
            <a:custGeom>
              <a:avLst/>
              <a:gdLst>
                <a:gd name="T0" fmla="*/ 737 w 737"/>
                <a:gd name="T1" fmla="*/ 233 h 285"/>
                <a:gd name="T2" fmla="*/ 378 w 737"/>
                <a:gd name="T3" fmla="*/ 0 h 285"/>
                <a:gd name="T4" fmla="*/ 0 w 737"/>
                <a:gd name="T5" fmla="*/ 5 h 285"/>
                <a:gd name="T6" fmla="*/ 95 w 737"/>
                <a:gd name="T7" fmla="*/ 146 h 285"/>
                <a:gd name="T8" fmla="*/ 100 w 737"/>
                <a:gd name="T9" fmla="*/ 154 h 285"/>
                <a:gd name="T10" fmla="*/ 580 w 737"/>
                <a:gd name="T11" fmla="*/ 283 h 285"/>
                <a:gd name="T12" fmla="*/ 582 w 737"/>
                <a:gd name="T13" fmla="*/ 285 h 285"/>
                <a:gd name="T14" fmla="*/ 737 w 737"/>
                <a:gd name="T15" fmla="*/ 23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7" h="285">
                  <a:moveTo>
                    <a:pt x="737" y="233"/>
                  </a:moveTo>
                  <a:lnTo>
                    <a:pt x="378" y="0"/>
                  </a:lnTo>
                  <a:lnTo>
                    <a:pt x="0" y="5"/>
                  </a:lnTo>
                  <a:lnTo>
                    <a:pt x="95" y="146"/>
                  </a:lnTo>
                  <a:lnTo>
                    <a:pt x="100" y="154"/>
                  </a:lnTo>
                  <a:lnTo>
                    <a:pt x="580" y="283"/>
                  </a:lnTo>
                  <a:lnTo>
                    <a:pt x="582" y="285"/>
                  </a:lnTo>
                  <a:lnTo>
                    <a:pt x="737" y="233"/>
                  </a:lnTo>
                  <a:close/>
                </a:path>
              </a:pathLst>
            </a:custGeom>
            <a:solidFill>
              <a:srgbClr val="37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82"/>
            <p:cNvSpPr/>
            <p:nvPr/>
          </p:nvSpPr>
          <p:spPr bwMode="auto">
            <a:xfrm>
              <a:off x="8478838" y="1676400"/>
              <a:ext cx="369888" cy="369887"/>
            </a:xfrm>
            <a:custGeom>
              <a:avLst/>
              <a:gdLst>
                <a:gd name="T0" fmla="*/ 82 w 89"/>
                <a:gd name="T1" fmla="*/ 57 h 89"/>
                <a:gd name="T2" fmla="*/ 32 w 89"/>
                <a:gd name="T3" fmla="*/ 83 h 89"/>
                <a:gd name="T4" fmla="*/ 6 w 89"/>
                <a:gd name="T5" fmla="*/ 33 h 89"/>
                <a:gd name="T6" fmla="*/ 56 w 89"/>
                <a:gd name="T7" fmla="*/ 7 h 89"/>
                <a:gd name="T8" fmla="*/ 82 w 89"/>
                <a:gd name="T9" fmla="*/ 5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82" y="57"/>
                  </a:moveTo>
                  <a:cubicBezTo>
                    <a:pt x="76" y="78"/>
                    <a:pt x="53" y="89"/>
                    <a:pt x="32" y="83"/>
                  </a:cubicBezTo>
                  <a:cubicBezTo>
                    <a:pt x="11" y="76"/>
                    <a:pt x="0" y="54"/>
                    <a:pt x="6" y="33"/>
                  </a:cubicBezTo>
                  <a:cubicBezTo>
                    <a:pt x="13" y="12"/>
                    <a:pt x="35" y="0"/>
                    <a:pt x="56" y="7"/>
                  </a:cubicBezTo>
                  <a:cubicBezTo>
                    <a:pt x="77" y="13"/>
                    <a:pt x="89" y="36"/>
                    <a:pt x="82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83"/>
            <p:cNvSpPr/>
            <p:nvPr/>
          </p:nvSpPr>
          <p:spPr bwMode="auto">
            <a:xfrm>
              <a:off x="8578850" y="1766888"/>
              <a:ext cx="177800" cy="138112"/>
            </a:xfrm>
            <a:custGeom>
              <a:avLst/>
              <a:gdLst>
                <a:gd name="T0" fmla="*/ 5 w 43"/>
                <a:gd name="T1" fmla="*/ 18 h 33"/>
                <a:gd name="T2" fmla="*/ 27 w 43"/>
                <a:gd name="T3" fmla="*/ 22 h 33"/>
                <a:gd name="T4" fmla="*/ 29 w 43"/>
                <a:gd name="T5" fmla="*/ 23 h 33"/>
                <a:gd name="T6" fmla="*/ 38 w 43"/>
                <a:gd name="T7" fmla="*/ 33 h 33"/>
                <a:gd name="T8" fmla="*/ 40 w 43"/>
                <a:gd name="T9" fmla="*/ 29 h 33"/>
                <a:gd name="T10" fmla="*/ 26 w 43"/>
                <a:gd name="T11" fmla="*/ 3 h 33"/>
                <a:gd name="T12" fmla="*/ 1 w 43"/>
                <a:gd name="T13" fmla="*/ 17 h 33"/>
                <a:gd name="T14" fmla="*/ 0 w 43"/>
                <a:gd name="T15" fmla="*/ 20 h 33"/>
                <a:gd name="T16" fmla="*/ 5 w 43"/>
                <a:gd name="T17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3">
                  <a:moveTo>
                    <a:pt x="5" y="18"/>
                  </a:moveTo>
                  <a:cubicBezTo>
                    <a:pt x="12" y="16"/>
                    <a:pt x="21" y="17"/>
                    <a:pt x="27" y="22"/>
                  </a:cubicBezTo>
                  <a:cubicBezTo>
                    <a:pt x="28" y="22"/>
                    <a:pt x="28" y="22"/>
                    <a:pt x="29" y="23"/>
                  </a:cubicBezTo>
                  <a:cubicBezTo>
                    <a:pt x="33" y="25"/>
                    <a:pt x="36" y="29"/>
                    <a:pt x="38" y="33"/>
                  </a:cubicBezTo>
                  <a:cubicBezTo>
                    <a:pt x="39" y="32"/>
                    <a:pt x="39" y="30"/>
                    <a:pt x="40" y="29"/>
                  </a:cubicBezTo>
                  <a:cubicBezTo>
                    <a:pt x="43" y="18"/>
                    <a:pt x="37" y="7"/>
                    <a:pt x="26" y="3"/>
                  </a:cubicBezTo>
                  <a:cubicBezTo>
                    <a:pt x="16" y="0"/>
                    <a:pt x="4" y="6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2" y="19"/>
                    <a:pt x="3" y="18"/>
                    <a:pt x="5" y="18"/>
                  </a:cubicBezTo>
                  <a:close/>
                </a:path>
              </a:pathLst>
            </a:custGeom>
            <a:solidFill>
              <a:srgbClr val="37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84"/>
            <p:cNvSpPr/>
            <p:nvPr/>
          </p:nvSpPr>
          <p:spPr bwMode="auto">
            <a:xfrm>
              <a:off x="8428038" y="2017713"/>
              <a:ext cx="320675" cy="241300"/>
            </a:xfrm>
            <a:custGeom>
              <a:avLst/>
              <a:gdLst>
                <a:gd name="T0" fmla="*/ 73 w 77"/>
                <a:gd name="T1" fmla="*/ 40 h 58"/>
                <a:gd name="T2" fmla="*/ 31 w 77"/>
                <a:gd name="T3" fmla="*/ 52 h 58"/>
                <a:gd name="T4" fmla="*/ 4 w 77"/>
                <a:gd name="T5" fmla="*/ 18 h 58"/>
                <a:gd name="T6" fmla="*/ 46 w 77"/>
                <a:gd name="T7" fmla="*/ 6 h 58"/>
                <a:gd name="T8" fmla="*/ 73 w 77"/>
                <a:gd name="T9" fmla="*/ 4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8">
                  <a:moveTo>
                    <a:pt x="73" y="40"/>
                  </a:moveTo>
                  <a:cubicBezTo>
                    <a:pt x="69" y="53"/>
                    <a:pt x="51" y="58"/>
                    <a:pt x="31" y="52"/>
                  </a:cubicBezTo>
                  <a:cubicBezTo>
                    <a:pt x="12" y="46"/>
                    <a:pt x="0" y="31"/>
                    <a:pt x="4" y="18"/>
                  </a:cubicBezTo>
                  <a:cubicBezTo>
                    <a:pt x="8" y="6"/>
                    <a:pt x="26" y="0"/>
                    <a:pt x="46" y="6"/>
                  </a:cubicBezTo>
                  <a:cubicBezTo>
                    <a:pt x="65" y="12"/>
                    <a:pt x="77" y="27"/>
                    <a:pt x="73" y="40"/>
                  </a:cubicBezTo>
                  <a:close/>
                </a:path>
              </a:pathLst>
            </a:custGeom>
            <a:solidFill>
              <a:srgbClr val="FF9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85"/>
            <p:cNvSpPr/>
            <p:nvPr/>
          </p:nvSpPr>
          <p:spPr bwMode="auto">
            <a:xfrm>
              <a:off x="8016875" y="1722438"/>
              <a:ext cx="295275" cy="357187"/>
            </a:xfrm>
            <a:custGeom>
              <a:avLst/>
              <a:gdLst>
                <a:gd name="T0" fmla="*/ 58 w 71"/>
                <a:gd name="T1" fmla="*/ 33 h 86"/>
                <a:gd name="T2" fmla="*/ 6 w 71"/>
                <a:gd name="T3" fmla="*/ 0 h 86"/>
                <a:gd name="T4" fmla="*/ 22 w 71"/>
                <a:gd name="T5" fmla="*/ 49 h 86"/>
                <a:gd name="T6" fmla="*/ 0 w 71"/>
                <a:gd name="T7" fmla="*/ 86 h 86"/>
                <a:gd name="T8" fmla="*/ 51 w 71"/>
                <a:gd name="T9" fmla="*/ 79 h 86"/>
                <a:gd name="T10" fmla="*/ 58 w 71"/>
                <a:gd name="T11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86">
                  <a:moveTo>
                    <a:pt x="58" y="3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1" y="79"/>
                    <a:pt x="71" y="57"/>
                    <a:pt x="58" y="33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86"/>
            <p:cNvSpPr/>
            <p:nvPr/>
          </p:nvSpPr>
          <p:spPr bwMode="auto">
            <a:xfrm>
              <a:off x="8653463" y="2525713"/>
              <a:ext cx="811213" cy="487362"/>
            </a:xfrm>
            <a:custGeom>
              <a:avLst/>
              <a:gdLst>
                <a:gd name="T0" fmla="*/ 19 w 195"/>
                <a:gd name="T1" fmla="*/ 22 h 117"/>
                <a:gd name="T2" fmla="*/ 195 w 195"/>
                <a:gd name="T3" fmla="*/ 55 h 117"/>
                <a:gd name="T4" fmla="*/ 78 w 195"/>
                <a:gd name="T5" fmla="*/ 38 h 117"/>
                <a:gd name="T6" fmla="*/ 19 w 195"/>
                <a:gd name="T7" fmla="*/ 2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117">
                  <a:moveTo>
                    <a:pt x="19" y="22"/>
                  </a:moveTo>
                  <a:cubicBezTo>
                    <a:pt x="0" y="50"/>
                    <a:pt x="78" y="117"/>
                    <a:pt x="195" y="55"/>
                  </a:cubicBezTo>
                  <a:cubicBezTo>
                    <a:pt x="195" y="55"/>
                    <a:pt x="117" y="62"/>
                    <a:pt x="78" y="38"/>
                  </a:cubicBezTo>
                  <a:cubicBezTo>
                    <a:pt x="48" y="20"/>
                    <a:pt x="32" y="0"/>
                    <a:pt x="19" y="2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595496" y="948690"/>
            <a:ext cx="439293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6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ea"/>
              </a:rPr>
              <a:t>学习提示</a:t>
            </a:r>
            <a:r>
              <a:rPr lang="en-US" altLang="zh-CN" sz="6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ea"/>
              </a:rPr>
              <a:t>1</a:t>
            </a:r>
            <a:r>
              <a:rPr lang="zh-CN" altLang="zh-CN" sz="6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ea"/>
              </a:rPr>
              <a:t>：</a:t>
            </a:r>
            <a:endParaRPr lang="zh-CN" altLang="zh-CN" sz="60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0000FF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1615" y="2921000"/>
            <a:ext cx="97986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en-US" sz="4800" b="1">
                <a:latin typeface="黑体" panose="02010600030101010101" charset="-122"/>
                <a:ea typeface="黑体" panose="02010600030101010101" charset="-122"/>
              </a:rPr>
              <a:t> 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请</a:t>
            </a:r>
            <a:r>
              <a:rPr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借助拼音</a:t>
            </a:r>
            <a:r>
              <a:rPr lang="zh-CN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自由读课文，</a:t>
            </a:r>
            <a:r>
              <a:rPr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读准字音，</a:t>
            </a:r>
            <a:r>
              <a:rPr lang="zh-CN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课后双横线里的字，哪些是你已经认识的？不认识的字要多读几遍。</a:t>
            </a:r>
            <a:endParaRPr lang="zh-CN" sz="480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0220" y="927100"/>
            <a:ext cx="4822190" cy="5134610"/>
          </a:xfrm>
        </p:spPr>
        <p:txBody>
          <a:bodyPr>
            <a:normAutofit fontScale="90000"/>
          </a:bodyPr>
          <a:lstStyle/>
          <a:p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今天早上，太阳从渡口对岸山岗后面升上来了，我看见喜鹊阿姨站在窝边，指着上升的太阳，问喜鹊弟弟：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鹊！鹊鹊鹊？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b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我懂得，她问话的意思是：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看！那是什么？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b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喜鹊弟弟一齐快乐地回答：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鹊！鹊鹊！鹊鹊鹊！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b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我懂得，喜鹊弟弟很快给出了答案：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妈妈，那是太阳！太阳升上来了！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" name="图片 3" descr="看太阳升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4025" y="307975"/>
            <a:ext cx="5707380" cy="624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50" y="154940"/>
            <a:ext cx="1161351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     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看到下面的情景，你会想到什么？试着写一写。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  <a:cs typeface="宋体" panose="02010600030101010101" pitchFamily="2" charset="-122"/>
                <a:sym typeface="+mn-ea"/>
              </a:rPr>
              <a:t>同桌互相读一读对方所写的内容。</a:t>
            </a:r>
            <a:endParaRPr lang="zh-CN" altLang="en-US" sz="36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65290" y="2802255"/>
            <a:ext cx="5328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妈妈！妈妈！我要吃虫子！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240" y="1655445"/>
            <a:ext cx="115157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我看见喜鹊阿姨找了一条虫子回来，站在窝边。喜鹊弟弟一齐叫道：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鹊！鹊！鹊鹊鹊！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我懂得，他们的意思是：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“___________________ ”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56300" y="4834255"/>
            <a:ext cx="5304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慢点！慢点！别着急慢点吃！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9240" y="3752850"/>
            <a:ext cx="11824335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喜鹊阿姨把虫子送到喜鹊弟弟的嘴里，叫起来：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鹊，鹊，鹊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……”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 我知道，她是在说：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_______________________ ”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                       </a:t>
            </a:r>
            <a:endParaRPr lang="en-US" altLang="zh-CN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285" y="577850"/>
            <a:ext cx="10515600" cy="1325563"/>
          </a:xfrm>
        </p:spPr>
        <p:txBody>
          <a:bodyPr/>
          <a:lstStyle/>
          <a:p>
            <a:pPr algn="l"/>
            <a:r>
              <a:rPr lang="en-US" altLang="zh-CN" b="1"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en-US" altLang="zh-CN" sz="6000" b="1">
                <a:latin typeface="仿宋" panose="02010609060101010101" charset="-122"/>
                <a:ea typeface="仿宋" panose="02010609060101010101" charset="-122"/>
              </a:rPr>
              <a:t>  </a:t>
            </a:r>
            <a:r>
              <a:rPr lang="zh-CN" altLang="en-US" sz="60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我真高兴啊！</a:t>
            </a:r>
            <a:endParaRPr lang="zh-CN" altLang="en-US" sz="60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9025" y="2174240"/>
            <a:ext cx="10515600" cy="9582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/>
              <a:t>     </a:t>
            </a:r>
            <a:r>
              <a:rPr lang="zh-CN" altLang="en-US" sz="4000" b="1">
                <a:solidFill>
                  <a:srgbClr val="0000FF"/>
                </a:solidFill>
                <a:latin typeface="+mn-ea"/>
              </a:rPr>
              <a:t>“我”为什么会觉得“真高兴”？</a:t>
            </a:r>
            <a:endParaRPr lang="zh-CN" altLang="en-US" sz="4000" b="1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6950" y="577850"/>
            <a:ext cx="1950085" cy="1905635"/>
          </a:xfrm>
        </p:spPr>
        <p:txBody>
          <a:bodyPr>
            <a:normAutofit fontScale="90000"/>
          </a:bodyPr>
          <a:lstStyle/>
          <a:p>
            <a:r>
              <a:rPr lang="en-US" altLang="zh-CN" sz="6000" b="1">
                <a:solidFill>
                  <a:srgbClr val="002060"/>
                </a:solidFill>
                <a:latin typeface="+mj-ea"/>
                <a:sym typeface="+mn-ea"/>
              </a:rPr>
              <a:t>chēng</a:t>
            </a:r>
            <a:r>
              <a:rPr lang="en-US" altLang="zh-CN" sz="96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96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br>
              <a:rPr lang="zh-CN" altLang="en-US" sz="9600" b="1"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zh-CN" altLang="en-US" sz="96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撑</a:t>
            </a:r>
            <a:endParaRPr lang="zh-CN" altLang="en-US" sz="9600" b="1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911860" y="3286125"/>
            <a:ext cx="2789555" cy="2031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撑</a:t>
            </a:r>
            <a:r>
              <a:rPr lang="zh-CN" altLang="en-US" sz="8800" b="1">
                <a:latin typeface="楷体" panose="02010609060101010101" charset="-122"/>
                <a:ea typeface="楷体" panose="02010609060101010101" charset="-122"/>
                <a:sym typeface="+mn-ea"/>
              </a:rPr>
              <a:t>船</a:t>
            </a:r>
            <a:endParaRPr lang="en-US" altLang="zh-CN" sz="8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4074160" y="3345180"/>
            <a:ext cx="2789555" cy="2031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撑</a:t>
            </a:r>
            <a:r>
              <a:rPr lang="zh-CN" altLang="en-US" sz="8800" b="1">
                <a:latin typeface="楷体" panose="02010609060101010101" charset="-122"/>
                <a:ea typeface="楷体" panose="02010609060101010101" charset="-122"/>
                <a:sym typeface="+mn-ea"/>
              </a:rPr>
              <a:t>伞</a:t>
            </a:r>
            <a:endParaRPr lang="en-US" altLang="zh-CN" sz="8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7313930" y="3286125"/>
            <a:ext cx="3360420" cy="2031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800" b="1">
                <a:latin typeface="楷体" panose="02010609060101010101" charset="-122"/>
                <a:ea typeface="楷体" panose="02010609060101010101" charset="-122"/>
                <a:sym typeface="+mn-ea"/>
              </a:rPr>
              <a:t>吃</a:t>
            </a:r>
            <a:r>
              <a:rPr lang="zh-CN" altLang="en-US" sz="88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撑</a:t>
            </a:r>
            <a:r>
              <a:rPr lang="zh-CN" altLang="en-US" sz="8800" b="1">
                <a:latin typeface="楷体" panose="02010609060101010101" charset="-122"/>
                <a:ea typeface="楷体" panose="02010609060101010101" charset="-122"/>
                <a:sym typeface="+mn-ea"/>
              </a:rPr>
              <a:t>了</a:t>
            </a:r>
            <a:endParaRPr lang="en-US" altLang="zh-CN" sz="8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5263" y="6738938"/>
            <a:ext cx="118157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b="1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jiāo </a:t>
            </a:r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</a:t>
            </a:r>
            <a:r>
              <a:rPr lang="en-US" altLang="zh-CN" b="1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dǒng</a:t>
            </a:r>
            <a:r>
              <a:rPr lang="en-US" altLang="zh-CN" b="1">
                <a:ea typeface="楷体_GB2312" panose="02010609030101010101" charset="-122"/>
                <a:sym typeface="+mn-ea"/>
              </a:rPr>
              <a:t> </a:t>
            </a:r>
            <a:endParaRPr lang="en-US" altLang="zh-CN" b="1">
              <a:ea typeface="楷体_GB2312" panose="02010609030101010101" charset="-122"/>
              <a:sym typeface="+mn-ea"/>
            </a:endParaRPr>
          </a:p>
          <a:p>
            <a:endParaRPr lang="en-US" altLang="zh-CN" b="1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0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201"/>
          <p:cNvSpPr/>
          <p:nvPr/>
        </p:nvSpPr>
        <p:spPr bwMode="auto">
          <a:xfrm flipH="1" flipV="1">
            <a:off x="341180" y="1540272"/>
            <a:ext cx="1962411" cy="1316831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3"/>
          <p:cNvSpPr/>
          <p:nvPr/>
        </p:nvSpPr>
        <p:spPr bwMode="auto">
          <a:xfrm>
            <a:off x="9359901" y="5070136"/>
            <a:ext cx="2255838" cy="1619250"/>
          </a:xfrm>
          <a:custGeom>
            <a:avLst/>
            <a:gdLst>
              <a:gd name="T0" fmla="*/ 511 w 542"/>
              <a:gd name="T1" fmla="*/ 0 h 389"/>
              <a:gd name="T2" fmla="*/ 492 w 542"/>
              <a:gd name="T3" fmla="*/ 11 h 389"/>
              <a:gd name="T4" fmla="*/ 481 w 542"/>
              <a:gd name="T5" fmla="*/ 49 h 389"/>
              <a:gd name="T6" fmla="*/ 470 w 542"/>
              <a:gd name="T7" fmla="*/ 92 h 389"/>
              <a:gd name="T8" fmla="*/ 435 w 542"/>
              <a:gd name="T9" fmla="*/ 170 h 389"/>
              <a:gd name="T10" fmla="*/ 329 w 542"/>
              <a:gd name="T11" fmla="*/ 289 h 389"/>
              <a:gd name="T12" fmla="*/ 105 w 542"/>
              <a:gd name="T13" fmla="*/ 362 h 389"/>
              <a:gd name="T14" fmla="*/ 8 w 542"/>
              <a:gd name="T15" fmla="*/ 349 h 389"/>
              <a:gd name="T16" fmla="*/ 7 w 542"/>
              <a:gd name="T17" fmla="*/ 349 h 389"/>
              <a:gd name="T18" fmla="*/ 5 w 542"/>
              <a:gd name="T19" fmla="*/ 358 h 389"/>
              <a:gd name="T20" fmla="*/ 154 w 542"/>
              <a:gd name="T21" fmla="*/ 389 h 389"/>
              <a:gd name="T22" fmla="*/ 353 w 542"/>
              <a:gd name="T23" fmla="*/ 330 h 389"/>
              <a:gd name="T24" fmla="*/ 477 w 542"/>
              <a:gd name="T25" fmla="*/ 201 h 389"/>
              <a:gd name="T26" fmla="*/ 516 w 542"/>
              <a:gd name="T27" fmla="*/ 116 h 389"/>
              <a:gd name="T28" fmla="*/ 532 w 542"/>
              <a:gd name="T29" fmla="*/ 16 h 389"/>
              <a:gd name="T30" fmla="*/ 511 w 542"/>
              <a:gd name="T3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2" h="389">
                <a:moveTo>
                  <a:pt x="511" y="0"/>
                </a:moveTo>
                <a:cubicBezTo>
                  <a:pt x="504" y="0"/>
                  <a:pt x="497" y="4"/>
                  <a:pt x="492" y="11"/>
                </a:cubicBezTo>
                <a:cubicBezTo>
                  <a:pt x="485" y="22"/>
                  <a:pt x="483" y="36"/>
                  <a:pt x="481" y="49"/>
                </a:cubicBezTo>
                <a:cubicBezTo>
                  <a:pt x="478" y="63"/>
                  <a:pt x="474" y="78"/>
                  <a:pt x="470" y="92"/>
                </a:cubicBezTo>
                <a:cubicBezTo>
                  <a:pt x="461" y="119"/>
                  <a:pt x="450" y="145"/>
                  <a:pt x="435" y="170"/>
                </a:cubicBezTo>
                <a:cubicBezTo>
                  <a:pt x="409" y="216"/>
                  <a:pt x="372" y="258"/>
                  <a:pt x="329" y="289"/>
                </a:cubicBezTo>
                <a:cubicBezTo>
                  <a:pt x="262" y="337"/>
                  <a:pt x="185" y="362"/>
                  <a:pt x="105" y="362"/>
                </a:cubicBezTo>
                <a:cubicBezTo>
                  <a:pt x="73" y="362"/>
                  <a:pt x="40" y="358"/>
                  <a:pt x="8" y="349"/>
                </a:cubicBezTo>
                <a:cubicBezTo>
                  <a:pt x="8" y="349"/>
                  <a:pt x="8" y="349"/>
                  <a:pt x="7" y="349"/>
                </a:cubicBezTo>
                <a:cubicBezTo>
                  <a:pt x="3" y="349"/>
                  <a:pt x="0" y="356"/>
                  <a:pt x="5" y="358"/>
                </a:cubicBezTo>
                <a:cubicBezTo>
                  <a:pt x="53" y="379"/>
                  <a:pt x="103" y="389"/>
                  <a:pt x="154" y="389"/>
                </a:cubicBezTo>
                <a:cubicBezTo>
                  <a:pt x="223" y="389"/>
                  <a:pt x="292" y="370"/>
                  <a:pt x="353" y="330"/>
                </a:cubicBezTo>
                <a:cubicBezTo>
                  <a:pt x="403" y="297"/>
                  <a:pt x="446" y="252"/>
                  <a:pt x="477" y="201"/>
                </a:cubicBezTo>
                <a:cubicBezTo>
                  <a:pt x="493" y="174"/>
                  <a:pt x="506" y="145"/>
                  <a:pt x="516" y="116"/>
                </a:cubicBezTo>
                <a:cubicBezTo>
                  <a:pt x="526" y="88"/>
                  <a:pt x="542" y="45"/>
                  <a:pt x="532" y="16"/>
                </a:cubicBezTo>
                <a:cubicBezTo>
                  <a:pt x="529" y="6"/>
                  <a:pt x="520" y="0"/>
                  <a:pt x="5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8645" y="598170"/>
            <a:ext cx="16186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atin typeface="+mj-ea"/>
                <a:ea typeface="+mj-ea"/>
              </a:rPr>
              <a:t>懂</a:t>
            </a:r>
            <a:endParaRPr lang="en-US" altLang="zh-CN" sz="7200" b="1">
              <a:solidFill>
                <a:srgbClr val="FF0000"/>
              </a:solidFill>
              <a:latin typeface="+mj-ea"/>
              <a:ea typeface="+mj-ea"/>
              <a:sym typeface="+mn-ea"/>
            </a:endParaRPr>
          </a:p>
          <a:p>
            <a:r>
              <a:rPr lang="zh-CN" altLang="en-US" sz="7200" b="1">
                <a:latin typeface="+mj-ea"/>
                <a:ea typeface="+mj-ea"/>
              </a:rPr>
              <a:t>案</a:t>
            </a:r>
            <a:endParaRPr lang="zh-CN" altLang="en-US" sz="7200" b="1">
              <a:latin typeface="+mj-ea"/>
              <a:ea typeface="+mj-ea"/>
            </a:endParaRPr>
          </a:p>
          <a:p>
            <a:r>
              <a:rPr lang="zh-CN" altLang="en-US" sz="7200" b="1">
                <a:latin typeface="+mj-ea"/>
                <a:ea typeface="+mj-ea"/>
              </a:rPr>
              <a:t>教</a:t>
            </a: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91055" y="598170"/>
            <a:ext cx="996632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懂事  听懂  弄不懂</a:t>
            </a:r>
            <a:endParaRPr lang="zh-CN" altLang="en-US" sz="6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91055" y="1750695"/>
            <a:ext cx="996632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案件  案情  教案</a:t>
            </a:r>
            <a:endParaRPr lang="zh-CN" altLang="en-US" sz="6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19300" y="2857500"/>
            <a:ext cx="996632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jiào 教育  教师 </a:t>
            </a:r>
            <a:endParaRPr lang="zh-CN" altLang="en-US" sz="6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jiāo 教书  教课</a:t>
            </a:r>
            <a:endParaRPr lang="zh-CN" altLang="en-US" sz="6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7" grpId="0"/>
      <p:bldP spid="11" grpId="0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5263" y="6738938"/>
            <a:ext cx="118157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95263" y="127001"/>
            <a:ext cx="11815763" cy="669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0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201"/>
          <p:cNvSpPr/>
          <p:nvPr/>
        </p:nvSpPr>
        <p:spPr bwMode="auto">
          <a:xfrm flipH="1" flipV="1">
            <a:off x="341180" y="1540272"/>
            <a:ext cx="1962411" cy="1316831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3"/>
          <p:cNvSpPr/>
          <p:nvPr/>
        </p:nvSpPr>
        <p:spPr bwMode="auto">
          <a:xfrm>
            <a:off x="9359901" y="5070136"/>
            <a:ext cx="2255838" cy="1619250"/>
          </a:xfrm>
          <a:custGeom>
            <a:avLst/>
            <a:gdLst>
              <a:gd name="T0" fmla="*/ 511 w 542"/>
              <a:gd name="T1" fmla="*/ 0 h 389"/>
              <a:gd name="T2" fmla="*/ 492 w 542"/>
              <a:gd name="T3" fmla="*/ 11 h 389"/>
              <a:gd name="T4" fmla="*/ 481 w 542"/>
              <a:gd name="T5" fmla="*/ 49 h 389"/>
              <a:gd name="T6" fmla="*/ 470 w 542"/>
              <a:gd name="T7" fmla="*/ 92 h 389"/>
              <a:gd name="T8" fmla="*/ 435 w 542"/>
              <a:gd name="T9" fmla="*/ 170 h 389"/>
              <a:gd name="T10" fmla="*/ 329 w 542"/>
              <a:gd name="T11" fmla="*/ 289 h 389"/>
              <a:gd name="T12" fmla="*/ 105 w 542"/>
              <a:gd name="T13" fmla="*/ 362 h 389"/>
              <a:gd name="T14" fmla="*/ 8 w 542"/>
              <a:gd name="T15" fmla="*/ 349 h 389"/>
              <a:gd name="T16" fmla="*/ 7 w 542"/>
              <a:gd name="T17" fmla="*/ 349 h 389"/>
              <a:gd name="T18" fmla="*/ 5 w 542"/>
              <a:gd name="T19" fmla="*/ 358 h 389"/>
              <a:gd name="T20" fmla="*/ 154 w 542"/>
              <a:gd name="T21" fmla="*/ 389 h 389"/>
              <a:gd name="T22" fmla="*/ 353 w 542"/>
              <a:gd name="T23" fmla="*/ 330 h 389"/>
              <a:gd name="T24" fmla="*/ 477 w 542"/>
              <a:gd name="T25" fmla="*/ 201 h 389"/>
              <a:gd name="T26" fmla="*/ 516 w 542"/>
              <a:gd name="T27" fmla="*/ 116 h 389"/>
              <a:gd name="T28" fmla="*/ 532 w 542"/>
              <a:gd name="T29" fmla="*/ 16 h 389"/>
              <a:gd name="T30" fmla="*/ 511 w 542"/>
              <a:gd name="T3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2" h="389">
                <a:moveTo>
                  <a:pt x="511" y="0"/>
                </a:moveTo>
                <a:cubicBezTo>
                  <a:pt x="504" y="0"/>
                  <a:pt x="497" y="4"/>
                  <a:pt x="492" y="11"/>
                </a:cubicBezTo>
                <a:cubicBezTo>
                  <a:pt x="485" y="22"/>
                  <a:pt x="483" y="36"/>
                  <a:pt x="481" y="49"/>
                </a:cubicBezTo>
                <a:cubicBezTo>
                  <a:pt x="478" y="63"/>
                  <a:pt x="474" y="78"/>
                  <a:pt x="470" y="92"/>
                </a:cubicBezTo>
                <a:cubicBezTo>
                  <a:pt x="461" y="119"/>
                  <a:pt x="450" y="145"/>
                  <a:pt x="435" y="170"/>
                </a:cubicBezTo>
                <a:cubicBezTo>
                  <a:pt x="409" y="216"/>
                  <a:pt x="372" y="258"/>
                  <a:pt x="329" y="289"/>
                </a:cubicBezTo>
                <a:cubicBezTo>
                  <a:pt x="262" y="337"/>
                  <a:pt x="185" y="362"/>
                  <a:pt x="105" y="362"/>
                </a:cubicBezTo>
                <a:cubicBezTo>
                  <a:pt x="73" y="362"/>
                  <a:pt x="40" y="358"/>
                  <a:pt x="8" y="349"/>
                </a:cubicBezTo>
                <a:cubicBezTo>
                  <a:pt x="8" y="349"/>
                  <a:pt x="8" y="349"/>
                  <a:pt x="7" y="349"/>
                </a:cubicBezTo>
                <a:cubicBezTo>
                  <a:pt x="3" y="349"/>
                  <a:pt x="0" y="356"/>
                  <a:pt x="5" y="358"/>
                </a:cubicBezTo>
                <a:cubicBezTo>
                  <a:pt x="53" y="379"/>
                  <a:pt x="103" y="389"/>
                  <a:pt x="154" y="389"/>
                </a:cubicBezTo>
                <a:cubicBezTo>
                  <a:pt x="223" y="389"/>
                  <a:pt x="292" y="370"/>
                  <a:pt x="353" y="330"/>
                </a:cubicBezTo>
                <a:cubicBezTo>
                  <a:pt x="403" y="297"/>
                  <a:pt x="446" y="252"/>
                  <a:pt x="477" y="201"/>
                </a:cubicBezTo>
                <a:cubicBezTo>
                  <a:pt x="493" y="174"/>
                  <a:pt x="506" y="145"/>
                  <a:pt x="516" y="116"/>
                </a:cubicBezTo>
                <a:cubicBezTo>
                  <a:pt x="526" y="88"/>
                  <a:pt x="542" y="45"/>
                  <a:pt x="532" y="16"/>
                </a:cubicBezTo>
                <a:cubicBezTo>
                  <a:pt x="529" y="6"/>
                  <a:pt x="520" y="0"/>
                  <a:pt x="5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32075" y="1272540"/>
            <a:ext cx="543369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mǔ       </a:t>
            </a:r>
            <a:r>
              <a:rPr lang="en-US" altLang="zh-CN" sz="60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  </a:t>
            </a:r>
            <a:r>
              <a:rPr lang="en-US" altLang="zh-CN" sz="6000" b="1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gāng</a:t>
            </a:r>
            <a:r>
              <a:rPr lang="en-US" altLang="zh-CN" sz="6000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  </a:t>
            </a:r>
            <a:endParaRPr lang="en-US" altLang="zh-CN" sz="6000">
              <a:solidFill>
                <a:srgbClr val="FF0000"/>
              </a:solidFill>
              <a:ea typeface="楷体_GB2312" panose="02010609030101010101" charset="-122"/>
              <a:sym typeface="+mn-ea"/>
            </a:endParaRPr>
          </a:p>
          <a:p>
            <a:r>
              <a:rPr lang="zh-CN" altLang="en-US" sz="9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母</a:t>
            </a: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9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冈</a:t>
            </a:r>
            <a:endParaRPr lang="zh-CN" altLang="en-US" sz="9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90625" y="3764280"/>
            <a:ext cx="8778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ea typeface="楷体_GB2312" panose="02010609030101010101" charset="-122"/>
              </a:rPr>
              <a:t>       </a:t>
            </a:r>
            <a:endParaRPr lang="en-US" altLang="zh-CN" sz="4000"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1400" y="422910"/>
            <a:ext cx="10515600" cy="2195195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sz="6600" b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mǔ</a:t>
            </a:r>
            <a:r>
              <a:rPr lang="en-US" altLang="zh-CN" sz="9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</a:t>
            </a:r>
            <a:br>
              <a:rPr lang="en-US" altLang="zh-CN" sz="9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zh-CN" altLang="en-US" sz="9600">
                <a:solidFill>
                  <a:srgbClr val="FF0000"/>
                </a:solidFill>
                <a:latin typeface="+mj-ea"/>
                <a:sym typeface="+mn-ea"/>
              </a:rPr>
              <a:t>母</a:t>
            </a:r>
            <a:endParaRPr lang="zh-CN" altLang="en-US" sz="9600">
              <a:solidFill>
                <a:srgbClr val="FF0000"/>
              </a:solidFill>
              <a:latin typeface="+mj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304540"/>
            <a:ext cx="10515600" cy="215646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en-US" altLang="zh-CN" sz="3600" b="1"/>
              <a:t>        </a:t>
            </a:r>
            <a:r>
              <a:rPr lang="zh-CN" altLang="en-US" sz="6600" b="1"/>
              <a:t>母亲    祖母    姑母    姨母     </a:t>
            </a:r>
            <a:endParaRPr lang="zh-CN" altLang="en-US" sz="6600" b="1"/>
          </a:p>
          <a:p>
            <a:pPr marL="0" indent="0">
              <a:buNone/>
            </a:pPr>
            <a:r>
              <a:rPr lang="zh-CN" altLang="en-US" sz="6600" b="1"/>
              <a:t>    父母    舅母    继母    岳母</a:t>
            </a:r>
            <a:r>
              <a:rPr lang="en-US" altLang="zh-CN" sz="6600" b="1"/>
              <a:t>......</a:t>
            </a:r>
            <a:endParaRPr lang="en-US" altLang="zh-CN" sz="6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2225" y="211455"/>
            <a:ext cx="2346960" cy="3230880"/>
          </a:xfrm>
        </p:spPr>
        <p:txBody>
          <a:bodyPr>
            <a:normAutofit/>
          </a:bodyPr>
          <a:lstStyle/>
          <a:p>
            <a:r>
              <a:rPr lang="en-US" altLang="zh-CN" sz="7200" b="1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gāng</a:t>
            </a:r>
            <a:r>
              <a:rPr lang="en-US" altLang="zh-CN" sz="7200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 </a:t>
            </a:r>
            <a:r>
              <a:rPr lang="en-US" altLang="zh-CN" sz="9600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 </a:t>
            </a: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</a:t>
            </a:r>
            <a:br>
              <a:rPr lang="zh-CN" altLang="en-US" sz="96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</a:br>
            <a:r>
              <a:rPr lang="zh-CN" altLang="en-US" sz="9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冈</a:t>
            </a:r>
            <a:endParaRPr lang="zh-CN" altLang="en-US" sz="960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4329430" y="211455"/>
            <a:ext cx="2346960" cy="3230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200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 </a:t>
            </a:r>
            <a:r>
              <a:rPr lang="en-US" altLang="zh-CN" sz="9600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 </a:t>
            </a: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</a:t>
            </a:r>
            <a:br>
              <a:rPr lang="zh-CN" altLang="en-US" sz="96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</a:br>
            <a:r>
              <a:rPr lang="zh-CN" altLang="zh-CN" sz="96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网</a:t>
            </a:r>
            <a:endParaRPr lang="zh-CN" altLang="zh-CN" sz="9600" b="1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7104380" y="211455"/>
            <a:ext cx="2346960" cy="3230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200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 </a:t>
            </a:r>
            <a:r>
              <a:rPr lang="en-US" altLang="zh-CN" sz="9600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 </a:t>
            </a: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</a:t>
            </a:r>
            <a:br>
              <a:rPr lang="zh-CN" altLang="en-US" sz="96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</a:b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风</a:t>
            </a:r>
            <a:endParaRPr lang="zh-CN" altLang="en-US" sz="9600"/>
          </a:p>
        </p:txBody>
      </p:sp>
      <p:sp>
        <p:nvSpPr>
          <p:cNvPr id="6" name="文本框 5"/>
          <p:cNvSpPr txBox="1"/>
          <p:nvPr/>
        </p:nvSpPr>
        <p:spPr>
          <a:xfrm>
            <a:off x="1035685" y="3167380"/>
            <a:ext cx="222377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山</a:t>
            </a:r>
            <a:r>
              <a:rPr lang="zh-CN" altLang="en-US" sz="8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冈</a:t>
            </a:r>
            <a:endParaRPr lang="zh-CN" altLang="en-US" sz="80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5685" y="4678045"/>
            <a:ext cx="222377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冈</a:t>
            </a:r>
            <a:r>
              <a:rPr lang="zh-CN" altLang="en-US" sz="8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岭</a:t>
            </a:r>
            <a:endParaRPr lang="zh-CN" altLang="en-US" sz="8000" b="1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47160" y="3167380"/>
            <a:ext cx="222377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上</a:t>
            </a:r>
            <a:r>
              <a:rPr lang="zh-CN" altLang="en-US" sz="8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网</a:t>
            </a:r>
            <a:endParaRPr lang="zh-CN" altLang="en-US" sz="80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47160" y="4678045"/>
            <a:ext cx="222377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鱼</a:t>
            </a:r>
            <a:r>
              <a:rPr lang="zh-CN" altLang="en-US" sz="8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网</a:t>
            </a:r>
            <a:endParaRPr lang="zh-CN" altLang="en-US" sz="80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86575" y="3066415"/>
            <a:ext cx="222377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风</a:t>
            </a:r>
            <a:r>
              <a:rPr lang="zh-CN" altLang="en-US" sz="8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雨</a:t>
            </a:r>
            <a:endParaRPr lang="zh-CN" altLang="en-US" sz="8000" b="1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86575" y="4678045"/>
            <a:ext cx="222377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8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春</a:t>
            </a:r>
            <a:r>
              <a:rPr lang="zh-CN" altLang="en-US" sz="8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风</a:t>
            </a:r>
            <a:endParaRPr lang="zh-CN" altLang="en-US" sz="80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63490" y="1583690"/>
            <a:ext cx="2065020" cy="2813050"/>
          </a:xfrm>
        </p:spPr>
        <p:txBody>
          <a:bodyPr>
            <a:noAutofit/>
          </a:bodyPr>
          <a:lstStyle/>
          <a:p>
            <a:r>
              <a:rPr lang="zh-CN" altLang="en-US" sz="7200" b="1">
                <a:solidFill>
                  <a:srgbClr val="FF0000"/>
                </a:solidFill>
              </a:rPr>
              <a:t>pīn</a:t>
            </a:r>
            <a:br>
              <a:rPr lang="zh-CN" altLang="en-US" sz="9600" b="1">
                <a:solidFill>
                  <a:srgbClr val="FF0000"/>
                </a:solidFill>
              </a:rPr>
            </a:br>
            <a:r>
              <a:rPr lang="zh-CN" altLang="en-US" sz="9600" b="1">
                <a:solidFill>
                  <a:srgbClr val="FF0000"/>
                </a:solidFill>
              </a:rPr>
              <a:t>拼</a:t>
            </a:r>
            <a:endParaRPr lang="zh-CN" altLang="en-US" sz="9600" b="1">
              <a:solidFill>
                <a:srgbClr val="FF0000"/>
              </a:solidFill>
            </a:endParaRPr>
          </a:p>
        </p:txBody>
      </p:sp>
      <p:pic>
        <p:nvPicPr>
          <p:cNvPr id="4" name="图片 3" descr="汉语拼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7435" y="234315"/>
            <a:ext cx="3900170" cy="2910205"/>
          </a:xfrm>
          <a:prstGeom prst="rect">
            <a:avLst/>
          </a:prstGeom>
        </p:spPr>
      </p:pic>
      <p:pic>
        <p:nvPicPr>
          <p:cNvPr id="5" name="图片 4" descr="拼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65" y="3516630"/>
            <a:ext cx="3832860" cy="2900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71280" y="234315"/>
            <a:ext cx="2346325" cy="82994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黑体" panose="02010600030101010101" charset="-122"/>
                <a:ea typeface="黑体" panose="02010600030101010101" charset="-122"/>
              </a:rPr>
              <a:t>拼音</a:t>
            </a:r>
            <a:endParaRPr lang="zh-CN" altLang="en-US" sz="48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43100" y="5587365"/>
            <a:ext cx="2346325" cy="82994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latin typeface="黑体" panose="02010600030101010101" charset="-122"/>
                <a:ea typeface="黑体" panose="02010600030101010101" charset="-122"/>
              </a:rPr>
              <a:t>拼图</a:t>
            </a:r>
            <a:endParaRPr lang="zh-CN" altLang="en-US" sz="4800" b="1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8" name="图片 7" descr="拼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9330" y="3392805"/>
            <a:ext cx="3883025" cy="29622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876030" y="5587365"/>
            <a:ext cx="2346325" cy="82994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latin typeface="黑体" panose="02010600030101010101" charset="-122"/>
                <a:ea typeface="黑体" panose="02010600030101010101" charset="-122"/>
              </a:rPr>
              <a:t>拼装</a:t>
            </a:r>
            <a:endParaRPr lang="en-US" altLang="zh-CN" sz="4800" b="1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10" name="图片 9" descr="拼写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765" y="234315"/>
            <a:ext cx="3934460" cy="30092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93900" y="2413635"/>
            <a:ext cx="2346325" cy="82994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latin typeface="黑体" panose="02010600030101010101" charset="-122"/>
                <a:ea typeface="黑体" panose="02010600030101010101" charset="-122"/>
              </a:rPr>
              <a:t>拼写本</a:t>
            </a:r>
            <a:endParaRPr lang="zh-CN" altLang="en-US" sz="48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9" grpId="0" animBg="1"/>
      <p:bldP spid="13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17"/>
          <p:cNvSpPr txBox="1"/>
          <p:nvPr/>
        </p:nvSpPr>
        <p:spPr>
          <a:xfrm>
            <a:off x="4251008" y="1588770"/>
            <a:ext cx="1120775" cy="13220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楷体" panose="02010609060101010101" charset="-122"/>
                <a:ea typeface="楷体" panose="02010609060101010101" charset="-122"/>
              </a:rPr>
              <a:t>荫</a:t>
            </a:r>
            <a:endParaRPr lang="zh-CN" altLang="en-US" sz="8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2" name="TextBox 19"/>
          <p:cNvSpPr txBox="1"/>
          <p:nvPr/>
        </p:nvSpPr>
        <p:spPr>
          <a:xfrm>
            <a:off x="1678623" y="4104958"/>
            <a:ext cx="1120775" cy="13220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楷体" panose="02010609060101010101" charset="-122"/>
                <a:ea typeface="楷体" panose="02010609060101010101" charset="-122"/>
              </a:rPr>
              <a:t>拼</a:t>
            </a:r>
            <a:endParaRPr lang="zh-CN" altLang="en-US" sz="8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3" name="TextBox 20"/>
          <p:cNvSpPr txBox="1"/>
          <p:nvPr/>
        </p:nvSpPr>
        <p:spPr>
          <a:xfrm>
            <a:off x="5308283" y="4104958"/>
            <a:ext cx="1120775" cy="13220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楷体" panose="02010609060101010101" charset="-122"/>
                <a:ea typeface="楷体" panose="02010609060101010101" charset="-122"/>
              </a:rPr>
              <a:t>冈</a:t>
            </a:r>
            <a:endParaRPr lang="zh-CN" altLang="en-US" sz="8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294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973" y="41687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TextBox 30"/>
          <p:cNvSpPr txBox="1"/>
          <p:nvPr/>
        </p:nvSpPr>
        <p:spPr>
          <a:xfrm>
            <a:off x="933133" y="454025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C060"/>
                </a:solidFill>
                <a:latin typeface="黑体" panose="02010600030101010101" charset="-122"/>
                <a:ea typeface="黑体" panose="02010600030101010101" charset="-122"/>
              </a:rPr>
              <a:t>我会认</a:t>
            </a:r>
            <a:endParaRPr lang="zh-CN" altLang="en-US" sz="2800" b="1" dirty="0">
              <a:solidFill>
                <a:srgbClr val="00C06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2296" name="TextBox 24"/>
          <p:cNvSpPr txBox="1"/>
          <p:nvPr/>
        </p:nvSpPr>
        <p:spPr>
          <a:xfrm>
            <a:off x="3587115" y="4104958"/>
            <a:ext cx="1120775" cy="13220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楷体" panose="02010609060101010101" charset="-122"/>
                <a:ea typeface="楷体" panose="02010609060101010101" charset="-122"/>
              </a:rPr>
              <a:t>母</a:t>
            </a:r>
            <a:endParaRPr lang="zh-CN" altLang="en-US" sz="8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0" name="TextBox 30"/>
          <p:cNvSpPr txBox="1"/>
          <p:nvPr/>
        </p:nvSpPr>
        <p:spPr>
          <a:xfrm>
            <a:off x="2466340" y="1588453"/>
            <a:ext cx="1120775" cy="13220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楷体" panose="02010609060101010101" charset="-122"/>
                <a:ea typeface="楷体" panose="02010609060101010101" charset="-122"/>
              </a:rPr>
              <a:t>渡</a:t>
            </a:r>
            <a:endParaRPr lang="zh-CN" altLang="en-US" sz="8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1" name="TextBox 31"/>
          <p:cNvSpPr txBox="1"/>
          <p:nvPr/>
        </p:nvSpPr>
        <p:spPr>
          <a:xfrm>
            <a:off x="8871903" y="4105275"/>
            <a:ext cx="1120775" cy="13220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楷体" panose="02010609060101010101" charset="-122"/>
                <a:ea typeface="楷体" panose="02010609060101010101" charset="-122"/>
              </a:rPr>
              <a:t>案</a:t>
            </a:r>
            <a:endParaRPr lang="zh-CN" altLang="en-US" sz="8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3" name="TextBox 41"/>
          <p:cNvSpPr txBox="1"/>
          <p:nvPr/>
        </p:nvSpPr>
        <p:spPr>
          <a:xfrm>
            <a:off x="7058978" y="4104958"/>
            <a:ext cx="1120775" cy="13220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楷体" panose="02010609060101010101" charset="-122"/>
                <a:ea typeface="楷体" panose="02010609060101010101" charset="-122"/>
              </a:rPr>
              <a:t>懂</a:t>
            </a:r>
            <a:endParaRPr lang="zh-CN" altLang="en-US" sz="8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TextBox 26"/>
          <p:cNvSpPr txBox="1"/>
          <p:nvPr/>
        </p:nvSpPr>
        <p:spPr>
          <a:xfrm>
            <a:off x="5938520" y="1588770"/>
            <a:ext cx="1120775" cy="13220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楷体" panose="02010609060101010101" charset="-122"/>
                <a:ea typeface="楷体" panose="02010609060101010101" charset="-122"/>
              </a:rPr>
              <a:t>蔽</a:t>
            </a:r>
            <a:endParaRPr lang="zh-CN" altLang="en-US" sz="8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TextBox 28"/>
          <p:cNvSpPr txBox="1"/>
          <p:nvPr/>
        </p:nvSpPr>
        <p:spPr>
          <a:xfrm>
            <a:off x="7671435" y="1588770"/>
            <a:ext cx="1120775" cy="13220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000" b="1" dirty="0">
                <a:latin typeface="楷体" panose="02010609060101010101" charset="-122"/>
                <a:ea typeface="楷体" panose="02010609060101010101" charset="-122"/>
              </a:rPr>
              <a:t>撑</a:t>
            </a:r>
            <a:endParaRPr lang="zh-CN" altLang="en-US" sz="8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956801" y="520414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  <p:bldP spid="12292" grpId="0" bldLvl="0" animBg="1"/>
      <p:bldP spid="12293" grpId="0"/>
      <p:bldP spid="12293" grpId="1" bldLvl="0" animBg="1"/>
      <p:bldP spid="12296" grpId="0" bldLvl="0" animBg="1"/>
      <p:bldP spid="12300" grpId="0" bldLvl="0" animBg="1"/>
      <p:bldP spid="12301" grpId="0" bldLvl="0" animBg="1"/>
      <p:bldP spid="12303" grpId="0" bldLvl="0" animBg="1"/>
      <p:bldP spid="12306" grpId="0" bldLvl="0" animBg="1"/>
      <p:bldP spid="1230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5263" y="6738938"/>
            <a:ext cx="118157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95263" y="127001"/>
            <a:ext cx="11815763" cy="669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0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201"/>
          <p:cNvSpPr/>
          <p:nvPr/>
        </p:nvSpPr>
        <p:spPr bwMode="auto">
          <a:xfrm flipH="1" flipV="1">
            <a:off x="341180" y="1540272"/>
            <a:ext cx="1962411" cy="1316831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3"/>
          <p:cNvSpPr/>
          <p:nvPr/>
        </p:nvSpPr>
        <p:spPr bwMode="auto">
          <a:xfrm>
            <a:off x="9359901" y="5070136"/>
            <a:ext cx="2255838" cy="1619250"/>
          </a:xfrm>
          <a:custGeom>
            <a:avLst/>
            <a:gdLst>
              <a:gd name="T0" fmla="*/ 511 w 542"/>
              <a:gd name="T1" fmla="*/ 0 h 389"/>
              <a:gd name="T2" fmla="*/ 492 w 542"/>
              <a:gd name="T3" fmla="*/ 11 h 389"/>
              <a:gd name="T4" fmla="*/ 481 w 542"/>
              <a:gd name="T5" fmla="*/ 49 h 389"/>
              <a:gd name="T6" fmla="*/ 470 w 542"/>
              <a:gd name="T7" fmla="*/ 92 h 389"/>
              <a:gd name="T8" fmla="*/ 435 w 542"/>
              <a:gd name="T9" fmla="*/ 170 h 389"/>
              <a:gd name="T10" fmla="*/ 329 w 542"/>
              <a:gd name="T11" fmla="*/ 289 h 389"/>
              <a:gd name="T12" fmla="*/ 105 w 542"/>
              <a:gd name="T13" fmla="*/ 362 h 389"/>
              <a:gd name="T14" fmla="*/ 8 w 542"/>
              <a:gd name="T15" fmla="*/ 349 h 389"/>
              <a:gd name="T16" fmla="*/ 7 w 542"/>
              <a:gd name="T17" fmla="*/ 349 h 389"/>
              <a:gd name="T18" fmla="*/ 5 w 542"/>
              <a:gd name="T19" fmla="*/ 358 h 389"/>
              <a:gd name="T20" fmla="*/ 154 w 542"/>
              <a:gd name="T21" fmla="*/ 389 h 389"/>
              <a:gd name="T22" fmla="*/ 353 w 542"/>
              <a:gd name="T23" fmla="*/ 330 h 389"/>
              <a:gd name="T24" fmla="*/ 477 w 542"/>
              <a:gd name="T25" fmla="*/ 201 h 389"/>
              <a:gd name="T26" fmla="*/ 516 w 542"/>
              <a:gd name="T27" fmla="*/ 116 h 389"/>
              <a:gd name="T28" fmla="*/ 532 w 542"/>
              <a:gd name="T29" fmla="*/ 16 h 389"/>
              <a:gd name="T30" fmla="*/ 511 w 542"/>
              <a:gd name="T3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2" h="389">
                <a:moveTo>
                  <a:pt x="511" y="0"/>
                </a:moveTo>
                <a:cubicBezTo>
                  <a:pt x="504" y="0"/>
                  <a:pt x="497" y="4"/>
                  <a:pt x="492" y="11"/>
                </a:cubicBezTo>
                <a:cubicBezTo>
                  <a:pt x="485" y="22"/>
                  <a:pt x="483" y="36"/>
                  <a:pt x="481" y="49"/>
                </a:cubicBezTo>
                <a:cubicBezTo>
                  <a:pt x="478" y="63"/>
                  <a:pt x="474" y="78"/>
                  <a:pt x="470" y="92"/>
                </a:cubicBezTo>
                <a:cubicBezTo>
                  <a:pt x="461" y="119"/>
                  <a:pt x="450" y="145"/>
                  <a:pt x="435" y="170"/>
                </a:cubicBezTo>
                <a:cubicBezTo>
                  <a:pt x="409" y="216"/>
                  <a:pt x="372" y="258"/>
                  <a:pt x="329" y="289"/>
                </a:cubicBezTo>
                <a:cubicBezTo>
                  <a:pt x="262" y="337"/>
                  <a:pt x="185" y="362"/>
                  <a:pt x="105" y="362"/>
                </a:cubicBezTo>
                <a:cubicBezTo>
                  <a:pt x="73" y="362"/>
                  <a:pt x="40" y="358"/>
                  <a:pt x="8" y="349"/>
                </a:cubicBezTo>
                <a:cubicBezTo>
                  <a:pt x="8" y="349"/>
                  <a:pt x="8" y="349"/>
                  <a:pt x="7" y="349"/>
                </a:cubicBezTo>
                <a:cubicBezTo>
                  <a:pt x="3" y="349"/>
                  <a:pt x="0" y="356"/>
                  <a:pt x="5" y="358"/>
                </a:cubicBezTo>
                <a:cubicBezTo>
                  <a:pt x="53" y="379"/>
                  <a:pt x="103" y="389"/>
                  <a:pt x="154" y="389"/>
                </a:cubicBezTo>
                <a:cubicBezTo>
                  <a:pt x="223" y="389"/>
                  <a:pt x="292" y="370"/>
                  <a:pt x="353" y="330"/>
                </a:cubicBezTo>
                <a:cubicBezTo>
                  <a:pt x="403" y="297"/>
                  <a:pt x="446" y="252"/>
                  <a:pt x="477" y="201"/>
                </a:cubicBezTo>
                <a:cubicBezTo>
                  <a:pt x="493" y="174"/>
                  <a:pt x="506" y="145"/>
                  <a:pt x="516" y="116"/>
                </a:cubicBezTo>
                <a:cubicBezTo>
                  <a:pt x="526" y="88"/>
                  <a:pt x="542" y="45"/>
                  <a:pt x="532" y="16"/>
                </a:cubicBezTo>
                <a:cubicBezTo>
                  <a:pt x="529" y="6"/>
                  <a:pt x="520" y="0"/>
                  <a:pt x="5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90625" y="1569085"/>
            <a:ext cx="101790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渡 荫 蔽 撑  拼   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母 冈  懂  案  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8430" y="862330"/>
            <a:ext cx="105873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ea typeface="楷体_GB2312" panose="02010609030101010101" charset="-122"/>
              </a:rPr>
              <a:t>dù            yīn          bì            chēng             pīn                </a:t>
            </a:r>
            <a:endParaRPr lang="en-US" altLang="zh-CN" sz="4000"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98880" y="3764280"/>
            <a:ext cx="8778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ea typeface="楷体_GB2312" panose="02010609030101010101" charset="-122"/>
              </a:rPr>
              <a:t> mǔ          gāng            dǒng              àn            </a:t>
            </a:r>
            <a:endParaRPr lang="en-US" altLang="zh-CN" sz="4000"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53601" y="518636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75080" y="1395730"/>
            <a:ext cx="10228580" cy="286131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渡口 绿荫 遮蔽 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阿姨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答案</a:t>
            </a:r>
            <a:endParaRPr lang="zh-CN" altLang="en-US" sz="6000" b="1"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弟弟 拼音 字母 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山冈  </a:t>
            </a:r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懂得 </a:t>
            </a:r>
            <a:endParaRPr lang="zh-CN" altLang="en-US" sz="6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2294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973" y="41687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TextBox 30"/>
          <p:cNvSpPr txBox="1"/>
          <p:nvPr/>
        </p:nvSpPr>
        <p:spPr>
          <a:xfrm>
            <a:off x="933133" y="454025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C060"/>
                </a:solidFill>
                <a:latin typeface="黑体" panose="02010600030101010101" charset="-122"/>
                <a:ea typeface="黑体" panose="02010600030101010101" charset="-122"/>
              </a:rPr>
              <a:t>我会认</a:t>
            </a:r>
            <a:endParaRPr lang="zh-CN" altLang="en-US" sz="2800" b="1" dirty="0">
              <a:solidFill>
                <a:srgbClr val="00C06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5263" y="6738938"/>
            <a:ext cx="118157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95263" y="127001"/>
            <a:ext cx="11815763" cy="669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11299825" y="4373563"/>
            <a:ext cx="436563" cy="292100"/>
          </a:xfrm>
          <a:custGeom>
            <a:avLst/>
            <a:gdLst>
              <a:gd name="T0" fmla="*/ 25 w 105"/>
              <a:gd name="T1" fmla="*/ 0 h 70"/>
              <a:gd name="T2" fmla="*/ 17 w 105"/>
              <a:gd name="T3" fmla="*/ 1 h 70"/>
              <a:gd name="T4" fmla="*/ 0 w 105"/>
              <a:gd name="T5" fmla="*/ 13 h 70"/>
              <a:gd name="T6" fmla="*/ 10 w 105"/>
              <a:gd name="T7" fmla="*/ 70 h 70"/>
              <a:gd name="T8" fmla="*/ 103 w 105"/>
              <a:gd name="T9" fmla="*/ 70 h 70"/>
              <a:gd name="T10" fmla="*/ 105 w 105"/>
              <a:gd name="T11" fmla="*/ 60 h 70"/>
              <a:gd name="T12" fmla="*/ 104 w 105"/>
              <a:gd name="T13" fmla="*/ 49 h 70"/>
              <a:gd name="T14" fmla="*/ 100 w 105"/>
              <a:gd name="T15" fmla="*/ 41 h 70"/>
              <a:gd name="T16" fmla="*/ 88 w 105"/>
              <a:gd name="T17" fmla="*/ 29 h 70"/>
              <a:gd name="T18" fmla="*/ 73 w 105"/>
              <a:gd name="T19" fmla="*/ 25 h 70"/>
              <a:gd name="T20" fmla="*/ 57 w 105"/>
              <a:gd name="T21" fmla="*/ 29 h 70"/>
              <a:gd name="T22" fmla="*/ 57 w 105"/>
              <a:gd name="T23" fmla="*/ 30 h 70"/>
              <a:gd name="T24" fmla="*/ 56 w 105"/>
              <a:gd name="T25" fmla="*/ 29 h 70"/>
              <a:gd name="T26" fmla="*/ 55 w 105"/>
              <a:gd name="T27" fmla="*/ 22 h 70"/>
              <a:gd name="T28" fmla="*/ 41 w 105"/>
              <a:gd name="T29" fmla="*/ 4 h 70"/>
              <a:gd name="T30" fmla="*/ 25 w 105"/>
              <a:gd name="T3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" h="70">
                <a:moveTo>
                  <a:pt x="25" y="0"/>
                </a:moveTo>
                <a:cubicBezTo>
                  <a:pt x="23" y="0"/>
                  <a:pt x="20" y="0"/>
                  <a:pt x="17" y="1"/>
                </a:cubicBezTo>
                <a:cubicBezTo>
                  <a:pt x="10" y="2"/>
                  <a:pt x="4" y="7"/>
                  <a:pt x="0" y="13"/>
                </a:cubicBezTo>
                <a:cubicBezTo>
                  <a:pt x="4" y="32"/>
                  <a:pt x="8" y="50"/>
                  <a:pt x="10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4" y="67"/>
                  <a:pt x="105" y="63"/>
                  <a:pt x="105" y="60"/>
                </a:cubicBezTo>
                <a:cubicBezTo>
                  <a:pt x="105" y="56"/>
                  <a:pt x="105" y="52"/>
                  <a:pt x="104" y="49"/>
                </a:cubicBezTo>
                <a:cubicBezTo>
                  <a:pt x="102" y="46"/>
                  <a:pt x="101" y="44"/>
                  <a:pt x="100" y="41"/>
                </a:cubicBezTo>
                <a:cubicBezTo>
                  <a:pt x="97" y="35"/>
                  <a:pt x="94" y="33"/>
                  <a:pt x="88" y="29"/>
                </a:cubicBezTo>
                <a:cubicBezTo>
                  <a:pt x="84" y="27"/>
                  <a:pt x="78" y="25"/>
                  <a:pt x="73" y="25"/>
                </a:cubicBezTo>
                <a:cubicBezTo>
                  <a:pt x="67" y="25"/>
                  <a:pt x="62" y="27"/>
                  <a:pt x="57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7"/>
                  <a:pt x="56" y="25"/>
                  <a:pt x="55" y="22"/>
                </a:cubicBezTo>
                <a:cubicBezTo>
                  <a:pt x="53" y="15"/>
                  <a:pt x="48" y="7"/>
                  <a:pt x="41" y="4"/>
                </a:cubicBezTo>
                <a:cubicBezTo>
                  <a:pt x="36" y="1"/>
                  <a:pt x="31" y="0"/>
                  <a:pt x="25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6343650" y="796925"/>
            <a:ext cx="1793875" cy="533400"/>
          </a:xfrm>
          <a:custGeom>
            <a:avLst/>
            <a:gdLst>
              <a:gd name="T0" fmla="*/ 142 w 431"/>
              <a:gd name="T1" fmla="*/ 0 h 128"/>
              <a:gd name="T2" fmla="*/ 85 w 431"/>
              <a:gd name="T3" fmla="*/ 70 h 128"/>
              <a:gd name="T4" fmla="*/ 65 w 431"/>
              <a:gd name="T5" fmla="*/ 67 h 128"/>
              <a:gd name="T6" fmla="*/ 32 w 431"/>
              <a:gd name="T7" fmla="*/ 76 h 128"/>
              <a:gd name="T8" fmla="*/ 9 w 431"/>
              <a:gd name="T9" fmla="*/ 99 h 128"/>
              <a:gd name="T10" fmla="*/ 0 w 431"/>
              <a:gd name="T11" fmla="*/ 128 h 128"/>
              <a:gd name="T12" fmla="*/ 431 w 431"/>
              <a:gd name="T13" fmla="*/ 128 h 128"/>
              <a:gd name="T14" fmla="*/ 395 w 431"/>
              <a:gd name="T15" fmla="*/ 66 h 128"/>
              <a:gd name="T16" fmla="*/ 394 w 431"/>
              <a:gd name="T17" fmla="*/ 65 h 128"/>
              <a:gd name="T18" fmla="*/ 357 w 431"/>
              <a:gd name="T19" fmla="*/ 55 h 128"/>
              <a:gd name="T20" fmla="*/ 306 w 431"/>
              <a:gd name="T21" fmla="*/ 76 h 128"/>
              <a:gd name="T22" fmla="*/ 296 w 431"/>
              <a:gd name="T23" fmla="*/ 89 h 128"/>
              <a:gd name="T24" fmla="*/ 235 w 431"/>
              <a:gd name="T25" fmla="*/ 46 h 128"/>
              <a:gd name="T26" fmla="*/ 199 w 431"/>
              <a:gd name="T27" fmla="*/ 57 h 128"/>
              <a:gd name="T28" fmla="*/ 142 w 431"/>
              <a:gd name="T2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1" h="128">
                <a:moveTo>
                  <a:pt x="142" y="0"/>
                </a:moveTo>
                <a:cubicBezTo>
                  <a:pt x="99" y="0"/>
                  <a:pt x="80" y="38"/>
                  <a:pt x="85" y="70"/>
                </a:cubicBezTo>
                <a:cubicBezTo>
                  <a:pt x="79" y="68"/>
                  <a:pt x="72" y="67"/>
                  <a:pt x="65" y="67"/>
                </a:cubicBezTo>
                <a:cubicBezTo>
                  <a:pt x="53" y="67"/>
                  <a:pt x="42" y="70"/>
                  <a:pt x="32" y="76"/>
                </a:cubicBezTo>
                <a:cubicBezTo>
                  <a:pt x="22" y="82"/>
                  <a:pt x="14" y="89"/>
                  <a:pt x="9" y="99"/>
                </a:cubicBezTo>
                <a:cubicBezTo>
                  <a:pt x="4" y="108"/>
                  <a:pt x="1" y="118"/>
                  <a:pt x="0" y="128"/>
                </a:cubicBezTo>
                <a:cubicBezTo>
                  <a:pt x="431" y="128"/>
                  <a:pt x="431" y="128"/>
                  <a:pt x="431" y="128"/>
                </a:cubicBezTo>
                <a:cubicBezTo>
                  <a:pt x="431" y="103"/>
                  <a:pt x="417" y="77"/>
                  <a:pt x="395" y="66"/>
                </a:cubicBezTo>
                <a:cubicBezTo>
                  <a:pt x="394" y="65"/>
                  <a:pt x="394" y="65"/>
                  <a:pt x="394" y="65"/>
                </a:cubicBezTo>
                <a:cubicBezTo>
                  <a:pt x="383" y="58"/>
                  <a:pt x="370" y="55"/>
                  <a:pt x="357" y="55"/>
                </a:cubicBezTo>
                <a:cubicBezTo>
                  <a:pt x="338" y="55"/>
                  <a:pt x="319" y="63"/>
                  <a:pt x="306" y="76"/>
                </a:cubicBezTo>
                <a:cubicBezTo>
                  <a:pt x="302" y="80"/>
                  <a:pt x="298" y="84"/>
                  <a:pt x="296" y="89"/>
                </a:cubicBezTo>
                <a:cubicBezTo>
                  <a:pt x="286" y="64"/>
                  <a:pt x="262" y="46"/>
                  <a:pt x="235" y="46"/>
                </a:cubicBezTo>
                <a:cubicBezTo>
                  <a:pt x="222" y="46"/>
                  <a:pt x="210" y="50"/>
                  <a:pt x="199" y="57"/>
                </a:cubicBezTo>
                <a:cubicBezTo>
                  <a:pt x="198" y="28"/>
                  <a:pt x="179" y="0"/>
                  <a:pt x="142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1381125" y="2895600"/>
            <a:ext cx="660400" cy="466725"/>
          </a:xfrm>
          <a:custGeom>
            <a:avLst/>
            <a:gdLst>
              <a:gd name="T0" fmla="*/ 119 w 159"/>
              <a:gd name="T1" fmla="*/ 0 h 112"/>
              <a:gd name="T2" fmla="*/ 105 w 159"/>
              <a:gd name="T3" fmla="*/ 1 h 112"/>
              <a:gd name="T4" fmla="*/ 69 w 159"/>
              <a:gd name="T5" fmla="*/ 23 h 112"/>
              <a:gd name="T6" fmla="*/ 60 w 159"/>
              <a:gd name="T7" fmla="*/ 63 h 112"/>
              <a:gd name="T8" fmla="*/ 56 w 159"/>
              <a:gd name="T9" fmla="*/ 63 h 112"/>
              <a:gd name="T10" fmla="*/ 53 w 159"/>
              <a:gd name="T11" fmla="*/ 63 h 112"/>
              <a:gd name="T12" fmla="*/ 19 w 159"/>
              <a:gd name="T13" fmla="*/ 74 h 112"/>
              <a:gd name="T14" fmla="*/ 0 w 159"/>
              <a:gd name="T15" fmla="*/ 109 h 112"/>
              <a:gd name="T16" fmla="*/ 0 w 159"/>
              <a:gd name="T17" fmla="*/ 112 h 112"/>
              <a:gd name="T18" fmla="*/ 117 w 159"/>
              <a:gd name="T19" fmla="*/ 112 h 112"/>
              <a:gd name="T20" fmla="*/ 159 w 159"/>
              <a:gd name="T21" fmla="*/ 23 h 112"/>
              <a:gd name="T22" fmla="*/ 122 w 159"/>
              <a:gd name="T23" fmla="*/ 0 h 112"/>
              <a:gd name="T24" fmla="*/ 119 w 159"/>
              <a:gd name="T2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112">
                <a:moveTo>
                  <a:pt x="119" y="0"/>
                </a:moveTo>
                <a:cubicBezTo>
                  <a:pt x="114" y="0"/>
                  <a:pt x="110" y="0"/>
                  <a:pt x="105" y="1"/>
                </a:cubicBezTo>
                <a:cubicBezTo>
                  <a:pt x="90" y="1"/>
                  <a:pt x="77" y="11"/>
                  <a:pt x="69" y="23"/>
                </a:cubicBezTo>
                <a:cubicBezTo>
                  <a:pt x="60" y="34"/>
                  <a:pt x="58" y="49"/>
                  <a:pt x="60" y="63"/>
                </a:cubicBezTo>
                <a:cubicBezTo>
                  <a:pt x="59" y="63"/>
                  <a:pt x="57" y="63"/>
                  <a:pt x="56" y="63"/>
                </a:cubicBezTo>
                <a:cubicBezTo>
                  <a:pt x="55" y="63"/>
                  <a:pt x="54" y="63"/>
                  <a:pt x="53" y="63"/>
                </a:cubicBezTo>
                <a:cubicBezTo>
                  <a:pt x="40" y="63"/>
                  <a:pt x="29" y="66"/>
                  <a:pt x="19" y="74"/>
                </a:cubicBezTo>
                <a:cubicBezTo>
                  <a:pt x="8" y="83"/>
                  <a:pt x="2" y="95"/>
                  <a:pt x="0" y="109"/>
                </a:cubicBezTo>
                <a:cubicBezTo>
                  <a:pt x="0" y="110"/>
                  <a:pt x="0" y="111"/>
                  <a:pt x="0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25" y="80"/>
                  <a:pt x="140" y="49"/>
                  <a:pt x="159" y="23"/>
                </a:cubicBezTo>
                <a:cubicBezTo>
                  <a:pt x="151" y="10"/>
                  <a:pt x="138" y="1"/>
                  <a:pt x="122" y="0"/>
                </a:cubicBezTo>
                <a:cubicBezTo>
                  <a:pt x="121" y="0"/>
                  <a:pt x="120" y="0"/>
                  <a:pt x="119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3576638" y="796925"/>
            <a:ext cx="582613" cy="304800"/>
          </a:xfrm>
          <a:custGeom>
            <a:avLst/>
            <a:gdLst>
              <a:gd name="T0" fmla="*/ 53 w 140"/>
              <a:gd name="T1" fmla="*/ 0 h 73"/>
              <a:gd name="T2" fmla="*/ 36 w 140"/>
              <a:gd name="T3" fmla="*/ 5 h 73"/>
              <a:gd name="T4" fmla="*/ 18 w 140"/>
              <a:gd name="T5" fmla="*/ 51 h 73"/>
              <a:gd name="T6" fmla="*/ 19 w 140"/>
              <a:gd name="T7" fmla="*/ 52 h 73"/>
              <a:gd name="T8" fmla="*/ 0 w 140"/>
              <a:gd name="T9" fmla="*/ 73 h 73"/>
              <a:gd name="T10" fmla="*/ 140 w 140"/>
              <a:gd name="T11" fmla="*/ 73 h 73"/>
              <a:gd name="T12" fmla="*/ 139 w 140"/>
              <a:gd name="T13" fmla="*/ 65 h 73"/>
              <a:gd name="T14" fmla="*/ 132 w 140"/>
              <a:gd name="T15" fmla="*/ 53 h 73"/>
              <a:gd name="T16" fmla="*/ 116 w 140"/>
              <a:gd name="T17" fmla="*/ 45 h 73"/>
              <a:gd name="T18" fmla="*/ 91 w 140"/>
              <a:gd name="T19" fmla="*/ 21 h 73"/>
              <a:gd name="T20" fmla="*/ 86 w 140"/>
              <a:gd name="T21" fmla="*/ 22 h 73"/>
              <a:gd name="T22" fmla="*/ 82 w 140"/>
              <a:gd name="T23" fmla="*/ 15 h 73"/>
              <a:gd name="T24" fmla="*/ 53 w 140"/>
              <a:gd name="T25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0" h="73">
                <a:moveTo>
                  <a:pt x="53" y="0"/>
                </a:moveTo>
                <a:cubicBezTo>
                  <a:pt x="47" y="0"/>
                  <a:pt x="41" y="1"/>
                  <a:pt x="36" y="5"/>
                </a:cubicBezTo>
                <a:cubicBezTo>
                  <a:pt x="20" y="13"/>
                  <a:pt x="14" y="34"/>
                  <a:pt x="18" y="51"/>
                </a:cubicBezTo>
                <a:cubicBezTo>
                  <a:pt x="18" y="51"/>
                  <a:pt x="18" y="51"/>
                  <a:pt x="19" y="52"/>
                </a:cubicBezTo>
                <a:cubicBezTo>
                  <a:pt x="7" y="54"/>
                  <a:pt x="1" y="63"/>
                  <a:pt x="0" y="73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0"/>
                  <a:pt x="140" y="68"/>
                  <a:pt x="139" y="65"/>
                </a:cubicBezTo>
                <a:cubicBezTo>
                  <a:pt x="138" y="60"/>
                  <a:pt x="136" y="56"/>
                  <a:pt x="132" y="53"/>
                </a:cubicBezTo>
                <a:cubicBezTo>
                  <a:pt x="128" y="49"/>
                  <a:pt x="122" y="45"/>
                  <a:pt x="116" y="45"/>
                </a:cubicBezTo>
                <a:cubicBezTo>
                  <a:pt x="115" y="33"/>
                  <a:pt x="106" y="21"/>
                  <a:pt x="91" y="21"/>
                </a:cubicBezTo>
                <a:cubicBezTo>
                  <a:pt x="89" y="21"/>
                  <a:pt x="87" y="21"/>
                  <a:pt x="86" y="22"/>
                </a:cubicBezTo>
                <a:cubicBezTo>
                  <a:pt x="85" y="19"/>
                  <a:pt x="84" y="17"/>
                  <a:pt x="82" y="15"/>
                </a:cubicBezTo>
                <a:cubicBezTo>
                  <a:pt x="75" y="5"/>
                  <a:pt x="64" y="0"/>
                  <a:pt x="53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523875" y="4191000"/>
            <a:ext cx="361950" cy="187325"/>
          </a:xfrm>
          <a:custGeom>
            <a:avLst/>
            <a:gdLst>
              <a:gd name="T0" fmla="*/ 33 w 87"/>
              <a:gd name="T1" fmla="*/ 0 h 45"/>
              <a:gd name="T2" fmla="*/ 22 w 87"/>
              <a:gd name="T3" fmla="*/ 2 h 45"/>
              <a:gd name="T4" fmla="*/ 11 w 87"/>
              <a:gd name="T5" fmla="*/ 31 h 45"/>
              <a:gd name="T6" fmla="*/ 12 w 87"/>
              <a:gd name="T7" fmla="*/ 32 h 45"/>
              <a:gd name="T8" fmla="*/ 0 w 87"/>
              <a:gd name="T9" fmla="*/ 45 h 45"/>
              <a:gd name="T10" fmla="*/ 87 w 87"/>
              <a:gd name="T11" fmla="*/ 45 h 45"/>
              <a:gd name="T12" fmla="*/ 86 w 87"/>
              <a:gd name="T13" fmla="*/ 40 h 45"/>
              <a:gd name="T14" fmla="*/ 82 w 87"/>
              <a:gd name="T15" fmla="*/ 32 h 45"/>
              <a:gd name="T16" fmla="*/ 71 w 87"/>
              <a:gd name="T17" fmla="*/ 27 h 45"/>
              <a:gd name="T18" fmla="*/ 56 w 87"/>
              <a:gd name="T19" fmla="*/ 13 h 45"/>
              <a:gd name="T20" fmla="*/ 53 w 87"/>
              <a:gd name="T21" fmla="*/ 13 h 45"/>
              <a:gd name="T22" fmla="*/ 51 w 87"/>
              <a:gd name="T23" fmla="*/ 9 h 45"/>
              <a:gd name="T24" fmla="*/ 33 w 87"/>
              <a:gd name="T2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7" h="45">
                <a:moveTo>
                  <a:pt x="33" y="0"/>
                </a:moveTo>
                <a:cubicBezTo>
                  <a:pt x="29" y="0"/>
                  <a:pt x="26" y="0"/>
                  <a:pt x="22" y="2"/>
                </a:cubicBezTo>
                <a:cubicBezTo>
                  <a:pt x="13" y="8"/>
                  <a:pt x="9" y="21"/>
                  <a:pt x="11" y="31"/>
                </a:cubicBezTo>
                <a:cubicBezTo>
                  <a:pt x="12" y="32"/>
                  <a:pt x="12" y="32"/>
                  <a:pt x="12" y="32"/>
                </a:cubicBezTo>
                <a:cubicBezTo>
                  <a:pt x="5" y="33"/>
                  <a:pt x="1" y="39"/>
                  <a:pt x="0" y="45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3"/>
                  <a:pt x="86" y="41"/>
                  <a:pt x="86" y="40"/>
                </a:cubicBezTo>
                <a:cubicBezTo>
                  <a:pt x="85" y="37"/>
                  <a:pt x="84" y="34"/>
                  <a:pt x="82" y="32"/>
                </a:cubicBezTo>
                <a:cubicBezTo>
                  <a:pt x="79" y="30"/>
                  <a:pt x="75" y="28"/>
                  <a:pt x="71" y="27"/>
                </a:cubicBezTo>
                <a:cubicBezTo>
                  <a:pt x="71" y="20"/>
                  <a:pt x="66" y="13"/>
                  <a:pt x="56" y="13"/>
                </a:cubicBezTo>
                <a:cubicBezTo>
                  <a:pt x="55" y="13"/>
                  <a:pt x="54" y="13"/>
                  <a:pt x="53" y="13"/>
                </a:cubicBezTo>
                <a:cubicBezTo>
                  <a:pt x="53" y="12"/>
                  <a:pt x="52" y="10"/>
                  <a:pt x="51" y="9"/>
                </a:cubicBezTo>
                <a:cubicBezTo>
                  <a:pt x="46" y="3"/>
                  <a:pt x="40" y="0"/>
                  <a:pt x="33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59951" y="5173028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1" name="Rectangle 171"/>
          <p:cNvSpPr>
            <a:spLocks noChangeArrowheads="1"/>
          </p:cNvSpPr>
          <p:nvPr/>
        </p:nvSpPr>
        <p:spPr bwMode="auto">
          <a:xfrm>
            <a:off x="11279188" y="5481638"/>
            <a:ext cx="1588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2" name="Freeform 172"/>
          <p:cNvSpPr/>
          <p:nvPr/>
        </p:nvSpPr>
        <p:spPr bwMode="auto">
          <a:xfrm>
            <a:off x="956310" y="923925"/>
            <a:ext cx="10410825" cy="5650865"/>
          </a:xfrm>
          <a:custGeom>
            <a:avLst/>
            <a:gdLst>
              <a:gd name="T0" fmla="*/ 2483 w 2502"/>
              <a:gd name="T1" fmla="*/ 1058 h 1562"/>
              <a:gd name="T2" fmla="*/ 2501 w 2502"/>
              <a:gd name="T3" fmla="*/ 923 h 1562"/>
              <a:gd name="T4" fmla="*/ 2447 w 2502"/>
              <a:gd name="T5" fmla="*/ 692 h 1562"/>
              <a:gd name="T6" fmla="*/ 2343 w 2502"/>
              <a:gd name="T7" fmla="*/ 552 h 1562"/>
              <a:gd name="T8" fmla="*/ 2248 w 2502"/>
              <a:gd name="T9" fmla="*/ 479 h 1562"/>
              <a:gd name="T10" fmla="*/ 1735 w 2502"/>
              <a:gd name="T11" fmla="*/ 479 h 1562"/>
              <a:gd name="T12" fmla="*/ 1691 w 2502"/>
              <a:gd name="T13" fmla="*/ 510 h 1562"/>
              <a:gd name="T14" fmla="*/ 1295 w 2502"/>
              <a:gd name="T15" fmla="*/ 351 h 1562"/>
              <a:gd name="T16" fmla="*/ 942 w 2502"/>
              <a:gd name="T17" fmla="*/ 0 h 1562"/>
              <a:gd name="T18" fmla="*/ 588 w 2502"/>
              <a:gd name="T19" fmla="*/ 353 h 1562"/>
              <a:gd name="T20" fmla="*/ 481 w 2502"/>
              <a:gd name="T21" fmla="*/ 347 h 1562"/>
              <a:gd name="T22" fmla="*/ 241 w 2502"/>
              <a:gd name="T23" fmla="*/ 733 h 1562"/>
              <a:gd name="T24" fmla="*/ 159 w 2502"/>
              <a:gd name="T25" fmla="*/ 767 h 1562"/>
              <a:gd name="T26" fmla="*/ 0 w 2502"/>
              <a:gd name="T27" fmla="*/ 1043 h 1562"/>
              <a:gd name="T28" fmla="*/ 159 w 2502"/>
              <a:gd name="T29" fmla="*/ 1319 h 1562"/>
              <a:gd name="T30" fmla="*/ 321 w 2502"/>
              <a:gd name="T31" fmla="*/ 1363 h 1562"/>
              <a:gd name="T32" fmla="*/ 484 w 2502"/>
              <a:gd name="T33" fmla="*/ 1318 h 1562"/>
              <a:gd name="T34" fmla="*/ 773 w 2502"/>
              <a:gd name="T35" fmla="*/ 1470 h 1562"/>
              <a:gd name="T36" fmla="*/ 1029 w 2502"/>
              <a:gd name="T37" fmla="*/ 1360 h 1562"/>
              <a:gd name="T38" fmla="*/ 1390 w 2502"/>
              <a:gd name="T39" fmla="*/ 1560 h 1562"/>
              <a:gd name="T40" fmla="*/ 1391 w 2502"/>
              <a:gd name="T41" fmla="*/ 1560 h 1562"/>
              <a:gd name="T42" fmla="*/ 1690 w 2502"/>
              <a:gd name="T43" fmla="*/ 1434 h 1562"/>
              <a:gd name="T44" fmla="*/ 1745 w 2502"/>
              <a:gd name="T45" fmla="*/ 1368 h 1562"/>
              <a:gd name="T46" fmla="*/ 1856 w 2502"/>
              <a:gd name="T47" fmla="*/ 1414 h 1562"/>
              <a:gd name="T48" fmla="*/ 2188 w 2502"/>
              <a:gd name="T49" fmla="*/ 1393 h 1562"/>
              <a:gd name="T50" fmla="*/ 2200 w 2502"/>
              <a:gd name="T51" fmla="*/ 1388 h 1562"/>
              <a:gd name="T52" fmla="*/ 2380 w 2502"/>
              <a:gd name="T53" fmla="*/ 1253 h 1562"/>
              <a:gd name="T54" fmla="*/ 2388 w 2502"/>
              <a:gd name="T55" fmla="*/ 1243 h 1562"/>
              <a:gd name="T56" fmla="*/ 2397 w 2502"/>
              <a:gd name="T57" fmla="*/ 1232 h 1562"/>
              <a:gd name="T58" fmla="*/ 2408 w 2502"/>
              <a:gd name="T59" fmla="*/ 1216 h 1562"/>
              <a:gd name="T60" fmla="*/ 2417 w 2502"/>
              <a:gd name="T61" fmla="*/ 1204 h 1562"/>
              <a:gd name="T62" fmla="*/ 2425 w 2502"/>
              <a:gd name="T63" fmla="*/ 1192 h 1562"/>
              <a:gd name="T64" fmla="*/ 2432 w 2502"/>
              <a:gd name="T65" fmla="*/ 1180 h 1562"/>
              <a:gd name="T66" fmla="*/ 2455 w 2502"/>
              <a:gd name="T67" fmla="*/ 1135 h 1562"/>
              <a:gd name="T68" fmla="*/ 2482 w 2502"/>
              <a:gd name="T69" fmla="*/ 1062 h 1562"/>
              <a:gd name="T70" fmla="*/ 2483 w 2502"/>
              <a:gd name="T71" fmla="*/ 1058 h 1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02" h="1562">
                <a:moveTo>
                  <a:pt x="2483" y="1058"/>
                </a:moveTo>
                <a:cubicBezTo>
                  <a:pt x="2483" y="1058"/>
                  <a:pt x="2483" y="1058"/>
                  <a:pt x="2483" y="1058"/>
                </a:cubicBezTo>
                <a:cubicBezTo>
                  <a:pt x="2483" y="1057"/>
                  <a:pt x="2483" y="1057"/>
                  <a:pt x="2483" y="1057"/>
                </a:cubicBezTo>
                <a:cubicBezTo>
                  <a:pt x="2495" y="1014"/>
                  <a:pt x="2501" y="970"/>
                  <a:pt x="2501" y="923"/>
                </a:cubicBezTo>
                <a:cubicBezTo>
                  <a:pt x="2501" y="923"/>
                  <a:pt x="2501" y="923"/>
                  <a:pt x="2502" y="922"/>
                </a:cubicBezTo>
                <a:cubicBezTo>
                  <a:pt x="2501" y="841"/>
                  <a:pt x="2483" y="764"/>
                  <a:pt x="2447" y="692"/>
                </a:cubicBezTo>
                <a:cubicBezTo>
                  <a:pt x="2422" y="643"/>
                  <a:pt x="2390" y="598"/>
                  <a:pt x="2351" y="558"/>
                </a:cubicBezTo>
                <a:cubicBezTo>
                  <a:pt x="2348" y="556"/>
                  <a:pt x="2345" y="554"/>
                  <a:pt x="2343" y="552"/>
                </a:cubicBezTo>
                <a:cubicBezTo>
                  <a:pt x="2318" y="529"/>
                  <a:pt x="2290" y="507"/>
                  <a:pt x="2260" y="488"/>
                </a:cubicBezTo>
                <a:cubicBezTo>
                  <a:pt x="2256" y="485"/>
                  <a:pt x="2252" y="482"/>
                  <a:pt x="2248" y="479"/>
                </a:cubicBezTo>
                <a:cubicBezTo>
                  <a:pt x="2168" y="433"/>
                  <a:pt x="2083" y="410"/>
                  <a:pt x="1991" y="410"/>
                </a:cubicBezTo>
                <a:cubicBezTo>
                  <a:pt x="1899" y="410"/>
                  <a:pt x="1814" y="433"/>
                  <a:pt x="1735" y="479"/>
                </a:cubicBezTo>
                <a:cubicBezTo>
                  <a:pt x="1731" y="482"/>
                  <a:pt x="1727" y="485"/>
                  <a:pt x="1723" y="488"/>
                </a:cubicBezTo>
                <a:cubicBezTo>
                  <a:pt x="1712" y="495"/>
                  <a:pt x="1701" y="502"/>
                  <a:pt x="1691" y="510"/>
                </a:cubicBezTo>
                <a:cubicBezTo>
                  <a:pt x="1676" y="390"/>
                  <a:pt x="1572" y="295"/>
                  <a:pt x="1449" y="295"/>
                </a:cubicBezTo>
                <a:cubicBezTo>
                  <a:pt x="1391" y="295"/>
                  <a:pt x="1337" y="316"/>
                  <a:pt x="1295" y="351"/>
                </a:cubicBezTo>
                <a:cubicBezTo>
                  <a:pt x="1295" y="258"/>
                  <a:pt x="1257" y="169"/>
                  <a:pt x="1192" y="103"/>
                </a:cubicBezTo>
                <a:cubicBezTo>
                  <a:pt x="1126" y="37"/>
                  <a:pt x="1035" y="0"/>
                  <a:pt x="942" y="0"/>
                </a:cubicBezTo>
                <a:cubicBezTo>
                  <a:pt x="848" y="0"/>
                  <a:pt x="758" y="37"/>
                  <a:pt x="692" y="103"/>
                </a:cubicBezTo>
                <a:cubicBezTo>
                  <a:pt x="626" y="169"/>
                  <a:pt x="588" y="260"/>
                  <a:pt x="588" y="353"/>
                </a:cubicBezTo>
                <a:cubicBezTo>
                  <a:pt x="588" y="359"/>
                  <a:pt x="588" y="364"/>
                  <a:pt x="589" y="370"/>
                </a:cubicBezTo>
                <a:cubicBezTo>
                  <a:pt x="556" y="355"/>
                  <a:pt x="519" y="347"/>
                  <a:pt x="481" y="347"/>
                </a:cubicBezTo>
                <a:cubicBezTo>
                  <a:pt x="335" y="347"/>
                  <a:pt x="213" y="469"/>
                  <a:pt x="213" y="615"/>
                </a:cubicBezTo>
                <a:cubicBezTo>
                  <a:pt x="213" y="657"/>
                  <a:pt x="223" y="697"/>
                  <a:pt x="241" y="733"/>
                </a:cubicBezTo>
                <a:cubicBezTo>
                  <a:pt x="212" y="740"/>
                  <a:pt x="185" y="751"/>
                  <a:pt x="159" y="766"/>
                </a:cubicBezTo>
                <a:cubicBezTo>
                  <a:pt x="159" y="767"/>
                  <a:pt x="159" y="767"/>
                  <a:pt x="159" y="767"/>
                </a:cubicBezTo>
                <a:cubicBezTo>
                  <a:pt x="111" y="795"/>
                  <a:pt x="73" y="833"/>
                  <a:pt x="44" y="881"/>
                </a:cubicBezTo>
                <a:cubicBezTo>
                  <a:pt x="15" y="931"/>
                  <a:pt x="1" y="985"/>
                  <a:pt x="0" y="1043"/>
                </a:cubicBezTo>
                <a:cubicBezTo>
                  <a:pt x="1" y="1101"/>
                  <a:pt x="15" y="1154"/>
                  <a:pt x="44" y="1204"/>
                </a:cubicBezTo>
                <a:cubicBezTo>
                  <a:pt x="73" y="1252"/>
                  <a:pt x="111" y="1290"/>
                  <a:pt x="159" y="1319"/>
                </a:cubicBezTo>
                <a:cubicBezTo>
                  <a:pt x="159" y="1319"/>
                  <a:pt x="159" y="1319"/>
                  <a:pt x="159" y="1319"/>
                </a:cubicBezTo>
                <a:cubicBezTo>
                  <a:pt x="209" y="1348"/>
                  <a:pt x="263" y="1363"/>
                  <a:pt x="321" y="1363"/>
                </a:cubicBezTo>
                <a:cubicBezTo>
                  <a:pt x="379" y="1363"/>
                  <a:pt x="432" y="1348"/>
                  <a:pt x="482" y="1319"/>
                </a:cubicBezTo>
                <a:cubicBezTo>
                  <a:pt x="483" y="1319"/>
                  <a:pt x="483" y="1318"/>
                  <a:pt x="484" y="1318"/>
                </a:cubicBezTo>
                <a:cubicBezTo>
                  <a:pt x="496" y="1335"/>
                  <a:pt x="509" y="1352"/>
                  <a:pt x="524" y="1367"/>
                </a:cubicBezTo>
                <a:cubicBezTo>
                  <a:pt x="590" y="1433"/>
                  <a:pt x="680" y="1470"/>
                  <a:pt x="773" y="1470"/>
                </a:cubicBezTo>
                <a:cubicBezTo>
                  <a:pt x="866" y="1470"/>
                  <a:pt x="957" y="1433"/>
                  <a:pt x="1023" y="1367"/>
                </a:cubicBezTo>
                <a:cubicBezTo>
                  <a:pt x="1025" y="1364"/>
                  <a:pt x="1027" y="1362"/>
                  <a:pt x="1029" y="1360"/>
                </a:cubicBezTo>
                <a:cubicBezTo>
                  <a:pt x="1066" y="1419"/>
                  <a:pt x="1116" y="1463"/>
                  <a:pt x="1174" y="1501"/>
                </a:cubicBezTo>
                <a:cubicBezTo>
                  <a:pt x="1244" y="1547"/>
                  <a:pt x="1333" y="1562"/>
                  <a:pt x="1390" y="1560"/>
                </a:cubicBezTo>
                <a:cubicBezTo>
                  <a:pt x="1451" y="1558"/>
                  <a:pt x="1431" y="1559"/>
                  <a:pt x="1411" y="1560"/>
                </a:cubicBezTo>
                <a:cubicBezTo>
                  <a:pt x="1401" y="1560"/>
                  <a:pt x="1391" y="1560"/>
                  <a:pt x="1391" y="1560"/>
                </a:cubicBezTo>
                <a:cubicBezTo>
                  <a:pt x="1482" y="1557"/>
                  <a:pt x="1522" y="1544"/>
                  <a:pt x="1602" y="1503"/>
                </a:cubicBezTo>
                <a:cubicBezTo>
                  <a:pt x="1641" y="1483"/>
                  <a:pt x="1667" y="1461"/>
                  <a:pt x="1690" y="1434"/>
                </a:cubicBezTo>
                <a:cubicBezTo>
                  <a:pt x="1691" y="1434"/>
                  <a:pt x="1691" y="1433"/>
                  <a:pt x="1691" y="1433"/>
                </a:cubicBezTo>
                <a:cubicBezTo>
                  <a:pt x="1711" y="1413"/>
                  <a:pt x="1729" y="1391"/>
                  <a:pt x="1745" y="1368"/>
                </a:cubicBezTo>
                <a:cubicBezTo>
                  <a:pt x="1745" y="1368"/>
                  <a:pt x="1746" y="1368"/>
                  <a:pt x="1747" y="1369"/>
                </a:cubicBezTo>
                <a:cubicBezTo>
                  <a:pt x="1783" y="1384"/>
                  <a:pt x="1819" y="1399"/>
                  <a:pt x="1856" y="1414"/>
                </a:cubicBezTo>
                <a:cubicBezTo>
                  <a:pt x="1946" y="1439"/>
                  <a:pt x="2036" y="1439"/>
                  <a:pt x="2127" y="1414"/>
                </a:cubicBezTo>
                <a:cubicBezTo>
                  <a:pt x="2148" y="1409"/>
                  <a:pt x="2168" y="1402"/>
                  <a:pt x="2188" y="1393"/>
                </a:cubicBezTo>
                <a:cubicBezTo>
                  <a:pt x="2190" y="1393"/>
                  <a:pt x="2191" y="1392"/>
                  <a:pt x="2192" y="1392"/>
                </a:cubicBezTo>
                <a:cubicBezTo>
                  <a:pt x="2195" y="1390"/>
                  <a:pt x="2197" y="1389"/>
                  <a:pt x="2200" y="1388"/>
                </a:cubicBezTo>
                <a:cubicBezTo>
                  <a:pt x="2256" y="1363"/>
                  <a:pt x="2307" y="1328"/>
                  <a:pt x="2352" y="1283"/>
                </a:cubicBezTo>
                <a:cubicBezTo>
                  <a:pt x="2362" y="1273"/>
                  <a:pt x="2371" y="1263"/>
                  <a:pt x="2380" y="1253"/>
                </a:cubicBezTo>
                <a:cubicBezTo>
                  <a:pt x="2381" y="1252"/>
                  <a:pt x="2382" y="1251"/>
                  <a:pt x="2383" y="1249"/>
                </a:cubicBezTo>
                <a:cubicBezTo>
                  <a:pt x="2385" y="1247"/>
                  <a:pt x="2386" y="1245"/>
                  <a:pt x="2388" y="1243"/>
                </a:cubicBezTo>
                <a:cubicBezTo>
                  <a:pt x="2390" y="1241"/>
                  <a:pt x="2391" y="1239"/>
                  <a:pt x="2392" y="1238"/>
                </a:cubicBezTo>
                <a:cubicBezTo>
                  <a:pt x="2394" y="1236"/>
                  <a:pt x="2395" y="1234"/>
                  <a:pt x="2397" y="1232"/>
                </a:cubicBezTo>
                <a:cubicBezTo>
                  <a:pt x="2400" y="1228"/>
                  <a:pt x="2402" y="1225"/>
                  <a:pt x="2405" y="1221"/>
                </a:cubicBezTo>
                <a:cubicBezTo>
                  <a:pt x="2406" y="1220"/>
                  <a:pt x="2407" y="1218"/>
                  <a:pt x="2408" y="1216"/>
                </a:cubicBezTo>
                <a:cubicBezTo>
                  <a:pt x="2410" y="1214"/>
                  <a:pt x="2412" y="1212"/>
                  <a:pt x="2413" y="1209"/>
                </a:cubicBezTo>
                <a:cubicBezTo>
                  <a:pt x="2414" y="1208"/>
                  <a:pt x="2416" y="1206"/>
                  <a:pt x="2417" y="1204"/>
                </a:cubicBezTo>
                <a:cubicBezTo>
                  <a:pt x="2418" y="1201"/>
                  <a:pt x="2420" y="1199"/>
                  <a:pt x="2422" y="1196"/>
                </a:cubicBezTo>
                <a:cubicBezTo>
                  <a:pt x="2423" y="1195"/>
                  <a:pt x="2424" y="1193"/>
                  <a:pt x="2425" y="1192"/>
                </a:cubicBezTo>
                <a:cubicBezTo>
                  <a:pt x="2427" y="1188"/>
                  <a:pt x="2429" y="1184"/>
                  <a:pt x="2432" y="1180"/>
                </a:cubicBezTo>
                <a:cubicBezTo>
                  <a:pt x="2432" y="1180"/>
                  <a:pt x="2432" y="1180"/>
                  <a:pt x="2432" y="1180"/>
                </a:cubicBezTo>
                <a:cubicBezTo>
                  <a:pt x="2440" y="1165"/>
                  <a:pt x="2448" y="1150"/>
                  <a:pt x="2455" y="1135"/>
                </a:cubicBezTo>
                <a:cubicBezTo>
                  <a:pt x="2455" y="1135"/>
                  <a:pt x="2455" y="1135"/>
                  <a:pt x="2455" y="1135"/>
                </a:cubicBezTo>
                <a:cubicBezTo>
                  <a:pt x="2457" y="1130"/>
                  <a:pt x="2459" y="1125"/>
                  <a:pt x="2461" y="1120"/>
                </a:cubicBezTo>
                <a:cubicBezTo>
                  <a:pt x="2470" y="1101"/>
                  <a:pt x="2476" y="1082"/>
                  <a:pt x="2482" y="1062"/>
                </a:cubicBezTo>
                <a:cubicBezTo>
                  <a:pt x="2482" y="1061"/>
                  <a:pt x="2483" y="1060"/>
                  <a:pt x="2483" y="1058"/>
                </a:cubicBezTo>
                <a:cubicBezTo>
                  <a:pt x="2483" y="1058"/>
                  <a:pt x="2483" y="1058"/>
                  <a:pt x="2483" y="1058"/>
                </a:cubicBezTo>
                <a:cubicBezTo>
                  <a:pt x="2483" y="1058"/>
                  <a:pt x="2483" y="1058"/>
                  <a:pt x="2483" y="10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Freeform 174"/>
          <p:cNvSpPr/>
          <p:nvPr/>
        </p:nvSpPr>
        <p:spPr bwMode="auto">
          <a:xfrm>
            <a:off x="2138363" y="2741613"/>
            <a:ext cx="1089025" cy="349250"/>
          </a:xfrm>
          <a:custGeom>
            <a:avLst/>
            <a:gdLst>
              <a:gd name="T0" fmla="*/ 175 w 262"/>
              <a:gd name="T1" fmla="*/ 0 h 84"/>
              <a:gd name="T2" fmla="*/ 118 w 262"/>
              <a:gd name="T3" fmla="*/ 5 h 84"/>
              <a:gd name="T4" fmla="*/ 26 w 262"/>
              <a:gd name="T5" fmla="*/ 84 h 84"/>
              <a:gd name="T6" fmla="*/ 59 w 262"/>
              <a:gd name="T7" fmla="*/ 71 h 84"/>
              <a:gd name="T8" fmla="*/ 247 w 262"/>
              <a:gd name="T9" fmla="*/ 18 h 84"/>
              <a:gd name="T10" fmla="*/ 175 w 262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2" h="84">
                <a:moveTo>
                  <a:pt x="175" y="0"/>
                </a:moveTo>
                <a:cubicBezTo>
                  <a:pt x="153" y="0"/>
                  <a:pt x="132" y="1"/>
                  <a:pt x="118" y="5"/>
                </a:cubicBezTo>
                <a:cubicBezTo>
                  <a:pt x="39" y="25"/>
                  <a:pt x="0" y="84"/>
                  <a:pt x="26" y="84"/>
                </a:cubicBezTo>
                <a:cubicBezTo>
                  <a:pt x="33" y="84"/>
                  <a:pt x="44" y="80"/>
                  <a:pt x="59" y="71"/>
                </a:cubicBezTo>
                <a:cubicBezTo>
                  <a:pt x="136" y="24"/>
                  <a:pt x="225" y="34"/>
                  <a:pt x="247" y="18"/>
                </a:cubicBezTo>
                <a:cubicBezTo>
                  <a:pt x="262" y="6"/>
                  <a:pt x="218" y="0"/>
                  <a:pt x="175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8245475" y="1689100"/>
            <a:ext cx="2025650" cy="552450"/>
          </a:xfrm>
          <a:custGeom>
            <a:avLst/>
            <a:gdLst>
              <a:gd name="T0" fmla="*/ 109 w 487"/>
              <a:gd name="T1" fmla="*/ 0 h 133"/>
              <a:gd name="T2" fmla="*/ 59 w 487"/>
              <a:gd name="T3" fmla="*/ 64 h 133"/>
              <a:gd name="T4" fmla="*/ 58 w 487"/>
              <a:gd name="T5" fmla="*/ 64 h 133"/>
              <a:gd name="T6" fmla="*/ 10 w 487"/>
              <a:gd name="T7" fmla="*/ 133 h 133"/>
              <a:gd name="T8" fmla="*/ 482 w 487"/>
              <a:gd name="T9" fmla="*/ 133 h 133"/>
              <a:gd name="T10" fmla="*/ 437 w 487"/>
              <a:gd name="T11" fmla="*/ 72 h 133"/>
              <a:gd name="T12" fmla="*/ 403 w 487"/>
              <a:gd name="T13" fmla="*/ 87 h 133"/>
              <a:gd name="T14" fmla="*/ 351 w 487"/>
              <a:gd name="T15" fmla="*/ 53 h 133"/>
              <a:gd name="T16" fmla="*/ 336 w 487"/>
              <a:gd name="T17" fmla="*/ 55 h 133"/>
              <a:gd name="T18" fmla="*/ 328 w 487"/>
              <a:gd name="T19" fmla="*/ 32 h 133"/>
              <a:gd name="T20" fmla="*/ 321 w 487"/>
              <a:gd name="T21" fmla="*/ 22 h 133"/>
              <a:gd name="T22" fmla="*/ 316 w 487"/>
              <a:gd name="T23" fmla="*/ 17 h 133"/>
              <a:gd name="T24" fmla="*/ 279 w 487"/>
              <a:gd name="T25" fmla="*/ 1 h 133"/>
              <a:gd name="T26" fmla="*/ 253 w 487"/>
              <a:gd name="T27" fmla="*/ 9 h 133"/>
              <a:gd name="T28" fmla="*/ 242 w 487"/>
              <a:gd name="T29" fmla="*/ 17 h 133"/>
              <a:gd name="T30" fmla="*/ 240 w 487"/>
              <a:gd name="T31" fmla="*/ 19 h 133"/>
              <a:gd name="T32" fmla="*/ 227 w 487"/>
              <a:gd name="T33" fmla="*/ 38 h 133"/>
              <a:gd name="T34" fmla="*/ 187 w 487"/>
              <a:gd name="T35" fmla="*/ 20 h 133"/>
              <a:gd name="T36" fmla="*/ 156 w 487"/>
              <a:gd name="T37" fmla="*/ 31 h 133"/>
              <a:gd name="T38" fmla="*/ 109 w 487"/>
              <a:gd name="T3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7" h="133">
                <a:moveTo>
                  <a:pt x="109" y="0"/>
                </a:moveTo>
                <a:cubicBezTo>
                  <a:pt x="70" y="0"/>
                  <a:pt x="54" y="35"/>
                  <a:pt x="5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16" y="64"/>
                  <a:pt x="0" y="103"/>
                  <a:pt x="10" y="133"/>
                </a:cubicBezTo>
                <a:cubicBezTo>
                  <a:pt x="482" y="133"/>
                  <a:pt x="482" y="133"/>
                  <a:pt x="482" y="133"/>
                </a:cubicBezTo>
                <a:cubicBezTo>
                  <a:pt x="487" y="105"/>
                  <a:pt x="472" y="72"/>
                  <a:pt x="437" y="72"/>
                </a:cubicBezTo>
                <a:cubicBezTo>
                  <a:pt x="425" y="72"/>
                  <a:pt x="411" y="78"/>
                  <a:pt x="403" y="87"/>
                </a:cubicBezTo>
                <a:cubicBezTo>
                  <a:pt x="394" y="67"/>
                  <a:pt x="375" y="53"/>
                  <a:pt x="351" y="53"/>
                </a:cubicBezTo>
                <a:cubicBezTo>
                  <a:pt x="346" y="53"/>
                  <a:pt x="341" y="53"/>
                  <a:pt x="336" y="55"/>
                </a:cubicBezTo>
                <a:cubicBezTo>
                  <a:pt x="335" y="47"/>
                  <a:pt x="332" y="39"/>
                  <a:pt x="328" y="32"/>
                </a:cubicBezTo>
                <a:cubicBezTo>
                  <a:pt x="326" y="29"/>
                  <a:pt x="324" y="25"/>
                  <a:pt x="321" y="22"/>
                </a:cubicBezTo>
                <a:cubicBezTo>
                  <a:pt x="319" y="20"/>
                  <a:pt x="318" y="18"/>
                  <a:pt x="316" y="17"/>
                </a:cubicBezTo>
                <a:cubicBezTo>
                  <a:pt x="306" y="7"/>
                  <a:pt x="293" y="1"/>
                  <a:pt x="279" y="1"/>
                </a:cubicBezTo>
                <a:cubicBezTo>
                  <a:pt x="270" y="1"/>
                  <a:pt x="261" y="4"/>
                  <a:pt x="253" y="9"/>
                </a:cubicBezTo>
                <a:cubicBezTo>
                  <a:pt x="249" y="11"/>
                  <a:pt x="246" y="14"/>
                  <a:pt x="242" y="17"/>
                </a:cubicBezTo>
                <a:cubicBezTo>
                  <a:pt x="241" y="18"/>
                  <a:pt x="241" y="19"/>
                  <a:pt x="240" y="19"/>
                </a:cubicBezTo>
                <a:cubicBezTo>
                  <a:pt x="234" y="25"/>
                  <a:pt x="230" y="31"/>
                  <a:pt x="227" y="38"/>
                </a:cubicBezTo>
                <a:cubicBezTo>
                  <a:pt x="217" y="27"/>
                  <a:pt x="203" y="20"/>
                  <a:pt x="187" y="20"/>
                </a:cubicBezTo>
                <a:cubicBezTo>
                  <a:pt x="176" y="20"/>
                  <a:pt x="165" y="24"/>
                  <a:pt x="156" y="31"/>
                </a:cubicBezTo>
                <a:cubicBezTo>
                  <a:pt x="149" y="14"/>
                  <a:pt x="133" y="0"/>
                  <a:pt x="109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10666413" y="2328863"/>
            <a:ext cx="815975" cy="325437"/>
          </a:xfrm>
          <a:custGeom>
            <a:avLst/>
            <a:gdLst>
              <a:gd name="T0" fmla="*/ 91 w 196"/>
              <a:gd name="T1" fmla="*/ 0 h 78"/>
              <a:gd name="T2" fmla="*/ 52 w 196"/>
              <a:gd name="T3" fmla="*/ 45 h 78"/>
              <a:gd name="T4" fmla="*/ 37 w 196"/>
              <a:gd name="T5" fmla="*/ 42 h 78"/>
              <a:gd name="T6" fmla="*/ 0 w 196"/>
              <a:gd name="T7" fmla="*/ 78 h 78"/>
              <a:gd name="T8" fmla="*/ 192 w 196"/>
              <a:gd name="T9" fmla="*/ 78 h 78"/>
              <a:gd name="T10" fmla="*/ 152 w 196"/>
              <a:gd name="T11" fmla="*/ 28 h 78"/>
              <a:gd name="T12" fmla="*/ 133 w 196"/>
              <a:gd name="T13" fmla="*/ 33 h 78"/>
              <a:gd name="T14" fmla="*/ 91 w 196"/>
              <a:gd name="T15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" h="78">
                <a:moveTo>
                  <a:pt x="91" y="0"/>
                </a:moveTo>
                <a:cubicBezTo>
                  <a:pt x="67" y="0"/>
                  <a:pt x="50" y="23"/>
                  <a:pt x="52" y="45"/>
                </a:cubicBezTo>
                <a:cubicBezTo>
                  <a:pt x="47" y="43"/>
                  <a:pt x="43" y="42"/>
                  <a:pt x="37" y="42"/>
                </a:cubicBezTo>
                <a:cubicBezTo>
                  <a:pt x="17" y="42"/>
                  <a:pt x="1" y="58"/>
                  <a:pt x="0" y="78"/>
                </a:cubicBezTo>
                <a:cubicBezTo>
                  <a:pt x="192" y="78"/>
                  <a:pt x="192" y="78"/>
                  <a:pt x="192" y="78"/>
                </a:cubicBezTo>
                <a:cubicBezTo>
                  <a:pt x="196" y="55"/>
                  <a:pt x="182" y="28"/>
                  <a:pt x="152" y="28"/>
                </a:cubicBezTo>
                <a:cubicBezTo>
                  <a:pt x="148" y="28"/>
                  <a:pt x="138" y="30"/>
                  <a:pt x="133" y="33"/>
                </a:cubicBezTo>
                <a:cubicBezTo>
                  <a:pt x="129" y="16"/>
                  <a:pt x="115" y="0"/>
                  <a:pt x="91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06025" y="747713"/>
            <a:ext cx="1081088" cy="1028700"/>
            <a:chOff x="10106025" y="747713"/>
            <a:chExt cx="1081088" cy="1028700"/>
          </a:xfrm>
        </p:grpSpPr>
        <p:sp>
          <p:nvSpPr>
            <p:cNvPr id="20" name="Freeform 20"/>
            <p:cNvSpPr/>
            <p:nvPr/>
          </p:nvSpPr>
          <p:spPr bwMode="auto">
            <a:xfrm>
              <a:off x="10106025" y="747713"/>
              <a:ext cx="1081088" cy="1028700"/>
            </a:xfrm>
            <a:custGeom>
              <a:avLst/>
              <a:gdLst>
                <a:gd name="T0" fmla="*/ 681 w 681"/>
                <a:gd name="T1" fmla="*/ 325 h 648"/>
                <a:gd name="T2" fmla="*/ 568 w 681"/>
                <a:gd name="T3" fmla="*/ 399 h 648"/>
                <a:gd name="T4" fmla="*/ 616 w 681"/>
                <a:gd name="T5" fmla="*/ 524 h 648"/>
                <a:gd name="T6" fmla="*/ 482 w 681"/>
                <a:gd name="T7" fmla="*/ 517 h 648"/>
                <a:gd name="T8" fmla="*/ 448 w 681"/>
                <a:gd name="T9" fmla="*/ 648 h 648"/>
                <a:gd name="T10" fmla="*/ 340 w 681"/>
                <a:gd name="T11" fmla="*/ 564 h 648"/>
                <a:gd name="T12" fmla="*/ 236 w 681"/>
                <a:gd name="T13" fmla="*/ 648 h 648"/>
                <a:gd name="T14" fmla="*/ 201 w 681"/>
                <a:gd name="T15" fmla="*/ 517 h 648"/>
                <a:gd name="T16" fmla="*/ 65 w 681"/>
                <a:gd name="T17" fmla="*/ 524 h 648"/>
                <a:gd name="T18" fmla="*/ 115 w 681"/>
                <a:gd name="T19" fmla="*/ 399 h 648"/>
                <a:gd name="T20" fmla="*/ 0 w 681"/>
                <a:gd name="T21" fmla="*/ 325 h 648"/>
                <a:gd name="T22" fmla="*/ 115 w 681"/>
                <a:gd name="T23" fmla="*/ 252 h 648"/>
                <a:gd name="T24" fmla="*/ 65 w 681"/>
                <a:gd name="T25" fmla="*/ 123 h 648"/>
                <a:gd name="T26" fmla="*/ 201 w 681"/>
                <a:gd name="T27" fmla="*/ 131 h 648"/>
                <a:gd name="T28" fmla="*/ 236 w 681"/>
                <a:gd name="T29" fmla="*/ 0 h 648"/>
                <a:gd name="T30" fmla="*/ 340 w 681"/>
                <a:gd name="T31" fmla="*/ 87 h 648"/>
                <a:gd name="T32" fmla="*/ 448 w 681"/>
                <a:gd name="T33" fmla="*/ 0 h 648"/>
                <a:gd name="T34" fmla="*/ 482 w 681"/>
                <a:gd name="T35" fmla="*/ 131 h 648"/>
                <a:gd name="T36" fmla="*/ 616 w 681"/>
                <a:gd name="T37" fmla="*/ 123 h 648"/>
                <a:gd name="T38" fmla="*/ 568 w 681"/>
                <a:gd name="T39" fmla="*/ 252 h 648"/>
                <a:gd name="T40" fmla="*/ 681 w 681"/>
                <a:gd name="T41" fmla="*/ 32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1" h="648">
                  <a:moveTo>
                    <a:pt x="681" y="325"/>
                  </a:moveTo>
                  <a:lnTo>
                    <a:pt x="568" y="399"/>
                  </a:lnTo>
                  <a:lnTo>
                    <a:pt x="616" y="524"/>
                  </a:lnTo>
                  <a:lnTo>
                    <a:pt x="482" y="517"/>
                  </a:lnTo>
                  <a:lnTo>
                    <a:pt x="448" y="648"/>
                  </a:lnTo>
                  <a:lnTo>
                    <a:pt x="340" y="564"/>
                  </a:lnTo>
                  <a:lnTo>
                    <a:pt x="236" y="648"/>
                  </a:lnTo>
                  <a:lnTo>
                    <a:pt x="201" y="517"/>
                  </a:lnTo>
                  <a:lnTo>
                    <a:pt x="65" y="524"/>
                  </a:lnTo>
                  <a:lnTo>
                    <a:pt x="115" y="399"/>
                  </a:lnTo>
                  <a:lnTo>
                    <a:pt x="0" y="325"/>
                  </a:lnTo>
                  <a:lnTo>
                    <a:pt x="115" y="252"/>
                  </a:lnTo>
                  <a:lnTo>
                    <a:pt x="65" y="123"/>
                  </a:lnTo>
                  <a:lnTo>
                    <a:pt x="201" y="131"/>
                  </a:lnTo>
                  <a:lnTo>
                    <a:pt x="236" y="0"/>
                  </a:lnTo>
                  <a:lnTo>
                    <a:pt x="340" y="87"/>
                  </a:lnTo>
                  <a:lnTo>
                    <a:pt x="448" y="0"/>
                  </a:lnTo>
                  <a:lnTo>
                    <a:pt x="482" y="131"/>
                  </a:lnTo>
                  <a:lnTo>
                    <a:pt x="616" y="123"/>
                  </a:lnTo>
                  <a:lnTo>
                    <a:pt x="568" y="252"/>
                  </a:lnTo>
                  <a:lnTo>
                    <a:pt x="681" y="325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10317163" y="930275"/>
              <a:ext cx="661988" cy="666750"/>
            </a:xfrm>
            <a:prstGeom prst="ellipse">
              <a:avLst/>
            </a:pr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3" name="Freeform 173"/>
          <p:cNvSpPr/>
          <p:nvPr/>
        </p:nvSpPr>
        <p:spPr bwMode="auto">
          <a:xfrm>
            <a:off x="8320088" y="3100388"/>
            <a:ext cx="1506538" cy="415925"/>
          </a:xfrm>
          <a:custGeom>
            <a:avLst/>
            <a:gdLst>
              <a:gd name="T0" fmla="*/ 246 w 362"/>
              <a:gd name="T1" fmla="*/ 0 h 100"/>
              <a:gd name="T2" fmla="*/ 188 w 362"/>
              <a:gd name="T3" fmla="*/ 6 h 100"/>
              <a:gd name="T4" fmla="*/ 38 w 362"/>
              <a:gd name="T5" fmla="*/ 99 h 100"/>
              <a:gd name="T6" fmla="*/ 44 w 362"/>
              <a:gd name="T7" fmla="*/ 100 h 100"/>
              <a:gd name="T8" fmla="*/ 134 w 362"/>
              <a:gd name="T9" fmla="*/ 75 h 100"/>
              <a:gd name="T10" fmla="*/ 272 w 362"/>
              <a:gd name="T11" fmla="*/ 50 h 100"/>
              <a:gd name="T12" fmla="*/ 299 w 362"/>
              <a:gd name="T13" fmla="*/ 51 h 100"/>
              <a:gd name="T14" fmla="*/ 318 w 362"/>
              <a:gd name="T15" fmla="*/ 52 h 100"/>
              <a:gd name="T16" fmla="*/ 346 w 362"/>
              <a:gd name="T17" fmla="*/ 26 h 100"/>
              <a:gd name="T18" fmla="*/ 246 w 362"/>
              <a:gd name="T1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2" h="100">
                <a:moveTo>
                  <a:pt x="246" y="0"/>
                </a:moveTo>
                <a:cubicBezTo>
                  <a:pt x="228" y="0"/>
                  <a:pt x="209" y="2"/>
                  <a:pt x="188" y="6"/>
                </a:cubicBezTo>
                <a:cubicBezTo>
                  <a:pt x="131" y="18"/>
                  <a:pt x="0" y="92"/>
                  <a:pt x="38" y="99"/>
                </a:cubicBezTo>
                <a:cubicBezTo>
                  <a:pt x="40" y="100"/>
                  <a:pt x="42" y="100"/>
                  <a:pt x="44" y="100"/>
                </a:cubicBezTo>
                <a:cubicBezTo>
                  <a:pt x="63" y="100"/>
                  <a:pt x="95" y="87"/>
                  <a:pt x="134" y="75"/>
                </a:cubicBezTo>
                <a:cubicBezTo>
                  <a:pt x="173" y="63"/>
                  <a:pt x="221" y="50"/>
                  <a:pt x="272" y="50"/>
                </a:cubicBezTo>
                <a:cubicBezTo>
                  <a:pt x="281" y="50"/>
                  <a:pt x="290" y="50"/>
                  <a:pt x="299" y="51"/>
                </a:cubicBezTo>
                <a:cubicBezTo>
                  <a:pt x="306" y="52"/>
                  <a:pt x="312" y="52"/>
                  <a:pt x="318" y="52"/>
                </a:cubicBezTo>
                <a:cubicBezTo>
                  <a:pt x="356" y="52"/>
                  <a:pt x="362" y="39"/>
                  <a:pt x="346" y="26"/>
                </a:cubicBezTo>
                <a:cubicBezTo>
                  <a:pt x="331" y="13"/>
                  <a:pt x="293" y="0"/>
                  <a:pt x="246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Freeform 175"/>
          <p:cNvSpPr/>
          <p:nvPr/>
        </p:nvSpPr>
        <p:spPr bwMode="auto">
          <a:xfrm>
            <a:off x="8686800" y="2867025"/>
            <a:ext cx="307975" cy="503237"/>
          </a:xfrm>
          <a:custGeom>
            <a:avLst/>
            <a:gdLst>
              <a:gd name="T0" fmla="*/ 61 w 74"/>
              <a:gd name="T1" fmla="*/ 0 h 121"/>
              <a:gd name="T2" fmla="*/ 61 w 74"/>
              <a:gd name="T3" fmla="*/ 60 h 121"/>
              <a:gd name="T4" fmla="*/ 3 w 74"/>
              <a:gd name="T5" fmla="*/ 55 h 121"/>
              <a:gd name="T6" fmla="*/ 40 w 74"/>
              <a:gd name="T7" fmla="*/ 70 h 121"/>
              <a:gd name="T8" fmla="*/ 10 w 74"/>
              <a:gd name="T9" fmla="*/ 96 h 121"/>
              <a:gd name="T10" fmla="*/ 54 w 74"/>
              <a:gd name="T11" fmla="*/ 77 h 121"/>
              <a:gd name="T12" fmla="*/ 50 w 74"/>
              <a:gd name="T13" fmla="*/ 119 h 121"/>
              <a:gd name="T14" fmla="*/ 74 w 74"/>
              <a:gd name="T15" fmla="*/ 62 h 121"/>
              <a:gd name="T16" fmla="*/ 73 w 74"/>
              <a:gd name="T17" fmla="*/ 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121">
                <a:moveTo>
                  <a:pt x="61" y="0"/>
                </a:move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" y="45"/>
                  <a:pt x="3" y="55"/>
                </a:cubicBezTo>
                <a:cubicBezTo>
                  <a:pt x="0" y="66"/>
                  <a:pt x="40" y="70"/>
                  <a:pt x="40" y="70"/>
                </a:cubicBezTo>
                <a:cubicBezTo>
                  <a:pt x="40" y="70"/>
                  <a:pt x="7" y="87"/>
                  <a:pt x="10" y="96"/>
                </a:cubicBezTo>
                <a:cubicBezTo>
                  <a:pt x="14" y="106"/>
                  <a:pt x="54" y="77"/>
                  <a:pt x="54" y="77"/>
                </a:cubicBezTo>
                <a:cubicBezTo>
                  <a:pt x="54" y="77"/>
                  <a:pt x="37" y="118"/>
                  <a:pt x="50" y="119"/>
                </a:cubicBezTo>
                <a:cubicBezTo>
                  <a:pt x="62" y="121"/>
                  <a:pt x="74" y="62"/>
                  <a:pt x="74" y="62"/>
                </a:cubicBezTo>
                <a:cubicBezTo>
                  <a:pt x="73" y="5"/>
                  <a:pt x="73" y="5"/>
                  <a:pt x="73" y="5"/>
                </a:cubicBezTo>
              </a:path>
            </a:pathLst>
          </a:custGeom>
          <a:solidFill>
            <a:srgbClr val="FF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Freeform 176"/>
          <p:cNvSpPr/>
          <p:nvPr/>
        </p:nvSpPr>
        <p:spPr bwMode="auto">
          <a:xfrm>
            <a:off x="8997950" y="2903538"/>
            <a:ext cx="333375" cy="492125"/>
          </a:xfrm>
          <a:custGeom>
            <a:avLst/>
            <a:gdLst>
              <a:gd name="T0" fmla="*/ 33 w 80"/>
              <a:gd name="T1" fmla="*/ 0 h 118"/>
              <a:gd name="T2" fmla="*/ 56 w 80"/>
              <a:gd name="T3" fmla="*/ 55 h 118"/>
              <a:gd name="T4" fmla="*/ 1 w 80"/>
              <a:gd name="T5" fmla="*/ 73 h 118"/>
              <a:gd name="T6" fmla="*/ 41 w 80"/>
              <a:gd name="T7" fmla="*/ 73 h 118"/>
              <a:gd name="T8" fmla="*/ 23 w 80"/>
              <a:gd name="T9" fmla="*/ 108 h 118"/>
              <a:gd name="T10" fmla="*/ 56 w 80"/>
              <a:gd name="T11" fmla="*/ 74 h 118"/>
              <a:gd name="T12" fmla="*/ 68 w 80"/>
              <a:gd name="T13" fmla="*/ 115 h 118"/>
              <a:gd name="T14" fmla="*/ 69 w 80"/>
              <a:gd name="T15" fmla="*/ 53 h 118"/>
              <a:gd name="T16" fmla="*/ 47 w 80"/>
              <a:gd name="T17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118">
                <a:moveTo>
                  <a:pt x="33" y="0"/>
                </a:move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0" y="62"/>
                  <a:pt x="1" y="73"/>
                </a:cubicBezTo>
                <a:cubicBezTo>
                  <a:pt x="2" y="84"/>
                  <a:pt x="41" y="73"/>
                  <a:pt x="41" y="73"/>
                </a:cubicBezTo>
                <a:cubicBezTo>
                  <a:pt x="41" y="73"/>
                  <a:pt x="16" y="100"/>
                  <a:pt x="23" y="108"/>
                </a:cubicBezTo>
                <a:cubicBezTo>
                  <a:pt x="30" y="116"/>
                  <a:pt x="56" y="74"/>
                  <a:pt x="56" y="74"/>
                </a:cubicBezTo>
                <a:cubicBezTo>
                  <a:pt x="56" y="74"/>
                  <a:pt x="55" y="118"/>
                  <a:pt x="68" y="115"/>
                </a:cubicBezTo>
                <a:cubicBezTo>
                  <a:pt x="80" y="112"/>
                  <a:pt x="69" y="53"/>
                  <a:pt x="69" y="53"/>
                </a:cubicBezTo>
                <a:cubicBezTo>
                  <a:pt x="47" y="0"/>
                  <a:pt x="47" y="0"/>
                  <a:pt x="47" y="0"/>
                </a:cubicBezTo>
              </a:path>
            </a:pathLst>
          </a:custGeom>
          <a:solidFill>
            <a:srgbClr val="FF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177"/>
          <p:cNvSpPr/>
          <p:nvPr/>
        </p:nvSpPr>
        <p:spPr bwMode="auto">
          <a:xfrm>
            <a:off x="7867650" y="1135063"/>
            <a:ext cx="1966913" cy="2065337"/>
          </a:xfrm>
          <a:custGeom>
            <a:avLst/>
            <a:gdLst>
              <a:gd name="T0" fmla="*/ 435 w 473"/>
              <a:gd name="T1" fmla="*/ 334 h 496"/>
              <a:gd name="T2" fmla="*/ 402 w 473"/>
              <a:gd name="T3" fmla="*/ 349 h 496"/>
              <a:gd name="T4" fmla="*/ 413 w 473"/>
              <a:gd name="T5" fmla="*/ 331 h 496"/>
              <a:gd name="T6" fmla="*/ 390 w 473"/>
              <a:gd name="T7" fmla="*/ 310 h 496"/>
              <a:gd name="T8" fmla="*/ 273 w 473"/>
              <a:gd name="T9" fmla="*/ 318 h 496"/>
              <a:gd name="T10" fmla="*/ 241 w 473"/>
              <a:gd name="T11" fmla="*/ 63 h 496"/>
              <a:gd name="T12" fmla="*/ 164 w 473"/>
              <a:gd name="T13" fmla="*/ 405 h 496"/>
              <a:gd name="T14" fmla="*/ 453 w 473"/>
              <a:gd name="T15" fmla="*/ 363 h 496"/>
              <a:gd name="T16" fmla="*/ 453 w 473"/>
              <a:gd name="T17" fmla="*/ 363 h 496"/>
              <a:gd name="T18" fmla="*/ 458 w 473"/>
              <a:gd name="T19" fmla="*/ 356 h 496"/>
              <a:gd name="T20" fmla="*/ 435 w 473"/>
              <a:gd name="T21" fmla="*/ 334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3" h="496">
                <a:moveTo>
                  <a:pt x="435" y="334"/>
                </a:moveTo>
                <a:cubicBezTo>
                  <a:pt x="424" y="341"/>
                  <a:pt x="413" y="346"/>
                  <a:pt x="402" y="349"/>
                </a:cubicBezTo>
                <a:cubicBezTo>
                  <a:pt x="406" y="343"/>
                  <a:pt x="410" y="337"/>
                  <a:pt x="413" y="331"/>
                </a:cubicBezTo>
                <a:cubicBezTo>
                  <a:pt x="428" y="307"/>
                  <a:pt x="423" y="290"/>
                  <a:pt x="390" y="310"/>
                </a:cubicBezTo>
                <a:cubicBezTo>
                  <a:pt x="359" y="328"/>
                  <a:pt x="327" y="337"/>
                  <a:pt x="273" y="318"/>
                </a:cubicBezTo>
                <a:cubicBezTo>
                  <a:pt x="284" y="301"/>
                  <a:pt x="389" y="122"/>
                  <a:pt x="241" y="63"/>
                </a:cubicBezTo>
                <a:cubicBezTo>
                  <a:pt x="86" y="0"/>
                  <a:pt x="0" y="276"/>
                  <a:pt x="164" y="405"/>
                </a:cubicBezTo>
                <a:cubicBezTo>
                  <a:pt x="280" y="496"/>
                  <a:pt x="427" y="417"/>
                  <a:pt x="453" y="363"/>
                </a:cubicBezTo>
                <a:cubicBezTo>
                  <a:pt x="453" y="363"/>
                  <a:pt x="453" y="363"/>
                  <a:pt x="453" y="363"/>
                </a:cubicBezTo>
                <a:cubicBezTo>
                  <a:pt x="455" y="361"/>
                  <a:pt x="457" y="358"/>
                  <a:pt x="458" y="356"/>
                </a:cubicBezTo>
                <a:cubicBezTo>
                  <a:pt x="473" y="331"/>
                  <a:pt x="468" y="314"/>
                  <a:pt x="435" y="334"/>
                </a:cubicBezTo>
                <a:close/>
              </a:path>
            </a:pathLst>
          </a:custGeom>
          <a:solidFill>
            <a:srgbClr val="F058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178"/>
          <p:cNvSpPr/>
          <p:nvPr/>
        </p:nvSpPr>
        <p:spPr bwMode="auto">
          <a:xfrm>
            <a:off x="8977313" y="1196975"/>
            <a:ext cx="628650" cy="849312"/>
          </a:xfrm>
          <a:custGeom>
            <a:avLst/>
            <a:gdLst>
              <a:gd name="T0" fmla="*/ 10 w 151"/>
              <a:gd name="T1" fmla="*/ 37 h 204"/>
              <a:gd name="T2" fmla="*/ 9 w 151"/>
              <a:gd name="T3" fmla="*/ 34 h 204"/>
              <a:gd name="T4" fmla="*/ 10 w 151"/>
              <a:gd name="T5" fmla="*/ 37 h 204"/>
              <a:gd name="T6" fmla="*/ 10 w 151"/>
              <a:gd name="T7" fmla="*/ 37 h 204"/>
              <a:gd name="T8" fmla="*/ 9 w 151"/>
              <a:gd name="T9" fmla="*/ 34 h 204"/>
              <a:gd name="T10" fmla="*/ 10 w 151"/>
              <a:gd name="T11" fmla="*/ 37 h 204"/>
              <a:gd name="T12" fmla="*/ 28 w 151"/>
              <a:gd name="T13" fmla="*/ 26 h 204"/>
              <a:gd name="T14" fmla="*/ 68 w 151"/>
              <a:gd name="T15" fmla="*/ 16 h 204"/>
              <a:gd name="T16" fmla="*/ 108 w 151"/>
              <a:gd name="T17" fmla="*/ 28 h 204"/>
              <a:gd name="T18" fmla="*/ 128 w 151"/>
              <a:gd name="T19" fmla="*/ 51 h 204"/>
              <a:gd name="T20" fmla="*/ 134 w 151"/>
              <a:gd name="T21" fmla="*/ 79 h 204"/>
              <a:gd name="T22" fmla="*/ 126 w 151"/>
              <a:gd name="T23" fmla="*/ 116 h 204"/>
              <a:gd name="T24" fmla="*/ 109 w 151"/>
              <a:gd name="T25" fmla="*/ 142 h 204"/>
              <a:gd name="T26" fmla="*/ 97 w 151"/>
              <a:gd name="T27" fmla="*/ 161 h 204"/>
              <a:gd name="T28" fmla="*/ 93 w 151"/>
              <a:gd name="T29" fmla="*/ 180 h 204"/>
              <a:gd name="T30" fmla="*/ 98 w 151"/>
              <a:gd name="T31" fmla="*/ 204 h 204"/>
              <a:gd name="T32" fmla="*/ 113 w 151"/>
              <a:gd name="T33" fmla="*/ 198 h 204"/>
              <a:gd name="T34" fmla="*/ 113 w 151"/>
              <a:gd name="T35" fmla="*/ 198 h 204"/>
              <a:gd name="T36" fmla="*/ 113 w 151"/>
              <a:gd name="T37" fmla="*/ 198 h 204"/>
              <a:gd name="T38" fmla="*/ 113 w 151"/>
              <a:gd name="T39" fmla="*/ 198 h 204"/>
              <a:gd name="T40" fmla="*/ 113 w 151"/>
              <a:gd name="T41" fmla="*/ 198 h 204"/>
              <a:gd name="T42" fmla="*/ 113 w 151"/>
              <a:gd name="T43" fmla="*/ 198 h 204"/>
              <a:gd name="T44" fmla="*/ 110 w 151"/>
              <a:gd name="T45" fmla="*/ 180 h 204"/>
              <a:gd name="T46" fmla="*/ 112 w 151"/>
              <a:gd name="T47" fmla="*/ 167 h 204"/>
              <a:gd name="T48" fmla="*/ 121 w 151"/>
              <a:gd name="T49" fmla="*/ 154 h 204"/>
              <a:gd name="T50" fmla="*/ 141 w 151"/>
              <a:gd name="T51" fmla="*/ 123 h 204"/>
              <a:gd name="T52" fmla="*/ 151 w 151"/>
              <a:gd name="T53" fmla="*/ 79 h 204"/>
              <a:gd name="T54" fmla="*/ 143 w 151"/>
              <a:gd name="T55" fmla="*/ 44 h 204"/>
              <a:gd name="T56" fmla="*/ 117 w 151"/>
              <a:gd name="T57" fmla="*/ 15 h 204"/>
              <a:gd name="T58" fmla="*/ 68 w 151"/>
              <a:gd name="T59" fmla="*/ 0 h 204"/>
              <a:gd name="T60" fmla="*/ 20 w 151"/>
              <a:gd name="T61" fmla="*/ 11 h 204"/>
              <a:gd name="T62" fmla="*/ 0 w 151"/>
              <a:gd name="T63" fmla="*/ 23 h 204"/>
              <a:gd name="T64" fmla="*/ 10 w 151"/>
              <a:gd name="T65" fmla="*/ 3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1" h="204">
                <a:moveTo>
                  <a:pt x="10" y="37"/>
                </a:moveTo>
                <a:cubicBezTo>
                  <a:pt x="9" y="34"/>
                  <a:pt x="9" y="34"/>
                  <a:pt x="9" y="34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6"/>
                  <a:pt x="17" y="31"/>
                  <a:pt x="28" y="26"/>
                </a:cubicBezTo>
                <a:cubicBezTo>
                  <a:pt x="38" y="21"/>
                  <a:pt x="53" y="16"/>
                  <a:pt x="68" y="16"/>
                </a:cubicBezTo>
                <a:cubicBezTo>
                  <a:pt x="81" y="16"/>
                  <a:pt x="94" y="19"/>
                  <a:pt x="108" y="28"/>
                </a:cubicBezTo>
                <a:cubicBezTo>
                  <a:pt x="118" y="35"/>
                  <a:pt x="124" y="43"/>
                  <a:pt x="128" y="51"/>
                </a:cubicBezTo>
                <a:cubicBezTo>
                  <a:pt x="132" y="60"/>
                  <a:pt x="134" y="69"/>
                  <a:pt x="134" y="79"/>
                </a:cubicBezTo>
                <a:cubicBezTo>
                  <a:pt x="134" y="92"/>
                  <a:pt x="131" y="105"/>
                  <a:pt x="126" y="116"/>
                </a:cubicBezTo>
                <a:cubicBezTo>
                  <a:pt x="121" y="128"/>
                  <a:pt x="115" y="137"/>
                  <a:pt x="109" y="142"/>
                </a:cubicBezTo>
                <a:cubicBezTo>
                  <a:pt x="103" y="148"/>
                  <a:pt x="99" y="154"/>
                  <a:pt x="97" y="161"/>
                </a:cubicBezTo>
                <a:cubicBezTo>
                  <a:pt x="94" y="168"/>
                  <a:pt x="93" y="174"/>
                  <a:pt x="93" y="180"/>
                </a:cubicBezTo>
                <a:cubicBezTo>
                  <a:pt x="93" y="194"/>
                  <a:pt x="98" y="204"/>
                  <a:pt x="98" y="204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13" y="197"/>
                  <a:pt x="110" y="189"/>
                  <a:pt x="110" y="180"/>
                </a:cubicBezTo>
                <a:cubicBezTo>
                  <a:pt x="110" y="176"/>
                  <a:pt x="111" y="171"/>
                  <a:pt x="112" y="167"/>
                </a:cubicBezTo>
                <a:cubicBezTo>
                  <a:pt x="114" y="162"/>
                  <a:pt x="116" y="158"/>
                  <a:pt x="121" y="154"/>
                </a:cubicBezTo>
                <a:cubicBezTo>
                  <a:pt x="128" y="147"/>
                  <a:pt x="136" y="136"/>
                  <a:pt x="141" y="123"/>
                </a:cubicBezTo>
                <a:cubicBezTo>
                  <a:pt x="147" y="110"/>
                  <a:pt x="151" y="95"/>
                  <a:pt x="151" y="79"/>
                </a:cubicBezTo>
                <a:cubicBezTo>
                  <a:pt x="151" y="67"/>
                  <a:pt x="149" y="55"/>
                  <a:pt x="143" y="44"/>
                </a:cubicBezTo>
                <a:cubicBezTo>
                  <a:pt x="138" y="33"/>
                  <a:pt x="129" y="23"/>
                  <a:pt x="117" y="15"/>
                </a:cubicBezTo>
                <a:cubicBezTo>
                  <a:pt x="101" y="4"/>
                  <a:pt x="84" y="0"/>
                  <a:pt x="68" y="0"/>
                </a:cubicBezTo>
                <a:cubicBezTo>
                  <a:pt x="49" y="0"/>
                  <a:pt x="32" y="6"/>
                  <a:pt x="20" y="11"/>
                </a:cubicBezTo>
                <a:cubicBezTo>
                  <a:pt x="8" y="17"/>
                  <a:pt x="0" y="23"/>
                  <a:pt x="0" y="23"/>
                </a:cubicBezTo>
                <a:cubicBezTo>
                  <a:pt x="10" y="37"/>
                  <a:pt x="10" y="37"/>
                  <a:pt x="10" y="37"/>
                </a:cubicBezTo>
                <a:close/>
              </a:path>
            </a:pathLst>
          </a:custGeom>
          <a:solidFill>
            <a:srgbClr val="FF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179"/>
          <p:cNvSpPr/>
          <p:nvPr/>
        </p:nvSpPr>
        <p:spPr bwMode="auto">
          <a:xfrm>
            <a:off x="9323388" y="1958975"/>
            <a:ext cx="195263" cy="212725"/>
          </a:xfrm>
          <a:custGeom>
            <a:avLst/>
            <a:gdLst>
              <a:gd name="T0" fmla="*/ 23 w 47"/>
              <a:gd name="T1" fmla="*/ 8 h 51"/>
              <a:gd name="T2" fmla="*/ 10 w 47"/>
              <a:gd name="T3" fmla="*/ 51 h 51"/>
              <a:gd name="T4" fmla="*/ 47 w 47"/>
              <a:gd name="T5" fmla="*/ 43 h 51"/>
              <a:gd name="T6" fmla="*/ 23 w 47"/>
              <a:gd name="T7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51">
                <a:moveTo>
                  <a:pt x="23" y="8"/>
                </a:moveTo>
                <a:cubicBezTo>
                  <a:pt x="23" y="8"/>
                  <a:pt x="0" y="9"/>
                  <a:pt x="10" y="51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6" y="0"/>
                  <a:pt x="23" y="8"/>
                </a:cubicBezTo>
                <a:close/>
              </a:path>
            </a:pathLst>
          </a:custGeom>
          <a:solidFill>
            <a:srgbClr val="FF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180"/>
          <p:cNvSpPr/>
          <p:nvPr/>
        </p:nvSpPr>
        <p:spPr bwMode="auto">
          <a:xfrm>
            <a:off x="8361363" y="1371600"/>
            <a:ext cx="846138" cy="412750"/>
          </a:xfrm>
          <a:custGeom>
            <a:avLst/>
            <a:gdLst>
              <a:gd name="T0" fmla="*/ 48 w 533"/>
              <a:gd name="T1" fmla="*/ 0 h 260"/>
              <a:gd name="T2" fmla="*/ 0 w 533"/>
              <a:gd name="T3" fmla="*/ 103 h 260"/>
              <a:gd name="T4" fmla="*/ 530 w 533"/>
              <a:gd name="T5" fmla="*/ 260 h 260"/>
              <a:gd name="T6" fmla="*/ 533 w 533"/>
              <a:gd name="T7" fmla="*/ 137 h 260"/>
              <a:gd name="T8" fmla="*/ 53 w 533"/>
              <a:gd name="T9" fmla="*/ 8 h 260"/>
              <a:gd name="T10" fmla="*/ 48 w 533"/>
              <a:gd name="T11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3" h="260">
                <a:moveTo>
                  <a:pt x="48" y="0"/>
                </a:moveTo>
                <a:lnTo>
                  <a:pt x="0" y="103"/>
                </a:lnTo>
                <a:lnTo>
                  <a:pt x="530" y="260"/>
                </a:lnTo>
                <a:lnTo>
                  <a:pt x="533" y="137"/>
                </a:lnTo>
                <a:lnTo>
                  <a:pt x="53" y="8"/>
                </a:lnTo>
                <a:lnTo>
                  <a:pt x="48" y="0"/>
                </a:lnTo>
                <a:close/>
              </a:path>
            </a:pathLst>
          </a:custGeom>
          <a:solidFill>
            <a:srgbClr val="3734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181"/>
          <p:cNvSpPr/>
          <p:nvPr/>
        </p:nvSpPr>
        <p:spPr bwMode="auto">
          <a:xfrm>
            <a:off x="8286750" y="1139825"/>
            <a:ext cx="1169988" cy="452437"/>
          </a:xfrm>
          <a:custGeom>
            <a:avLst/>
            <a:gdLst>
              <a:gd name="T0" fmla="*/ 737 w 737"/>
              <a:gd name="T1" fmla="*/ 233 h 285"/>
              <a:gd name="T2" fmla="*/ 378 w 737"/>
              <a:gd name="T3" fmla="*/ 0 h 285"/>
              <a:gd name="T4" fmla="*/ 0 w 737"/>
              <a:gd name="T5" fmla="*/ 5 h 285"/>
              <a:gd name="T6" fmla="*/ 95 w 737"/>
              <a:gd name="T7" fmla="*/ 146 h 285"/>
              <a:gd name="T8" fmla="*/ 100 w 737"/>
              <a:gd name="T9" fmla="*/ 154 h 285"/>
              <a:gd name="T10" fmla="*/ 580 w 737"/>
              <a:gd name="T11" fmla="*/ 283 h 285"/>
              <a:gd name="T12" fmla="*/ 582 w 737"/>
              <a:gd name="T13" fmla="*/ 285 h 285"/>
              <a:gd name="T14" fmla="*/ 737 w 737"/>
              <a:gd name="T15" fmla="*/ 23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7" h="285">
                <a:moveTo>
                  <a:pt x="737" y="233"/>
                </a:moveTo>
                <a:lnTo>
                  <a:pt x="378" y="0"/>
                </a:lnTo>
                <a:lnTo>
                  <a:pt x="0" y="5"/>
                </a:lnTo>
                <a:lnTo>
                  <a:pt x="95" y="146"/>
                </a:lnTo>
                <a:lnTo>
                  <a:pt x="100" y="154"/>
                </a:lnTo>
                <a:lnTo>
                  <a:pt x="580" y="283"/>
                </a:lnTo>
                <a:lnTo>
                  <a:pt x="582" y="285"/>
                </a:lnTo>
                <a:lnTo>
                  <a:pt x="737" y="233"/>
                </a:lnTo>
                <a:close/>
              </a:path>
            </a:pathLst>
          </a:custGeom>
          <a:solidFill>
            <a:srgbClr val="373E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182"/>
          <p:cNvSpPr/>
          <p:nvPr/>
        </p:nvSpPr>
        <p:spPr bwMode="auto">
          <a:xfrm>
            <a:off x="8478838" y="1676400"/>
            <a:ext cx="369888" cy="369887"/>
          </a:xfrm>
          <a:custGeom>
            <a:avLst/>
            <a:gdLst>
              <a:gd name="T0" fmla="*/ 82 w 89"/>
              <a:gd name="T1" fmla="*/ 57 h 89"/>
              <a:gd name="T2" fmla="*/ 32 w 89"/>
              <a:gd name="T3" fmla="*/ 83 h 89"/>
              <a:gd name="T4" fmla="*/ 6 w 89"/>
              <a:gd name="T5" fmla="*/ 33 h 89"/>
              <a:gd name="T6" fmla="*/ 56 w 89"/>
              <a:gd name="T7" fmla="*/ 7 h 89"/>
              <a:gd name="T8" fmla="*/ 82 w 89"/>
              <a:gd name="T9" fmla="*/ 5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9">
                <a:moveTo>
                  <a:pt x="82" y="57"/>
                </a:moveTo>
                <a:cubicBezTo>
                  <a:pt x="76" y="78"/>
                  <a:pt x="53" y="89"/>
                  <a:pt x="32" y="83"/>
                </a:cubicBezTo>
                <a:cubicBezTo>
                  <a:pt x="11" y="76"/>
                  <a:pt x="0" y="54"/>
                  <a:pt x="6" y="33"/>
                </a:cubicBezTo>
                <a:cubicBezTo>
                  <a:pt x="13" y="12"/>
                  <a:pt x="35" y="0"/>
                  <a:pt x="56" y="7"/>
                </a:cubicBezTo>
                <a:cubicBezTo>
                  <a:pt x="77" y="13"/>
                  <a:pt x="89" y="36"/>
                  <a:pt x="82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3" name="Freeform 183"/>
          <p:cNvSpPr/>
          <p:nvPr/>
        </p:nvSpPr>
        <p:spPr bwMode="auto">
          <a:xfrm>
            <a:off x="8578850" y="1766888"/>
            <a:ext cx="177800" cy="138112"/>
          </a:xfrm>
          <a:custGeom>
            <a:avLst/>
            <a:gdLst>
              <a:gd name="T0" fmla="*/ 5 w 43"/>
              <a:gd name="T1" fmla="*/ 18 h 33"/>
              <a:gd name="T2" fmla="*/ 27 w 43"/>
              <a:gd name="T3" fmla="*/ 22 h 33"/>
              <a:gd name="T4" fmla="*/ 29 w 43"/>
              <a:gd name="T5" fmla="*/ 23 h 33"/>
              <a:gd name="T6" fmla="*/ 38 w 43"/>
              <a:gd name="T7" fmla="*/ 33 h 33"/>
              <a:gd name="T8" fmla="*/ 40 w 43"/>
              <a:gd name="T9" fmla="*/ 29 h 33"/>
              <a:gd name="T10" fmla="*/ 26 w 43"/>
              <a:gd name="T11" fmla="*/ 3 h 33"/>
              <a:gd name="T12" fmla="*/ 1 w 43"/>
              <a:gd name="T13" fmla="*/ 17 h 33"/>
              <a:gd name="T14" fmla="*/ 0 w 43"/>
              <a:gd name="T15" fmla="*/ 20 h 33"/>
              <a:gd name="T16" fmla="*/ 5 w 43"/>
              <a:gd name="T17" fmla="*/ 1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33">
                <a:moveTo>
                  <a:pt x="5" y="18"/>
                </a:moveTo>
                <a:cubicBezTo>
                  <a:pt x="12" y="16"/>
                  <a:pt x="21" y="17"/>
                  <a:pt x="27" y="22"/>
                </a:cubicBezTo>
                <a:cubicBezTo>
                  <a:pt x="28" y="22"/>
                  <a:pt x="28" y="22"/>
                  <a:pt x="29" y="23"/>
                </a:cubicBezTo>
                <a:cubicBezTo>
                  <a:pt x="33" y="25"/>
                  <a:pt x="36" y="29"/>
                  <a:pt x="38" y="33"/>
                </a:cubicBezTo>
                <a:cubicBezTo>
                  <a:pt x="39" y="32"/>
                  <a:pt x="39" y="30"/>
                  <a:pt x="40" y="29"/>
                </a:cubicBezTo>
                <a:cubicBezTo>
                  <a:pt x="43" y="18"/>
                  <a:pt x="37" y="7"/>
                  <a:pt x="26" y="3"/>
                </a:cubicBezTo>
                <a:cubicBezTo>
                  <a:pt x="16" y="0"/>
                  <a:pt x="4" y="6"/>
                  <a:pt x="1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2" y="19"/>
                  <a:pt x="3" y="18"/>
                  <a:pt x="5" y="18"/>
                </a:cubicBezTo>
                <a:close/>
              </a:path>
            </a:pathLst>
          </a:custGeom>
          <a:solidFill>
            <a:srgbClr val="373E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" name="Freeform 184"/>
          <p:cNvSpPr/>
          <p:nvPr/>
        </p:nvSpPr>
        <p:spPr bwMode="auto">
          <a:xfrm>
            <a:off x="8428038" y="2017713"/>
            <a:ext cx="320675" cy="241300"/>
          </a:xfrm>
          <a:custGeom>
            <a:avLst/>
            <a:gdLst>
              <a:gd name="T0" fmla="*/ 73 w 77"/>
              <a:gd name="T1" fmla="*/ 40 h 58"/>
              <a:gd name="T2" fmla="*/ 31 w 77"/>
              <a:gd name="T3" fmla="*/ 52 h 58"/>
              <a:gd name="T4" fmla="*/ 4 w 77"/>
              <a:gd name="T5" fmla="*/ 18 h 58"/>
              <a:gd name="T6" fmla="*/ 46 w 77"/>
              <a:gd name="T7" fmla="*/ 6 h 58"/>
              <a:gd name="T8" fmla="*/ 73 w 77"/>
              <a:gd name="T9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58">
                <a:moveTo>
                  <a:pt x="73" y="40"/>
                </a:moveTo>
                <a:cubicBezTo>
                  <a:pt x="69" y="53"/>
                  <a:pt x="51" y="58"/>
                  <a:pt x="31" y="52"/>
                </a:cubicBezTo>
                <a:cubicBezTo>
                  <a:pt x="12" y="46"/>
                  <a:pt x="0" y="31"/>
                  <a:pt x="4" y="18"/>
                </a:cubicBezTo>
                <a:cubicBezTo>
                  <a:pt x="8" y="6"/>
                  <a:pt x="26" y="0"/>
                  <a:pt x="46" y="6"/>
                </a:cubicBezTo>
                <a:cubicBezTo>
                  <a:pt x="65" y="12"/>
                  <a:pt x="77" y="27"/>
                  <a:pt x="73" y="40"/>
                </a:cubicBezTo>
                <a:close/>
              </a:path>
            </a:pathLst>
          </a:custGeom>
          <a:solidFill>
            <a:srgbClr val="FF96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Freeform 185"/>
          <p:cNvSpPr/>
          <p:nvPr/>
        </p:nvSpPr>
        <p:spPr bwMode="auto">
          <a:xfrm>
            <a:off x="8016875" y="1722438"/>
            <a:ext cx="295275" cy="357187"/>
          </a:xfrm>
          <a:custGeom>
            <a:avLst/>
            <a:gdLst>
              <a:gd name="T0" fmla="*/ 58 w 71"/>
              <a:gd name="T1" fmla="*/ 33 h 86"/>
              <a:gd name="T2" fmla="*/ 6 w 71"/>
              <a:gd name="T3" fmla="*/ 0 h 86"/>
              <a:gd name="T4" fmla="*/ 22 w 71"/>
              <a:gd name="T5" fmla="*/ 49 h 86"/>
              <a:gd name="T6" fmla="*/ 0 w 71"/>
              <a:gd name="T7" fmla="*/ 86 h 86"/>
              <a:gd name="T8" fmla="*/ 51 w 71"/>
              <a:gd name="T9" fmla="*/ 79 h 86"/>
              <a:gd name="T10" fmla="*/ 58 w 71"/>
              <a:gd name="T11" fmla="*/ 3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86">
                <a:moveTo>
                  <a:pt x="58" y="33"/>
                </a:moveTo>
                <a:cubicBezTo>
                  <a:pt x="6" y="0"/>
                  <a:pt x="6" y="0"/>
                  <a:pt x="6" y="0"/>
                </a:cubicBezTo>
                <a:cubicBezTo>
                  <a:pt x="22" y="49"/>
                  <a:pt x="22" y="49"/>
                  <a:pt x="22" y="49"/>
                </a:cubicBezTo>
                <a:cubicBezTo>
                  <a:pt x="0" y="86"/>
                  <a:pt x="0" y="86"/>
                  <a:pt x="0" y="86"/>
                </a:cubicBezTo>
                <a:cubicBezTo>
                  <a:pt x="51" y="79"/>
                  <a:pt x="51" y="79"/>
                  <a:pt x="51" y="79"/>
                </a:cubicBezTo>
                <a:cubicBezTo>
                  <a:pt x="51" y="79"/>
                  <a:pt x="71" y="57"/>
                  <a:pt x="58" y="33"/>
                </a:cubicBezTo>
                <a:close/>
              </a:path>
            </a:pathLst>
          </a:custGeom>
          <a:solidFill>
            <a:srgbClr val="FF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Freeform 186"/>
          <p:cNvSpPr/>
          <p:nvPr/>
        </p:nvSpPr>
        <p:spPr bwMode="auto">
          <a:xfrm>
            <a:off x="8653463" y="2525713"/>
            <a:ext cx="811213" cy="487362"/>
          </a:xfrm>
          <a:custGeom>
            <a:avLst/>
            <a:gdLst>
              <a:gd name="T0" fmla="*/ 19 w 195"/>
              <a:gd name="T1" fmla="*/ 22 h 117"/>
              <a:gd name="T2" fmla="*/ 195 w 195"/>
              <a:gd name="T3" fmla="*/ 55 h 117"/>
              <a:gd name="T4" fmla="*/ 78 w 195"/>
              <a:gd name="T5" fmla="*/ 38 h 117"/>
              <a:gd name="T6" fmla="*/ 19 w 195"/>
              <a:gd name="T7" fmla="*/ 2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5" h="117">
                <a:moveTo>
                  <a:pt x="19" y="22"/>
                </a:moveTo>
                <a:cubicBezTo>
                  <a:pt x="0" y="50"/>
                  <a:pt x="78" y="117"/>
                  <a:pt x="195" y="55"/>
                </a:cubicBezTo>
                <a:cubicBezTo>
                  <a:pt x="195" y="55"/>
                  <a:pt x="117" y="62"/>
                  <a:pt x="78" y="38"/>
                </a:cubicBezTo>
                <a:cubicBezTo>
                  <a:pt x="48" y="20"/>
                  <a:pt x="32" y="0"/>
                  <a:pt x="19" y="22"/>
                </a:cubicBezTo>
                <a:close/>
              </a:path>
            </a:pathLst>
          </a:custGeom>
          <a:solidFill>
            <a:srgbClr val="B737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01725" y="619125"/>
            <a:ext cx="2638426" cy="2397125"/>
            <a:chOff x="1101725" y="619125"/>
            <a:chExt cx="2638426" cy="2397125"/>
          </a:xfrm>
        </p:grpSpPr>
        <p:sp>
          <p:nvSpPr>
            <p:cNvPr id="14" name="Freeform 14"/>
            <p:cNvSpPr/>
            <p:nvPr/>
          </p:nvSpPr>
          <p:spPr bwMode="auto">
            <a:xfrm>
              <a:off x="1101725" y="1376363"/>
              <a:ext cx="608013" cy="292100"/>
            </a:xfrm>
            <a:custGeom>
              <a:avLst/>
              <a:gdLst>
                <a:gd name="T0" fmla="*/ 65 w 146"/>
                <a:gd name="T1" fmla="*/ 0 h 70"/>
                <a:gd name="T2" fmla="*/ 37 w 146"/>
                <a:gd name="T3" fmla="*/ 32 h 70"/>
                <a:gd name="T4" fmla="*/ 27 w 146"/>
                <a:gd name="T5" fmla="*/ 30 h 70"/>
                <a:gd name="T6" fmla="*/ 0 w 146"/>
                <a:gd name="T7" fmla="*/ 57 h 70"/>
                <a:gd name="T8" fmla="*/ 3 w 146"/>
                <a:gd name="T9" fmla="*/ 70 h 70"/>
                <a:gd name="T10" fmla="*/ 133 w 146"/>
                <a:gd name="T11" fmla="*/ 70 h 70"/>
                <a:gd name="T12" fmla="*/ 112 w 146"/>
                <a:gd name="T13" fmla="*/ 20 h 70"/>
                <a:gd name="T14" fmla="*/ 96 w 146"/>
                <a:gd name="T15" fmla="*/ 23 h 70"/>
                <a:gd name="T16" fmla="*/ 65 w 146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70">
                  <a:moveTo>
                    <a:pt x="65" y="0"/>
                  </a:moveTo>
                  <a:cubicBezTo>
                    <a:pt x="48" y="0"/>
                    <a:pt x="36" y="16"/>
                    <a:pt x="37" y="32"/>
                  </a:cubicBezTo>
                  <a:cubicBezTo>
                    <a:pt x="34" y="30"/>
                    <a:pt x="30" y="30"/>
                    <a:pt x="27" y="30"/>
                  </a:cubicBezTo>
                  <a:cubicBezTo>
                    <a:pt x="12" y="30"/>
                    <a:pt x="0" y="42"/>
                    <a:pt x="0" y="57"/>
                  </a:cubicBezTo>
                  <a:cubicBezTo>
                    <a:pt x="0" y="61"/>
                    <a:pt x="1" y="66"/>
                    <a:pt x="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46" y="53"/>
                    <a:pt x="139" y="20"/>
                    <a:pt x="112" y="20"/>
                  </a:cubicBezTo>
                  <a:cubicBezTo>
                    <a:pt x="103" y="20"/>
                    <a:pt x="100" y="21"/>
                    <a:pt x="96" y="23"/>
                  </a:cubicBezTo>
                  <a:cubicBezTo>
                    <a:pt x="93" y="11"/>
                    <a:pt x="83" y="0"/>
                    <a:pt x="65" y="0"/>
                  </a:cubicBezTo>
                </a:path>
              </a:pathLst>
            </a:custGeom>
            <a:solidFill>
              <a:srgbClr val="D3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1974850" y="1555750"/>
              <a:ext cx="504825" cy="254000"/>
            </a:xfrm>
            <a:custGeom>
              <a:avLst/>
              <a:gdLst>
                <a:gd name="T0" fmla="*/ 78 w 121"/>
                <a:gd name="T1" fmla="*/ 0 h 61"/>
                <a:gd name="T2" fmla="*/ 48 w 121"/>
                <a:gd name="T3" fmla="*/ 24 h 61"/>
                <a:gd name="T4" fmla="*/ 33 w 121"/>
                <a:gd name="T5" fmla="*/ 21 h 61"/>
                <a:gd name="T6" fmla="*/ 33 w 121"/>
                <a:gd name="T7" fmla="*/ 21 h 61"/>
                <a:gd name="T8" fmla="*/ 5 w 121"/>
                <a:gd name="T9" fmla="*/ 61 h 61"/>
                <a:gd name="T10" fmla="*/ 121 w 121"/>
                <a:gd name="T11" fmla="*/ 61 h 61"/>
                <a:gd name="T12" fmla="*/ 113 w 121"/>
                <a:gd name="T13" fmla="*/ 31 h 61"/>
                <a:gd name="T14" fmla="*/ 106 w 121"/>
                <a:gd name="T15" fmla="*/ 33 h 61"/>
                <a:gd name="T16" fmla="*/ 78 w 121"/>
                <a:gd name="T17" fmla="*/ 0 h 61"/>
                <a:gd name="T18" fmla="*/ 78 w 121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61">
                  <a:moveTo>
                    <a:pt x="78" y="0"/>
                  </a:moveTo>
                  <a:cubicBezTo>
                    <a:pt x="60" y="0"/>
                    <a:pt x="50" y="11"/>
                    <a:pt x="48" y="24"/>
                  </a:cubicBezTo>
                  <a:cubicBezTo>
                    <a:pt x="44" y="22"/>
                    <a:pt x="39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9" y="21"/>
                    <a:pt x="0" y="43"/>
                    <a:pt x="5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18" y="51"/>
                    <a:pt x="115" y="41"/>
                    <a:pt x="113" y="31"/>
                  </a:cubicBezTo>
                  <a:cubicBezTo>
                    <a:pt x="110" y="31"/>
                    <a:pt x="108" y="32"/>
                    <a:pt x="106" y="33"/>
                  </a:cubicBezTo>
                  <a:cubicBezTo>
                    <a:pt x="107" y="17"/>
                    <a:pt x="9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solidFill>
              <a:srgbClr val="D3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87"/>
            <p:cNvSpPr/>
            <p:nvPr/>
          </p:nvSpPr>
          <p:spPr bwMode="auto">
            <a:xfrm>
              <a:off x="2582863" y="2500313"/>
              <a:ext cx="307975" cy="503237"/>
            </a:xfrm>
            <a:custGeom>
              <a:avLst/>
              <a:gdLst>
                <a:gd name="T0" fmla="*/ 16 w 74"/>
                <a:gd name="T1" fmla="*/ 0 h 121"/>
                <a:gd name="T2" fmla="*/ 13 w 74"/>
                <a:gd name="T3" fmla="*/ 59 h 121"/>
                <a:gd name="T4" fmla="*/ 71 w 74"/>
                <a:gd name="T5" fmla="*/ 57 h 121"/>
                <a:gd name="T6" fmla="*/ 34 w 74"/>
                <a:gd name="T7" fmla="*/ 70 h 121"/>
                <a:gd name="T8" fmla="*/ 63 w 74"/>
                <a:gd name="T9" fmla="*/ 98 h 121"/>
                <a:gd name="T10" fmla="*/ 20 w 74"/>
                <a:gd name="T11" fmla="*/ 77 h 121"/>
                <a:gd name="T12" fmla="*/ 23 w 74"/>
                <a:gd name="T13" fmla="*/ 119 h 121"/>
                <a:gd name="T14" fmla="*/ 0 w 74"/>
                <a:gd name="T15" fmla="*/ 61 h 121"/>
                <a:gd name="T16" fmla="*/ 3 w 74"/>
                <a:gd name="T17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21">
                  <a:moveTo>
                    <a:pt x="16" y="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69" y="46"/>
                    <a:pt x="71" y="57"/>
                  </a:cubicBezTo>
                  <a:cubicBezTo>
                    <a:pt x="74" y="68"/>
                    <a:pt x="34" y="70"/>
                    <a:pt x="34" y="70"/>
                  </a:cubicBezTo>
                  <a:cubicBezTo>
                    <a:pt x="34" y="70"/>
                    <a:pt x="67" y="88"/>
                    <a:pt x="63" y="98"/>
                  </a:cubicBezTo>
                  <a:cubicBezTo>
                    <a:pt x="59" y="107"/>
                    <a:pt x="20" y="77"/>
                    <a:pt x="20" y="77"/>
                  </a:cubicBezTo>
                  <a:cubicBezTo>
                    <a:pt x="20" y="77"/>
                    <a:pt x="36" y="118"/>
                    <a:pt x="23" y="119"/>
                  </a:cubicBezTo>
                  <a:cubicBezTo>
                    <a:pt x="10" y="121"/>
                    <a:pt x="0" y="61"/>
                    <a:pt x="0" y="61"/>
                  </a:cubicBezTo>
                  <a:cubicBezTo>
                    <a:pt x="3" y="4"/>
                    <a:pt x="3" y="4"/>
                    <a:pt x="3" y="4"/>
                  </a:cubicBezTo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88"/>
            <p:cNvSpPr/>
            <p:nvPr/>
          </p:nvSpPr>
          <p:spPr bwMode="auto">
            <a:xfrm>
              <a:off x="2238375" y="2528888"/>
              <a:ext cx="344488" cy="487362"/>
            </a:xfrm>
            <a:custGeom>
              <a:avLst/>
              <a:gdLst>
                <a:gd name="T0" fmla="*/ 51 w 83"/>
                <a:gd name="T1" fmla="*/ 0 h 117"/>
                <a:gd name="T2" fmla="*/ 26 w 83"/>
                <a:gd name="T3" fmla="*/ 54 h 117"/>
                <a:gd name="T4" fmla="*/ 81 w 83"/>
                <a:gd name="T5" fmla="*/ 74 h 117"/>
                <a:gd name="T6" fmla="*/ 41 w 83"/>
                <a:gd name="T7" fmla="*/ 72 h 117"/>
                <a:gd name="T8" fmla="*/ 58 w 83"/>
                <a:gd name="T9" fmla="*/ 109 h 117"/>
                <a:gd name="T10" fmla="*/ 26 w 83"/>
                <a:gd name="T11" fmla="*/ 74 h 117"/>
                <a:gd name="T12" fmla="*/ 13 w 83"/>
                <a:gd name="T13" fmla="*/ 114 h 117"/>
                <a:gd name="T14" fmla="*/ 13 w 83"/>
                <a:gd name="T15" fmla="*/ 51 h 117"/>
                <a:gd name="T16" fmla="*/ 37 w 83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17">
                  <a:moveTo>
                    <a:pt x="51" y="0"/>
                  </a:move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83" y="63"/>
                    <a:pt x="81" y="74"/>
                  </a:cubicBezTo>
                  <a:cubicBezTo>
                    <a:pt x="79" y="85"/>
                    <a:pt x="41" y="72"/>
                    <a:pt x="41" y="72"/>
                  </a:cubicBezTo>
                  <a:cubicBezTo>
                    <a:pt x="41" y="72"/>
                    <a:pt x="65" y="101"/>
                    <a:pt x="58" y="109"/>
                  </a:cubicBezTo>
                  <a:cubicBezTo>
                    <a:pt x="51" y="116"/>
                    <a:pt x="26" y="74"/>
                    <a:pt x="26" y="74"/>
                  </a:cubicBezTo>
                  <a:cubicBezTo>
                    <a:pt x="26" y="74"/>
                    <a:pt x="25" y="117"/>
                    <a:pt x="13" y="114"/>
                  </a:cubicBezTo>
                  <a:cubicBezTo>
                    <a:pt x="0" y="110"/>
                    <a:pt x="13" y="51"/>
                    <a:pt x="13" y="5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89"/>
            <p:cNvSpPr>
              <a:spLocks noEditPoints="1"/>
            </p:cNvSpPr>
            <p:nvPr/>
          </p:nvSpPr>
          <p:spPr bwMode="auto">
            <a:xfrm>
              <a:off x="1766888" y="793750"/>
              <a:ext cx="1973263" cy="2035175"/>
            </a:xfrm>
            <a:custGeom>
              <a:avLst/>
              <a:gdLst>
                <a:gd name="T0" fmla="*/ 240 w 474"/>
                <a:gd name="T1" fmla="*/ 57 h 489"/>
                <a:gd name="T2" fmla="*/ 200 w 474"/>
                <a:gd name="T3" fmla="*/ 312 h 489"/>
                <a:gd name="T4" fmla="*/ 83 w 474"/>
                <a:gd name="T5" fmla="*/ 299 h 489"/>
                <a:gd name="T6" fmla="*/ 59 w 474"/>
                <a:gd name="T7" fmla="*/ 320 h 489"/>
                <a:gd name="T8" fmla="*/ 70 w 474"/>
                <a:gd name="T9" fmla="*/ 338 h 489"/>
                <a:gd name="T10" fmla="*/ 38 w 474"/>
                <a:gd name="T11" fmla="*/ 322 h 489"/>
                <a:gd name="T12" fmla="*/ 14 w 474"/>
                <a:gd name="T13" fmla="*/ 343 h 489"/>
                <a:gd name="T14" fmla="*/ 18 w 474"/>
                <a:gd name="T15" fmla="*/ 350 h 489"/>
                <a:gd name="T16" fmla="*/ 18 w 474"/>
                <a:gd name="T17" fmla="*/ 350 h 489"/>
                <a:gd name="T18" fmla="*/ 305 w 474"/>
                <a:gd name="T19" fmla="*/ 402 h 489"/>
                <a:gd name="T20" fmla="*/ 240 w 474"/>
                <a:gd name="T21" fmla="*/ 57 h 489"/>
                <a:gd name="T22" fmla="*/ 87 w 474"/>
                <a:gd name="T23" fmla="*/ 379 h 489"/>
                <a:gd name="T24" fmla="*/ 204 w 474"/>
                <a:gd name="T25" fmla="*/ 365 h 489"/>
                <a:gd name="T26" fmla="*/ 264 w 474"/>
                <a:gd name="T27" fmla="*/ 351 h 489"/>
                <a:gd name="T28" fmla="*/ 87 w 474"/>
                <a:gd name="T29" fmla="*/ 37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4" h="489">
                  <a:moveTo>
                    <a:pt x="240" y="57"/>
                  </a:moveTo>
                  <a:cubicBezTo>
                    <a:pt x="91" y="111"/>
                    <a:pt x="189" y="294"/>
                    <a:pt x="200" y="312"/>
                  </a:cubicBezTo>
                  <a:cubicBezTo>
                    <a:pt x="146" y="328"/>
                    <a:pt x="113" y="319"/>
                    <a:pt x="83" y="299"/>
                  </a:cubicBezTo>
                  <a:cubicBezTo>
                    <a:pt x="51" y="278"/>
                    <a:pt x="45" y="295"/>
                    <a:pt x="59" y="320"/>
                  </a:cubicBezTo>
                  <a:cubicBezTo>
                    <a:pt x="62" y="325"/>
                    <a:pt x="66" y="332"/>
                    <a:pt x="70" y="338"/>
                  </a:cubicBezTo>
                  <a:cubicBezTo>
                    <a:pt x="59" y="334"/>
                    <a:pt x="48" y="329"/>
                    <a:pt x="38" y="322"/>
                  </a:cubicBezTo>
                  <a:cubicBezTo>
                    <a:pt x="6" y="301"/>
                    <a:pt x="0" y="318"/>
                    <a:pt x="14" y="343"/>
                  </a:cubicBezTo>
                  <a:cubicBezTo>
                    <a:pt x="15" y="345"/>
                    <a:pt x="16" y="348"/>
                    <a:pt x="18" y="350"/>
                  </a:cubicBezTo>
                  <a:cubicBezTo>
                    <a:pt x="18" y="350"/>
                    <a:pt x="18" y="350"/>
                    <a:pt x="18" y="350"/>
                  </a:cubicBezTo>
                  <a:cubicBezTo>
                    <a:pt x="42" y="405"/>
                    <a:pt x="187" y="489"/>
                    <a:pt x="305" y="402"/>
                  </a:cubicBezTo>
                  <a:cubicBezTo>
                    <a:pt x="474" y="278"/>
                    <a:pt x="398" y="0"/>
                    <a:pt x="240" y="57"/>
                  </a:cubicBezTo>
                  <a:moveTo>
                    <a:pt x="87" y="379"/>
                  </a:moveTo>
                  <a:cubicBezTo>
                    <a:pt x="87" y="379"/>
                    <a:pt x="164" y="388"/>
                    <a:pt x="204" y="365"/>
                  </a:cubicBezTo>
                  <a:cubicBezTo>
                    <a:pt x="234" y="348"/>
                    <a:pt x="251" y="329"/>
                    <a:pt x="264" y="351"/>
                  </a:cubicBezTo>
                  <a:cubicBezTo>
                    <a:pt x="281" y="380"/>
                    <a:pt x="202" y="444"/>
                    <a:pt x="87" y="379"/>
                  </a:cubicBezTo>
                </a:path>
              </a:pathLst>
            </a:custGeom>
            <a:solidFill>
              <a:srgbClr val="45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0"/>
            <p:cNvSpPr/>
            <p:nvPr/>
          </p:nvSpPr>
          <p:spPr bwMode="auto">
            <a:xfrm>
              <a:off x="2128838" y="2163763"/>
              <a:ext cx="808038" cy="477837"/>
            </a:xfrm>
            <a:custGeom>
              <a:avLst/>
              <a:gdLst>
                <a:gd name="T0" fmla="*/ 117 w 194"/>
                <a:gd name="T1" fmla="*/ 36 h 115"/>
                <a:gd name="T2" fmla="*/ 0 w 194"/>
                <a:gd name="T3" fmla="*/ 50 h 115"/>
                <a:gd name="T4" fmla="*/ 177 w 194"/>
                <a:gd name="T5" fmla="*/ 22 h 115"/>
                <a:gd name="T6" fmla="*/ 117 w 194"/>
                <a:gd name="T7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15">
                  <a:moveTo>
                    <a:pt x="117" y="36"/>
                  </a:moveTo>
                  <a:cubicBezTo>
                    <a:pt x="77" y="59"/>
                    <a:pt x="0" y="50"/>
                    <a:pt x="0" y="50"/>
                  </a:cubicBezTo>
                  <a:cubicBezTo>
                    <a:pt x="115" y="115"/>
                    <a:pt x="194" y="51"/>
                    <a:pt x="177" y="22"/>
                  </a:cubicBezTo>
                  <a:cubicBezTo>
                    <a:pt x="164" y="0"/>
                    <a:pt x="147" y="19"/>
                    <a:pt x="117" y="36"/>
                  </a:cubicBezTo>
                  <a:close/>
                </a:path>
              </a:pathLst>
            </a:custGeom>
            <a:solidFill>
              <a:srgbClr val="499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1"/>
            <p:cNvSpPr/>
            <p:nvPr/>
          </p:nvSpPr>
          <p:spPr bwMode="auto">
            <a:xfrm>
              <a:off x="1917700" y="619125"/>
              <a:ext cx="865188" cy="498475"/>
            </a:xfrm>
            <a:custGeom>
              <a:avLst/>
              <a:gdLst>
                <a:gd name="T0" fmla="*/ 207 w 208"/>
                <a:gd name="T1" fmla="*/ 113 h 120"/>
                <a:gd name="T2" fmla="*/ 208 w 208"/>
                <a:gd name="T3" fmla="*/ 101 h 120"/>
                <a:gd name="T4" fmla="*/ 200 w 208"/>
                <a:gd name="T5" fmla="*/ 55 h 120"/>
                <a:gd name="T6" fmla="*/ 184 w 208"/>
                <a:gd name="T7" fmla="*/ 28 h 120"/>
                <a:gd name="T8" fmla="*/ 155 w 208"/>
                <a:gd name="T9" fmla="*/ 7 h 120"/>
                <a:gd name="T10" fmla="*/ 123 w 208"/>
                <a:gd name="T11" fmla="*/ 0 h 120"/>
                <a:gd name="T12" fmla="*/ 89 w 208"/>
                <a:gd name="T13" fmla="*/ 8 h 120"/>
                <a:gd name="T14" fmla="*/ 52 w 208"/>
                <a:gd name="T15" fmla="*/ 39 h 120"/>
                <a:gd name="T16" fmla="*/ 40 w 208"/>
                <a:gd name="T17" fmla="*/ 58 h 120"/>
                <a:gd name="T18" fmla="*/ 33 w 208"/>
                <a:gd name="T19" fmla="*/ 75 h 120"/>
                <a:gd name="T20" fmla="*/ 33 w 208"/>
                <a:gd name="T21" fmla="*/ 75 h 120"/>
                <a:gd name="T22" fmla="*/ 26 w 208"/>
                <a:gd name="T23" fmla="*/ 90 h 120"/>
                <a:gd name="T24" fmla="*/ 9 w 208"/>
                <a:gd name="T25" fmla="*/ 101 h 120"/>
                <a:gd name="T26" fmla="*/ 2 w 208"/>
                <a:gd name="T27" fmla="*/ 103 h 120"/>
                <a:gd name="T28" fmla="*/ 0 w 208"/>
                <a:gd name="T29" fmla="*/ 104 h 120"/>
                <a:gd name="T30" fmla="*/ 0 w 208"/>
                <a:gd name="T31" fmla="*/ 104 h 120"/>
                <a:gd name="T32" fmla="*/ 0 w 208"/>
                <a:gd name="T33" fmla="*/ 104 h 120"/>
                <a:gd name="T34" fmla="*/ 0 w 208"/>
                <a:gd name="T35" fmla="*/ 107 h 120"/>
                <a:gd name="T36" fmla="*/ 0 w 208"/>
                <a:gd name="T37" fmla="*/ 104 h 120"/>
                <a:gd name="T38" fmla="*/ 0 w 208"/>
                <a:gd name="T39" fmla="*/ 104 h 120"/>
                <a:gd name="T40" fmla="*/ 0 w 208"/>
                <a:gd name="T41" fmla="*/ 107 h 120"/>
                <a:gd name="T42" fmla="*/ 0 w 208"/>
                <a:gd name="T43" fmla="*/ 104 h 120"/>
                <a:gd name="T44" fmla="*/ 2 w 208"/>
                <a:gd name="T45" fmla="*/ 120 h 120"/>
                <a:gd name="T46" fmla="*/ 23 w 208"/>
                <a:gd name="T47" fmla="*/ 113 h 120"/>
                <a:gd name="T48" fmla="*/ 39 w 208"/>
                <a:gd name="T49" fmla="*/ 101 h 120"/>
                <a:gd name="T50" fmla="*/ 50 w 208"/>
                <a:gd name="T51" fmla="*/ 79 h 120"/>
                <a:gd name="T52" fmla="*/ 50 w 208"/>
                <a:gd name="T53" fmla="*/ 79 h 120"/>
                <a:gd name="T54" fmla="*/ 58 w 208"/>
                <a:gd name="T55" fmla="*/ 60 h 120"/>
                <a:gd name="T56" fmla="*/ 84 w 208"/>
                <a:gd name="T57" fmla="*/ 30 h 120"/>
                <a:gd name="T58" fmla="*/ 123 w 208"/>
                <a:gd name="T59" fmla="*/ 16 h 120"/>
                <a:gd name="T60" fmla="*/ 148 w 208"/>
                <a:gd name="T61" fmla="*/ 22 h 120"/>
                <a:gd name="T62" fmla="*/ 171 w 208"/>
                <a:gd name="T63" fmla="*/ 39 h 120"/>
                <a:gd name="T64" fmla="*/ 188 w 208"/>
                <a:gd name="T65" fmla="*/ 72 h 120"/>
                <a:gd name="T66" fmla="*/ 191 w 208"/>
                <a:gd name="T67" fmla="*/ 101 h 120"/>
                <a:gd name="T68" fmla="*/ 191 w 208"/>
                <a:gd name="T69" fmla="*/ 108 h 120"/>
                <a:gd name="T70" fmla="*/ 191 w 208"/>
                <a:gd name="T71" fmla="*/ 110 h 120"/>
                <a:gd name="T72" fmla="*/ 191 w 208"/>
                <a:gd name="T73" fmla="*/ 110 h 120"/>
                <a:gd name="T74" fmla="*/ 191 w 208"/>
                <a:gd name="T75" fmla="*/ 111 h 120"/>
                <a:gd name="T76" fmla="*/ 192 w 208"/>
                <a:gd name="T77" fmla="*/ 111 h 120"/>
                <a:gd name="T78" fmla="*/ 191 w 208"/>
                <a:gd name="T79" fmla="*/ 110 h 120"/>
                <a:gd name="T80" fmla="*/ 191 w 208"/>
                <a:gd name="T81" fmla="*/ 111 h 120"/>
                <a:gd name="T82" fmla="*/ 192 w 208"/>
                <a:gd name="T83" fmla="*/ 111 h 120"/>
                <a:gd name="T84" fmla="*/ 191 w 208"/>
                <a:gd name="T85" fmla="*/ 110 h 120"/>
                <a:gd name="T86" fmla="*/ 207 w 208"/>
                <a:gd name="T87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8" h="120">
                  <a:moveTo>
                    <a:pt x="207" y="113"/>
                  </a:moveTo>
                  <a:cubicBezTo>
                    <a:pt x="208" y="112"/>
                    <a:pt x="208" y="108"/>
                    <a:pt x="208" y="101"/>
                  </a:cubicBezTo>
                  <a:cubicBezTo>
                    <a:pt x="208" y="90"/>
                    <a:pt x="207" y="72"/>
                    <a:pt x="200" y="55"/>
                  </a:cubicBezTo>
                  <a:cubicBezTo>
                    <a:pt x="196" y="46"/>
                    <a:pt x="191" y="37"/>
                    <a:pt x="184" y="28"/>
                  </a:cubicBezTo>
                  <a:cubicBezTo>
                    <a:pt x="176" y="20"/>
                    <a:pt x="167" y="13"/>
                    <a:pt x="155" y="7"/>
                  </a:cubicBezTo>
                  <a:cubicBezTo>
                    <a:pt x="144" y="2"/>
                    <a:pt x="133" y="0"/>
                    <a:pt x="123" y="0"/>
                  </a:cubicBezTo>
                  <a:cubicBezTo>
                    <a:pt x="110" y="0"/>
                    <a:pt x="99" y="3"/>
                    <a:pt x="89" y="8"/>
                  </a:cubicBezTo>
                  <a:cubicBezTo>
                    <a:pt x="74" y="15"/>
                    <a:pt x="61" y="27"/>
                    <a:pt x="52" y="39"/>
                  </a:cubicBezTo>
                  <a:cubicBezTo>
                    <a:pt x="47" y="45"/>
                    <a:pt x="43" y="52"/>
                    <a:pt x="40" y="58"/>
                  </a:cubicBezTo>
                  <a:cubicBezTo>
                    <a:pt x="37" y="64"/>
                    <a:pt x="35" y="70"/>
                    <a:pt x="33" y="7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2" y="81"/>
                    <a:pt x="30" y="86"/>
                    <a:pt x="26" y="90"/>
                  </a:cubicBezTo>
                  <a:cubicBezTo>
                    <a:pt x="21" y="95"/>
                    <a:pt x="15" y="99"/>
                    <a:pt x="9" y="101"/>
                  </a:cubicBezTo>
                  <a:cubicBezTo>
                    <a:pt x="6" y="102"/>
                    <a:pt x="4" y="103"/>
                    <a:pt x="2" y="103"/>
                  </a:cubicBezTo>
                  <a:cubicBezTo>
                    <a:pt x="1" y="104"/>
                    <a:pt x="1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3" y="120"/>
                    <a:pt x="12" y="119"/>
                    <a:pt x="23" y="113"/>
                  </a:cubicBezTo>
                  <a:cubicBezTo>
                    <a:pt x="28" y="110"/>
                    <a:pt x="34" y="106"/>
                    <a:pt x="39" y="101"/>
                  </a:cubicBezTo>
                  <a:cubicBezTo>
                    <a:pt x="44" y="95"/>
                    <a:pt x="48" y="88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1" y="74"/>
                    <a:pt x="54" y="67"/>
                    <a:pt x="58" y="60"/>
                  </a:cubicBezTo>
                  <a:cubicBezTo>
                    <a:pt x="64" y="49"/>
                    <a:pt x="73" y="38"/>
                    <a:pt x="84" y="30"/>
                  </a:cubicBezTo>
                  <a:cubicBezTo>
                    <a:pt x="96" y="22"/>
                    <a:pt x="109" y="16"/>
                    <a:pt x="123" y="16"/>
                  </a:cubicBezTo>
                  <a:cubicBezTo>
                    <a:pt x="131" y="16"/>
                    <a:pt x="139" y="18"/>
                    <a:pt x="148" y="22"/>
                  </a:cubicBezTo>
                  <a:cubicBezTo>
                    <a:pt x="158" y="27"/>
                    <a:pt x="165" y="33"/>
                    <a:pt x="171" y="39"/>
                  </a:cubicBezTo>
                  <a:cubicBezTo>
                    <a:pt x="180" y="49"/>
                    <a:pt x="185" y="61"/>
                    <a:pt x="188" y="72"/>
                  </a:cubicBezTo>
                  <a:cubicBezTo>
                    <a:pt x="191" y="83"/>
                    <a:pt x="191" y="94"/>
                    <a:pt x="191" y="101"/>
                  </a:cubicBezTo>
                  <a:cubicBezTo>
                    <a:pt x="191" y="104"/>
                    <a:pt x="191" y="106"/>
                    <a:pt x="191" y="108"/>
                  </a:cubicBezTo>
                  <a:cubicBezTo>
                    <a:pt x="191" y="109"/>
                    <a:pt x="191" y="110"/>
                    <a:pt x="191" y="110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207" y="113"/>
                    <a:pt x="207" y="113"/>
                    <a:pt x="207" y="113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2"/>
            <p:cNvSpPr/>
            <p:nvPr/>
          </p:nvSpPr>
          <p:spPr bwMode="auto">
            <a:xfrm>
              <a:off x="1779588" y="963613"/>
              <a:ext cx="220663" cy="238125"/>
            </a:xfrm>
            <a:custGeom>
              <a:avLst/>
              <a:gdLst>
                <a:gd name="T0" fmla="*/ 42 w 53"/>
                <a:gd name="T1" fmla="*/ 23 h 57"/>
                <a:gd name="T2" fmla="*/ 12 w 53"/>
                <a:gd name="T3" fmla="*/ 57 h 57"/>
                <a:gd name="T4" fmla="*/ 0 w 53"/>
                <a:gd name="T5" fmla="*/ 21 h 57"/>
                <a:gd name="T6" fmla="*/ 42 w 53"/>
                <a:gd name="T7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7">
                  <a:moveTo>
                    <a:pt x="42" y="23"/>
                  </a:moveTo>
                  <a:cubicBezTo>
                    <a:pt x="42" y="23"/>
                    <a:pt x="53" y="44"/>
                    <a:pt x="12" y="5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37" y="0"/>
                    <a:pt x="42" y="23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3"/>
            <p:cNvSpPr/>
            <p:nvPr/>
          </p:nvSpPr>
          <p:spPr bwMode="auto">
            <a:xfrm>
              <a:off x="2420938" y="1022350"/>
              <a:ext cx="852488" cy="382587"/>
            </a:xfrm>
            <a:custGeom>
              <a:avLst/>
              <a:gdLst>
                <a:gd name="T0" fmla="*/ 487 w 537"/>
                <a:gd name="T1" fmla="*/ 8 h 241"/>
                <a:gd name="T2" fmla="*/ 2 w 537"/>
                <a:gd name="T3" fmla="*/ 121 h 241"/>
                <a:gd name="T4" fmla="*/ 0 w 537"/>
                <a:gd name="T5" fmla="*/ 241 h 241"/>
                <a:gd name="T6" fmla="*/ 537 w 537"/>
                <a:gd name="T7" fmla="*/ 102 h 241"/>
                <a:gd name="T8" fmla="*/ 490 w 537"/>
                <a:gd name="T9" fmla="*/ 0 h 241"/>
                <a:gd name="T10" fmla="*/ 487 w 537"/>
                <a:gd name="T11" fmla="*/ 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241">
                  <a:moveTo>
                    <a:pt x="487" y="8"/>
                  </a:moveTo>
                  <a:lnTo>
                    <a:pt x="2" y="121"/>
                  </a:lnTo>
                  <a:lnTo>
                    <a:pt x="0" y="241"/>
                  </a:lnTo>
                  <a:lnTo>
                    <a:pt x="537" y="102"/>
                  </a:lnTo>
                  <a:lnTo>
                    <a:pt x="490" y="0"/>
                  </a:lnTo>
                  <a:lnTo>
                    <a:pt x="487" y="8"/>
                  </a:lnTo>
                  <a:close/>
                </a:path>
              </a:pathLst>
            </a:custGeom>
            <a:solidFill>
              <a:srgbClr val="37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4"/>
            <p:cNvSpPr/>
            <p:nvPr/>
          </p:nvSpPr>
          <p:spPr bwMode="auto">
            <a:xfrm>
              <a:off x="2179638" y="773113"/>
              <a:ext cx="1177925" cy="441325"/>
            </a:xfrm>
            <a:custGeom>
              <a:avLst/>
              <a:gdLst>
                <a:gd name="T0" fmla="*/ 642 w 742"/>
                <a:gd name="T1" fmla="*/ 157 h 278"/>
                <a:gd name="T2" fmla="*/ 742 w 742"/>
                <a:gd name="T3" fmla="*/ 18 h 278"/>
                <a:gd name="T4" fmla="*/ 367 w 742"/>
                <a:gd name="T5" fmla="*/ 0 h 278"/>
                <a:gd name="T6" fmla="*/ 0 w 742"/>
                <a:gd name="T7" fmla="*/ 220 h 278"/>
                <a:gd name="T8" fmla="*/ 152 w 742"/>
                <a:gd name="T9" fmla="*/ 278 h 278"/>
                <a:gd name="T10" fmla="*/ 154 w 742"/>
                <a:gd name="T11" fmla="*/ 278 h 278"/>
                <a:gd name="T12" fmla="*/ 639 w 742"/>
                <a:gd name="T13" fmla="*/ 165 h 278"/>
                <a:gd name="T14" fmla="*/ 642 w 742"/>
                <a:gd name="T15" fmla="*/ 157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2" h="278">
                  <a:moveTo>
                    <a:pt x="642" y="157"/>
                  </a:moveTo>
                  <a:lnTo>
                    <a:pt x="742" y="18"/>
                  </a:lnTo>
                  <a:lnTo>
                    <a:pt x="367" y="0"/>
                  </a:lnTo>
                  <a:lnTo>
                    <a:pt x="0" y="220"/>
                  </a:lnTo>
                  <a:lnTo>
                    <a:pt x="152" y="278"/>
                  </a:lnTo>
                  <a:lnTo>
                    <a:pt x="154" y="278"/>
                  </a:lnTo>
                  <a:lnTo>
                    <a:pt x="639" y="165"/>
                  </a:lnTo>
                  <a:lnTo>
                    <a:pt x="642" y="157"/>
                  </a:lnTo>
                  <a:close/>
                </a:path>
              </a:pathLst>
            </a:custGeom>
            <a:solidFill>
              <a:srgbClr val="37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5"/>
            <p:cNvSpPr/>
            <p:nvPr/>
          </p:nvSpPr>
          <p:spPr bwMode="auto">
            <a:xfrm>
              <a:off x="2774950" y="1322388"/>
              <a:ext cx="369888" cy="366712"/>
            </a:xfrm>
            <a:custGeom>
              <a:avLst/>
              <a:gdLst>
                <a:gd name="T0" fmla="*/ 6 w 89"/>
                <a:gd name="T1" fmla="*/ 54 h 88"/>
                <a:gd name="T2" fmla="*/ 55 w 89"/>
                <a:gd name="T3" fmla="*/ 82 h 88"/>
                <a:gd name="T4" fmla="*/ 83 w 89"/>
                <a:gd name="T5" fmla="*/ 33 h 88"/>
                <a:gd name="T6" fmla="*/ 34 w 89"/>
                <a:gd name="T7" fmla="*/ 5 h 88"/>
                <a:gd name="T8" fmla="*/ 6 w 89"/>
                <a:gd name="T9" fmla="*/ 5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8">
                  <a:moveTo>
                    <a:pt x="6" y="54"/>
                  </a:moveTo>
                  <a:cubicBezTo>
                    <a:pt x="12" y="76"/>
                    <a:pt x="34" y="88"/>
                    <a:pt x="55" y="82"/>
                  </a:cubicBezTo>
                  <a:cubicBezTo>
                    <a:pt x="76" y="76"/>
                    <a:pt x="89" y="54"/>
                    <a:pt x="83" y="33"/>
                  </a:cubicBezTo>
                  <a:cubicBezTo>
                    <a:pt x="77" y="12"/>
                    <a:pt x="55" y="0"/>
                    <a:pt x="34" y="5"/>
                  </a:cubicBezTo>
                  <a:cubicBezTo>
                    <a:pt x="13" y="11"/>
                    <a:pt x="0" y="33"/>
                    <a:pt x="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6"/>
            <p:cNvSpPr/>
            <p:nvPr/>
          </p:nvSpPr>
          <p:spPr bwMode="auto">
            <a:xfrm>
              <a:off x="2865438" y="1409700"/>
              <a:ext cx="179388" cy="133350"/>
            </a:xfrm>
            <a:custGeom>
              <a:avLst/>
              <a:gdLst>
                <a:gd name="T0" fmla="*/ 38 w 43"/>
                <a:gd name="T1" fmla="*/ 18 h 32"/>
                <a:gd name="T2" fmla="*/ 16 w 43"/>
                <a:gd name="T3" fmla="*/ 21 h 32"/>
                <a:gd name="T4" fmla="*/ 14 w 43"/>
                <a:gd name="T5" fmla="*/ 23 h 32"/>
                <a:gd name="T6" fmla="*/ 4 w 43"/>
                <a:gd name="T7" fmla="*/ 32 h 32"/>
                <a:gd name="T8" fmla="*/ 3 w 43"/>
                <a:gd name="T9" fmla="*/ 28 h 32"/>
                <a:gd name="T10" fmla="*/ 17 w 43"/>
                <a:gd name="T11" fmla="*/ 3 h 32"/>
                <a:gd name="T12" fmla="*/ 42 w 43"/>
                <a:gd name="T13" fmla="*/ 17 h 32"/>
                <a:gd name="T14" fmla="*/ 43 w 43"/>
                <a:gd name="T15" fmla="*/ 20 h 32"/>
                <a:gd name="T16" fmla="*/ 38 w 43"/>
                <a:gd name="T17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2">
                  <a:moveTo>
                    <a:pt x="38" y="18"/>
                  </a:moveTo>
                  <a:cubicBezTo>
                    <a:pt x="31" y="16"/>
                    <a:pt x="22" y="17"/>
                    <a:pt x="16" y="21"/>
                  </a:cubicBezTo>
                  <a:cubicBezTo>
                    <a:pt x="15" y="22"/>
                    <a:pt x="15" y="22"/>
                    <a:pt x="14" y="23"/>
                  </a:cubicBezTo>
                  <a:cubicBezTo>
                    <a:pt x="10" y="25"/>
                    <a:pt x="7" y="28"/>
                    <a:pt x="4" y="32"/>
                  </a:cubicBezTo>
                  <a:cubicBezTo>
                    <a:pt x="4" y="31"/>
                    <a:pt x="3" y="30"/>
                    <a:pt x="3" y="28"/>
                  </a:cubicBezTo>
                  <a:cubicBezTo>
                    <a:pt x="0" y="17"/>
                    <a:pt x="6" y="6"/>
                    <a:pt x="17" y="3"/>
                  </a:cubicBezTo>
                  <a:cubicBezTo>
                    <a:pt x="28" y="0"/>
                    <a:pt x="39" y="6"/>
                    <a:pt x="42" y="17"/>
                  </a:cubicBezTo>
                  <a:cubicBezTo>
                    <a:pt x="43" y="18"/>
                    <a:pt x="43" y="19"/>
                    <a:pt x="43" y="20"/>
                  </a:cubicBezTo>
                  <a:cubicBezTo>
                    <a:pt x="41" y="20"/>
                    <a:pt x="39" y="19"/>
                    <a:pt x="38" y="18"/>
                  </a:cubicBezTo>
                  <a:close/>
                </a:path>
              </a:pathLst>
            </a:custGeom>
            <a:solidFill>
              <a:srgbClr val="37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97"/>
            <p:cNvSpPr/>
            <p:nvPr/>
          </p:nvSpPr>
          <p:spPr bwMode="auto">
            <a:xfrm>
              <a:off x="2878138" y="1712913"/>
              <a:ext cx="325438" cy="209550"/>
            </a:xfrm>
            <a:custGeom>
              <a:avLst/>
              <a:gdLst>
                <a:gd name="T0" fmla="*/ 47 w 78"/>
                <a:gd name="T1" fmla="*/ 0 h 50"/>
                <a:gd name="T2" fmla="*/ 33 w 78"/>
                <a:gd name="T3" fmla="*/ 2 h 50"/>
                <a:gd name="T4" fmla="*/ 4 w 78"/>
                <a:gd name="T5" fmla="*/ 34 h 50"/>
                <a:gd name="T6" fmla="*/ 31 w 78"/>
                <a:gd name="T7" fmla="*/ 50 h 50"/>
                <a:gd name="T8" fmla="*/ 45 w 78"/>
                <a:gd name="T9" fmla="*/ 48 h 50"/>
                <a:gd name="T10" fmla="*/ 74 w 78"/>
                <a:gd name="T11" fmla="*/ 15 h 50"/>
                <a:gd name="T12" fmla="*/ 47 w 78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0">
                  <a:moveTo>
                    <a:pt x="47" y="0"/>
                  </a:moveTo>
                  <a:cubicBezTo>
                    <a:pt x="42" y="0"/>
                    <a:pt x="37" y="0"/>
                    <a:pt x="33" y="2"/>
                  </a:cubicBezTo>
                  <a:cubicBezTo>
                    <a:pt x="13" y="7"/>
                    <a:pt x="0" y="22"/>
                    <a:pt x="4" y="34"/>
                  </a:cubicBezTo>
                  <a:cubicBezTo>
                    <a:pt x="6" y="44"/>
                    <a:pt x="18" y="50"/>
                    <a:pt x="31" y="50"/>
                  </a:cubicBezTo>
                  <a:cubicBezTo>
                    <a:pt x="36" y="50"/>
                    <a:pt x="40" y="49"/>
                    <a:pt x="45" y="48"/>
                  </a:cubicBezTo>
                  <a:cubicBezTo>
                    <a:pt x="65" y="43"/>
                    <a:pt x="78" y="28"/>
                    <a:pt x="74" y="15"/>
                  </a:cubicBezTo>
                  <a:cubicBezTo>
                    <a:pt x="72" y="5"/>
                    <a:pt x="60" y="0"/>
                    <a:pt x="47" y="0"/>
                  </a:cubicBezTo>
                </a:path>
              </a:pathLst>
            </a:custGeom>
            <a:solidFill>
              <a:srgbClr val="76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98"/>
            <p:cNvSpPr/>
            <p:nvPr/>
          </p:nvSpPr>
          <p:spPr bwMode="auto">
            <a:xfrm>
              <a:off x="3257550" y="1389063"/>
              <a:ext cx="382588" cy="320675"/>
            </a:xfrm>
            <a:custGeom>
              <a:avLst/>
              <a:gdLst>
                <a:gd name="T0" fmla="*/ 32 w 92"/>
                <a:gd name="T1" fmla="*/ 0 h 77"/>
                <a:gd name="T2" fmla="*/ 92 w 92"/>
                <a:gd name="T3" fmla="*/ 22 h 77"/>
                <a:gd name="T4" fmla="*/ 38 w 92"/>
                <a:gd name="T5" fmla="*/ 77 h 77"/>
                <a:gd name="T6" fmla="*/ 32 w 92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77">
                  <a:moveTo>
                    <a:pt x="32" y="0"/>
                  </a:moveTo>
                  <a:cubicBezTo>
                    <a:pt x="92" y="22"/>
                    <a:pt x="92" y="22"/>
                    <a:pt x="92" y="22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7"/>
                    <a:pt x="0" y="49"/>
                    <a:pt x="32" y="0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9" name="Freeform 199"/>
          <p:cNvSpPr/>
          <p:nvPr/>
        </p:nvSpPr>
        <p:spPr bwMode="auto">
          <a:xfrm>
            <a:off x="4192588" y="1293813"/>
            <a:ext cx="757238" cy="328612"/>
          </a:xfrm>
          <a:custGeom>
            <a:avLst/>
            <a:gdLst>
              <a:gd name="T0" fmla="*/ 113 w 182"/>
              <a:gd name="T1" fmla="*/ 0 h 79"/>
              <a:gd name="T2" fmla="*/ 86 w 182"/>
              <a:gd name="T3" fmla="*/ 2 h 79"/>
              <a:gd name="T4" fmla="*/ 3 w 182"/>
              <a:gd name="T5" fmla="*/ 64 h 79"/>
              <a:gd name="T6" fmla="*/ 14 w 182"/>
              <a:gd name="T7" fmla="*/ 79 h 79"/>
              <a:gd name="T8" fmla="*/ 18 w 182"/>
              <a:gd name="T9" fmla="*/ 78 h 79"/>
              <a:gd name="T10" fmla="*/ 56 w 182"/>
              <a:gd name="T11" fmla="*/ 54 h 79"/>
              <a:gd name="T12" fmla="*/ 97 w 182"/>
              <a:gd name="T13" fmla="*/ 37 h 79"/>
              <a:gd name="T14" fmla="*/ 136 w 182"/>
              <a:gd name="T15" fmla="*/ 27 h 79"/>
              <a:gd name="T16" fmla="*/ 179 w 182"/>
              <a:gd name="T17" fmla="*/ 18 h 79"/>
              <a:gd name="T18" fmla="*/ 180 w 182"/>
              <a:gd name="T19" fmla="*/ 13 h 79"/>
              <a:gd name="T20" fmla="*/ 135 w 182"/>
              <a:gd name="T21" fmla="*/ 1 h 79"/>
              <a:gd name="T22" fmla="*/ 113 w 182"/>
              <a:gd name="T2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79">
                <a:moveTo>
                  <a:pt x="113" y="0"/>
                </a:moveTo>
                <a:cubicBezTo>
                  <a:pt x="104" y="0"/>
                  <a:pt x="95" y="1"/>
                  <a:pt x="86" y="2"/>
                </a:cubicBezTo>
                <a:cubicBezTo>
                  <a:pt x="53" y="10"/>
                  <a:pt x="15" y="31"/>
                  <a:pt x="3" y="64"/>
                </a:cubicBezTo>
                <a:cubicBezTo>
                  <a:pt x="0" y="72"/>
                  <a:pt x="6" y="79"/>
                  <a:pt x="14" y="79"/>
                </a:cubicBezTo>
                <a:cubicBezTo>
                  <a:pt x="15" y="79"/>
                  <a:pt x="17" y="78"/>
                  <a:pt x="18" y="78"/>
                </a:cubicBezTo>
                <a:cubicBezTo>
                  <a:pt x="32" y="71"/>
                  <a:pt x="43" y="62"/>
                  <a:pt x="56" y="54"/>
                </a:cubicBezTo>
                <a:cubicBezTo>
                  <a:pt x="68" y="47"/>
                  <a:pt x="83" y="41"/>
                  <a:pt x="97" y="37"/>
                </a:cubicBezTo>
                <a:cubicBezTo>
                  <a:pt x="110" y="33"/>
                  <a:pt x="123" y="29"/>
                  <a:pt x="136" y="27"/>
                </a:cubicBezTo>
                <a:cubicBezTo>
                  <a:pt x="150" y="24"/>
                  <a:pt x="167" y="25"/>
                  <a:pt x="179" y="18"/>
                </a:cubicBezTo>
                <a:cubicBezTo>
                  <a:pt x="182" y="17"/>
                  <a:pt x="182" y="14"/>
                  <a:pt x="180" y="13"/>
                </a:cubicBezTo>
                <a:cubicBezTo>
                  <a:pt x="168" y="3"/>
                  <a:pt x="149" y="2"/>
                  <a:pt x="135" y="1"/>
                </a:cubicBezTo>
                <a:cubicBezTo>
                  <a:pt x="128" y="0"/>
                  <a:pt x="120" y="0"/>
                  <a:pt x="11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0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201"/>
          <p:cNvSpPr/>
          <p:nvPr/>
        </p:nvSpPr>
        <p:spPr bwMode="auto">
          <a:xfrm>
            <a:off x="7034213" y="6721475"/>
            <a:ext cx="849313" cy="569912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2" name="Freeform 202"/>
          <p:cNvSpPr/>
          <p:nvPr/>
        </p:nvSpPr>
        <p:spPr bwMode="auto">
          <a:xfrm>
            <a:off x="1247775" y="5497513"/>
            <a:ext cx="1281113" cy="1028700"/>
          </a:xfrm>
          <a:custGeom>
            <a:avLst/>
            <a:gdLst>
              <a:gd name="T0" fmla="*/ 11 w 308"/>
              <a:gd name="T1" fmla="*/ 0 h 247"/>
              <a:gd name="T2" fmla="*/ 9 w 308"/>
              <a:gd name="T3" fmla="*/ 2 h 247"/>
              <a:gd name="T4" fmla="*/ 100 w 308"/>
              <a:gd name="T5" fmla="*/ 188 h 247"/>
              <a:gd name="T6" fmla="*/ 204 w 308"/>
              <a:gd name="T7" fmla="*/ 240 h 247"/>
              <a:gd name="T8" fmla="*/ 254 w 308"/>
              <a:gd name="T9" fmla="*/ 247 h 247"/>
              <a:gd name="T10" fmla="*/ 304 w 308"/>
              <a:gd name="T11" fmla="*/ 225 h 247"/>
              <a:gd name="T12" fmla="*/ 298 w 308"/>
              <a:gd name="T13" fmla="*/ 205 h 247"/>
              <a:gd name="T14" fmla="*/ 277 w 308"/>
              <a:gd name="T15" fmla="*/ 200 h 247"/>
              <a:gd name="T16" fmla="*/ 260 w 308"/>
              <a:gd name="T17" fmla="*/ 201 h 247"/>
              <a:gd name="T18" fmla="*/ 249 w 308"/>
              <a:gd name="T19" fmla="*/ 202 h 247"/>
              <a:gd name="T20" fmla="*/ 215 w 308"/>
              <a:gd name="T21" fmla="*/ 198 h 247"/>
              <a:gd name="T22" fmla="*/ 125 w 308"/>
              <a:gd name="T23" fmla="*/ 156 h 247"/>
              <a:gd name="T24" fmla="*/ 13 w 308"/>
              <a:gd name="T25" fmla="*/ 2 h 247"/>
              <a:gd name="T26" fmla="*/ 11 w 308"/>
              <a:gd name="T27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8" h="247">
                <a:moveTo>
                  <a:pt x="11" y="0"/>
                </a:moveTo>
                <a:cubicBezTo>
                  <a:pt x="10" y="0"/>
                  <a:pt x="9" y="1"/>
                  <a:pt x="9" y="2"/>
                </a:cubicBezTo>
                <a:cubicBezTo>
                  <a:pt x="0" y="77"/>
                  <a:pt x="42" y="143"/>
                  <a:pt x="100" y="188"/>
                </a:cubicBezTo>
                <a:cubicBezTo>
                  <a:pt x="131" y="211"/>
                  <a:pt x="166" y="230"/>
                  <a:pt x="204" y="240"/>
                </a:cubicBezTo>
                <a:cubicBezTo>
                  <a:pt x="217" y="243"/>
                  <a:pt x="236" y="247"/>
                  <a:pt x="254" y="247"/>
                </a:cubicBezTo>
                <a:cubicBezTo>
                  <a:pt x="275" y="247"/>
                  <a:pt x="295" y="242"/>
                  <a:pt x="304" y="225"/>
                </a:cubicBezTo>
                <a:cubicBezTo>
                  <a:pt x="308" y="219"/>
                  <a:pt x="306" y="209"/>
                  <a:pt x="298" y="205"/>
                </a:cubicBezTo>
                <a:cubicBezTo>
                  <a:pt x="291" y="201"/>
                  <a:pt x="284" y="200"/>
                  <a:pt x="277" y="200"/>
                </a:cubicBezTo>
                <a:cubicBezTo>
                  <a:pt x="272" y="200"/>
                  <a:pt x="266" y="201"/>
                  <a:pt x="260" y="201"/>
                </a:cubicBezTo>
                <a:cubicBezTo>
                  <a:pt x="256" y="202"/>
                  <a:pt x="253" y="202"/>
                  <a:pt x="249" y="202"/>
                </a:cubicBezTo>
                <a:cubicBezTo>
                  <a:pt x="238" y="202"/>
                  <a:pt x="226" y="200"/>
                  <a:pt x="215" y="198"/>
                </a:cubicBezTo>
                <a:cubicBezTo>
                  <a:pt x="182" y="191"/>
                  <a:pt x="152" y="175"/>
                  <a:pt x="125" y="156"/>
                </a:cubicBezTo>
                <a:cubicBezTo>
                  <a:pt x="77" y="122"/>
                  <a:pt x="18" y="64"/>
                  <a:pt x="13" y="2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3"/>
          <p:cNvSpPr/>
          <p:nvPr/>
        </p:nvSpPr>
        <p:spPr bwMode="auto">
          <a:xfrm>
            <a:off x="8869363" y="5114925"/>
            <a:ext cx="2255838" cy="1619250"/>
          </a:xfrm>
          <a:custGeom>
            <a:avLst/>
            <a:gdLst>
              <a:gd name="T0" fmla="*/ 511 w 542"/>
              <a:gd name="T1" fmla="*/ 0 h 389"/>
              <a:gd name="T2" fmla="*/ 492 w 542"/>
              <a:gd name="T3" fmla="*/ 11 h 389"/>
              <a:gd name="T4" fmla="*/ 481 w 542"/>
              <a:gd name="T5" fmla="*/ 49 h 389"/>
              <a:gd name="T6" fmla="*/ 470 w 542"/>
              <a:gd name="T7" fmla="*/ 92 h 389"/>
              <a:gd name="T8" fmla="*/ 435 w 542"/>
              <a:gd name="T9" fmla="*/ 170 h 389"/>
              <a:gd name="T10" fmla="*/ 329 w 542"/>
              <a:gd name="T11" fmla="*/ 289 h 389"/>
              <a:gd name="T12" fmla="*/ 105 w 542"/>
              <a:gd name="T13" fmla="*/ 362 h 389"/>
              <a:gd name="T14" fmla="*/ 8 w 542"/>
              <a:gd name="T15" fmla="*/ 349 h 389"/>
              <a:gd name="T16" fmla="*/ 7 w 542"/>
              <a:gd name="T17" fmla="*/ 349 h 389"/>
              <a:gd name="T18" fmla="*/ 5 w 542"/>
              <a:gd name="T19" fmla="*/ 358 h 389"/>
              <a:gd name="T20" fmla="*/ 154 w 542"/>
              <a:gd name="T21" fmla="*/ 389 h 389"/>
              <a:gd name="T22" fmla="*/ 353 w 542"/>
              <a:gd name="T23" fmla="*/ 330 h 389"/>
              <a:gd name="T24" fmla="*/ 477 w 542"/>
              <a:gd name="T25" fmla="*/ 201 h 389"/>
              <a:gd name="T26" fmla="*/ 516 w 542"/>
              <a:gd name="T27" fmla="*/ 116 h 389"/>
              <a:gd name="T28" fmla="*/ 532 w 542"/>
              <a:gd name="T29" fmla="*/ 16 h 389"/>
              <a:gd name="T30" fmla="*/ 511 w 542"/>
              <a:gd name="T3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2" h="389">
                <a:moveTo>
                  <a:pt x="511" y="0"/>
                </a:moveTo>
                <a:cubicBezTo>
                  <a:pt x="504" y="0"/>
                  <a:pt x="497" y="4"/>
                  <a:pt x="492" y="11"/>
                </a:cubicBezTo>
                <a:cubicBezTo>
                  <a:pt x="485" y="22"/>
                  <a:pt x="483" y="36"/>
                  <a:pt x="481" y="49"/>
                </a:cubicBezTo>
                <a:cubicBezTo>
                  <a:pt x="478" y="63"/>
                  <a:pt x="474" y="78"/>
                  <a:pt x="470" y="92"/>
                </a:cubicBezTo>
                <a:cubicBezTo>
                  <a:pt x="461" y="119"/>
                  <a:pt x="450" y="145"/>
                  <a:pt x="435" y="170"/>
                </a:cubicBezTo>
                <a:cubicBezTo>
                  <a:pt x="409" y="216"/>
                  <a:pt x="372" y="258"/>
                  <a:pt x="329" y="289"/>
                </a:cubicBezTo>
                <a:cubicBezTo>
                  <a:pt x="262" y="337"/>
                  <a:pt x="185" y="362"/>
                  <a:pt x="105" y="362"/>
                </a:cubicBezTo>
                <a:cubicBezTo>
                  <a:pt x="73" y="362"/>
                  <a:pt x="40" y="358"/>
                  <a:pt x="8" y="349"/>
                </a:cubicBezTo>
                <a:cubicBezTo>
                  <a:pt x="8" y="349"/>
                  <a:pt x="8" y="349"/>
                  <a:pt x="7" y="349"/>
                </a:cubicBezTo>
                <a:cubicBezTo>
                  <a:pt x="3" y="349"/>
                  <a:pt x="0" y="356"/>
                  <a:pt x="5" y="358"/>
                </a:cubicBezTo>
                <a:cubicBezTo>
                  <a:pt x="53" y="379"/>
                  <a:pt x="103" y="389"/>
                  <a:pt x="154" y="389"/>
                </a:cubicBezTo>
                <a:cubicBezTo>
                  <a:pt x="223" y="389"/>
                  <a:pt x="292" y="370"/>
                  <a:pt x="353" y="330"/>
                </a:cubicBezTo>
                <a:cubicBezTo>
                  <a:pt x="403" y="297"/>
                  <a:pt x="446" y="252"/>
                  <a:pt x="477" y="201"/>
                </a:cubicBezTo>
                <a:cubicBezTo>
                  <a:pt x="493" y="174"/>
                  <a:pt x="506" y="145"/>
                  <a:pt x="516" y="116"/>
                </a:cubicBezTo>
                <a:cubicBezTo>
                  <a:pt x="526" y="88"/>
                  <a:pt x="542" y="45"/>
                  <a:pt x="532" y="16"/>
                </a:cubicBezTo>
                <a:cubicBezTo>
                  <a:pt x="529" y="6"/>
                  <a:pt x="520" y="0"/>
                  <a:pt x="5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70000" y="2947035"/>
            <a:ext cx="89916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latin typeface="楷体_GB2312" panose="02010609030101010101" charset="-122"/>
                <a:ea typeface="楷体_GB2312" panose="02010609030101010101" charset="-122"/>
              </a:rPr>
              <a:t>9 </a:t>
            </a: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</a:rPr>
              <a:t>枫树上的喜鹊</a:t>
            </a:r>
            <a:endParaRPr lang="zh-CN" altLang="en-US" sz="96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</a:rPr>
              <a:t>     </a:t>
            </a:r>
            <a:r>
              <a:rPr lang="zh-CN" altLang="en-US" sz="7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第二课时</a:t>
            </a:r>
            <a:endParaRPr lang="zh-CN" altLang="en-US" sz="7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枫叶飞舞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115" y="-21590"/>
            <a:ext cx="7273925" cy="6840220"/>
          </a:xfrm>
          <a:prstGeom prst="rect">
            <a:avLst/>
          </a:prstGeom>
        </p:spPr>
      </p:pic>
      <p:pic>
        <p:nvPicPr>
          <p:cNvPr id="8" name="图片 7" descr="枫叶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2930" y="1940560"/>
            <a:ext cx="2082165" cy="1561465"/>
          </a:xfrm>
          <a:prstGeom prst="rect">
            <a:avLst/>
          </a:prstGeom>
        </p:spPr>
      </p:pic>
      <p:sp>
        <p:nvSpPr>
          <p:cNvPr id="12300" name="TextBox 30"/>
          <p:cNvSpPr txBox="1"/>
          <p:nvPr/>
        </p:nvSpPr>
        <p:spPr>
          <a:xfrm>
            <a:off x="7349490" y="143828"/>
            <a:ext cx="1120775" cy="10147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渡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1" name="TextBox 17"/>
          <p:cNvSpPr txBox="1"/>
          <p:nvPr/>
        </p:nvSpPr>
        <p:spPr>
          <a:xfrm>
            <a:off x="8879840" y="1061085"/>
            <a:ext cx="1323340" cy="10147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荫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6" name="TextBox 26"/>
          <p:cNvSpPr txBox="1"/>
          <p:nvPr/>
        </p:nvSpPr>
        <p:spPr>
          <a:xfrm>
            <a:off x="7476490" y="2213610"/>
            <a:ext cx="1120775" cy="10147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蔽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8" name="TextBox 28"/>
          <p:cNvSpPr txBox="1"/>
          <p:nvPr/>
        </p:nvSpPr>
        <p:spPr>
          <a:xfrm>
            <a:off x="10807065" y="1061085"/>
            <a:ext cx="1120775" cy="10147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撑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2" name="TextBox 19"/>
          <p:cNvSpPr txBox="1"/>
          <p:nvPr/>
        </p:nvSpPr>
        <p:spPr>
          <a:xfrm>
            <a:off x="9266873" y="2627313"/>
            <a:ext cx="1120775" cy="10147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拼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6" name="TextBox 24"/>
          <p:cNvSpPr txBox="1"/>
          <p:nvPr/>
        </p:nvSpPr>
        <p:spPr>
          <a:xfrm>
            <a:off x="7645400" y="4318318"/>
            <a:ext cx="1120775" cy="10147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母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3" name="TextBox 20"/>
          <p:cNvSpPr txBox="1"/>
          <p:nvPr/>
        </p:nvSpPr>
        <p:spPr>
          <a:xfrm>
            <a:off x="10326053" y="4024948"/>
            <a:ext cx="1120775" cy="10147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冈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3" name="TextBox 41"/>
          <p:cNvSpPr txBox="1"/>
          <p:nvPr/>
        </p:nvSpPr>
        <p:spPr>
          <a:xfrm>
            <a:off x="7102793" y="5545773"/>
            <a:ext cx="1120775" cy="10147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懂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1" name="TextBox 31"/>
          <p:cNvSpPr txBox="1"/>
          <p:nvPr/>
        </p:nvSpPr>
        <p:spPr>
          <a:xfrm>
            <a:off x="10132378" y="5333365"/>
            <a:ext cx="1120775" cy="10147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案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图片 13" descr="枫叶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20000">
            <a:off x="6931660" y="5387340"/>
            <a:ext cx="1696720" cy="1266190"/>
          </a:xfrm>
          <a:prstGeom prst="rect">
            <a:avLst/>
          </a:prstGeom>
        </p:spPr>
      </p:pic>
      <p:pic>
        <p:nvPicPr>
          <p:cNvPr id="15" name="图片 14" descr="枫叶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160000">
            <a:off x="9821545" y="5285105"/>
            <a:ext cx="1586230" cy="1410970"/>
          </a:xfrm>
          <a:prstGeom prst="rect">
            <a:avLst/>
          </a:prstGeom>
        </p:spPr>
      </p:pic>
      <p:pic>
        <p:nvPicPr>
          <p:cNvPr id="5" name="图片 4" descr="枫叶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8620" y="-21590"/>
            <a:ext cx="2082165" cy="1561465"/>
          </a:xfrm>
          <a:prstGeom prst="rect">
            <a:avLst/>
          </a:prstGeom>
        </p:spPr>
      </p:pic>
      <p:pic>
        <p:nvPicPr>
          <p:cNvPr id="11" name="图片 10" descr="枫叶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610" y="3910330"/>
            <a:ext cx="2082165" cy="1561465"/>
          </a:xfrm>
          <a:prstGeom prst="rect">
            <a:avLst/>
          </a:prstGeom>
        </p:spPr>
      </p:pic>
      <p:pic>
        <p:nvPicPr>
          <p:cNvPr id="10" name="图片 9" descr="枫叶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7920" y="3710305"/>
            <a:ext cx="2082165" cy="1561465"/>
          </a:xfrm>
          <a:prstGeom prst="rect">
            <a:avLst/>
          </a:prstGeom>
        </p:spPr>
      </p:pic>
      <p:pic>
        <p:nvPicPr>
          <p:cNvPr id="7" name="图片 6" descr="枫叶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0000">
            <a:off x="6739255" y="1830070"/>
            <a:ext cx="2082165" cy="1783715"/>
          </a:xfrm>
          <a:prstGeom prst="rect">
            <a:avLst/>
          </a:prstGeom>
        </p:spPr>
      </p:pic>
      <p:pic>
        <p:nvPicPr>
          <p:cNvPr id="9" name="图片 8" descr="枫叶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0" y="2463800"/>
            <a:ext cx="2082165" cy="1561465"/>
          </a:xfrm>
          <a:prstGeom prst="rect">
            <a:avLst/>
          </a:prstGeom>
        </p:spPr>
      </p:pic>
      <p:pic>
        <p:nvPicPr>
          <p:cNvPr id="6" name="图片 5" descr="枫叶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920000">
            <a:off x="10203180" y="502920"/>
            <a:ext cx="2082165" cy="1561465"/>
          </a:xfrm>
          <a:prstGeom prst="rect">
            <a:avLst/>
          </a:prstGeom>
        </p:spPr>
      </p:pic>
      <p:pic>
        <p:nvPicPr>
          <p:cNvPr id="16" name="图片 15" descr="枫叶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360000">
            <a:off x="8703310" y="730250"/>
            <a:ext cx="1675765" cy="167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6275" y="673735"/>
            <a:ext cx="1798955" cy="1014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60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绿荫</a:t>
            </a:r>
            <a:endParaRPr lang="zh-CN" altLang="en-US" sz="60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pic>
        <p:nvPicPr>
          <p:cNvPr id="6" name="图片 5" descr="喜鹊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673735"/>
            <a:ext cx="1863725" cy="10991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48025" y="347345"/>
            <a:ext cx="1713230" cy="1014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遮蔽</a:t>
            </a:r>
            <a:endParaRPr lang="zh-CN" altLang="en-US" sz="60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pic>
        <p:nvPicPr>
          <p:cNvPr id="8" name="图片 7" descr="喜鹊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3095" y="305435"/>
            <a:ext cx="1863725" cy="10991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78195" y="470535"/>
            <a:ext cx="1713230" cy="1014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弟弟</a:t>
            </a:r>
            <a:endParaRPr lang="zh-CN" altLang="en-US" sz="60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12300" y="1156970"/>
            <a:ext cx="1713230" cy="1014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拼音</a:t>
            </a:r>
            <a:endParaRPr lang="zh-CN" altLang="en-US" sz="60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91425" y="2742565"/>
            <a:ext cx="1713230" cy="1014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字母</a:t>
            </a:r>
            <a:endParaRPr lang="zh-CN" altLang="en-US" sz="60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10205" y="2742565"/>
            <a:ext cx="1713230" cy="1014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游戏</a:t>
            </a:r>
            <a:endParaRPr lang="zh-CN" altLang="en-US" sz="60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08375" y="5104765"/>
            <a:ext cx="1713230" cy="1014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山冈</a:t>
            </a:r>
            <a:endParaRPr lang="zh-CN" altLang="en-US" sz="60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6770" y="4090035"/>
            <a:ext cx="1713230" cy="1014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懂得</a:t>
            </a:r>
            <a:endParaRPr lang="zh-CN" altLang="en-US" sz="60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16415" y="4980305"/>
            <a:ext cx="1713230" cy="1014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pPr algn="l"/>
            <a:r>
              <a:rPr lang="zh-CN" altLang="en-US" sz="60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答案</a:t>
            </a:r>
            <a:endParaRPr lang="zh-CN" altLang="en-US" sz="6000" b="1">
              <a:solidFill>
                <a:srgbClr val="0000FF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6" name="图片 15" descr="喜鹊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6415" y="1114425"/>
            <a:ext cx="1863725" cy="1099185"/>
          </a:xfrm>
          <a:prstGeom prst="rect">
            <a:avLst/>
          </a:prstGeom>
        </p:spPr>
      </p:pic>
      <p:pic>
        <p:nvPicPr>
          <p:cNvPr id="17" name="图片 16" descr="喜鹊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2630" y="428625"/>
            <a:ext cx="1863725" cy="1099185"/>
          </a:xfrm>
          <a:prstGeom prst="rect">
            <a:avLst/>
          </a:prstGeom>
        </p:spPr>
      </p:pic>
      <p:pic>
        <p:nvPicPr>
          <p:cNvPr id="18" name="图片 17" descr="喜鹊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930" y="2742565"/>
            <a:ext cx="1863725" cy="1099185"/>
          </a:xfrm>
          <a:prstGeom prst="rect">
            <a:avLst/>
          </a:prstGeom>
        </p:spPr>
      </p:pic>
      <p:pic>
        <p:nvPicPr>
          <p:cNvPr id="19" name="图片 18" descr="喜鹊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1805" y="4938395"/>
            <a:ext cx="1863725" cy="1099185"/>
          </a:xfrm>
          <a:prstGeom prst="rect">
            <a:avLst/>
          </a:prstGeom>
        </p:spPr>
      </p:pic>
      <p:pic>
        <p:nvPicPr>
          <p:cNvPr id="20" name="图片 19" descr="喜鹊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880" y="5062855"/>
            <a:ext cx="1863725" cy="1099185"/>
          </a:xfrm>
          <a:prstGeom prst="rect">
            <a:avLst/>
          </a:prstGeom>
        </p:spPr>
      </p:pic>
      <p:pic>
        <p:nvPicPr>
          <p:cNvPr id="21" name="图片 20" descr="喜鹊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640" y="2700655"/>
            <a:ext cx="1863725" cy="1099185"/>
          </a:xfrm>
          <a:prstGeom prst="rect">
            <a:avLst/>
          </a:prstGeom>
        </p:spPr>
      </p:pic>
      <p:pic>
        <p:nvPicPr>
          <p:cNvPr id="22" name="图片 21" descr="喜鹊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205" y="4090035"/>
            <a:ext cx="18637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119062" y="5281771"/>
            <a:ext cx="2225675" cy="1547813"/>
            <a:chOff x="585788" y="6118225"/>
            <a:chExt cx="2225675" cy="1547813"/>
          </a:xfrm>
        </p:grpSpPr>
        <p:sp>
          <p:nvSpPr>
            <p:cNvPr id="206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302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6" name="Rectangle 171"/>
          <p:cNvSpPr>
            <a:spLocks noChangeArrowheads="1"/>
          </p:cNvSpPr>
          <p:nvPr/>
        </p:nvSpPr>
        <p:spPr bwMode="auto">
          <a:xfrm>
            <a:off x="11279188" y="5481638"/>
            <a:ext cx="1588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7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Freeform 201"/>
          <p:cNvSpPr/>
          <p:nvPr/>
        </p:nvSpPr>
        <p:spPr bwMode="auto">
          <a:xfrm>
            <a:off x="7034213" y="6721475"/>
            <a:ext cx="849313" cy="569912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74" name="组合 373"/>
          <p:cNvGrpSpPr/>
          <p:nvPr/>
        </p:nvGrpSpPr>
        <p:grpSpPr>
          <a:xfrm flipH="1">
            <a:off x="149225" y="218440"/>
            <a:ext cx="3524250" cy="2531745"/>
            <a:chOff x="7867650" y="747713"/>
            <a:chExt cx="3614738" cy="2647950"/>
          </a:xfrm>
        </p:grpSpPr>
        <p:sp>
          <p:nvSpPr>
            <p:cNvPr id="375" name="Freeform 13"/>
            <p:cNvSpPr/>
            <p:nvPr/>
          </p:nvSpPr>
          <p:spPr bwMode="auto">
            <a:xfrm>
              <a:off x="8245475" y="1689100"/>
              <a:ext cx="2025650" cy="552450"/>
            </a:xfrm>
            <a:custGeom>
              <a:avLst/>
              <a:gdLst>
                <a:gd name="T0" fmla="*/ 109 w 487"/>
                <a:gd name="T1" fmla="*/ 0 h 133"/>
                <a:gd name="T2" fmla="*/ 59 w 487"/>
                <a:gd name="T3" fmla="*/ 64 h 133"/>
                <a:gd name="T4" fmla="*/ 58 w 487"/>
                <a:gd name="T5" fmla="*/ 64 h 133"/>
                <a:gd name="T6" fmla="*/ 10 w 487"/>
                <a:gd name="T7" fmla="*/ 133 h 133"/>
                <a:gd name="T8" fmla="*/ 482 w 487"/>
                <a:gd name="T9" fmla="*/ 133 h 133"/>
                <a:gd name="T10" fmla="*/ 437 w 487"/>
                <a:gd name="T11" fmla="*/ 72 h 133"/>
                <a:gd name="T12" fmla="*/ 403 w 487"/>
                <a:gd name="T13" fmla="*/ 87 h 133"/>
                <a:gd name="T14" fmla="*/ 351 w 487"/>
                <a:gd name="T15" fmla="*/ 53 h 133"/>
                <a:gd name="T16" fmla="*/ 336 w 487"/>
                <a:gd name="T17" fmla="*/ 55 h 133"/>
                <a:gd name="T18" fmla="*/ 328 w 487"/>
                <a:gd name="T19" fmla="*/ 32 h 133"/>
                <a:gd name="T20" fmla="*/ 321 w 487"/>
                <a:gd name="T21" fmla="*/ 22 h 133"/>
                <a:gd name="T22" fmla="*/ 316 w 487"/>
                <a:gd name="T23" fmla="*/ 17 h 133"/>
                <a:gd name="T24" fmla="*/ 279 w 487"/>
                <a:gd name="T25" fmla="*/ 1 h 133"/>
                <a:gd name="T26" fmla="*/ 253 w 487"/>
                <a:gd name="T27" fmla="*/ 9 h 133"/>
                <a:gd name="T28" fmla="*/ 242 w 487"/>
                <a:gd name="T29" fmla="*/ 17 h 133"/>
                <a:gd name="T30" fmla="*/ 240 w 487"/>
                <a:gd name="T31" fmla="*/ 19 h 133"/>
                <a:gd name="T32" fmla="*/ 227 w 487"/>
                <a:gd name="T33" fmla="*/ 38 h 133"/>
                <a:gd name="T34" fmla="*/ 187 w 487"/>
                <a:gd name="T35" fmla="*/ 20 h 133"/>
                <a:gd name="T36" fmla="*/ 156 w 487"/>
                <a:gd name="T37" fmla="*/ 31 h 133"/>
                <a:gd name="T38" fmla="*/ 109 w 487"/>
                <a:gd name="T3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7" h="133">
                  <a:moveTo>
                    <a:pt x="109" y="0"/>
                  </a:moveTo>
                  <a:cubicBezTo>
                    <a:pt x="70" y="0"/>
                    <a:pt x="54" y="35"/>
                    <a:pt x="5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16" y="64"/>
                    <a:pt x="0" y="103"/>
                    <a:pt x="10" y="133"/>
                  </a:cubicBezTo>
                  <a:cubicBezTo>
                    <a:pt x="482" y="133"/>
                    <a:pt x="482" y="133"/>
                    <a:pt x="482" y="133"/>
                  </a:cubicBezTo>
                  <a:cubicBezTo>
                    <a:pt x="487" y="105"/>
                    <a:pt x="472" y="72"/>
                    <a:pt x="437" y="72"/>
                  </a:cubicBezTo>
                  <a:cubicBezTo>
                    <a:pt x="425" y="72"/>
                    <a:pt x="411" y="78"/>
                    <a:pt x="403" y="87"/>
                  </a:cubicBezTo>
                  <a:cubicBezTo>
                    <a:pt x="394" y="67"/>
                    <a:pt x="375" y="53"/>
                    <a:pt x="351" y="53"/>
                  </a:cubicBezTo>
                  <a:cubicBezTo>
                    <a:pt x="346" y="53"/>
                    <a:pt x="341" y="53"/>
                    <a:pt x="336" y="55"/>
                  </a:cubicBezTo>
                  <a:cubicBezTo>
                    <a:pt x="335" y="47"/>
                    <a:pt x="332" y="39"/>
                    <a:pt x="328" y="32"/>
                  </a:cubicBezTo>
                  <a:cubicBezTo>
                    <a:pt x="326" y="29"/>
                    <a:pt x="324" y="25"/>
                    <a:pt x="321" y="22"/>
                  </a:cubicBezTo>
                  <a:cubicBezTo>
                    <a:pt x="319" y="20"/>
                    <a:pt x="318" y="18"/>
                    <a:pt x="316" y="17"/>
                  </a:cubicBezTo>
                  <a:cubicBezTo>
                    <a:pt x="306" y="7"/>
                    <a:pt x="293" y="1"/>
                    <a:pt x="279" y="1"/>
                  </a:cubicBezTo>
                  <a:cubicBezTo>
                    <a:pt x="270" y="1"/>
                    <a:pt x="261" y="4"/>
                    <a:pt x="253" y="9"/>
                  </a:cubicBezTo>
                  <a:cubicBezTo>
                    <a:pt x="249" y="11"/>
                    <a:pt x="246" y="14"/>
                    <a:pt x="242" y="17"/>
                  </a:cubicBezTo>
                  <a:cubicBezTo>
                    <a:pt x="241" y="18"/>
                    <a:pt x="241" y="19"/>
                    <a:pt x="240" y="19"/>
                  </a:cubicBezTo>
                  <a:cubicBezTo>
                    <a:pt x="234" y="25"/>
                    <a:pt x="230" y="31"/>
                    <a:pt x="227" y="38"/>
                  </a:cubicBezTo>
                  <a:cubicBezTo>
                    <a:pt x="217" y="27"/>
                    <a:pt x="203" y="20"/>
                    <a:pt x="187" y="20"/>
                  </a:cubicBezTo>
                  <a:cubicBezTo>
                    <a:pt x="176" y="20"/>
                    <a:pt x="165" y="24"/>
                    <a:pt x="156" y="31"/>
                  </a:cubicBezTo>
                  <a:cubicBezTo>
                    <a:pt x="149" y="14"/>
                    <a:pt x="133" y="0"/>
                    <a:pt x="109" y="0"/>
                  </a:cubicBezTo>
                </a:path>
              </a:pathLst>
            </a:custGeom>
            <a:solidFill>
              <a:srgbClr val="D3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17"/>
            <p:cNvSpPr/>
            <p:nvPr/>
          </p:nvSpPr>
          <p:spPr bwMode="auto">
            <a:xfrm>
              <a:off x="10666413" y="2328863"/>
              <a:ext cx="815975" cy="325437"/>
            </a:xfrm>
            <a:custGeom>
              <a:avLst/>
              <a:gdLst>
                <a:gd name="T0" fmla="*/ 91 w 196"/>
                <a:gd name="T1" fmla="*/ 0 h 78"/>
                <a:gd name="T2" fmla="*/ 52 w 196"/>
                <a:gd name="T3" fmla="*/ 45 h 78"/>
                <a:gd name="T4" fmla="*/ 37 w 196"/>
                <a:gd name="T5" fmla="*/ 42 h 78"/>
                <a:gd name="T6" fmla="*/ 0 w 196"/>
                <a:gd name="T7" fmla="*/ 78 h 78"/>
                <a:gd name="T8" fmla="*/ 192 w 196"/>
                <a:gd name="T9" fmla="*/ 78 h 78"/>
                <a:gd name="T10" fmla="*/ 152 w 196"/>
                <a:gd name="T11" fmla="*/ 28 h 78"/>
                <a:gd name="T12" fmla="*/ 133 w 196"/>
                <a:gd name="T13" fmla="*/ 33 h 78"/>
                <a:gd name="T14" fmla="*/ 91 w 196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78">
                  <a:moveTo>
                    <a:pt x="91" y="0"/>
                  </a:moveTo>
                  <a:cubicBezTo>
                    <a:pt x="67" y="0"/>
                    <a:pt x="50" y="23"/>
                    <a:pt x="52" y="45"/>
                  </a:cubicBezTo>
                  <a:cubicBezTo>
                    <a:pt x="47" y="43"/>
                    <a:pt x="43" y="42"/>
                    <a:pt x="37" y="42"/>
                  </a:cubicBezTo>
                  <a:cubicBezTo>
                    <a:pt x="17" y="42"/>
                    <a:pt x="1" y="58"/>
                    <a:pt x="0" y="78"/>
                  </a:cubicBezTo>
                  <a:cubicBezTo>
                    <a:pt x="192" y="78"/>
                    <a:pt x="192" y="78"/>
                    <a:pt x="192" y="78"/>
                  </a:cubicBezTo>
                  <a:cubicBezTo>
                    <a:pt x="196" y="55"/>
                    <a:pt x="182" y="28"/>
                    <a:pt x="152" y="28"/>
                  </a:cubicBezTo>
                  <a:cubicBezTo>
                    <a:pt x="148" y="28"/>
                    <a:pt x="138" y="30"/>
                    <a:pt x="133" y="33"/>
                  </a:cubicBezTo>
                  <a:cubicBezTo>
                    <a:pt x="129" y="16"/>
                    <a:pt x="115" y="0"/>
                    <a:pt x="91" y="0"/>
                  </a:cubicBezTo>
                </a:path>
              </a:pathLst>
            </a:custGeom>
            <a:solidFill>
              <a:srgbClr val="D3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77" name="组合 376"/>
            <p:cNvGrpSpPr/>
            <p:nvPr/>
          </p:nvGrpSpPr>
          <p:grpSpPr>
            <a:xfrm>
              <a:off x="10106025" y="747713"/>
              <a:ext cx="1081088" cy="1028700"/>
              <a:chOff x="10106025" y="747713"/>
              <a:chExt cx="1081088" cy="1028700"/>
            </a:xfrm>
          </p:grpSpPr>
          <p:sp>
            <p:nvSpPr>
              <p:cNvPr id="391" name="Freeform 20"/>
              <p:cNvSpPr/>
              <p:nvPr/>
            </p:nvSpPr>
            <p:spPr bwMode="auto">
              <a:xfrm>
                <a:off x="10106025" y="747713"/>
                <a:ext cx="1081088" cy="1028700"/>
              </a:xfrm>
              <a:custGeom>
                <a:avLst/>
                <a:gdLst>
                  <a:gd name="T0" fmla="*/ 681 w 681"/>
                  <a:gd name="T1" fmla="*/ 325 h 648"/>
                  <a:gd name="T2" fmla="*/ 568 w 681"/>
                  <a:gd name="T3" fmla="*/ 399 h 648"/>
                  <a:gd name="T4" fmla="*/ 616 w 681"/>
                  <a:gd name="T5" fmla="*/ 524 h 648"/>
                  <a:gd name="T6" fmla="*/ 482 w 681"/>
                  <a:gd name="T7" fmla="*/ 517 h 648"/>
                  <a:gd name="T8" fmla="*/ 448 w 681"/>
                  <a:gd name="T9" fmla="*/ 648 h 648"/>
                  <a:gd name="T10" fmla="*/ 340 w 681"/>
                  <a:gd name="T11" fmla="*/ 564 h 648"/>
                  <a:gd name="T12" fmla="*/ 236 w 681"/>
                  <a:gd name="T13" fmla="*/ 648 h 648"/>
                  <a:gd name="T14" fmla="*/ 201 w 681"/>
                  <a:gd name="T15" fmla="*/ 517 h 648"/>
                  <a:gd name="T16" fmla="*/ 65 w 681"/>
                  <a:gd name="T17" fmla="*/ 524 h 648"/>
                  <a:gd name="T18" fmla="*/ 115 w 681"/>
                  <a:gd name="T19" fmla="*/ 399 h 648"/>
                  <a:gd name="T20" fmla="*/ 0 w 681"/>
                  <a:gd name="T21" fmla="*/ 325 h 648"/>
                  <a:gd name="T22" fmla="*/ 115 w 681"/>
                  <a:gd name="T23" fmla="*/ 252 h 648"/>
                  <a:gd name="T24" fmla="*/ 65 w 681"/>
                  <a:gd name="T25" fmla="*/ 123 h 648"/>
                  <a:gd name="T26" fmla="*/ 201 w 681"/>
                  <a:gd name="T27" fmla="*/ 131 h 648"/>
                  <a:gd name="T28" fmla="*/ 236 w 681"/>
                  <a:gd name="T29" fmla="*/ 0 h 648"/>
                  <a:gd name="T30" fmla="*/ 340 w 681"/>
                  <a:gd name="T31" fmla="*/ 87 h 648"/>
                  <a:gd name="T32" fmla="*/ 448 w 681"/>
                  <a:gd name="T33" fmla="*/ 0 h 648"/>
                  <a:gd name="T34" fmla="*/ 482 w 681"/>
                  <a:gd name="T35" fmla="*/ 131 h 648"/>
                  <a:gd name="T36" fmla="*/ 616 w 681"/>
                  <a:gd name="T37" fmla="*/ 123 h 648"/>
                  <a:gd name="T38" fmla="*/ 568 w 681"/>
                  <a:gd name="T39" fmla="*/ 252 h 648"/>
                  <a:gd name="T40" fmla="*/ 681 w 681"/>
                  <a:gd name="T41" fmla="*/ 325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1" h="648">
                    <a:moveTo>
                      <a:pt x="681" y="325"/>
                    </a:moveTo>
                    <a:lnTo>
                      <a:pt x="568" y="399"/>
                    </a:lnTo>
                    <a:lnTo>
                      <a:pt x="616" y="524"/>
                    </a:lnTo>
                    <a:lnTo>
                      <a:pt x="482" y="517"/>
                    </a:lnTo>
                    <a:lnTo>
                      <a:pt x="448" y="648"/>
                    </a:lnTo>
                    <a:lnTo>
                      <a:pt x="340" y="564"/>
                    </a:lnTo>
                    <a:lnTo>
                      <a:pt x="236" y="648"/>
                    </a:lnTo>
                    <a:lnTo>
                      <a:pt x="201" y="517"/>
                    </a:lnTo>
                    <a:lnTo>
                      <a:pt x="65" y="524"/>
                    </a:lnTo>
                    <a:lnTo>
                      <a:pt x="115" y="399"/>
                    </a:lnTo>
                    <a:lnTo>
                      <a:pt x="0" y="325"/>
                    </a:lnTo>
                    <a:lnTo>
                      <a:pt x="115" y="252"/>
                    </a:lnTo>
                    <a:lnTo>
                      <a:pt x="65" y="123"/>
                    </a:lnTo>
                    <a:lnTo>
                      <a:pt x="201" y="131"/>
                    </a:lnTo>
                    <a:lnTo>
                      <a:pt x="236" y="0"/>
                    </a:lnTo>
                    <a:lnTo>
                      <a:pt x="340" y="87"/>
                    </a:lnTo>
                    <a:lnTo>
                      <a:pt x="448" y="0"/>
                    </a:lnTo>
                    <a:lnTo>
                      <a:pt x="482" y="131"/>
                    </a:lnTo>
                    <a:lnTo>
                      <a:pt x="616" y="123"/>
                    </a:lnTo>
                    <a:lnTo>
                      <a:pt x="568" y="252"/>
                    </a:lnTo>
                    <a:lnTo>
                      <a:pt x="681" y="325"/>
                    </a:lnTo>
                    <a:close/>
                  </a:path>
                </a:pathLst>
              </a:custGeom>
              <a:solidFill>
                <a:srgbClr val="FFA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Oval 21"/>
              <p:cNvSpPr>
                <a:spLocks noChangeArrowheads="1"/>
              </p:cNvSpPr>
              <p:nvPr/>
            </p:nvSpPr>
            <p:spPr bwMode="auto">
              <a:xfrm>
                <a:off x="10317163" y="930275"/>
                <a:ext cx="661988" cy="666750"/>
              </a:xfrm>
              <a:prstGeom prst="ellipse">
                <a:avLst/>
              </a:prstGeom>
              <a:solidFill>
                <a:srgbClr val="FFE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79" name="Freeform 175"/>
            <p:cNvSpPr/>
            <p:nvPr/>
          </p:nvSpPr>
          <p:spPr bwMode="auto">
            <a:xfrm>
              <a:off x="8686800" y="2867025"/>
              <a:ext cx="307975" cy="503237"/>
            </a:xfrm>
            <a:custGeom>
              <a:avLst/>
              <a:gdLst>
                <a:gd name="T0" fmla="*/ 61 w 74"/>
                <a:gd name="T1" fmla="*/ 0 h 121"/>
                <a:gd name="T2" fmla="*/ 61 w 74"/>
                <a:gd name="T3" fmla="*/ 60 h 121"/>
                <a:gd name="T4" fmla="*/ 3 w 74"/>
                <a:gd name="T5" fmla="*/ 55 h 121"/>
                <a:gd name="T6" fmla="*/ 40 w 74"/>
                <a:gd name="T7" fmla="*/ 70 h 121"/>
                <a:gd name="T8" fmla="*/ 10 w 74"/>
                <a:gd name="T9" fmla="*/ 96 h 121"/>
                <a:gd name="T10" fmla="*/ 54 w 74"/>
                <a:gd name="T11" fmla="*/ 77 h 121"/>
                <a:gd name="T12" fmla="*/ 50 w 74"/>
                <a:gd name="T13" fmla="*/ 119 h 121"/>
                <a:gd name="T14" fmla="*/ 74 w 74"/>
                <a:gd name="T15" fmla="*/ 62 h 121"/>
                <a:gd name="T16" fmla="*/ 73 w 74"/>
                <a:gd name="T17" fmla="*/ 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21">
                  <a:moveTo>
                    <a:pt x="61" y="0"/>
                  </a:moveTo>
                  <a:cubicBezTo>
                    <a:pt x="61" y="60"/>
                    <a:pt x="61" y="60"/>
                    <a:pt x="61" y="60"/>
                  </a:cubicBezTo>
                  <a:cubicBezTo>
                    <a:pt x="61" y="60"/>
                    <a:pt x="6" y="45"/>
                    <a:pt x="3" y="55"/>
                  </a:cubicBezTo>
                  <a:cubicBezTo>
                    <a:pt x="0" y="66"/>
                    <a:pt x="40" y="70"/>
                    <a:pt x="40" y="70"/>
                  </a:cubicBezTo>
                  <a:cubicBezTo>
                    <a:pt x="40" y="70"/>
                    <a:pt x="7" y="87"/>
                    <a:pt x="10" y="96"/>
                  </a:cubicBezTo>
                  <a:cubicBezTo>
                    <a:pt x="14" y="106"/>
                    <a:pt x="54" y="77"/>
                    <a:pt x="54" y="77"/>
                  </a:cubicBezTo>
                  <a:cubicBezTo>
                    <a:pt x="54" y="77"/>
                    <a:pt x="37" y="118"/>
                    <a:pt x="50" y="119"/>
                  </a:cubicBezTo>
                  <a:cubicBezTo>
                    <a:pt x="62" y="121"/>
                    <a:pt x="74" y="62"/>
                    <a:pt x="74" y="62"/>
                  </a:cubicBezTo>
                  <a:cubicBezTo>
                    <a:pt x="73" y="5"/>
                    <a:pt x="73" y="5"/>
                    <a:pt x="73" y="5"/>
                  </a:cubicBezTo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76"/>
            <p:cNvSpPr/>
            <p:nvPr/>
          </p:nvSpPr>
          <p:spPr bwMode="auto">
            <a:xfrm>
              <a:off x="8997950" y="2903538"/>
              <a:ext cx="333375" cy="492125"/>
            </a:xfrm>
            <a:custGeom>
              <a:avLst/>
              <a:gdLst>
                <a:gd name="T0" fmla="*/ 33 w 80"/>
                <a:gd name="T1" fmla="*/ 0 h 118"/>
                <a:gd name="T2" fmla="*/ 56 w 80"/>
                <a:gd name="T3" fmla="*/ 55 h 118"/>
                <a:gd name="T4" fmla="*/ 1 w 80"/>
                <a:gd name="T5" fmla="*/ 73 h 118"/>
                <a:gd name="T6" fmla="*/ 41 w 80"/>
                <a:gd name="T7" fmla="*/ 73 h 118"/>
                <a:gd name="T8" fmla="*/ 23 w 80"/>
                <a:gd name="T9" fmla="*/ 108 h 118"/>
                <a:gd name="T10" fmla="*/ 56 w 80"/>
                <a:gd name="T11" fmla="*/ 74 h 118"/>
                <a:gd name="T12" fmla="*/ 68 w 80"/>
                <a:gd name="T13" fmla="*/ 115 h 118"/>
                <a:gd name="T14" fmla="*/ 69 w 80"/>
                <a:gd name="T15" fmla="*/ 53 h 118"/>
                <a:gd name="T16" fmla="*/ 47 w 80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18">
                  <a:moveTo>
                    <a:pt x="33" y="0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55"/>
                    <a:pt x="0" y="62"/>
                    <a:pt x="1" y="73"/>
                  </a:cubicBezTo>
                  <a:cubicBezTo>
                    <a:pt x="2" y="84"/>
                    <a:pt x="41" y="73"/>
                    <a:pt x="41" y="73"/>
                  </a:cubicBezTo>
                  <a:cubicBezTo>
                    <a:pt x="41" y="73"/>
                    <a:pt x="16" y="100"/>
                    <a:pt x="23" y="108"/>
                  </a:cubicBezTo>
                  <a:cubicBezTo>
                    <a:pt x="30" y="116"/>
                    <a:pt x="56" y="74"/>
                    <a:pt x="56" y="74"/>
                  </a:cubicBezTo>
                  <a:cubicBezTo>
                    <a:pt x="56" y="74"/>
                    <a:pt x="55" y="118"/>
                    <a:pt x="68" y="115"/>
                  </a:cubicBezTo>
                  <a:cubicBezTo>
                    <a:pt x="80" y="112"/>
                    <a:pt x="69" y="53"/>
                    <a:pt x="69" y="53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77"/>
            <p:cNvSpPr/>
            <p:nvPr/>
          </p:nvSpPr>
          <p:spPr bwMode="auto">
            <a:xfrm>
              <a:off x="7867650" y="1135063"/>
              <a:ext cx="1966913" cy="2065337"/>
            </a:xfrm>
            <a:custGeom>
              <a:avLst/>
              <a:gdLst>
                <a:gd name="T0" fmla="*/ 435 w 473"/>
                <a:gd name="T1" fmla="*/ 334 h 496"/>
                <a:gd name="T2" fmla="*/ 402 w 473"/>
                <a:gd name="T3" fmla="*/ 349 h 496"/>
                <a:gd name="T4" fmla="*/ 413 w 473"/>
                <a:gd name="T5" fmla="*/ 331 h 496"/>
                <a:gd name="T6" fmla="*/ 390 w 473"/>
                <a:gd name="T7" fmla="*/ 310 h 496"/>
                <a:gd name="T8" fmla="*/ 273 w 473"/>
                <a:gd name="T9" fmla="*/ 318 h 496"/>
                <a:gd name="T10" fmla="*/ 241 w 473"/>
                <a:gd name="T11" fmla="*/ 63 h 496"/>
                <a:gd name="T12" fmla="*/ 164 w 473"/>
                <a:gd name="T13" fmla="*/ 405 h 496"/>
                <a:gd name="T14" fmla="*/ 453 w 473"/>
                <a:gd name="T15" fmla="*/ 363 h 496"/>
                <a:gd name="T16" fmla="*/ 453 w 473"/>
                <a:gd name="T17" fmla="*/ 363 h 496"/>
                <a:gd name="T18" fmla="*/ 458 w 473"/>
                <a:gd name="T19" fmla="*/ 356 h 496"/>
                <a:gd name="T20" fmla="*/ 435 w 473"/>
                <a:gd name="T21" fmla="*/ 33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3" h="496">
                  <a:moveTo>
                    <a:pt x="435" y="334"/>
                  </a:moveTo>
                  <a:cubicBezTo>
                    <a:pt x="424" y="341"/>
                    <a:pt x="413" y="346"/>
                    <a:pt x="402" y="349"/>
                  </a:cubicBezTo>
                  <a:cubicBezTo>
                    <a:pt x="406" y="343"/>
                    <a:pt x="410" y="337"/>
                    <a:pt x="413" y="331"/>
                  </a:cubicBezTo>
                  <a:cubicBezTo>
                    <a:pt x="428" y="307"/>
                    <a:pt x="423" y="290"/>
                    <a:pt x="390" y="310"/>
                  </a:cubicBezTo>
                  <a:cubicBezTo>
                    <a:pt x="359" y="328"/>
                    <a:pt x="327" y="337"/>
                    <a:pt x="273" y="318"/>
                  </a:cubicBezTo>
                  <a:cubicBezTo>
                    <a:pt x="284" y="301"/>
                    <a:pt x="389" y="122"/>
                    <a:pt x="241" y="63"/>
                  </a:cubicBezTo>
                  <a:cubicBezTo>
                    <a:pt x="86" y="0"/>
                    <a:pt x="0" y="276"/>
                    <a:pt x="164" y="405"/>
                  </a:cubicBezTo>
                  <a:cubicBezTo>
                    <a:pt x="280" y="496"/>
                    <a:pt x="427" y="417"/>
                    <a:pt x="453" y="363"/>
                  </a:cubicBezTo>
                  <a:cubicBezTo>
                    <a:pt x="453" y="363"/>
                    <a:pt x="453" y="363"/>
                    <a:pt x="453" y="363"/>
                  </a:cubicBezTo>
                  <a:cubicBezTo>
                    <a:pt x="455" y="361"/>
                    <a:pt x="457" y="358"/>
                    <a:pt x="458" y="356"/>
                  </a:cubicBezTo>
                  <a:cubicBezTo>
                    <a:pt x="473" y="331"/>
                    <a:pt x="468" y="314"/>
                    <a:pt x="435" y="334"/>
                  </a:cubicBezTo>
                  <a:close/>
                </a:path>
              </a:pathLst>
            </a:custGeom>
            <a:solidFill>
              <a:srgbClr val="F05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178"/>
            <p:cNvSpPr/>
            <p:nvPr/>
          </p:nvSpPr>
          <p:spPr bwMode="auto">
            <a:xfrm>
              <a:off x="8977313" y="1196975"/>
              <a:ext cx="628650" cy="849312"/>
            </a:xfrm>
            <a:custGeom>
              <a:avLst/>
              <a:gdLst>
                <a:gd name="T0" fmla="*/ 10 w 151"/>
                <a:gd name="T1" fmla="*/ 37 h 204"/>
                <a:gd name="T2" fmla="*/ 9 w 151"/>
                <a:gd name="T3" fmla="*/ 34 h 204"/>
                <a:gd name="T4" fmla="*/ 10 w 151"/>
                <a:gd name="T5" fmla="*/ 37 h 204"/>
                <a:gd name="T6" fmla="*/ 10 w 151"/>
                <a:gd name="T7" fmla="*/ 37 h 204"/>
                <a:gd name="T8" fmla="*/ 9 w 151"/>
                <a:gd name="T9" fmla="*/ 34 h 204"/>
                <a:gd name="T10" fmla="*/ 10 w 151"/>
                <a:gd name="T11" fmla="*/ 37 h 204"/>
                <a:gd name="T12" fmla="*/ 28 w 151"/>
                <a:gd name="T13" fmla="*/ 26 h 204"/>
                <a:gd name="T14" fmla="*/ 68 w 151"/>
                <a:gd name="T15" fmla="*/ 16 h 204"/>
                <a:gd name="T16" fmla="*/ 108 w 151"/>
                <a:gd name="T17" fmla="*/ 28 h 204"/>
                <a:gd name="T18" fmla="*/ 128 w 151"/>
                <a:gd name="T19" fmla="*/ 51 h 204"/>
                <a:gd name="T20" fmla="*/ 134 w 151"/>
                <a:gd name="T21" fmla="*/ 79 h 204"/>
                <a:gd name="T22" fmla="*/ 126 w 151"/>
                <a:gd name="T23" fmla="*/ 116 h 204"/>
                <a:gd name="T24" fmla="*/ 109 w 151"/>
                <a:gd name="T25" fmla="*/ 142 h 204"/>
                <a:gd name="T26" fmla="*/ 97 w 151"/>
                <a:gd name="T27" fmla="*/ 161 h 204"/>
                <a:gd name="T28" fmla="*/ 93 w 151"/>
                <a:gd name="T29" fmla="*/ 180 h 204"/>
                <a:gd name="T30" fmla="*/ 98 w 151"/>
                <a:gd name="T31" fmla="*/ 204 h 204"/>
                <a:gd name="T32" fmla="*/ 113 w 151"/>
                <a:gd name="T33" fmla="*/ 198 h 204"/>
                <a:gd name="T34" fmla="*/ 113 w 151"/>
                <a:gd name="T35" fmla="*/ 198 h 204"/>
                <a:gd name="T36" fmla="*/ 113 w 151"/>
                <a:gd name="T37" fmla="*/ 198 h 204"/>
                <a:gd name="T38" fmla="*/ 113 w 151"/>
                <a:gd name="T39" fmla="*/ 198 h 204"/>
                <a:gd name="T40" fmla="*/ 113 w 151"/>
                <a:gd name="T41" fmla="*/ 198 h 204"/>
                <a:gd name="T42" fmla="*/ 113 w 151"/>
                <a:gd name="T43" fmla="*/ 198 h 204"/>
                <a:gd name="T44" fmla="*/ 110 w 151"/>
                <a:gd name="T45" fmla="*/ 180 h 204"/>
                <a:gd name="T46" fmla="*/ 112 w 151"/>
                <a:gd name="T47" fmla="*/ 167 h 204"/>
                <a:gd name="T48" fmla="*/ 121 w 151"/>
                <a:gd name="T49" fmla="*/ 154 h 204"/>
                <a:gd name="T50" fmla="*/ 141 w 151"/>
                <a:gd name="T51" fmla="*/ 123 h 204"/>
                <a:gd name="T52" fmla="*/ 151 w 151"/>
                <a:gd name="T53" fmla="*/ 79 h 204"/>
                <a:gd name="T54" fmla="*/ 143 w 151"/>
                <a:gd name="T55" fmla="*/ 44 h 204"/>
                <a:gd name="T56" fmla="*/ 117 w 151"/>
                <a:gd name="T57" fmla="*/ 15 h 204"/>
                <a:gd name="T58" fmla="*/ 68 w 151"/>
                <a:gd name="T59" fmla="*/ 0 h 204"/>
                <a:gd name="T60" fmla="*/ 20 w 151"/>
                <a:gd name="T61" fmla="*/ 11 h 204"/>
                <a:gd name="T62" fmla="*/ 0 w 151"/>
                <a:gd name="T63" fmla="*/ 23 h 204"/>
                <a:gd name="T64" fmla="*/ 10 w 151"/>
                <a:gd name="T65" fmla="*/ 3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04">
                  <a:moveTo>
                    <a:pt x="10" y="37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6"/>
                    <a:pt x="17" y="31"/>
                    <a:pt x="28" y="26"/>
                  </a:cubicBezTo>
                  <a:cubicBezTo>
                    <a:pt x="38" y="21"/>
                    <a:pt x="53" y="16"/>
                    <a:pt x="68" y="16"/>
                  </a:cubicBezTo>
                  <a:cubicBezTo>
                    <a:pt x="81" y="16"/>
                    <a:pt x="94" y="19"/>
                    <a:pt x="108" y="28"/>
                  </a:cubicBezTo>
                  <a:cubicBezTo>
                    <a:pt x="118" y="35"/>
                    <a:pt x="124" y="43"/>
                    <a:pt x="128" y="51"/>
                  </a:cubicBezTo>
                  <a:cubicBezTo>
                    <a:pt x="132" y="60"/>
                    <a:pt x="134" y="69"/>
                    <a:pt x="134" y="79"/>
                  </a:cubicBezTo>
                  <a:cubicBezTo>
                    <a:pt x="134" y="92"/>
                    <a:pt x="131" y="105"/>
                    <a:pt x="126" y="116"/>
                  </a:cubicBezTo>
                  <a:cubicBezTo>
                    <a:pt x="121" y="128"/>
                    <a:pt x="115" y="137"/>
                    <a:pt x="109" y="142"/>
                  </a:cubicBezTo>
                  <a:cubicBezTo>
                    <a:pt x="103" y="148"/>
                    <a:pt x="99" y="154"/>
                    <a:pt x="97" y="161"/>
                  </a:cubicBezTo>
                  <a:cubicBezTo>
                    <a:pt x="94" y="168"/>
                    <a:pt x="93" y="174"/>
                    <a:pt x="93" y="180"/>
                  </a:cubicBezTo>
                  <a:cubicBezTo>
                    <a:pt x="93" y="194"/>
                    <a:pt x="98" y="204"/>
                    <a:pt x="98" y="204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7"/>
                    <a:pt x="110" y="189"/>
                    <a:pt x="110" y="180"/>
                  </a:cubicBezTo>
                  <a:cubicBezTo>
                    <a:pt x="110" y="176"/>
                    <a:pt x="111" y="171"/>
                    <a:pt x="112" y="167"/>
                  </a:cubicBezTo>
                  <a:cubicBezTo>
                    <a:pt x="114" y="162"/>
                    <a:pt x="116" y="158"/>
                    <a:pt x="121" y="154"/>
                  </a:cubicBezTo>
                  <a:cubicBezTo>
                    <a:pt x="128" y="147"/>
                    <a:pt x="136" y="136"/>
                    <a:pt x="141" y="123"/>
                  </a:cubicBezTo>
                  <a:cubicBezTo>
                    <a:pt x="147" y="110"/>
                    <a:pt x="151" y="95"/>
                    <a:pt x="151" y="79"/>
                  </a:cubicBezTo>
                  <a:cubicBezTo>
                    <a:pt x="151" y="67"/>
                    <a:pt x="149" y="55"/>
                    <a:pt x="143" y="44"/>
                  </a:cubicBezTo>
                  <a:cubicBezTo>
                    <a:pt x="138" y="33"/>
                    <a:pt x="129" y="23"/>
                    <a:pt x="117" y="15"/>
                  </a:cubicBezTo>
                  <a:cubicBezTo>
                    <a:pt x="101" y="4"/>
                    <a:pt x="84" y="0"/>
                    <a:pt x="68" y="0"/>
                  </a:cubicBezTo>
                  <a:cubicBezTo>
                    <a:pt x="49" y="0"/>
                    <a:pt x="32" y="6"/>
                    <a:pt x="20" y="11"/>
                  </a:cubicBezTo>
                  <a:cubicBezTo>
                    <a:pt x="8" y="17"/>
                    <a:pt x="0" y="23"/>
                    <a:pt x="0" y="23"/>
                  </a:cubicBezTo>
                  <a:cubicBezTo>
                    <a:pt x="10" y="37"/>
                    <a:pt x="10" y="37"/>
                    <a:pt x="10" y="37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179"/>
            <p:cNvSpPr/>
            <p:nvPr/>
          </p:nvSpPr>
          <p:spPr bwMode="auto">
            <a:xfrm>
              <a:off x="9323388" y="1958975"/>
              <a:ext cx="195263" cy="212725"/>
            </a:xfrm>
            <a:custGeom>
              <a:avLst/>
              <a:gdLst>
                <a:gd name="T0" fmla="*/ 23 w 47"/>
                <a:gd name="T1" fmla="*/ 8 h 51"/>
                <a:gd name="T2" fmla="*/ 10 w 47"/>
                <a:gd name="T3" fmla="*/ 51 h 51"/>
                <a:gd name="T4" fmla="*/ 47 w 47"/>
                <a:gd name="T5" fmla="*/ 43 h 51"/>
                <a:gd name="T6" fmla="*/ 23 w 47"/>
                <a:gd name="T7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1">
                  <a:moveTo>
                    <a:pt x="23" y="8"/>
                  </a:moveTo>
                  <a:cubicBezTo>
                    <a:pt x="23" y="8"/>
                    <a:pt x="0" y="9"/>
                    <a:pt x="10" y="51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6" y="0"/>
                    <a:pt x="23" y="8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80"/>
            <p:cNvSpPr/>
            <p:nvPr/>
          </p:nvSpPr>
          <p:spPr bwMode="auto">
            <a:xfrm>
              <a:off x="8361363" y="1371600"/>
              <a:ext cx="846138" cy="412750"/>
            </a:xfrm>
            <a:custGeom>
              <a:avLst/>
              <a:gdLst>
                <a:gd name="T0" fmla="*/ 48 w 533"/>
                <a:gd name="T1" fmla="*/ 0 h 260"/>
                <a:gd name="T2" fmla="*/ 0 w 533"/>
                <a:gd name="T3" fmla="*/ 103 h 260"/>
                <a:gd name="T4" fmla="*/ 530 w 533"/>
                <a:gd name="T5" fmla="*/ 260 h 260"/>
                <a:gd name="T6" fmla="*/ 533 w 533"/>
                <a:gd name="T7" fmla="*/ 137 h 260"/>
                <a:gd name="T8" fmla="*/ 53 w 533"/>
                <a:gd name="T9" fmla="*/ 8 h 260"/>
                <a:gd name="T10" fmla="*/ 48 w 533"/>
                <a:gd name="T1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3" h="260">
                  <a:moveTo>
                    <a:pt x="48" y="0"/>
                  </a:moveTo>
                  <a:lnTo>
                    <a:pt x="0" y="103"/>
                  </a:lnTo>
                  <a:lnTo>
                    <a:pt x="530" y="260"/>
                  </a:lnTo>
                  <a:lnTo>
                    <a:pt x="533" y="137"/>
                  </a:lnTo>
                  <a:lnTo>
                    <a:pt x="53" y="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7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181"/>
            <p:cNvSpPr/>
            <p:nvPr/>
          </p:nvSpPr>
          <p:spPr bwMode="auto">
            <a:xfrm>
              <a:off x="8286750" y="1139825"/>
              <a:ext cx="1169988" cy="452437"/>
            </a:xfrm>
            <a:custGeom>
              <a:avLst/>
              <a:gdLst>
                <a:gd name="T0" fmla="*/ 737 w 737"/>
                <a:gd name="T1" fmla="*/ 233 h 285"/>
                <a:gd name="T2" fmla="*/ 378 w 737"/>
                <a:gd name="T3" fmla="*/ 0 h 285"/>
                <a:gd name="T4" fmla="*/ 0 w 737"/>
                <a:gd name="T5" fmla="*/ 5 h 285"/>
                <a:gd name="T6" fmla="*/ 95 w 737"/>
                <a:gd name="T7" fmla="*/ 146 h 285"/>
                <a:gd name="T8" fmla="*/ 100 w 737"/>
                <a:gd name="T9" fmla="*/ 154 h 285"/>
                <a:gd name="T10" fmla="*/ 580 w 737"/>
                <a:gd name="T11" fmla="*/ 283 h 285"/>
                <a:gd name="T12" fmla="*/ 582 w 737"/>
                <a:gd name="T13" fmla="*/ 285 h 285"/>
                <a:gd name="T14" fmla="*/ 737 w 737"/>
                <a:gd name="T15" fmla="*/ 23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7" h="285">
                  <a:moveTo>
                    <a:pt x="737" y="233"/>
                  </a:moveTo>
                  <a:lnTo>
                    <a:pt x="378" y="0"/>
                  </a:lnTo>
                  <a:lnTo>
                    <a:pt x="0" y="5"/>
                  </a:lnTo>
                  <a:lnTo>
                    <a:pt x="95" y="146"/>
                  </a:lnTo>
                  <a:lnTo>
                    <a:pt x="100" y="154"/>
                  </a:lnTo>
                  <a:lnTo>
                    <a:pt x="580" y="283"/>
                  </a:lnTo>
                  <a:lnTo>
                    <a:pt x="582" y="285"/>
                  </a:lnTo>
                  <a:lnTo>
                    <a:pt x="737" y="233"/>
                  </a:lnTo>
                  <a:close/>
                </a:path>
              </a:pathLst>
            </a:custGeom>
            <a:solidFill>
              <a:srgbClr val="37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82"/>
            <p:cNvSpPr/>
            <p:nvPr/>
          </p:nvSpPr>
          <p:spPr bwMode="auto">
            <a:xfrm>
              <a:off x="8478838" y="1676400"/>
              <a:ext cx="369888" cy="369887"/>
            </a:xfrm>
            <a:custGeom>
              <a:avLst/>
              <a:gdLst>
                <a:gd name="T0" fmla="*/ 82 w 89"/>
                <a:gd name="T1" fmla="*/ 57 h 89"/>
                <a:gd name="T2" fmla="*/ 32 w 89"/>
                <a:gd name="T3" fmla="*/ 83 h 89"/>
                <a:gd name="T4" fmla="*/ 6 w 89"/>
                <a:gd name="T5" fmla="*/ 33 h 89"/>
                <a:gd name="T6" fmla="*/ 56 w 89"/>
                <a:gd name="T7" fmla="*/ 7 h 89"/>
                <a:gd name="T8" fmla="*/ 82 w 89"/>
                <a:gd name="T9" fmla="*/ 5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82" y="57"/>
                  </a:moveTo>
                  <a:cubicBezTo>
                    <a:pt x="76" y="78"/>
                    <a:pt x="53" y="89"/>
                    <a:pt x="32" y="83"/>
                  </a:cubicBezTo>
                  <a:cubicBezTo>
                    <a:pt x="11" y="76"/>
                    <a:pt x="0" y="54"/>
                    <a:pt x="6" y="33"/>
                  </a:cubicBezTo>
                  <a:cubicBezTo>
                    <a:pt x="13" y="12"/>
                    <a:pt x="35" y="0"/>
                    <a:pt x="56" y="7"/>
                  </a:cubicBezTo>
                  <a:cubicBezTo>
                    <a:pt x="77" y="13"/>
                    <a:pt x="89" y="36"/>
                    <a:pt x="82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83"/>
            <p:cNvSpPr/>
            <p:nvPr/>
          </p:nvSpPr>
          <p:spPr bwMode="auto">
            <a:xfrm>
              <a:off x="8578850" y="1766888"/>
              <a:ext cx="177800" cy="138112"/>
            </a:xfrm>
            <a:custGeom>
              <a:avLst/>
              <a:gdLst>
                <a:gd name="T0" fmla="*/ 5 w 43"/>
                <a:gd name="T1" fmla="*/ 18 h 33"/>
                <a:gd name="T2" fmla="*/ 27 w 43"/>
                <a:gd name="T3" fmla="*/ 22 h 33"/>
                <a:gd name="T4" fmla="*/ 29 w 43"/>
                <a:gd name="T5" fmla="*/ 23 h 33"/>
                <a:gd name="T6" fmla="*/ 38 w 43"/>
                <a:gd name="T7" fmla="*/ 33 h 33"/>
                <a:gd name="T8" fmla="*/ 40 w 43"/>
                <a:gd name="T9" fmla="*/ 29 h 33"/>
                <a:gd name="T10" fmla="*/ 26 w 43"/>
                <a:gd name="T11" fmla="*/ 3 h 33"/>
                <a:gd name="T12" fmla="*/ 1 w 43"/>
                <a:gd name="T13" fmla="*/ 17 h 33"/>
                <a:gd name="T14" fmla="*/ 0 w 43"/>
                <a:gd name="T15" fmla="*/ 20 h 33"/>
                <a:gd name="T16" fmla="*/ 5 w 43"/>
                <a:gd name="T17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3">
                  <a:moveTo>
                    <a:pt x="5" y="18"/>
                  </a:moveTo>
                  <a:cubicBezTo>
                    <a:pt x="12" y="16"/>
                    <a:pt x="21" y="17"/>
                    <a:pt x="27" y="22"/>
                  </a:cubicBezTo>
                  <a:cubicBezTo>
                    <a:pt x="28" y="22"/>
                    <a:pt x="28" y="22"/>
                    <a:pt x="29" y="23"/>
                  </a:cubicBezTo>
                  <a:cubicBezTo>
                    <a:pt x="33" y="25"/>
                    <a:pt x="36" y="29"/>
                    <a:pt x="38" y="33"/>
                  </a:cubicBezTo>
                  <a:cubicBezTo>
                    <a:pt x="39" y="32"/>
                    <a:pt x="39" y="30"/>
                    <a:pt x="40" y="29"/>
                  </a:cubicBezTo>
                  <a:cubicBezTo>
                    <a:pt x="43" y="18"/>
                    <a:pt x="37" y="7"/>
                    <a:pt x="26" y="3"/>
                  </a:cubicBezTo>
                  <a:cubicBezTo>
                    <a:pt x="16" y="0"/>
                    <a:pt x="4" y="6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2" y="19"/>
                    <a:pt x="3" y="18"/>
                    <a:pt x="5" y="18"/>
                  </a:cubicBezTo>
                  <a:close/>
                </a:path>
              </a:pathLst>
            </a:custGeom>
            <a:solidFill>
              <a:srgbClr val="37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84"/>
            <p:cNvSpPr/>
            <p:nvPr/>
          </p:nvSpPr>
          <p:spPr bwMode="auto">
            <a:xfrm>
              <a:off x="8428038" y="2017713"/>
              <a:ext cx="320675" cy="241300"/>
            </a:xfrm>
            <a:custGeom>
              <a:avLst/>
              <a:gdLst>
                <a:gd name="T0" fmla="*/ 73 w 77"/>
                <a:gd name="T1" fmla="*/ 40 h 58"/>
                <a:gd name="T2" fmla="*/ 31 w 77"/>
                <a:gd name="T3" fmla="*/ 52 h 58"/>
                <a:gd name="T4" fmla="*/ 4 w 77"/>
                <a:gd name="T5" fmla="*/ 18 h 58"/>
                <a:gd name="T6" fmla="*/ 46 w 77"/>
                <a:gd name="T7" fmla="*/ 6 h 58"/>
                <a:gd name="T8" fmla="*/ 73 w 77"/>
                <a:gd name="T9" fmla="*/ 4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8">
                  <a:moveTo>
                    <a:pt x="73" y="40"/>
                  </a:moveTo>
                  <a:cubicBezTo>
                    <a:pt x="69" y="53"/>
                    <a:pt x="51" y="58"/>
                    <a:pt x="31" y="52"/>
                  </a:cubicBezTo>
                  <a:cubicBezTo>
                    <a:pt x="12" y="46"/>
                    <a:pt x="0" y="31"/>
                    <a:pt x="4" y="18"/>
                  </a:cubicBezTo>
                  <a:cubicBezTo>
                    <a:pt x="8" y="6"/>
                    <a:pt x="26" y="0"/>
                    <a:pt x="46" y="6"/>
                  </a:cubicBezTo>
                  <a:cubicBezTo>
                    <a:pt x="65" y="12"/>
                    <a:pt x="77" y="27"/>
                    <a:pt x="73" y="40"/>
                  </a:cubicBezTo>
                  <a:close/>
                </a:path>
              </a:pathLst>
            </a:custGeom>
            <a:solidFill>
              <a:srgbClr val="FF9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85"/>
            <p:cNvSpPr/>
            <p:nvPr/>
          </p:nvSpPr>
          <p:spPr bwMode="auto">
            <a:xfrm>
              <a:off x="8016875" y="1722438"/>
              <a:ext cx="295275" cy="357187"/>
            </a:xfrm>
            <a:custGeom>
              <a:avLst/>
              <a:gdLst>
                <a:gd name="T0" fmla="*/ 58 w 71"/>
                <a:gd name="T1" fmla="*/ 33 h 86"/>
                <a:gd name="T2" fmla="*/ 6 w 71"/>
                <a:gd name="T3" fmla="*/ 0 h 86"/>
                <a:gd name="T4" fmla="*/ 22 w 71"/>
                <a:gd name="T5" fmla="*/ 49 h 86"/>
                <a:gd name="T6" fmla="*/ 0 w 71"/>
                <a:gd name="T7" fmla="*/ 86 h 86"/>
                <a:gd name="T8" fmla="*/ 51 w 71"/>
                <a:gd name="T9" fmla="*/ 79 h 86"/>
                <a:gd name="T10" fmla="*/ 58 w 71"/>
                <a:gd name="T11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86">
                  <a:moveTo>
                    <a:pt x="58" y="3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1" y="79"/>
                    <a:pt x="71" y="57"/>
                    <a:pt x="58" y="33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86"/>
            <p:cNvSpPr/>
            <p:nvPr/>
          </p:nvSpPr>
          <p:spPr bwMode="auto">
            <a:xfrm>
              <a:off x="8653463" y="2525713"/>
              <a:ext cx="811213" cy="487362"/>
            </a:xfrm>
            <a:custGeom>
              <a:avLst/>
              <a:gdLst>
                <a:gd name="T0" fmla="*/ 19 w 195"/>
                <a:gd name="T1" fmla="*/ 22 h 117"/>
                <a:gd name="T2" fmla="*/ 195 w 195"/>
                <a:gd name="T3" fmla="*/ 55 h 117"/>
                <a:gd name="T4" fmla="*/ 78 w 195"/>
                <a:gd name="T5" fmla="*/ 38 h 117"/>
                <a:gd name="T6" fmla="*/ 19 w 195"/>
                <a:gd name="T7" fmla="*/ 2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117">
                  <a:moveTo>
                    <a:pt x="19" y="22"/>
                  </a:moveTo>
                  <a:cubicBezTo>
                    <a:pt x="0" y="50"/>
                    <a:pt x="78" y="117"/>
                    <a:pt x="195" y="55"/>
                  </a:cubicBezTo>
                  <a:cubicBezTo>
                    <a:pt x="195" y="55"/>
                    <a:pt x="117" y="62"/>
                    <a:pt x="78" y="38"/>
                  </a:cubicBezTo>
                  <a:cubicBezTo>
                    <a:pt x="48" y="20"/>
                    <a:pt x="32" y="0"/>
                    <a:pt x="19" y="2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170170" y="948690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ea"/>
              </a:rPr>
              <a:t>朗读要求</a:t>
            </a:r>
            <a:endParaRPr lang="zh-CN" altLang="en-US" sz="60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0000FF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1600" y="2718435"/>
            <a:ext cx="97986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sz="4800" b="1">
                <a:latin typeface="楷体_GB2312" panose="02010609030101010101" charset="-122"/>
                <a:ea typeface="楷体_GB2312" panose="02010609030101010101" charset="-122"/>
              </a:rPr>
              <a:t>请</a:t>
            </a:r>
            <a:r>
              <a:rPr sz="4800" b="1">
                <a:latin typeface="黑体" panose="02010600030101010101" charset="-122"/>
                <a:ea typeface="黑体" panose="02010600030101010101" charset="-122"/>
              </a:rPr>
              <a:t>自由大声朗读课文的6-12自然段。了解一下喜鹊阿姨究竟是如何教喜鹊弟弟们学习的呢？等会儿请你们来说说。</a:t>
            </a:r>
            <a:endParaRPr sz="48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hlinkClick r:id="" action="ppaction://ole?verb=0"/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8978900" y="320040"/>
          <a:ext cx="1631950" cy="1148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1" imgW="1028700" imgH="723900" progId="Package">
                  <p:embed/>
                </p:oleObj>
              </mc:Choice>
              <mc:Fallback>
                <p:oleObj name="" r:id="rId1" imgW="1028700" imgH="723900" progId="Package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978900" y="320040"/>
                        <a:ext cx="1631950" cy="1148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 descr="喜鹊叫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1663700"/>
            <a:ext cx="6782435" cy="41509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82900" y="294640"/>
            <a:ext cx="63398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>
                <a:rot lat="0" lon="60000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7200" b="1">
                <a:ln w="0" cmpd="sng">
                  <a:solidFill>
                    <a:srgbClr val="FFFFFF"/>
                  </a:solidFill>
                  <a:prstDash val="solid"/>
                </a:ln>
                <a:blipFill>
                  <a:blip r:embed="rId4">
                    <a:alphaModFix amt="99000"/>
                  </a:blip>
                  <a:tile tx="139700" sx="59000" sy="42000" algn="b"/>
                </a:blipFill>
                <a:effectLst>
                  <a:glow rad="139700">
                    <a:srgbClr val="809CE2">
                      <a:alpha val="40000"/>
                    </a:srgbClr>
                  </a:glow>
                </a:effectLst>
              </a:rPr>
              <a:t>播放喜鹊叫声</a:t>
            </a:r>
            <a:endParaRPr lang="zh-CN" altLang="en-US" sz="7200" b="1">
              <a:ln w="0" cmpd="sng">
                <a:solidFill>
                  <a:srgbClr val="FFFFFF"/>
                </a:solidFill>
                <a:prstDash val="solid"/>
              </a:ln>
              <a:blipFill>
                <a:blip r:embed="rId4">
                  <a:alphaModFix amt="99000"/>
                </a:blip>
                <a:tile tx="139700" sx="59000" sy="42000" algn="b"/>
              </a:blipFill>
              <a:effectLst>
                <a:glow rad="139700">
                  <a:srgbClr val="809CE2">
                    <a:alpha val="40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对角圆角矩形 14"/>
          <p:cNvSpPr/>
          <p:nvPr/>
        </p:nvSpPr>
        <p:spPr>
          <a:xfrm>
            <a:off x="1132672" y="31231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我会写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19" y="194241"/>
            <a:ext cx="591224" cy="549852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2049" name="" r:id="rId2" imgW="5100637" imgH="3335337"/>
        </mc:Choice>
        <mc:Fallback>
          <p:control name="" r:id="rId2" imgW="5100637" imgH="3335337">
            <p:pic>
              <p:nvPicPr>
                <p:cNvPr id="0" name="Host Control  2048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79413" y="1703388"/>
                  <a:ext cx="5100637" cy="333533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050" name="" r:id="rId4" imgW="5613400" imgH="3238500"/>
        </mc:Choice>
        <mc:Fallback>
          <p:control name="" r:id="rId4" imgW="5613400" imgH="3238500">
            <p:pic>
              <p:nvPicPr>
                <p:cNvPr id="0" name="Host Control  2049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751513" y="1703388"/>
                  <a:ext cx="5613400" cy="32385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5263" y="6738938"/>
            <a:ext cx="118157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95263" y="127001"/>
            <a:ext cx="11815763" cy="669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0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201"/>
          <p:cNvSpPr/>
          <p:nvPr/>
        </p:nvSpPr>
        <p:spPr bwMode="auto">
          <a:xfrm flipH="1" flipV="1">
            <a:off x="341180" y="1540272"/>
            <a:ext cx="1962411" cy="1316831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3"/>
          <p:cNvSpPr/>
          <p:nvPr/>
        </p:nvSpPr>
        <p:spPr bwMode="auto">
          <a:xfrm>
            <a:off x="9359901" y="5070136"/>
            <a:ext cx="2255838" cy="1619250"/>
          </a:xfrm>
          <a:custGeom>
            <a:avLst/>
            <a:gdLst>
              <a:gd name="T0" fmla="*/ 511 w 542"/>
              <a:gd name="T1" fmla="*/ 0 h 389"/>
              <a:gd name="T2" fmla="*/ 492 w 542"/>
              <a:gd name="T3" fmla="*/ 11 h 389"/>
              <a:gd name="T4" fmla="*/ 481 w 542"/>
              <a:gd name="T5" fmla="*/ 49 h 389"/>
              <a:gd name="T6" fmla="*/ 470 w 542"/>
              <a:gd name="T7" fmla="*/ 92 h 389"/>
              <a:gd name="T8" fmla="*/ 435 w 542"/>
              <a:gd name="T9" fmla="*/ 170 h 389"/>
              <a:gd name="T10" fmla="*/ 329 w 542"/>
              <a:gd name="T11" fmla="*/ 289 h 389"/>
              <a:gd name="T12" fmla="*/ 105 w 542"/>
              <a:gd name="T13" fmla="*/ 362 h 389"/>
              <a:gd name="T14" fmla="*/ 8 w 542"/>
              <a:gd name="T15" fmla="*/ 349 h 389"/>
              <a:gd name="T16" fmla="*/ 7 w 542"/>
              <a:gd name="T17" fmla="*/ 349 h 389"/>
              <a:gd name="T18" fmla="*/ 5 w 542"/>
              <a:gd name="T19" fmla="*/ 358 h 389"/>
              <a:gd name="T20" fmla="*/ 154 w 542"/>
              <a:gd name="T21" fmla="*/ 389 h 389"/>
              <a:gd name="T22" fmla="*/ 353 w 542"/>
              <a:gd name="T23" fmla="*/ 330 h 389"/>
              <a:gd name="T24" fmla="*/ 477 w 542"/>
              <a:gd name="T25" fmla="*/ 201 h 389"/>
              <a:gd name="T26" fmla="*/ 516 w 542"/>
              <a:gd name="T27" fmla="*/ 116 h 389"/>
              <a:gd name="T28" fmla="*/ 532 w 542"/>
              <a:gd name="T29" fmla="*/ 16 h 389"/>
              <a:gd name="T30" fmla="*/ 511 w 542"/>
              <a:gd name="T3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2" h="389">
                <a:moveTo>
                  <a:pt x="511" y="0"/>
                </a:moveTo>
                <a:cubicBezTo>
                  <a:pt x="504" y="0"/>
                  <a:pt x="497" y="4"/>
                  <a:pt x="492" y="11"/>
                </a:cubicBezTo>
                <a:cubicBezTo>
                  <a:pt x="485" y="22"/>
                  <a:pt x="483" y="36"/>
                  <a:pt x="481" y="49"/>
                </a:cubicBezTo>
                <a:cubicBezTo>
                  <a:pt x="478" y="63"/>
                  <a:pt x="474" y="78"/>
                  <a:pt x="470" y="92"/>
                </a:cubicBezTo>
                <a:cubicBezTo>
                  <a:pt x="461" y="119"/>
                  <a:pt x="450" y="145"/>
                  <a:pt x="435" y="170"/>
                </a:cubicBezTo>
                <a:cubicBezTo>
                  <a:pt x="409" y="216"/>
                  <a:pt x="372" y="258"/>
                  <a:pt x="329" y="289"/>
                </a:cubicBezTo>
                <a:cubicBezTo>
                  <a:pt x="262" y="337"/>
                  <a:pt x="185" y="362"/>
                  <a:pt x="105" y="362"/>
                </a:cubicBezTo>
                <a:cubicBezTo>
                  <a:pt x="73" y="362"/>
                  <a:pt x="40" y="358"/>
                  <a:pt x="8" y="349"/>
                </a:cubicBezTo>
                <a:cubicBezTo>
                  <a:pt x="8" y="349"/>
                  <a:pt x="8" y="349"/>
                  <a:pt x="7" y="349"/>
                </a:cubicBezTo>
                <a:cubicBezTo>
                  <a:pt x="3" y="349"/>
                  <a:pt x="0" y="356"/>
                  <a:pt x="5" y="358"/>
                </a:cubicBezTo>
                <a:cubicBezTo>
                  <a:pt x="53" y="379"/>
                  <a:pt x="103" y="389"/>
                  <a:pt x="154" y="389"/>
                </a:cubicBezTo>
                <a:cubicBezTo>
                  <a:pt x="223" y="389"/>
                  <a:pt x="292" y="370"/>
                  <a:pt x="353" y="330"/>
                </a:cubicBezTo>
                <a:cubicBezTo>
                  <a:pt x="403" y="297"/>
                  <a:pt x="446" y="252"/>
                  <a:pt x="477" y="201"/>
                </a:cubicBezTo>
                <a:cubicBezTo>
                  <a:pt x="493" y="174"/>
                  <a:pt x="506" y="145"/>
                  <a:pt x="516" y="116"/>
                </a:cubicBezTo>
                <a:cubicBezTo>
                  <a:pt x="526" y="88"/>
                  <a:pt x="542" y="45"/>
                  <a:pt x="532" y="16"/>
                </a:cubicBezTo>
                <a:cubicBezTo>
                  <a:pt x="529" y="6"/>
                  <a:pt x="520" y="0"/>
                  <a:pt x="5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49350" y="1289050"/>
            <a:ext cx="101790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渡 荫 蔽 </a:t>
            </a:r>
            <a:r>
              <a:rPr lang="zh-CN" altLang="en-US" sz="96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姨</a:t>
            </a:r>
            <a:r>
              <a:rPr lang="zh-CN" altLang="en-US" sz="9600" b="1">
                <a:solidFill>
                  <a:srgbClr val="0000FF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3500" y="640080"/>
            <a:ext cx="105873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ea typeface="楷体_GB2312" panose="02010609030101010101" charset="-122"/>
              </a:rPr>
              <a:t>dù            yīn           bì            </a:t>
            </a:r>
            <a:r>
              <a:rPr lang="en-US" altLang="zh-CN" sz="4000" b="1">
                <a:solidFill>
                  <a:srgbClr val="0000FF"/>
                </a:solidFill>
                <a:ea typeface="楷体_GB2312" panose="02010609030101010101" charset="-122"/>
                <a:sym typeface="+mn-ea"/>
              </a:rPr>
              <a:t>yí</a:t>
            </a:r>
            <a:r>
              <a:rPr lang="en-US" altLang="zh-CN" sz="4000" b="1">
                <a:solidFill>
                  <a:srgbClr val="0000FF"/>
                </a:solidFill>
                <a:ea typeface="楷体_GB2312" panose="02010609030101010101" charset="-122"/>
              </a:rPr>
              <a:t>  </a:t>
            </a:r>
            <a:r>
              <a:rPr lang="en-US" altLang="zh-CN" sz="4000" b="1">
                <a:ea typeface="楷体_GB2312" panose="02010609030101010101" charset="-122"/>
              </a:rPr>
              <a:t>       </a:t>
            </a:r>
            <a:r>
              <a:rPr lang="en-US" altLang="zh-CN" sz="4000">
                <a:ea typeface="楷体_GB2312" panose="02010609030101010101" charset="-122"/>
              </a:rPr>
              <a:t>                  </a:t>
            </a:r>
            <a:endParaRPr lang="en-US" altLang="zh-CN" sz="4000"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8075" y="3751580"/>
            <a:ext cx="101790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懂 案 教 </a:t>
            </a: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  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3020" y="3075305"/>
            <a:ext cx="105873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ea typeface="楷体_GB2312" panose="02010609030101010101" charset="-122"/>
              </a:rPr>
              <a:t>dǒng        àn          </a:t>
            </a:r>
            <a:r>
              <a:rPr lang="en-US" altLang="zh-CN" sz="4000" b="1">
                <a:solidFill>
                  <a:srgbClr val="FF0000"/>
                </a:solidFill>
                <a:ea typeface="楷体_GB2312" panose="02010609030101010101" charset="-122"/>
                <a:sym typeface="+mn-ea"/>
              </a:rPr>
              <a:t> jiāo</a:t>
            </a:r>
            <a:r>
              <a:rPr lang="en-US" altLang="zh-CN" sz="4000" b="1">
                <a:ea typeface="楷体_GB2312" panose="02010609030101010101" charset="-122"/>
                <a:sym typeface="+mn-ea"/>
              </a:rPr>
              <a:t> </a:t>
            </a:r>
            <a:r>
              <a:rPr lang="en-US" altLang="zh-CN" sz="4000" b="1">
                <a:ea typeface="楷体_GB2312" panose="02010609030101010101" charset="-122"/>
              </a:rPr>
              <a:t>              </a:t>
            </a:r>
            <a:r>
              <a:rPr lang="en-US" altLang="zh-CN" sz="4000">
                <a:ea typeface="楷体_GB2312" panose="02010609030101010101" charset="-122"/>
              </a:rPr>
              <a:t>                  </a:t>
            </a:r>
            <a:endParaRPr lang="en-US" altLang="zh-CN" sz="4000"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119062" y="5281771"/>
            <a:ext cx="2225675" cy="1547813"/>
            <a:chOff x="585788" y="6118225"/>
            <a:chExt cx="2225675" cy="1547813"/>
          </a:xfrm>
        </p:grpSpPr>
        <p:sp>
          <p:nvSpPr>
            <p:cNvPr id="206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302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6" name="Rectangle 171"/>
          <p:cNvSpPr>
            <a:spLocks noChangeArrowheads="1"/>
          </p:cNvSpPr>
          <p:nvPr/>
        </p:nvSpPr>
        <p:spPr bwMode="auto">
          <a:xfrm>
            <a:off x="11279188" y="5481638"/>
            <a:ext cx="1588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7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Freeform 201"/>
          <p:cNvSpPr/>
          <p:nvPr/>
        </p:nvSpPr>
        <p:spPr bwMode="auto">
          <a:xfrm>
            <a:off x="7034213" y="6721475"/>
            <a:ext cx="849313" cy="569912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6495" y="103187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ea"/>
              </a:rPr>
              <a:t>认真思考</a:t>
            </a:r>
            <a:endParaRPr lang="zh-CN" altLang="en-US" sz="60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0000FF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1615" y="2921000"/>
            <a:ext cx="97986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sz="4800" b="1">
                <a:solidFill>
                  <a:schemeClr val="accent2">
                    <a:lumMod val="7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本文围绕“枫树上的喜鹊”主要讲了什么内容呢？</a:t>
            </a:r>
            <a:endParaRPr sz="4800" b="1">
              <a:solidFill>
                <a:schemeClr val="accent2">
                  <a:lumMod val="7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6" name="内容占位符 5" descr="思考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53715" y="471170"/>
            <a:ext cx="1542415" cy="175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102" name="" r:id="rId1" imgW="3833813" imgH="3044825"/>
        </mc:Choice>
        <mc:Fallback>
          <p:control name="" r:id="rId1" imgW="3833813" imgH="3044825">
            <p:pic>
              <p:nvPicPr>
                <p:cNvPr id="0" name="Host Control  4101"/>
                <p:cNvPicPr>
                  <a:picLocks noChangeArrowheads="1" noChangeShapeType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79375" y="79375"/>
                  <a:ext cx="3833813" cy="30448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03" name="" r:id="rId3" imgW="4530725" imgH="2947988"/>
        </mc:Choice>
        <mc:Fallback>
          <p:control name="" r:id="rId3" imgW="4530725" imgH="2947988">
            <p:pic>
              <p:nvPicPr>
                <p:cNvPr id="0" name="Host Control  4102"/>
                <p:cNvPicPr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3752850" y="79375"/>
                  <a:ext cx="4530725" cy="29479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04" name="" r:id="rId5" imgW="3673475" imgH="2963863"/>
        </mc:Choice>
        <mc:Fallback>
          <p:control name="" r:id="rId5" imgW="3673475" imgH="2963863">
            <p:pic>
              <p:nvPicPr>
                <p:cNvPr id="0" name="Host Control  4103"/>
                <p:cNvPicPr>
                  <a:picLocks noChangeArrowheads="1" noChangeShapeType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8426450" y="63500"/>
                  <a:ext cx="3673475" cy="29638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05" name="" r:id="rId7" imgW="4068762" imgH="3230562"/>
        </mc:Choice>
        <mc:Fallback>
          <p:control name="" r:id="rId7" imgW="4068762" imgH="3230562">
            <p:pic>
              <p:nvPicPr>
                <p:cNvPr id="0" name="Host Control  4104"/>
                <p:cNvPicPr>
                  <a:picLocks noChangeArrowheads="1" noChangeShapeType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1751013" y="3405188"/>
                  <a:ext cx="4068762" cy="32305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106" name="" r:id="rId9" imgW="5700712" imgH="3084512"/>
        </mc:Choice>
        <mc:Fallback>
          <p:control name="" r:id="rId9" imgW="5700712" imgH="3084512">
            <p:pic>
              <p:nvPicPr>
                <p:cNvPr id="0" name="Host Control  4105"/>
                <p:cNvPicPr>
                  <a:picLocks noChangeArrowheads="1" noChangeShapeType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5627688" y="3405188"/>
                  <a:ext cx="5700712" cy="30845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5263" y="6738938"/>
            <a:ext cx="118157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95263" y="127001"/>
            <a:ext cx="11815763" cy="669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0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201"/>
          <p:cNvSpPr/>
          <p:nvPr/>
        </p:nvSpPr>
        <p:spPr bwMode="auto">
          <a:xfrm flipH="1" flipV="1">
            <a:off x="341180" y="1540272"/>
            <a:ext cx="1962411" cy="1316831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3"/>
          <p:cNvSpPr/>
          <p:nvPr/>
        </p:nvSpPr>
        <p:spPr bwMode="auto">
          <a:xfrm>
            <a:off x="9359901" y="5070136"/>
            <a:ext cx="2255838" cy="1619250"/>
          </a:xfrm>
          <a:custGeom>
            <a:avLst/>
            <a:gdLst>
              <a:gd name="T0" fmla="*/ 511 w 542"/>
              <a:gd name="T1" fmla="*/ 0 h 389"/>
              <a:gd name="T2" fmla="*/ 492 w 542"/>
              <a:gd name="T3" fmla="*/ 11 h 389"/>
              <a:gd name="T4" fmla="*/ 481 w 542"/>
              <a:gd name="T5" fmla="*/ 49 h 389"/>
              <a:gd name="T6" fmla="*/ 470 w 542"/>
              <a:gd name="T7" fmla="*/ 92 h 389"/>
              <a:gd name="T8" fmla="*/ 435 w 542"/>
              <a:gd name="T9" fmla="*/ 170 h 389"/>
              <a:gd name="T10" fmla="*/ 329 w 542"/>
              <a:gd name="T11" fmla="*/ 289 h 389"/>
              <a:gd name="T12" fmla="*/ 105 w 542"/>
              <a:gd name="T13" fmla="*/ 362 h 389"/>
              <a:gd name="T14" fmla="*/ 8 w 542"/>
              <a:gd name="T15" fmla="*/ 349 h 389"/>
              <a:gd name="T16" fmla="*/ 7 w 542"/>
              <a:gd name="T17" fmla="*/ 349 h 389"/>
              <a:gd name="T18" fmla="*/ 5 w 542"/>
              <a:gd name="T19" fmla="*/ 358 h 389"/>
              <a:gd name="T20" fmla="*/ 154 w 542"/>
              <a:gd name="T21" fmla="*/ 389 h 389"/>
              <a:gd name="T22" fmla="*/ 353 w 542"/>
              <a:gd name="T23" fmla="*/ 330 h 389"/>
              <a:gd name="T24" fmla="*/ 477 w 542"/>
              <a:gd name="T25" fmla="*/ 201 h 389"/>
              <a:gd name="T26" fmla="*/ 516 w 542"/>
              <a:gd name="T27" fmla="*/ 116 h 389"/>
              <a:gd name="T28" fmla="*/ 532 w 542"/>
              <a:gd name="T29" fmla="*/ 16 h 389"/>
              <a:gd name="T30" fmla="*/ 511 w 542"/>
              <a:gd name="T3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2" h="389">
                <a:moveTo>
                  <a:pt x="511" y="0"/>
                </a:moveTo>
                <a:cubicBezTo>
                  <a:pt x="504" y="0"/>
                  <a:pt x="497" y="4"/>
                  <a:pt x="492" y="11"/>
                </a:cubicBezTo>
                <a:cubicBezTo>
                  <a:pt x="485" y="22"/>
                  <a:pt x="483" y="36"/>
                  <a:pt x="481" y="49"/>
                </a:cubicBezTo>
                <a:cubicBezTo>
                  <a:pt x="478" y="63"/>
                  <a:pt x="474" y="78"/>
                  <a:pt x="470" y="92"/>
                </a:cubicBezTo>
                <a:cubicBezTo>
                  <a:pt x="461" y="119"/>
                  <a:pt x="450" y="145"/>
                  <a:pt x="435" y="170"/>
                </a:cubicBezTo>
                <a:cubicBezTo>
                  <a:pt x="409" y="216"/>
                  <a:pt x="372" y="258"/>
                  <a:pt x="329" y="289"/>
                </a:cubicBezTo>
                <a:cubicBezTo>
                  <a:pt x="262" y="337"/>
                  <a:pt x="185" y="362"/>
                  <a:pt x="105" y="362"/>
                </a:cubicBezTo>
                <a:cubicBezTo>
                  <a:pt x="73" y="362"/>
                  <a:pt x="40" y="358"/>
                  <a:pt x="8" y="349"/>
                </a:cubicBezTo>
                <a:cubicBezTo>
                  <a:pt x="8" y="349"/>
                  <a:pt x="8" y="349"/>
                  <a:pt x="7" y="349"/>
                </a:cubicBezTo>
                <a:cubicBezTo>
                  <a:pt x="3" y="349"/>
                  <a:pt x="0" y="356"/>
                  <a:pt x="5" y="358"/>
                </a:cubicBezTo>
                <a:cubicBezTo>
                  <a:pt x="53" y="379"/>
                  <a:pt x="103" y="389"/>
                  <a:pt x="154" y="389"/>
                </a:cubicBezTo>
                <a:cubicBezTo>
                  <a:pt x="223" y="389"/>
                  <a:pt x="292" y="370"/>
                  <a:pt x="353" y="330"/>
                </a:cubicBezTo>
                <a:cubicBezTo>
                  <a:pt x="403" y="297"/>
                  <a:pt x="446" y="252"/>
                  <a:pt x="477" y="201"/>
                </a:cubicBezTo>
                <a:cubicBezTo>
                  <a:pt x="493" y="174"/>
                  <a:pt x="506" y="145"/>
                  <a:pt x="516" y="116"/>
                </a:cubicBezTo>
                <a:cubicBezTo>
                  <a:pt x="526" y="88"/>
                  <a:pt x="542" y="45"/>
                  <a:pt x="532" y="16"/>
                </a:cubicBezTo>
                <a:cubicBezTo>
                  <a:pt x="529" y="6"/>
                  <a:pt x="520" y="0"/>
                  <a:pt x="5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05605" y="1625600"/>
            <a:ext cx="27647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渡  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7865" y="918845"/>
            <a:ext cx="14655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ea typeface="楷体_GB2312" panose="02010609030101010101" charset="-122"/>
              </a:rPr>
              <a:t>dù                       </a:t>
            </a:r>
            <a:endParaRPr lang="en-US" altLang="zh-CN" sz="4000"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98880" y="3764280"/>
            <a:ext cx="8778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ea typeface="楷体_GB2312" panose="02010609030101010101" charset="-122"/>
              </a:rPr>
              <a:t>  </a:t>
            </a:r>
            <a:endParaRPr lang="en-US" altLang="zh-CN" sz="4000"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渡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9555" y="642620"/>
            <a:ext cx="8707755" cy="42322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81050" y="4778375"/>
            <a:ext cx="102622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endParaRPr lang="en-US" altLang="zh-CN" sz="4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  <a:p>
            <a:pPr algn="l"/>
            <a:r>
              <a:rPr lang="zh-CN" altLang="zh-CN" sz="4000" b="1">
                <a:solidFill>
                  <a:srgbClr val="FF0000"/>
                </a:solidFill>
              </a:rPr>
              <a:t>渡</a:t>
            </a:r>
            <a:r>
              <a:rPr lang="zh-CN" altLang="zh-CN" sz="4000" b="1"/>
              <a:t>口     </a:t>
            </a:r>
            <a:r>
              <a:rPr lang="zh-CN" altLang="zh-CN" sz="4000" b="1">
                <a:solidFill>
                  <a:srgbClr val="FF0000"/>
                </a:solidFill>
                <a:sym typeface="+mn-ea"/>
              </a:rPr>
              <a:t>渡</a:t>
            </a:r>
            <a:r>
              <a:rPr lang="zh-CN" altLang="zh-CN" sz="4000" b="1">
                <a:sym typeface="+mn-ea"/>
              </a:rPr>
              <a:t>船      </a:t>
            </a:r>
            <a:r>
              <a:rPr lang="zh-CN" altLang="zh-CN" sz="4000" b="1">
                <a:solidFill>
                  <a:srgbClr val="FF0000"/>
                </a:solidFill>
                <a:sym typeface="+mn-ea"/>
              </a:rPr>
              <a:t>渡</a:t>
            </a:r>
            <a:r>
              <a:rPr lang="zh-CN" altLang="zh-CN" sz="4000" b="1">
                <a:sym typeface="+mn-ea"/>
              </a:rPr>
              <a:t>口旁      </a:t>
            </a:r>
            <a:r>
              <a:rPr lang="zh-CN" altLang="zh-CN" sz="4000" b="1">
                <a:solidFill>
                  <a:srgbClr val="FF0000"/>
                </a:solidFill>
                <a:sym typeface="+mn-ea"/>
              </a:rPr>
              <a:t>渡</a:t>
            </a:r>
            <a:r>
              <a:rPr lang="zh-CN" altLang="zh-CN" sz="4000" b="1">
                <a:sym typeface="+mn-ea"/>
              </a:rPr>
              <a:t>口边      </a:t>
            </a:r>
            <a:r>
              <a:rPr lang="zh-CN" altLang="zh-CN" sz="4000" b="1">
                <a:solidFill>
                  <a:srgbClr val="FF0000"/>
                </a:solidFill>
                <a:sym typeface="+mn-ea"/>
              </a:rPr>
              <a:t>渡</a:t>
            </a:r>
            <a:r>
              <a:rPr lang="zh-CN" altLang="zh-CN" sz="4000" b="1">
                <a:sym typeface="+mn-ea"/>
              </a:rPr>
              <a:t>口对岸</a:t>
            </a:r>
            <a:endParaRPr lang="zh-CN" altLang="zh-CN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86825" y="261908"/>
            <a:ext cx="63093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文中的“我”是怎么想的？</a:t>
            </a:r>
            <a:endParaRPr lang="zh-CN" altLang="en-US" sz="4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850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2648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1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9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909320" y="1301115"/>
            <a:ext cx="8234045" cy="218948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是的，我</a:t>
            </a:r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喜欢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站在枫树下，抬头看喜鹊的窝。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我真是</a:t>
            </a:r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喜欢极了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434590" y="3986530"/>
            <a:ext cx="7657465" cy="158432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极了</a:t>
            </a:r>
            <a:r>
              <a:rPr lang="en-US" altLang="zh-CN" sz="3600" b="1" dirty="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一词还点出了喜欢的程度。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143077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3302" y="220122"/>
            <a:ext cx="668466" cy="7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025" name="" r:id="rId2" imgW="9171305" imgH="5056505"/>
        </mc:Choice>
        <mc:Fallback>
          <p:control name="" r:id="rId2" imgW="9171305" imgH="5056505">
            <p:pic>
              <p:nvPicPr>
                <p:cNvPr id="0" name="Host Control  1024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510030" y="1292543"/>
                  <a:ext cx="9171305" cy="505650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>
    <p:dissolv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第9课 朗读音视频">
            <a:hlinkClick r:id="" action="ppaction://media"/>
          </p:cNvPr>
          <p:cNvPicPr>
            <a:picLocks noGrp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15344" y="45085"/>
            <a:ext cx="7735712" cy="43513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3275" y="5180965"/>
            <a:ext cx="10798175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000"/>
              <a:t>        </a:t>
            </a:r>
            <a:r>
              <a:rPr lang="en-US" altLang="zh-CN" sz="40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请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认真聆听，并结合课文看看，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有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哪些生字的读音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，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charset="-122"/>
                <a:ea typeface="黑体" panose="02010600030101010101" charset="-122"/>
              </a:rPr>
              <a:t>自己在预习过程中可能读错了，做上记号。</a:t>
            </a:r>
            <a:endParaRPr lang="en-US" altLang="zh-CN" sz="3600" b="1">
              <a:solidFill>
                <a:srgbClr val="0000FF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5263" y="6738938"/>
            <a:ext cx="118157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95263" y="127001"/>
            <a:ext cx="11815763" cy="669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0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201"/>
          <p:cNvSpPr/>
          <p:nvPr/>
        </p:nvSpPr>
        <p:spPr bwMode="auto">
          <a:xfrm flipH="1" flipV="1">
            <a:off x="341180" y="1540272"/>
            <a:ext cx="1962411" cy="1316831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3"/>
          <p:cNvSpPr/>
          <p:nvPr/>
        </p:nvSpPr>
        <p:spPr bwMode="auto">
          <a:xfrm>
            <a:off x="9359901" y="5070136"/>
            <a:ext cx="2255838" cy="1619250"/>
          </a:xfrm>
          <a:custGeom>
            <a:avLst/>
            <a:gdLst>
              <a:gd name="T0" fmla="*/ 511 w 542"/>
              <a:gd name="T1" fmla="*/ 0 h 389"/>
              <a:gd name="T2" fmla="*/ 492 w 542"/>
              <a:gd name="T3" fmla="*/ 11 h 389"/>
              <a:gd name="T4" fmla="*/ 481 w 542"/>
              <a:gd name="T5" fmla="*/ 49 h 389"/>
              <a:gd name="T6" fmla="*/ 470 w 542"/>
              <a:gd name="T7" fmla="*/ 92 h 389"/>
              <a:gd name="T8" fmla="*/ 435 w 542"/>
              <a:gd name="T9" fmla="*/ 170 h 389"/>
              <a:gd name="T10" fmla="*/ 329 w 542"/>
              <a:gd name="T11" fmla="*/ 289 h 389"/>
              <a:gd name="T12" fmla="*/ 105 w 542"/>
              <a:gd name="T13" fmla="*/ 362 h 389"/>
              <a:gd name="T14" fmla="*/ 8 w 542"/>
              <a:gd name="T15" fmla="*/ 349 h 389"/>
              <a:gd name="T16" fmla="*/ 7 w 542"/>
              <a:gd name="T17" fmla="*/ 349 h 389"/>
              <a:gd name="T18" fmla="*/ 5 w 542"/>
              <a:gd name="T19" fmla="*/ 358 h 389"/>
              <a:gd name="T20" fmla="*/ 154 w 542"/>
              <a:gd name="T21" fmla="*/ 389 h 389"/>
              <a:gd name="T22" fmla="*/ 353 w 542"/>
              <a:gd name="T23" fmla="*/ 330 h 389"/>
              <a:gd name="T24" fmla="*/ 477 w 542"/>
              <a:gd name="T25" fmla="*/ 201 h 389"/>
              <a:gd name="T26" fmla="*/ 516 w 542"/>
              <a:gd name="T27" fmla="*/ 116 h 389"/>
              <a:gd name="T28" fmla="*/ 532 w 542"/>
              <a:gd name="T29" fmla="*/ 16 h 389"/>
              <a:gd name="T30" fmla="*/ 511 w 542"/>
              <a:gd name="T3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2" h="389">
                <a:moveTo>
                  <a:pt x="511" y="0"/>
                </a:moveTo>
                <a:cubicBezTo>
                  <a:pt x="504" y="0"/>
                  <a:pt x="497" y="4"/>
                  <a:pt x="492" y="11"/>
                </a:cubicBezTo>
                <a:cubicBezTo>
                  <a:pt x="485" y="22"/>
                  <a:pt x="483" y="36"/>
                  <a:pt x="481" y="49"/>
                </a:cubicBezTo>
                <a:cubicBezTo>
                  <a:pt x="478" y="63"/>
                  <a:pt x="474" y="78"/>
                  <a:pt x="470" y="92"/>
                </a:cubicBezTo>
                <a:cubicBezTo>
                  <a:pt x="461" y="119"/>
                  <a:pt x="450" y="145"/>
                  <a:pt x="435" y="170"/>
                </a:cubicBezTo>
                <a:cubicBezTo>
                  <a:pt x="409" y="216"/>
                  <a:pt x="372" y="258"/>
                  <a:pt x="329" y="289"/>
                </a:cubicBezTo>
                <a:cubicBezTo>
                  <a:pt x="262" y="337"/>
                  <a:pt x="185" y="362"/>
                  <a:pt x="105" y="362"/>
                </a:cubicBezTo>
                <a:cubicBezTo>
                  <a:pt x="73" y="362"/>
                  <a:pt x="40" y="358"/>
                  <a:pt x="8" y="349"/>
                </a:cubicBezTo>
                <a:cubicBezTo>
                  <a:pt x="8" y="349"/>
                  <a:pt x="8" y="349"/>
                  <a:pt x="7" y="349"/>
                </a:cubicBezTo>
                <a:cubicBezTo>
                  <a:pt x="3" y="349"/>
                  <a:pt x="0" y="356"/>
                  <a:pt x="5" y="358"/>
                </a:cubicBezTo>
                <a:cubicBezTo>
                  <a:pt x="53" y="379"/>
                  <a:pt x="103" y="389"/>
                  <a:pt x="154" y="389"/>
                </a:cubicBezTo>
                <a:cubicBezTo>
                  <a:pt x="223" y="389"/>
                  <a:pt x="292" y="370"/>
                  <a:pt x="353" y="330"/>
                </a:cubicBezTo>
                <a:cubicBezTo>
                  <a:pt x="403" y="297"/>
                  <a:pt x="446" y="252"/>
                  <a:pt x="477" y="201"/>
                </a:cubicBezTo>
                <a:cubicBezTo>
                  <a:pt x="493" y="174"/>
                  <a:pt x="506" y="145"/>
                  <a:pt x="516" y="116"/>
                </a:cubicBezTo>
                <a:cubicBezTo>
                  <a:pt x="526" y="88"/>
                  <a:pt x="542" y="45"/>
                  <a:pt x="532" y="16"/>
                </a:cubicBezTo>
                <a:cubicBezTo>
                  <a:pt x="529" y="6"/>
                  <a:pt x="520" y="0"/>
                  <a:pt x="5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05605" y="1625600"/>
            <a:ext cx="27647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渡  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7865" y="918845"/>
            <a:ext cx="14655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ea typeface="楷体_GB2312" panose="02010609030101010101" charset="-122"/>
              </a:rPr>
              <a:t>dù                       </a:t>
            </a:r>
            <a:endParaRPr lang="en-US" altLang="zh-CN" sz="4000"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98880" y="3764280"/>
            <a:ext cx="8778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ea typeface="楷体_GB2312" panose="02010609030101010101" charset="-122"/>
              </a:rPr>
              <a:t>  </a:t>
            </a:r>
            <a:endParaRPr lang="en-US" altLang="zh-CN" sz="4000"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995" y="3764280"/>
            <a:ext cx="1124267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渡</a:t>
            </a:r>
            <a:r>
              <a:rPr lang="zh-CN" altLang="zh-CN" sz="4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口     </a:t>
            </a:r>
            <a:r>
              <a:rPr lang="zh-CN" altLang="zh-CN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渡</a:t>
            </a:r>
            <a:r>
              <a:rPr lang="zh-CN" altLang="zh-CN" sz="4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船      </a:t>
            </a:r>
            <a:r>
              <a:rPr lang="zh-CN" altLang="zh-CN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渡</a:t>
            </a:r>
            <a:r>
              <a:rPr lang="zh-CN" altLang="zh-CN" sz="4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口旁      </a:t>
            </a:r>
            <a:r>
              <a:rPr lang="zh-CN" altLang="zh-CN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渡</a:t>
            </a:r>
            <a:r>
              <a:rPr lang="zh-CN" altLang="zh-CN" sz="4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口边      </a:t>
            </a:r>
            <a:r>
              <a:rPr lang="zh-CN" altLang="zh-CN" sz="4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渡</a:t>
            </a:r>
            <a:r>
              <a:rPr lang="zh-CN" altLang="zh-CN" sz="4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口对岸</a:t>
            </a:r>
            <a:endParaRPr lang="zh-CN" altLang="en-US" sz="4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" y="117475"/>
            <a:ext cx="12461875" cy="66598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97400" y="5337810"/>
            <a:ext cx="367538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b="1" dirty="0" smtClean="0">
                <a:latin typeface="楷体" panose="02010609060101010101" charset="-122"/>
                <a:ea typeface="楷体" panose="02010609060101010101" charset="-122"/>
              </a:rPr>
              <a:t>渡口边</a:t>
            </a:r>
            <a:endParaRPr lang="zh-CN" altLang="en-US" sz="40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40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渡口旁</a:t>
            </a:r>
            <a:endParaRPr lang="zh-CN" altLang="zh-CN" sz="40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24186" y="4257670"/>
            <a:ext cx="2520280" cy="1080120"/>
            <a:chOff x="1547664" y="2298501"/>
            <a:chExt cx="2520280" cy="1080120"/>
          </a:xfrm>
        </p:grpSpPr>
        <p:sp>
          <p:nvSpPr>
            <p:cNvPr id="9" name="圆角矩形 8"/>
            <p:cNvSpPr/>
            <p:nvPr/>
          </p:nvSpPr>
          <p:spPr>
            <a:xfrm>
              <a:off x="1792998" y="2298501"/>
              <a:ext cx="1944216" cy="1080120"/>
            </a:xfrm>
            <a:prstGeom prst="round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47664" y="2298501"/>
              <a:ext cx="2520280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4000" b="1" dirty="0" smtClean="0">
                  <a:latin typeface="楷体" panose="02010609060101010101" charset="-122"/>
                  <a:ea typeface="楷体" panose="02010609060101010101" charset="-122"/>
                </a:rPr>
                <a:t>渡船</a:t>
              </a:r>
              <a:endParaRPr lang="zh-CN" altLang="en-US" sz="4000" b="1" dirty="0" smtClean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985" y="1560830"/>
            <a:ext cx="2217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40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渡口</a:t>
            </a:r>
            <a:r>
              <a:rPr lang="zh-CN" altLang="zh-CN" sz="40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对岸</a:t>
            </a:r>
            <a:endParaRPr lang="zh-CN" altLang="en-US" sz="4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73070" y="5337810"/>
            <a:ext cx="12001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渡口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绿伞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3985" y="318770"/>
            <a:ext cx="4610100" cy="41217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42110" y="5052695"/>
            <a:ext cx="904303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它好像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一把很大又很高的绿色太阳伞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，一直打开着。</a:t>
            </a:r>
            <a:endParaRPr lang="zh-CN" altLang="en-US" sz="4000"/>
          </a:p>
        </p:txBody>
      </p:sp>
      <p:sp>
        <p:nvSpPr>
          <p:cNvPr id="7" name="文本框 6"/>
          <p:cNvSpPr txBox="1"/>
          <p:nvPr/>
        </p:nvSpPr>
        <p:spPr>
          <a:xfrm>
            <a:off x="5236845" y="5052695"/>
            <a:ext cx="33248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很大又很高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01925" y="5668010"/>
            <a:ext cx="15074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一直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 preferRelativeResize="0"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" y="21590"/>
            <a:ext cx="7866380" cy="5031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4315</Words>
  <Application>WPS 演示</Application>
  <PresentationFormat>自定义</PresentationFormat>
  <Paragraphs>396</Paragraphs>
  <Slides>63</Slides>
  <Notes>13</Notes>
  <HiddenSlides>0</HiddenSlides>
  <MMClips>1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83" baseType="lpstr">
      <vt:lpstr>Arial</vt:lpstr>
      <vt:lpstr>宋体</vt:lpstr>
      <vt:lpstr>Wingdings</vt:lpstr>
      <vt:lpstr>微软雅黑</vt:lpstr>
      <vt:lpstr>楷体</vt:lpstr>
      <vt:lpstr>楷体_GB2312</vt:lpstr>
      <vt:lpstr>黑体</vt:lpstr>
      <vt:lpstr>华文楷体</vt:lpstr>
      <vt:lpstr>΢���ź�</vt:lpstr>
      <vt:lpstr>Calibri</vt:lpstr>
      <vt:lpstr>Arial Unicode MS</vt:lpstr>
      <vt:lpstr>Calibri Light</vt:lpstr>
      <vt:lpstr>Times New Roman</vt:lpstr>
      <vt:lpstr>Adobe 黑体 Std R</vt:lpstr>
      <vt:lpstr>方正姚体</vt:lpstr>
      <vt:lpstr>仿宋</vt:lpstr>
      <vt:lpstr>Courier New</vt:lpstr>
      <vt:lpstr>仿宋_GB2312</vt:lpstr>
      <vt:lpstr>自定义设计方案</vt:lpstr>
      <vt:lpstr>Package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yīn  bì 它的绿荫遮蔽了村里的渡口。</vt:lpstr>
      <vt:lpstr>      yīn  bì 它的绿荫遮蔽了村里的渡口。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今天早上，太阳从渡口对岸山岗后面升上来了，我看见喜鹊阿姨站在窝边，指着上升的太阳，问喜鹊弟弟：“鹊！鹊鹊鹊？”     我懂得，她问话的意思是：“看！那是什么？”     喜鹊弟弟一齐快乐地回答：“鹊！鹊鹊！鹊鹊鹊！”     我懂得，喜鹊弟弟很快给出了答案：“妈妈，那是太阳！太阳升上来了！”</vt:lpstr>
      <vt:lpstr>PowerPoint 演示文稿</vt:lpstr>
      <vt:lpstr>   我真高兴啊！</vt:lpstr>
      <vt:lpstr>chēng   撑</vt:lpstr>
      <vt:lpstr>PowerPoint 演示文稿</vt:lpstr>
      <vt:lpstr>PowerPoint 演示文稿</vt:lpstr>
      <vt:lpstr>mǔ           母</vt:lpstr>
      <vt:lpstr>gāng      冈</vt:lpstr>
      <vt:lpstr>pīn 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pptrjb</Company>
  <LinksUpToDate>false</LinksUpToDate>
  <SharedDoc>false</SharedDoc>
  <HyperlinksChanged>false</HyperlinksChanged>
  <AppVersion>14.0000</AppVersion>
  <Manager>pptrjb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pptrjb</dc:creator>
  <cp:keywords>pptrjb</cp:keywords>
  <dc:description>pptrjb</dc:description>
  <dc:subject>pptrjb</dc:subject>
  <cp:category>pptrjb</cp:category>
  <cp:lastModifiedBy>Administrator</cp:lastModifiedBy>
  <cp:revision>46</cp:revision>
  <dcterms:created xsi:type="dcterms:W3CDTF">2016-02-29T11:04:00Z</dcterms:created>
  <dcterms:modified xsi:type="dcterms:W3CDTF">2018-03-22T02:16:13Z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