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73" r:id="rId4"/>
    <p:sldId id="274" r:id="rId5"/>
    <p:sldId id="275" r:id="rId6"/>
    <p:sldId id="258" r:id="rId7"/>
    <p:sldId id="276" r:id="rId8"/>
    <p:sldId id="277" r:id="rId9"/>
    <p:sldId id="278" r:id="rId10"/>
    <p:sldId id="265" r:id="rId11"/>
    <p:sldId id="259" r:id="rId12"/>
    <p:sldId id="262" r:id="rId13"/>
    <p:sldId id="263" r:id="rId14"/>
    <p:sldId id="264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92" r:id="rId23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-7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190749_0954341619-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510" y="35560"/>
            <a:ext cx="9110345" cy="67862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61715" y="2322195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TopLeft"/>
              <a:lightRig rig="soft" dir="t">
                <a:rot lat="0" lon="0" rev="0"/>
              </a:lightRig>
            </a:scene3d>
            <a:sp3d extrusionH="336550" prstMaterial="plastic">
              <a:extrusionClr>
                <a:srgbClr val="77DEFB"/>
              </a:extrusionClr>
            </a:sp3d>
          </a:bodyPr>
          <a:p>
            <a:pPr algn="ctr"/>
            <a:r>
              <a:rPr lang="zh-CN" altLang="zh-CN" sz="7200" b="1">
                <a:blipFill>
                  <a:blip r:embed="rId2"/>
                  <a:tile tx="-57150" ty="355600" algn="ctr"/>
                </a:blipFill>
                <a:effectLst>
                  <a:outerShdw blurRad="60007" dist="310007" dir="7680000" sy="30000" kx="1300200" algn="ctr" rotWithShape="0">
                    <a:srgbClr val="5B9BD5">
                      <a:lumMod val="50000"/>
                      <a:alpha val="32000"/>
                    </a:srgbClr>
                  </a:outerShdw>
                </a:effectLst>
              </a:rPr>
              <a:t>习作</a:t>
            </a:r>
            <a:endParaRPr lang="zh-CN" altLang="zh-CN" sz="7200" b="1">
              <a:blipFill>
                <a:blip r:embed="rId2"/>
                <a:tile tx="-57150" ty="355600" algn="ctr"/>
              </a:blipFill>
              <a:effectLst>
                <a:outerShdw blurRad="60007" dist="310007" dir="7680000" sy="30000" kx="1300200" algn="ctr" rotWithShape="0">
                  <a:srgbClr val="5B9BD5">
                    <a:lumMod val="50000"/>
                    <a:alpha val="32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8195" name="内容占位符 3" descr="7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9219" name="内容占位符 3" descr="8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10243" name="内容占位符 3" descr="9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12291" name="内容占位符 3" descr="11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13315" name="内容占位符 3" descr="12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14339" name="内容占位符 3" descr="13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15363" name="内容占位符 3" descr="14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16387" name="内容占位符 3" descr="15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17411" name="内容占位符 3" descr="16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18435" name="内容占位符 3" descr="17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img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44780" y="202565"/>
            <a:ext cx="6765290" cy="4526280"/>
          </a:xfrm>
          <a:prstGeom prst="rect">
            <a:avLst/>
          </a:prstGeom>
        </p:spPr>
      </p:pic>
      <p:pic>
        <p:nvPicPr>
          <p:cNvPr id="5" name="图片 4" descr="timg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945" y="1110615"/>
            <a:ext cx="7621905" cy="4636770"/>
          </a:xfrm>
          <a:prstGeom prst="rect">
            <a:avLst/>
          </a:prstGeom>
        </p:spPr>
      </p:pic>
      <p:pic>
        <p:nvPicPr>
          <p:cNvPr id="6" name="图片 5" descr="timg (2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9865" y="2543175"/>
            <a:ext cx="7621905" cy="4064635"/>
          </a:xfrm>
          <a:prstGeom prst="rect">
            <a:avLst/>
          </a:prstGeom>
        </p:spPr>
      </p:pic>
      <p:pic>
        <p:nvPicPr>
          <p:cNvPr id="7" name="图片 6" descr="timg (3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545" y="621030"/>
            <a:ext cx="7621905" cy="5284470"/>
          </a:xfrm>
          <a:prstGeom prst="rect">
            <a:avLst/>
          </a:prstGeom>
        </p:spPr>
      </p:pic>
      <p:pic>
        <p:nvPicPr>
          <p:cNvPr id="8" name="图片 7" descr="timg (4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3810" y="1417955"/>
            <a:ext cx="7539990" cy="418846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644140" y="282956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介绍美景</a:t>
            </a:r>
            <a:endParaRPr lang="zh-CN" altLang="en-US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>
                <a:solidFill>
                  <a:srgbClr val="FF0000"/>
                </a:solidFill>
                <a:ea typeface="宋体" panose="02010600030101010101" pitchFamily="2" charset="-122"/>
              </a:rPr>
              <a:t>好词好句</a:t>
            </a:r>
            <a:endParaRPr lang="zh-CN" altLang="zh-CN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340" cy="4526280"/>
          </a:xfrm>
        </p:spPr>
        <p:txBody>
          <a:bodyPr/>
          <a:p>
            <a:pPr marL="0" indent="0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盛开    飞舞    狂欢    闪闪发光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漂亮    优美    明朗    静悄悄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粗壮    香甜    清凉    亮晶晶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u=3863988249,1043754367&amp;fm=27&amp;gp=0"/>
          <p:cNvPicPr>
            <a:picLocks noChangeAspect="1"/>
          </p:cNvPicPr>
          <p:nvPr>
            <p:ph idx="1"/>
          </p:nvPr>
        </p:nvPicPr>
        <p:blipFill>
          <a:blip r:embed="rId1"/>
          <a:srcRect b="3110"/>
          <a:stretch>
            <a:fillRect/>
          </a:stretch>
        </p:blipFill>
        <p:spPr>
          <a:xfrm rot="5400000">
            <a:off x="1159510" y="-1137285"/>
            <a:ext cx="6824345" cy="91300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46835" y="1897380"/>
            <a:ext cx="65570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在欣赏美景的过程中，同学们一定学到了很多写作方法，谁来说一说？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横卷形 5"/>
          <p:cNvSpPr/>
          <p:nvPr/>
        </p:nvSpPr>
        <p:spPr>
          <a:xfrm>
            <a:off x="1066800" y="2850515"/>
            <a:ext cx="7010400" cy="2483485"/>
          </a:xfrm>
          <a:prstGeom prst="horizontalScrol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0200" y="3428365"/>
            <a:ext cx="61722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（1）《富饶的西沙群岛》是按照海面——海底——海岛地点转移的顺序进行描写。</a:t>
            </a:r>
            <a:endParaRPr lang="zh-CN" altLang="en-US"/>
          </a:p>
          <a:p>
            <a:r>
              <a:rPr lang="zh-CN" altLang="en-US"/>
              <a:t>（2）《美丽的小兴安岭》是按照春夏秋冬的顺序进行描写，文中用了许多比喻和拟人的手法，使文章更具体更生动。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4099" name="内容占位符 3" descr="3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13532315181f6f583o"/>
          <p:cNvPicPr>
            <a:picLocks noChangeAspect="1"/>
          </p:cNvPicPr>
          <p:nvPr>
            <p:ph idx="1"/>
          </p:nvPr>
        </p:nvPicPr>
        <p:blipFill>
          <a:blip r:embed="rId1"/>
          <a:srcRect l="7282" r="7591"/>
          <a:stretch>
            <a:fillRect/>
          </a:stretch>
        </p:blipFill>
        <p:spPr>
          <a:xfrm>
            <a:off x="128270" y="10160"/>
            <a:ext cx="8926830" cy="686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70380" y="1301115"/>
            <a:ext cx="569849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</a:t>
            </a:r>
            <a:r>
              <a:rPr lang="zh-CN" altLang="en-US"/>
              <a:t>我喜欢春天，春暖花开，万物复苏；我喜欢夏天，骄阳似火，烈日炎炎；我喜欢冬天，白雪皑皑，银装素裹；但我最喜欢的是秋天，秋高气爽，硕果累累。好了，      今天就让我来带领大家去看看秋天的果园吧！</a:t>
            </a:r>
            <a:endParaRPr lang="zh-CN" altLang="en-US"/>
          </a:p>
          <a:p>
            <a:r>
              <a:rPr lang="zh-CN" altLang="en-US"/>
              <a:t>       一走进果园，就看到红彤彤的苹果树，远远望去，好像着了火似的，走近一看，一个个苹果好像小姑娘羞红的脸蛋。摘了一颗，尝了一口，呀！真甜！我不由自主地坐在地上细细品尝。听着身旁河水欢快的流动声，闻着空气中弥漫的丝丝甜味，品尝着口中的甘甜，别提多惬意了！不经意间，往地上看了一眼，成群的小蚂蚁在准备过冬的粮食呢！</a:t>
            </a:r>
            <a:endParaRPr lang="zh-CN" altLang="en-US"/>
          </a:p>
          <a:p>
            <a:r>
              <a:rPr lang="zh-CN" altLang="en-US"/>
              <a:t>       果农们小心翼翼地把成熟的果实摘下来放进筐中，一筐、两筐、三筐……不一会，果实就堆得像小山一样高了。果农们脸上露出了灿烂的笑容。</a:t>
            </a:r>
            <a:endParaRPr lang="zh-CN" altLang="en-US"/>
          </a:p>
          <a:p>
            <a:r>
              <a:rPr lang="zh-CN" altLang="en-US"/>
              <a:t>       一阵风吹来，树上的树叶沙沙地奏出美妙的音乐，有些则伴随着风在空中翩翩起舞，有些已经落在地上正窃窃私语呢。</a:t>
            </a:r>
            <a:endParaRPr lang="zh-CN" altLang="en-US"/>
          </a:p>
          <a:p>
            <a:r>
              <a:rPr lang="zh-CN" altLang="en-US"/>
              <a:t>       秋天的果园啊，既美丽又迷人！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27070" y="323215"/>
            <a:ext cx="2792730" cy="829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4800">
                <a:latin typeface="方正隶变_GBK" panose="02000000000000000000" charset="-122"/>
                <a:ea typeface="方正隶变_GBK" panose="02000000000000000000" charset="-122"/>
              </a:rPr>
              <a:t>例文</a:t>
            </a:r>
            <a:endParaRPr lang="zh-CN" altLang="en-US" sz="4800">
              <a:latin typeface="方正隶变_GBK" panose="02000000000000000000" charset="-122"/>
              <a:ea typeface="方正隶变_GBK" panose="020000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8460" y="917575"/>
            <a:ext cx="459740" cy="5254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这篇文章怎么怎么样呢？大家来评价一下。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13532315181f6f583o"/>
          <p:cNvPicPr>
            <a:picLocks noChangeAspect="1"/>
          </p:cNvPicPr>
          <p:nvPr>
            <p:ph idx="1"/>
          </p:nvPr>
        </p:nvPicPr>
        <p:blipFill>
          <a:blip r:embed="rId1"/>
          <a:srcRect l="7282" r="7591"/>
          <a:stretch>
            <a:fillRect/>
          </a:stretch>
        </p:blipFill>
        <p:spPr>
          <a:xfrm>
            <a:off x="128270" y="10160"/>
            <a:ext cx="8926830" cy="6863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70380" y="1301115"/>
            <a:ext cx="569849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</a:t>
            </a:r>
            <a:r>
              <a:rPr lang="zh-CN" altLang="en-US">
                <a:solidFill>
                  <a:srgbClr val="00B050"/>
                </a:solidFill>
              </a:rPr>
              <a:t>我喜欢春天，春暖花开，万物复苏；我喜欢夏天，骄阳似火，烈日炎炎；我喜欢冬天，白雪皑皑，银装素裹；但我最喜欢的是秋天，秋高气爽，硕果累累。</a:t>
            </a:r>
            <a:r>
              <a:rPr lang="zh-CN" altLang="en-US"/>
              <a:t>好了，      今天就让我来带领大家去看看秋天的果园吧！</a:t>
            </a:r>
            <a:endParaRPr lang="zh-CN" altLang="en-US"/>
          </a:p>
          <a:p>
            <a:r>
              <a:rPr lang="zh-CN" altLang="en-US"/>
              <a:t>      </a:t>
            </a:r>
            <a:r>
              <a:rPr lang="zh-CN" altLang="en-US">
                <a:solidFill>
                  <a:srgbClr val="00B050"/>
                </a:solidFill>
              </a:rPr>
              <a:t> </a:t>
            </a:r>
            <a:r>
              <a:rPr lang="zh-CN" altLang="en-US">
                <a:solidFill>
                  <a:srgbClr val="FF0000"/>
                </a:solidFill>
              </a:rPr>
              <a:t>一走进果园，就看到红彤彤的苹果树，远远望去，好像着了火似的，走近一看，一个个苹果好像小姑娘羞红的脸蛋。</a:t>
            </a:r>
            <a:r>
              <a:rPr lang="zh-CN" altLang="en-US"/>
              <a:t>摘了一颗，尝了一口，呀！真甜！我不由自主地坐在地上细细品尝。听着身旁河水欢快的流动声，闻着空气中弥漫的丝丝甜味，品尝着口中的甘甜，别提多惬意了！不经意间，往地上看了一眼，成群的小蚂蚁在准备过冬的粮食呢！</a:t>
            </a:r>
            <a:endParaRPr lang="zh-CN" altLang="en-US"/>
          </a:p>
          <a:p>
            <a:r>
              <a:rPr lang="zh-CN" altLang="en-US"/>
              <a:t>       果农们小心翼翼地把成熟的果实摘下来放进筐中，一筐、两筐、三筐……不一会，果实就堆得像小山一样高了。果农们脸上露出了灿烂的笑容。</a:t>
            </a:r>
            <a:endParaRPr lang="zh-CN" altLang="en-US"/>
          </a:p>
          <a:p>
            <a:r>
              <a:rPr lang="zh-CN" altLang="en-US"/>
              <a:t>       </a:t>
            </a:r>
            <a:r>
              <a:rPr lang="zh-CN" altLang="en-US">
                <a:solidFill>
                  <a:srgbClr val="7030A0"/>
                </a:solidFill>
              </a:rPr>
              <a:t>一阵风吹来，树上的树叶沙沙地奏出美妙的音乐，有些则伴随着风在空中翩翩起舞，有些已经落在地上正窃窃私语呢。</a:t>
            </a:r>
            <a:endParaRPr lang="zh-CN" altLang="en-US">
              <a:solidFill>
                <a:srgbClr val="7030A0"/>
              </a:solidFill>
            </a:endParaRPr>
          </a:p>
          <a:p>
            <a:r>
              <a:rPr lang="zh-CN" altLang="en-US"/>
              <a:t>       秋天的果园啊，既美丽又迷人！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27070" y="323215"/>
            <a:ext cx="2792730" cy="829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ctr"/>
            <a:r>
              <a:rPr lang="zh-CN" altLang="en-US" sz="4800">
                <a:latin typeface="方正隶变_GBK" panose="02000000000000000000" charset="-122"/>
                <a:ea typeface="方正隶变_GBK" panose="02000000000000000000" charset="-122"/>
              </a:rPr>
              <a:t>例文</a:t>
            </a:r>
            <a:endParaRPr lang="zh-CN" altLang="en-US" sz="4800">
              <a:latin typeface="方正隶变_GBK" panose="02000000000000000000" charset="-122"/>
              <a:ea typeface="方正隶变_GBK" panose="0200000000000000000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8460" y="917575"/>
            <a:ext cx="459740" cy="52546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这篇文章怎么怎么样呢？大家来评价一下。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39380" y="1417955"/>
            <a:ext cx="1101090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600" b="1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排比</a:t>
            </a:r>
            <a:endParaRPr lang="zh-CN" altLang="en-US" sz="3600" b="1">
              <a:solidFill>
                <a:srgbClr val="00B0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39380" y="2419985"/>
            <a:ext cx="1101090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比喻</a:t>
            </a:r>
            <a:endParaRPr lang="zh-CN" altLang="en-US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23200" y="4781550"/>
            <a:ext cx="110109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3600" b="1"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合理想象</a:t>
            </a:r>
            <a:endParaRPr lang="zh-CN" altLang="en-US" sz="3600" b="1"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14168086151e19436o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7620" y="4445"/>
            <a:ext cx="9156065" cy="68440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82165" y="1503680"/>
            <a:ext cx="4928235" cy="3353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/>
              <a:t> </a:t>
            </a:r>
            <a:r>
              <a:rPr lang="zh-CN" altLang="en-US" sz="3600"/>
              <a:t>学习指南</a:t>
            </a:r>
            <a:endParaRPr lang="zh-CN" altLang="en-US" sz="3600"/>
          </a:p>
          <a:p>
            <a:pPr algn="ctr"/>
            <a:endParaRPr lang="zh-CN" altLang="en-US" sz="3600"/>
          </a:p>
          <a:p>
            <a:r>
              <a:rPr lang="zh-CN" altLang="en-US" sz="2800"/>
              <a:t>1.选择一处美景，以“这儿真美”为题写一篇作文。</a:t>
            </a:r>
            <a:endParaRPr lang="zh-CN" altLang="en-US" sz="2800"/>
          </a:p>
          <a:p>
            <a:r>
              <a:rPr lang="zh-CN" altLang="en-US" sz="2800"/>
              <a:t>2.写之前要仔细观察，看看这个地方有什么，是什么样子的。</a:t>
            </a:r>
            <a:endParaRPr lang="zh-CN" altLang="en-US" sz="2800"/>
          </a:p>
          <a:p>
            <a:r>
              <a:rPr lang="zh-CN" altLang="en-US" sz="2800"/>
              <a:t>3.试着围绕一个意思写。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11267" name="内容占位符 3" descr="10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endParaRPr lang="zh-CN" altLang="en-US" dirty="0"/>
          </a:p>
        </p:txBody>
      </p:sp>
      <p:pic>
        <p:nvPicPr>
          <p:cNvPr id="5123" name="内容占位符 3" descr="4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1143</Words>
  <Application>WPS 演示</Application>
  <PresentationFormat>全屏显示(4:3)</PresentationFormat>
  <Paragraphs>49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楷体</vt:lpstr>
      <vt:lpstr>方正隶变_GBK</vt:lpstr>
      <vt:lpstr>微软雅黑</vt:lpstr>
      <vt:lpstr>Arial Unicode MS</vt:lpstr>
      <vt:lpstr>Calibri</vt:lpstr>
      <vt:lpstr>仿宋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31</dc:creator>
  <cp:lastModifiedBy>展颜</cp:lastModifiedBy>
  <cp:revision>5</cp:revision>
  <dcterms:created xsi:type="dcterms:W3CDTF">2013-10-30T04:59:00Z</dcterms:created>
  <dcterms:modified xsi:type="dcterms:W3CDTF">2018-06-21T13:04:42Z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2052-10.1.0.7400</vt:lpwstr>
  </property>
</Properties>
</file>