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59" r:id="rId7"/>
    <p:sldId id="262" r:id="rId8"/>
    <p:sldId id="264" r:id="rId9"/>
    <p:sldId id="263" r:id="rId10"/>
    <p:sldId id="265" r:id="rId11"/>
    <p:sldId id="266" r:id="rId12"/>
    <p:sldId id="268" r:id="rId13"/>
    <p:sldId id="269" r:id="rId14"/>
    <p:sldId id="270" r:id="rId15"/>
    <p:sldId id="267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EB7F4-35F4-43C4-A054-4D10B0CB6ADB}" type="datetimeFigureOut">
              <a:rPr lang="zh-CN" altLang="en-US" smtClean="0"/>
              <a:t>2017-2-16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E6973-9721-4031-BAC4-3D58813BB2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52" y="424238"/>
            <a:ext cx="8038096" cy="60095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240" y="785794"/>
            <a:ext cx="539880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   </a:t>
            </a:r>
            <a:r>
              <a:rPr lang="zh-CN" altLang="en-US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晨    光</a:t>
            </a:r>
            <a:endParaRPr lang="zh-CN" altLang="en-US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4678" y="5429264"/>
            <a:ext cx="5368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明德小学  冯本山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042"/>
            <a:ext cx="4786313" cy="3143273"/>
          </a:xfrm>
          <a:prstGeom prst="rect">
            <a:avLst/>
          </a:prstGeom>
        </p:spPr>
      </p:pic>
      <p:pic>
        <p:nvPicPr>
          <p:cNvPr id="6" name="图片 5" descr="图片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643314"/>
            <a:ext cx="4143404" cy="3052353"/>
          </a:xfrm>
          <a:prstGeom prst="rect">
            <a:avLst/>
          </a:prstGeom>
        </p:spPr>
      </p:pic>
      <p:pic>
        <p:nvPicPr>
          <p:cNvPr id="7" name="图片 6" descr="001UnzBvgy6IYv4GzQB59&amp;69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3" y="500042"/>
            <a:ext cx="4286247" cy="3078104"/>
          </a:xfrm>
          <a:prstGeom prst="rect">
            <a:avLst/>
          </a:prstGeom>
        </p:spPr>
      </p:pic>
      <p:pic>
        <p:nvPicPr>
          <p:cNvPr id="8" name="图片 7" descr="94b1OOOPIC2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43314"/>
            <a:ext cx="4786314" cy="3092450"/>
          </a:xfrm>
          <a:prstGeom prst="rect">
            <a:avLst/>
          </a:prstGeom>
        </p:spPr>
      </p:pic>
      <p:sp>
        <p:nvSpPr>
          <p:cNvPr id="9" name="同侧圆角矩形 8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1928802"/>
            <a:ext cx="5072098" cy="2995484"/>
          </a:xfrm>
          <a:prstGeom prst="rect">
            <a:avLst/>
          </a:prstGeom>
        </p:spPr>
      </p:pic>
      <p:pic>
        <p:nvPicPr>
          <p:cNvPr id="7" name="图片 6" descr="图片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4857760"/>
            <a:ext cx="1742857" cy="1733333"/>
          </a:xfrm>
          <a:prstGeom prst="rect">
            <a:avLst/>
          </a:prstGeom>
        </p:spPr>
      </p:pic>
      <p:pic>
        <p:nvPicPr>
          <p:cNvPr id="8" name="图片 7" descr="图片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2571744"/>
            <a:ext cx="1723810" cy="1742857"/>
          </a:xfrm>
          <a:prstGeom prst="rect">
            <a:avLst/>
          </a:prstGeom>
        </p:spPr>
      </p:pic>
      <p:pic>
        <p:nvPicPr>
          <p:cNvPr id="9" name="图片 8" descr="图片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6644" y="2571744"/>
            <a:ext cx="1742857" cy="1723810"/>
          </a:xfrm>
          <a:prstGeom prst="rect">
            <a:avLst/>
          </a:prstGeom>
        </p:spPr>
      </p:pic>
      <p:pic>
        <p:nvPicPr>
          <p:cNvPr id="11" name="图片 10" descr="图片2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3174" y="142852"/>
            <a:ext cx="3157115" cy="175667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214546" y="571480"/>
            <a:ext cx="4205286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处</a:t>
            </a:r>
          </a:p>
        </p:txBody>
      </p:sp>
      <p:pic>
        <p:nvPicPr>
          <p:cNvPr id="6" name="图片 5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7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到处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远处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214546" y="571480"/>
            <a:ext cx="4205286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起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6" name="图片 5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7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起来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升起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214546" y="571480"/>
            <a:ext cx="4205286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的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6" name="图片 5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7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好的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我的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拓展诵读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 descr="图片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571480"/>
            <a:ext cx="7233098" cy="5786478"/>
          </a:xfrm>
          <a:prstGeom prst="rect">
            <a:avLst/>
          </a:prstGeom>
        </p:spPr>
      </p:pic>
      <p:sp>
        <p:nvSpPr>
          <p:cNvPr id="6" name="文本框 110"/>
          <p:cNvSpPr txBox="1"/>
          <p:nvPr/>
        </p:nvSpPr>
        <p:spPr>
          <a:xfrm>
            <a:off x="2032000" y="945357"/>
            <a:ext cx="5080000" cy="501675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《</a:t>
            </a:r>
            <a:r>
              <a:rPr lang="zh-CN" altLang="en-US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春的消息</a:t>
            </a:r>
            <a:r>
              <a:rPr lang="en-US" altLang="zh-CN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　　 </a:t>
            </a:r>
          </a:p>
          <a:p>
            <a:pPr lvl="0" eaLnBrk="1" hangingPunct="1"/>
            <a:r>
              <a:rPr lang="zh-CN" altLang="en-US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风，</a:t>
            </a:r>
          </a:p>
          <a:p>
            <a:pPr lvl="0" eaLnBrk="1" hangingPunct="1"/>
            <a:r>
              <a:rPr lang="zh-CN" altLang="en-US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摇绿了树的枝条，</a:t>
            </a:r>
          </a:p>
          <a:p>
            <a:pPr lvl="0" eaLnBrk="1" hangingPunct="1"/>
            <a:r>
              <a:rPr lang="zh-CN" altLang="en-US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水，</a:t>
            </a:r>
          </a:p>
          <a:p>
            <a:pPr lvl="0" eaLnBrk="1" hangingPunct="1"/>
            <a:r>
              <a:rPr lang="zh-CN" altLang="en-US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漂白了鸭的羽毛，</a:t>
            </a:r>
          </a:p>
          <a:p>
            <a:pPr lvl="0" eaLnBrk="1" hangingPunct="1"/>
            <a:r>
              <a:rPr lang="zh-CN" altLang="en-US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盼望了整整一个冬天，</a:t>
            </a:r>
          </a:p>
          <a:p>
            <a:pPr lvl="0" eaLnBrk="1" hangingPunct="1"/>
            <a:r>
              <a:rPr lang="zh-CN" altLang="en-US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你看，</a:t>
            </a:r>
          </a:p>
          <a:p>
            <a:pPr lvl="0" eaLnBrk="1" hangingPunct="1"/>
            <a:r>
              <a:rPr lang="zh-CN" altLang="en-US" sz="40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春天已经来到！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14290"/>
            <a:ext cx="6357982" cy="33575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12122" y="3643314"/>
            <a:ext cx="8731878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1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欢迎指导</a:t>
            </a:r>
            <a:endParaRPr lang="zh-CN" altLang="en-US" sz="1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anose="020F0502020204030204" pitchFamily="34" charset="0"/>
                <a:ea typeface="华文楷体" panose="02010600040101010101" charset="-122"/>
                <a:cs typeface="华文楷体" panose="02010600040101010101" charset="-122"/>
              </a:rPr>
              <a:t>资料宝袋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110"/>
          <p:cNvSpPr txBox="1"/>
          <p:nvPr/>
        </p:nvSpPr>
        <p:spPr>
          <a:xfrm>
            <a:off x="0" y="733246"/>
            <a:ext cx="6143636" cy="61247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金波</a:t>
            </a:r>
          </a:p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儿童文学作家，诗人。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1935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月生于北京。半个多世纪以来，一直为孩子写作。　　</a:t>
            </a:r>
          </a:p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出版过诗集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在我和你之间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我们去看海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推开窗子看见你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余部，童话集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乌丢丢的奇遇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追踪小绿人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影子人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余部。由他作词的儿童歌曲，如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在老师身边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海鸥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小鸟小鸟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等在孩子中间广为传唱。</a:t>
            </a:r>
          </a:p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获中国作家协会全国优秀儿童文学奖、宋庆龄儿童文学奖等。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1992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年获国际安徒生奖提名。</a:t>
            </a:r>
          </a:p>
        </p:txBody>
      </p:sp>
      <p:pic>
        <p:nvPicPr>
          <p:cNvPr id="6" name="图片 5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1071546"/>
            <a:ext cx="2590476" cy="38095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初读感知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857232"/>
            <a:ext cx="75039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</a:t>
            </a:r>
            <a:r>
              <a:rPr lang="zh-CN" alt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畅言 </a:t>
            </a:r>
            <a:r>
              <a:rPr lang="zh-CN" altLang="en-US" sz="54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500034" y="2143116"/>
            <a:ext cx="84296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、画出生字词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37" y="142852"/>
            <a:ext cx="8622381" cy="5929354"/>
          </a:xfrm>
          <a:prstGeom prst="rect">
            <a:avLst/>
          </a:prstGeom>
        </p:spPr>
      </p:pic>
      <p:pic>
        <p:nvPicPr>
          <p:cNvPr id="5" name="图片 4" descr="图片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928670"/>
            <a:ext cx="4000528" cy="2561905"/>
          </a:xfrm>
          <a:prstGeom prst="rect">
            <a:avLst/>
          </a:prstGeom>
        </p:spPr>
      </p:pic>
      <p:pic>
        <p:nvPicPr>
          <p:cNvPr id="6" name="图片 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928670"/>
            <a:ext cx="4643470" cy="2571744"/>
          </a:xfrm>
          <a:prstGeom prst="rect">
            <a:avLst/>
          </a:prstGeom>
        </p:spPr>
      </p:pic>
      <p:pic>
        <p:nvPicPr>
          <p:cNvPr id="7" name="图片 6" descr="图片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0298" y="3500438"/>
            <a:ext cx="4214842" cy="255228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5720" y="21429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检查交流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0" y="0"/>
            <a:ext cx="2477769" cy="701039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字词乐园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99"/>
          <p:cNvSpPr txBox="1"/>
          <p:nvPr/>
        </p:nvSpPr>
        <p:spPr>
          <a:xfrm>
            <a:off x="214282" y="1000108"/>
            <a:ext cx="8116887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ɡuānɡ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chénɡ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liànɡ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qǐ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       成       亮      起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2285992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de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yánɡ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0034" y="2928934"/>
            <a:ext cx="4757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     阳     处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0" y="0"/>
            <a:ext cx="2477769" cy="701039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字词乐园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文本框 99"/>
          <p:cNvSpPr txBox="1"/>
          <p:nvPr/>
        </p:nvSpPr>
        <p:spPr>
          <a:xfrm>
            <a:off x="0" y="642918"/>
            <a:ext cx="9001156" cy="5324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ɡuānɡ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yǔ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dī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hǎi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shuǐ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tài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yánɡ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</a:p>
          <a:p>
            <a:pPr lvl="0" eaLnBrk="1" hangingPunct="1"/>
            <a:r>
              <a:rPr lang="zh-CN" altLang="en-US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晨   光       雨 滴      海  水       太  阳          </a:t>
            </a:r>
          </a:p>
          <a:p>
            <a:pPr lvl="0" eaLnBrk="1" hangingPunct="1"/>
            <a:r>
              <a:rPr lang="zh-CN" altLang="en-US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lvl="0" eaLnBrk="1" hangingPunct="1"/>
            <a:endParaRPr lang="zh-CN" altLang="en-US" sz="2800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jiào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xǐnɡ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xǐ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liànɡ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dī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luò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biàn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lán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</a:p>
          <a:p>
            <a:pPr lvl="0" eaLnBrk="1" hangingPunct="1"/>
            <a:r>
              <a:rPr lang="zh-CN" altLang="en-US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叫   醒      洗 亮        滴 落      变   蓝          </a:t>
            </a:r>
          </a:p>
          <a:p>
            <a:pPr lvl="0" eaLnBrk="1" hangingPunct="1"/>
            <a:endParaRPr lang="zh-CN" altLang="en-US" sz="2800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huā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huā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lǜ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lǜ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rè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rè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nào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nào</a:t>
            </a:r>
            <a:r>
              <a:rPr lang="en-US" altLang="zh-CN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</a:p>
          <a:p>
            <a:pPr lvl="0" eaLnBrk="1" hangingPunct="1"/>
            <a:r>
              <a:rPr lang="zh-CN" altLang="en-US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花  花  绿 绿        热 热 闹  闹</a:t>
            </a:r>
          </a:p>
          <a:p>
            <a:pPr lvl="0" eaLnBrk="1" hangingPunct="1"/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/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15148"/>
          </a:xfrm>
          <a:prstGeom prst="rect">
            <a:avLst/>
          </a:prstGeom>
        </p:spPr>
      </p:pic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429000"/>
            <a:ext cx="1866667" cy="2066667"/>
          </a:xfrm>
          <a:prstGeom prst="rect">
            <a:avLst/>
          </a:prstGeom>
        </p:spPr>
      </p:pic>
      <p:pic>
        <p:nvPicPr>
          <p:cNvPr id="5" name="图片 4" descr="图片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3286124"/>
            <a:ext cx="2523866" cy="2180953"/>
          </a:xfrm>
          <a:prstGeom prst="rect">
            <a:avLst/>
          </a:prstGeom>
        </p:spPr>
      </p:pic>
      <p:pic>
        <p:nvPicPr>
          <p:cNvPr id="6" name="图片 5" descr="图片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1000108"/>
            <a:ext cx="2495314" cy="2071702"/>
          </a:xfrm>
          <a:prstGeom prst="rect">
            <a:avLst/>
          </a:prstGeom>
        </p:spPr>
      </p:pic>
      <p:pic>
        <p:nvPicPr>
          <p:cNvPr id="10" name="图片 9" descr="图片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1214422"/>
            <a:ext cx="4000528" cy="4286280"/>
          </a:xfrm>
          <a:prstGeom prst="rect">
            <a:avLst/>
          </a:prstGeom>
        </p:spPr>
      </p:pic>
      <p:sp>
        <p:nvSpPr>
          <p:cNvPr id="11" name="同侧圆角矩形 10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</a:p>
        </p:txBody>
      </p:sp>
      <p:pic>
        <p:nvPicPr>
          <p:cNvPr id="12" name="图片 11" descr="图片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57232"/>
            <a:ext cx="1981420" cy="23483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4685"/>
            <a:ext cx="9144000" cy="3643315"/>
          </a:xfrm>
          <a:prstGeom prst="rect">
            <a:avLst/>
          </a:prstGeom>
        </p:spPr>
      </p:pic>
      <p:pic>
        <p:nvPicPr>
          <p:cNvPr id="5" name="图片 4" descr="图片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0042"/>
            <a:ext cx="1981420" cy="2705516"/>
          </a:xfrm>
          <a:prstGeom prst="rect">
            <a:avLst/>
          </a:prstGeom>
        </p:spPr>
      </p:pic>
      <p:pic>
        <p:nvPicPr>
          <p:cNvPr id="6" name="图片 5" descr="图片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2" y="0"/>
            <a:ext cx="7143768" cy="3214686"/>
          </a:xfrm>
          <a:prstGeom prst="rect">
            <a:avLst/>
          </a:prstGeom>
        </p:spPr>
      </p:pic>
      <p:pic>
        <p:nvPicPr>
          <p:cNvPr id="7" name="图片 6" descr="图片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3214686"/>
            <a:ext cx="4643438" cy="3643314"/>
          </a:xfrm>
          <a:prstGeom prst="rect">
            <a:avLst/>
          </a:prstGeom>
        </p:spPr>
      </p:pic>
      <p:sp>
        <p:nvSpPr>
          <p:cNvPr id="8" name="同侧圆角矩形 7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181</Words>
  <Application>Microsoft Office PowerPoint</Application>
  <PresentationFormat>全屏显示(4:3)</PresentationFormat>
  <Paragraphs>62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15</cp:revision>
  <dcterms:created xsi:type="dcterms:W3CDTF">2017-02-16T02:24:12Z</dcterms:created>
  <dcterms:modified xsi:type="dcterms:W3CDTF">2017-02-16T03:56:40Z</dcterms:modified>
</cp:coreProperties>
</file>