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3"/>
    <p:sldMasterId id="2147483670" r:id="rId4"/>
    <p:sldMasterId id="2147483681" r:id="rId5"/>
    <p:sldMasterId id="2147483692" r:id="rId6"/>
    <p:sldMasterId id="2147483703" r:id="rId7"/>
    <p:sldMasterId id="2147483714" r:id="rId8"/>
    <p:sldMasterId id="2147483725" r:id="rId9"/>
    <p:sldMasterId id="2147483736" r:id="rId10"/>
    <p:sldMasterId id="2147483747" r:id="rId11"/>
    <p:sldMasterId id="2147483758" r:id="rId12"/>
    <p:sldMasterId id="2147483769" r:id="rId13"/>
    <p:sldMasterId id="2147483780" r:id="rId14"/>
  </p:sldMasterIdLst>
  <p:notesMasterIdLst>
    <p:notesMasterId r:id="rId17"/>
  </p:notesMasterIdLst>
  <p:sldIdLst>
    <p:sldId id="256" r:id="rId15"/>
    <p:sldId id="258" r:id="rId16"/>
    <p:sldId id="279" r:id="rId18"/>
    <p:sldId id="259" r:id="rId19"/>
    <p:sldId id="260" r:id="rId20"/>
    <p:sldId id="261" r:id="rId21"/>
    <p:sldId id="263" r:id="rId22"/>
    <p:sldId id="264" r:id="rId23"/>
    <p:sldId id="265" r:id="rId24"/>
    <p:sldId id="276" r:id="rId25"/>
    <p:sldId id="277" r:id="rId26"/>
    <p:sldId id="278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80" r:id="rId38"/>
    <p:sldId id="281" r:id="rId39"/>
    <p:sldId id="302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2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4.xml"/><Relationship Id="rId38" Type="http://schemas.openxmlformats.org/officeDocument/2006/relationships/slide" Target="slides/slide23.xml"/><Relationship Id="rId37" Type="http://schemas.openxmlformats.org/officeDocument/2006/relationships/slide" Target="slides/slide22.xml"/><Relationship Id="rId36" Type="http://schemas.openxmlformats.org/officeDocument/2006/relationships/slide" Target="slides/slide21.xml"/><Relationship Id="rId35" Type="http://schemas.openxmlformats.org/officeDocument/2006/relationships/slide" Target="slides/slide20.xml"/><Relationship Id="rId34" Type="http://schemas.openxmlformats.org/officeDocument/2006/relationships/slide" Target="slides/slide19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2.xml"/><Relationship Id="rId15" Type="http://schemas.openxmlformats.org/officeDocument/2006/relationships/slide" Target="slides/slide1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4-27T17:19:31.593" idx="1">
    <p:pos x="7693" y="60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02CFA-2452-4210-96CE-FF1B40EF2C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4BC3-BAAA-487D-9922-0F78408783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58537-021D-483D-8BAA-AED679C2B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5F5D2-AF77-40C6-A4F2-9F0835B57E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B61F6-F5AE-4FF7-BBB8-33434500FC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5F5D2-AF77-40C6-A4F2-9F0835B57E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8F04A-84B0-4E5D-A1A7-EE43D6EF2A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02CFA-2452-4210-96CE-FF1B40EF2C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02CFA-2452-4210-96CE-FF1B40EF2C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tags" Target="../tags/tag11.xml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7" Type="http://schemas.microsoft.com/office/2007/relationships/hdphoto" Target="../media/hdphoto2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5A91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55371" y="1472517"/>
            <a:ext cx="8264436" cy="1223426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55371" y="2801938"/>
            <a:ext cx="8264436" cy="51466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4243566"/>
            <a:ext cx="7288696" cy="1587137"/>
            <a:chOff x="6350" y="3522664"/>
            <a:chExt cx="9156700" cy="1993900"/>
          </a:xfrm>
        </p:grpSpPr>
        <p:sp>
          <p:nvSpPr>
            <p:cNvPr id="10" name="Line 73"/>
            <p:cNvSpPr>
              <a:spLocks noChangeShapeType="1"/>
            </p:cNvSpPr>
            <p:nvPr/>
          </p:nvSpPr>
          <p:spPr bwMode="auto">
            <a:xfrm flipH="1">
              <a:off x="8712200" y="3535364"/>
              <a:ext cx="147638" cy="255588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Line 74"/>
            <p:cNvSpPr>
              <a:spLocks noChangeShapeType="1"/>
            </p:cNvSpPr>
            <p:nvPr/>
          </p:nvSpPr>
          <p:spPr bwMode="auto">
            <a:xfrm>
              <a:off x="8267700" y="3546476"/>
              <a:ext cx="146050" cy="249238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Line 75"/>
            <p:cNvSpPr>
              <a:spLocks noChangeShapeType="1"/>
            </p:cNvSpPr>
            <p:nvPr/>
          </p:nvSpPr>
          <p:spPr bwMode="auto">
            <a:xfrm>
              <a:off x="7975600" y="4051301"/>
              <a:ext cx="298450" cy="0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Line 76"/>
            <p:cNvSpPr>
              <a:spLocks noChangeShapeType="1"/>
            </p:cNvSpPr>
            <p:nvPr/>
          </p:nvSpPr>
          <p:spPr bwMode="auto">
            <a:xfrm flipV="1">
              <a:off x="8280400" y="4294189"/>
              <a:ext cx="152400" cy="255588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Line 77"/>
            <p:cNvSpPr>
              <a:spLocks noChangeShapeType="1"/>
            </p:cNvSpPr>
            <p:nvPr/>
          </p:nvSpPr>
          <p:spPr bwMode="auto">
            <a:xfrm flipH="1" flipV="1">
              <a:off x="8724900" y="4289426"/>
              <a:ext cx="152400" cy="247650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Line 78"/>
            <p:cNvSpPr>
              <a:spLocks noChangeShapeType="1"/>
            </p:cNvSpPr>
            <p:nvPr/>
          </p:nvSpPr>
          <p:spPr bwMode="auto">
            <a:xfrm flipH="1">
              <a:off x="8864600" y="4033839"/>
              <a:ext cx="298450" cy="0"/>
            </a:xfrm>
            <a:prstGeom prst="line">
              <a:avLst/>
            </a:prstGeom>
            <a:noFill/>
            <a:ln w="49213" cap="rnd">
              <a:solidFill>
                <a:srgbClr val="A6DAE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8"/>
            <p:cNvSpPr/>
            <p:nvPr/>
          </p:nvSpPr>
          <p:spPr bwMode="auto">
            <a:xfrm>
              <a:off x="4635500" y="4271964"/>
              <a:ext cx="2492375" cy="984250"/>
            </a:xfrm>
            <a:custGeom>
              <a:avLst/>
              <a:gdLst>
                <a:gd name="T0" fmla="*/ 0 w 409"/>
                <a:gd name="T1" fmla="*/ 166 h 166"/>
                <a:gd name="T2" fmla="*/ 363 w 409"/>
                <a:gd name="T3" fmla="*/ 166 h 166"/>
                <a:gd name="T4" fmla="*/ 409 w 409"/>
                <a:gd name="T5" fmla="*/ 120 h 166"/>
                <a:gd name="T6" fmla="*/ 409 w 409"/>
                <a:gd name="T7" fmla="*/ 46 h 166"/>
                <a:gd name="T8" fmla="*/ 363 w 409"/>
                <a:gd name="T9" fmla="*/ 0 h 166"/>
                <a:gd name="T10" fmla="*/ 0 w 409"/>
                <a:gd name="T11" fmla="*/ 0 h 166"/>
                <a:gd name="T12" fmla="*/ 0 w 409"/>
                <a:gd name="T13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166">
                  <a:moveTo>
                    <a:pt x="0" y="166"/>
                  </a:moveTo>
                  <a:cubicBezTo>
                    <a:pt x="363" y="166"/>
                    <a:pt x="363" y="166"/>
                    <a:pt x="363" y="166"/>
                  </a:cubicBezTo>
                  <a:cubicBezTo>
                    <a:pt x="389" y="166"/>
                    <a:pt x="409" y="145"/>
                    <a:pt x="409" y="120"/>
                  </a:cubicBezTo>
                  <a:cubicBezTo>
                    <a:pt x="409" y="46"/>
                    <a:pt x="409" y="46"/>
                    <a:pt x="409" y="46"/>
                  </a:cubicBezTo>
                  <a:cubicBezTo>
                    <a:pt x="409" y="20"/>
                    <a:pt x="389" y="0"/>
                    <a:pt x="3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89"/>
            <p:cNvSpPr>
              <a:spLocks noChangeArrowheads="1"/>
            </p:cNvSpPr>
            <p:nvPr/>
          </p:nvSpPr>
          <p:spPr bwMode="auto">
            <a:xfrm>
              <a:off x="4630738" y="4129089"/>
              <a:ext cx="700088" cy="1339850"/>
            </a:xfrm>
            <a:prstGeom prst="rect">
              <a:avLst/>
            </a:pr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90"/>
            <p:cNvSpPr>
              <a:spLocks noChangeArrowheads="1"/>
            </p:cNvSpPr>
            <p:nvPr/>
          </p:nvSpPr>
          <p:spPr bwMode="auto">
            <a:xfrm>
              <a:off x="6350" y="4081464"/>
              <a:ext cx="5191125" cy="1435100"/>
            </a:xfrm>
            <a:prstGeom prst="rect">
              <a:avLst/>
            </a:pr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91"/>
            <p:cNvSpPr>
              <a:spLocks noChangeArrowheads="1"/>
            </p:cNvSpPr>
            <p:nvPr/>
          </p:nvSpPr>
          <p:spPr bwMode="auto">
            <a:xfrm>
              <a:off x="5087938" y="4081464"/>
              <a:ext cx="109538" cy="1435100"/>
            </a:xfrm>
            <a:prstGeom prst="rect">
              <a:avLst/>
            </a:pr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92"/>
            <p:cNvSpPr>
              <a:spLocks noChangeArrowheads="1"/>
            </p:cNvSpPr>
            <p:nvPr/>
          </p:nvSpPr>
          <p:spPr bwMode="auto">
            <a:xfrm>
              <a:off x="5197475" y="4799014"/>
              <a:ext cx="133350" cy="669925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4"/>
            <p:cNvSpPr/>
            <p:nvPr/>
          </p:nvSpPr>
          <p:spPr bwMode="auto">
            <a:xfrm>
              <a:off x="5087938" y="4799014"/>
              <a:ext cx="109538" cy="717550"/>
            </a:xfrm>
            <a:custGeom>
              <a:avLst/>
              <a:gdLst>
                <a:gd name="T0" fmla="*/ 69 w 69"/>
                <a:gd name="T1" fmla="*/ 0 h 452"/>
                <a:gd name="T2" fmla="*/ 0 w 69"/>
                <a:gd name="T3" fmla="*/ 0 h 452"/>
                <a:gd name="T4" fmla="*/ 0 w 69"/>
                <a:gd name="T5" fmla="*/ 452 h 452"/>
                <a:gd name="T6" fmla="*/ 69 w 69"/>
                <a:gd name="T7" fmla="*/ 452 h 452"/>
                <a:gd name="T8" fmla="*/ 69 w 69"/>
                <a:gd name="T9" fmla="*/ 422 h 452"/>
                <a:gd name="T10" fmla="*/ 69 w 69"/>
                <a:gd name="T11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452">
                  <a:moveTo>
                    <a:pt x="69" y="0"/>
                  </a:moveTo>
                  <a:lnTo>
                    <a:pt x="0" y="0"/>
                  </a:lnTo>
                  <a:lnTo>
                    <a:pt x="0" y="452"/>
                  </a:lnTo>
                  <a:lnTo>
                    <a:pt x="69" y="452"/>
                  </a:lnTo>
                  <a:lnTo>
                    <a:pt x="69" y="42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95"/>
            <p:cNvSpPr>
              <a:spLocks noChangeArrowheads="1"/>
            </p:cNvSpPr>
            <p:nvPr/>
          </p:nvSpPr>
          <p:spPr bwMode="auto">
            <a:xfrm>
              <a:off x="4800600" y="5226051"/>
              <a:ext cx="141288" cy="136525"/>
            </a:xfrm>
            <a:prstGeom prst="ellipse">
              <a:avLst/>
            </a:pr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6"/>
            <p:cNvSpPr/>
            <p:nvPr/>
          </p:nvSpPr>
          <p:spPr bwMode="auto">
            <a:xfrm>
              <a:off x="6324600" y="3522664"/>
              <a:ext cx="2376488" cy="1827213"/>
            </a:xfrm>
            <a:custGeom>
              <a:avLst/>
              <a:gdLst>
                <a:gd name="T0" fmla="*/ 260 w 390"/>
                <a:gd name="T1" fmla="*/ 282 h 308"/>
                <a:gd name="T2" fmla="*/ 241 w 390"/>
                <a:gd name="T3" fmla="*/ 257 h 308"/>
                <a:gd name="T4" fmla="*/ 243 w 390"/>
                <a:gd name="T5" fmla="*/ 245 h 308"/>
                <a:gd name="T6" fmla="*/ 261 w 390"/>
                <a:gd name="T7" fmla="*/ 245 h 308"/>
                <a:gd name="T8" fmla="*/ 287 w 390"/>
                <a:gd name="T9" fmla="*/ 219 h 308"/>
                <a:gd name="T10" fmla="*/ 261 w 390"/>
                <a:gd name="T11" fmla="*/ 193 h 308"/>
                <a:gd name="T12" fmla="*/ 243 w 390"/>
                <a:gd name="T13" fmla="*/ 193 h 308"/>
                <a:gd name="T14" fmla="*/ 243 w 390"/>
                <a:gd name="T15" fmla="*/ 180 h 308"/>
                <a:gd name="T16" fmla="*/ 284 w 390"/>
                <a:gd name="T17" fmla="*/ 180 h 308"/>
                <a:gd name="T18" fmla="*/ 310 w 390"/>
                <a:gd name="T19" fmla="*/ 155 h 308"/>
                <a:gd name="T20" fmla="*/ 284 w 390"/>
                <a:gd name="T21" fmla="*/ 129 h 308"/>
                <a:gd name="T22" fmla="*/ 243 w 390"/>
                <a:gd name="T23" fmla="*/ 129 h 308"/>
                <a:gd name="T24" fmla="*/ 241 w 390"/>
                <a:gd name="T25" fmla="*/ 116 h 308"/>
                <a:gd name="T26" fmla="*/ 364 w 390"/>
                <a:gd name="T27" fmla="*/ 116 h 308"/>
                <a:gd name="T28" fmla="*/ 390 w 390"/>
                <a:gd name="T29" fmla="*/ 90 h 308"/>
                <a:gd name="T30" fmla="*/ 364 w 390"/>
                <a:gd name="T31" fmla="*/ 65 h 308"/>
                <a:gd name="T32" fmla="*/ 179 w 390"/>
                <a:gd name="T33" fmla="*/ 65 h 308"/>
                <a:gd name="T34" fmla="*/ 176 w 390"/>
                <a:gd name="T35" fmla="*/ 64 h 308"/>
                <a:gd name="T36" fmla="*/ 112 w 390"/>
                <a:gd name="T37" fmla="*/ 64 h 308"/>
                <a:gd name="T38" fmla="*/ 124 w 390"/>
                <a:gd name="T39" fmla="*/ 52 h 308"/>
                <a:gd name="T40" fmla="*/ 175 w 390"/>
                <a:gd name="T41" fmla="*/ 52 h 308"/>
                <a:gd name="T42" fmla="*/ 213 w 390"/>
                <a:gd name="T43" fmla="*/ 14 h 308"/>
                <a:gd name="T44" fmla="*/ 213 w 390"/>
                <a:gd name="T45" fmla="*/ 2 h 308"/>
                <a:gd name="T46" fmla="*/ 213 w 390"/>
                <a:gd name="T47" fmla="*/ 0 h 308"/>
                <a:gd name="T48" fmla="*/ 165 w 390"/>
                <a:gd name="T49" fmla="*/ 0 h 308"/>
                <a:gd name="T50" fmla="*/ 166 w 390"/>
                <a:gd name="T51" fmla="*/ 0 h 308"/>
                <a:gd name="T52" fmla="*/ 102 w 390"/>
                <a:gd name="T53" fmla="*/ 0 h 308"/>
                <a:gd name="T54" fmla="*/ 16 w 390"/>
                <a:gd name="T55" fmla="*/ 85 h 308"/>
                <a:gd name="T56" fmla="*/ 18 w 390"/>
                <a:gd name="T57" fmla="*/ 85 h 308"/>
                <a:gd name="T58" fmla="*/ 0 w 390"/>
                <a:gd name="T59" fmla="*/ 132 h 308"/>
                <a:gd name="T60" fmla="*/ 0 w 390"/>
                <a:gd name="T61" fmla="*/ 241 h 308"/>
                <a:gd name="T62" fmla="*/ 67 w 390"/>
                <a:gd name="T63" fmla="*/ 308 h 308"/>
                <a:gd name="T64" fmla="*/ 112 w 390"/>
                <a:gd name="T65" fmla="*/ 308 h 308"/>
                <a:gd name="T66" fmla="*/ 176 w 390"/>
                <a:gd name="T67" fmla="*/ 308 h 308"/>
                <a:gd name="T68" fmla="*/ 234 w 390"/>
                <a:gd name="T69" fmla="*/ 308 h 308"/>
                <a:gd name="T70" fmla="*/ 260 w 390"/>
                <a:gd name="T71" fmla="*/ 28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0" h="308">
                  <a:moveTo>
                    <a:pt x="260" y="282"/>
                  </a:moveTo>
                  <a:cubicBezTo>
                    <a:pt x="260" y="270"/>
                    <a:pt x="252" y="260"/>
                    <a:pt x="241" y="257"/>
                  </a:cubicBezTo>
                  <a:cubicBezTo>
                    <a:pt x="242" y="253"/>
                    <a:pt x="243" y="249"/>
                    <a:pt x="243" y="245"/>
                  </a:cubicBezTo>
                  <a:cubicBezTo>
                    <a:pt x="261" y="245"/>
                    <a:pt x="261" y="245"/>
                    <a:pt x="261" y="245"/>
                  </a:cubicBezTo>
                  <a:cubicBezTo>
                    <a:pt x="275" y="245"/>
                    <a:pt x="287" y="233"/>
                    <a:pt x="287" y="219"/>
                  </a:cubicBezTo>
                  <a:cubicBezTo>
                    <a:pt x="287" y="204"/>
                    <a:pt x="275" y="193"/>
                    <a:pt x="261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84" y="180"/>
                    <a:pt x="284" y="180"/>
                    <a:pt x="284" y="180"/>
                  </a:cubicBezTo>
                  <a:cubicBezTo>
                    <a:pt x="299" y="180"/>
                    <a:pt x="310" y="169"/>
                    <a:pt x="310" y="155"/>
                  </a:cubicBezTo>
                  <a:cubicBezTo>
                    <a:pt x="310" y="140"/>
                    <a:pt x="299" y="129"/>
                    <a:pt x="284" y="129"/>
                  </a:cubicBezTo>
                  <a:cubicBezTo>
                    <a:pt x="243" y="129"/>
                    <a:pt x="243" y="129"/>
                    <a:pt x="243" y="129"/>
                  </a:cubicBezTo>
                  <a:cubicBezTo>
                    <a:pt x="243" y="124"/>
                    <a:pt x="242" y="120"/>
                    <a:pt x="241" y="116"/>
                  </a:cubicBezTo>
                  <a:cubicBezTo>
                    <a:pt x="364" y="116"/>
                    <a:pt x="364" y="116"/>
                    <a:pt x="364" y="116"/>
                  </a:cubicBezTo>
                  <a:cubicBezTo>
                    <a:pt x="379" y="116"/>
                    <a:pt x="390" y="105"/>
                    <a:pt x="390" y="90"/>
                  </a:cubicBezTo>
                  <a:cubicBezTo>
                    <a:pt x="390" y="76"/>
                    <a:pt x="379" y="65"/>
                    <a:pt x="364" y="65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78" y="64"/>
                    <a:pt x="177" y="64"/>
                    <a:pt x="176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96" y="52"/>
                    <a:pt x="213" y="35"/>
                    <a:pt x="213" y="14"/>
                  </a:cubicBezTo>
                  <a:cubicBezTo>
                    <a:pt x="213" y="2"/>
                    <a:pt x="213" y="2"/>
                    <a:pt x="213" y="2"/>
                  </a:cubicBezTo>
                  <a:cubicBezTo>
                    <a:pt x="213" y="1"/>
                    <a:pt x="213" y="0"/>
                    <a:pt x="213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7" y="97"/>
                    <a:pt x="0" y="114"/>
                    <a:pt x="0" y="1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78"/>
                    <a:pt x="30" y="308"/>
                    <a:pt x="67" y="308"/>
                  </a:cubicBezTo>
                  <a:cubicBezTo>
                    <a:pt x="112" y="308"/>
                    <a:pt x="112" y="308"/>
                    <a:pt x="112" y="308"/>
                  </a:cubicBezTo>
                  <a:cubicBezTo>
                    <a:pt x="176" y="308"/>
                    <a:pt x="176" y="308"/>
                    <a:pt x="176" y="308"/>
                  </a:cubicBezTo>
                  <a:cubicBezTo>
                    <a:pt x="234" y="308"/>
                    <a:pt x="234" y="308"/>
                    <a:pt x="234" y="308"/>
                  </a:cubicBezTo>
                  <a:cubicBezTo>
                    <a:pt x="248" y="308"/>
                    <a:pt x="260" y="296"/>
                    <a:pt x="260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6"/>
            <p:cNvSpPr/>
            <p:nvPr/>
          </p:nvSpPr>
          <p:spPr bwMode="auto">
            <a:xfrm>
              <a:off x="5562600" y="4271964"/>
              <a:ext cx="523875" cy="1001712"/>
            </a:xfrm>
            <a:custGeom>
              <a:avLst/>
              <a:gdLst>
                <a:gd name="T0" fmla="*/ 86 w 86"/>
                <a:gd name="T1" fmla="*/ 0 h 367"/>
                <a:gd name="T2" fmla="*/ 86 w 86"/>
                <a:gd name="T3" fmla="*/ 357 h 367"/>
                <a:gd name="T4" fmla="*/ 75 w 86"/>
                <a:gd name="T5" fmla="*/ 367 h 367"/>
                <a:gd name="T6" fmla="*/ 10 w 86"/>
                <a:gd name="T7" fmla="*/ 367 h 367"/>
                <a:gd name="T8" fmla="*/ 0 w 86"/>
                <a:gd name="T9" fmla="*/ 357 h 367"/>
                <a:gd name="T10" fmla="*/ 0 w 86"/>
                <a:gd name="T11" fmla="*/ 0 h 367"/>
                <a:gd name="T12" fmla="*/ 86 w 86"/>
                <a:gd name="T1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367">
                  <a:moveTo>
                    <a:pt x="86" y="0"/>
                  </a:moveTo>
                  <a:cubicBezTo>
                    <a:pt x="86" y="357"/>
                    <a:pt x="86" y="357"/>
                    <a:pt x="86" y="357"/>
                  </a:cubicBezTo>
                  <a:cubicBezTo>
                    <a:pt x="86" y="363"/>
                    <a:pt x="81" y="367"/>
                    <a:pt x="75" y="367"/>
                  </a:cubicBezTo>
                  <a:cubicBezTo>
                    <a:pt x="10" y="367"/>
                    <a:pt x="10" y="367"/>
                    <a:pt x="10" y="367"/>
                  </a:cubicBezTo>
                  <a:cubicBezTo>
                    <a:pt x="4" y="367"/>
                    <a:pt x="0" y="363"/>
                    <a:pt x="0" y="3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8"/>
            <p:cNvSpPr/>
            <p:nvPr/>
          </p:nvSpPr>
          <p:spPr bwMode="auto">
            <a:xfrm>
              <a:off x="5611813" y="4271964"/>
              <a:ext cx="474663" cy="1001712"/>
            </a:xfrm>
            <a:custGeom>
              <a:avLst/>
              <a:gdLst>
                <a:gd name="T0" fmla="*/ 78 w 78"/>
                <a:gd name="T1" fmla="*/ 0 h 367"/>
                <a:gd name="T2" fmla="*/ 78 w 78"/>
                <a:gd name="T3" fmla="*/ 357 h 367"/>
                <a:gd name="T4" fmla="*/ 68 w 78"/>
                <a:gd name="T5" fmla="*/ 367 h 367"/>
                <a:gd name="T6" fmla="*/ 9 w 78"/>
                <a:gd name="T7" fmla="*/ 367 h 367"/>
                <a:gd name="T8" fmla="*/ 0 w 78"/>
                <a:gd name="T9" fmla="*/ 357 h 367"/>
                <a:gd name="T10" fmla="*/ 0 w 78"/>
                <a:gd name="T11" fmla="*/ 0 h 367"/>
                <a:gd name="T12" fmla="*/ 78 w 78"/>
                <a:gd name="T1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67">
                  <a:moveTo>
                    <a:pt x="78" y="0"/>
                  </a:moveTo>
                  <a:cubicBezTo>
                    <a:pt x="78" y="357"/>
                    <a:pt x="78" y="357"/>
                    <a:pt x="78" y="357"/>
                  </a:cubicBezTo>
                  <a:cubicBezTo>
                    <a:pt x="78" y="363"/>
                    <a:pt x="73" y="367"/>
                    <a:pt x="68" y="367"/>
                  </a:cubicBezTo>
                  <a:cubicBezTo>
                    <a:pt x="9" y="367"/>
                    <a:pt x="9" y="367"/>
                    <a:pt x="9" y="367"/>
                  </a:cubicBezTo>
                  <a:cubicBezTo>
                    <a:pt x="4" y="367"/>
                    <a:pt x="0" y="363"/>
                    <a:pt x="0" y="3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7216368" y="2183179"/>
            <a:ext cx="4621213" cy="3883026"/>
            <a:chOff x="7102475" y="2473325"/>
            <a:chExt cx="4621213" cy="3883026"/>
          </a:xfrm>
        </p:grpSpPr>
        <p:sp>
          <p:nvSpPr>
            <p:cNvPr id="27" name="Freeform 5"/>
            <p:cNvSpPr/>
            <p:nvPr/>
          </p:nvSpPr>
          <p:spPr bwMode="auto">
            <a:xfrm>
              <a:off x="7170738" y="2484438"/>
              <a:ext cx="4541838" cy="3217863"/>
            </a:xfrm>
            <a:custGeom>
              <a:avLst/>
              <a:gdLst>
                <a:gd name="T0" fmla="*/ 8 w 1321"/>
                <a:gd name="T1" fmla="*/ 934 h 936"/>
                <a:gd name="T2" fmla="*/ 155 w 1321"/>
                <a:gd name="T3" fmla="*/ 699 h 936"/>
                <a:gd name="T4" fmla="*/ 262 w 1321"/>
                <a:gd name="T5" fmla="*/ 679 h 936"/>
                <a:gd name="T6" fmla="*/ 264 w 1321"/>
                <a:gd name="T7" fmla="*/ 678 h 936"/>
                <a:gd name="T8" fmla="*/ 350 w 1321"/>
                <a:gd name="T9" fmla="*/ 553 h 936"/>
                <a:gd name="T10" fmla="*/ 455 w 1321"/>
                <a:gd name="T11" fmla="*/ 615 h 936"/>
                <a:gd name="T12" fmla="*/ 460 w 1321"/>
                <a:gd name="T13" fmla="*/ 614 h 936"/>
                <a:gd name="T14" fmla="*/ 586 w 1321"/>
                <a:gd name="T15" fmla="*/ 417 h 936"/>
                <a:gd name="T16" fmla="*/ 722 w 1321"/>
                <a:gd name="T17" fmla="*/ 523 h 936"/>
                <a:gd name="T18" fmla="*/ 728 w 1321"/>
                <a:gd name="T19" fmla="*/ 522 h 936"/>
                <a:gd name="T20" fmla="*/ 1320 w 1321"/>
                <a:gd name="T21" fmla="*/ 8 h 936"/>
                <a:gd name="T22" fmla="*/ 1320 w 1321"/>
                <a:gd name="T23" fmla="*/ 2 h 936"/>
                <a:gd name="T24" fmla="*/ 1314 w 1321"/>
                <a:gd name="T25" fmla="*/ 2 h 936"/>
                <a:gd name="T26" fmla="*/ 725 w 1321"/>
                <a:gd name="T27" fmla="*/ 514 h 936"/>
                <a:gd name="T28" fmla="*/ 587 w 1321"/>
                <a:gd name="T29" fmla="*/ 408 h 936"/>
                <a:gd name="T30" fmla="*/ 584 w 1321"/>
                <a:gd name="T31" fmla="*/ 407 h 936"/>
                <a:gd name="T32" fmla="*/ 582 w 1321"/>
                <a:gd name="T33" fmla="*/ 409 h 936"/>
                <a:gd name="T34" fmla="*/ 456 w 1321"/>
                <a:gd name="T35" fmla="*/ 606 h 936"/>
                <a:gd name="T36" fmla="*/ 351 w 1321"/>
                <a:gd name="T37" fmla="*/ 544 h 936"/>
                <a:gd name="T38" fmla="*/ 346 w 1321"/>
                <a:gd name="T39" fmla="*/ 545 h 936"/>
                <a:gd name="T40" fmla="*/ 259 w 1321"/>
                <a:gd name="T41" fmla="*/ 672 h 936"/>
                <a:gd name="T42" fmla="*/ 152 w 1321"/>
                <a:gd name="T43" fmla="*/ 691 h 936"/>
                <a:gd name="T44" fmla="*/ 150 w 1321"/>
                <a:gd name="T45" fmla="*/ 693 h 936"/>
                <a:gd name="T46" fmla="*/ 2 w 1321"/>
                <a:gd name="T47" fmla="*/ 929 h 936"/>
                <a:gd name="T48" fmla="*/ 3 w 1321"/>
                <a:gd name="T49" fmla="*/ 935 h 936"/>
                <a:gd name="T50" fmla="*/ 8 w 1321"/>
                <a:gd name="T51" fmla="*/ 9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21" h="936">
                  <a:moveTo>
                    <a:pt x="8" y="934"/>
                  </a:moveTo>
                  <a:cubicBezTo>
                    <a:pt x="155" y="699"/>
                    <a:pt x="155" y="699"/>
                    <a:pt x="155" y="699"/>
                  </a:cubicBezTo>
                  <a:cubicBezTo>
                    <a:pt x="262" y="679"/>
                    <a:pt x="262" y="679"/>
                    <a:pt x="262" y="679"/>
                  </a:cubicBezTo>
                  <a:cubicBezTo>
                    <a:pt x="263" y="679"/>
                    <a:pt x="264" y="679"/>
                    <a:pt x="264" y="678"/>
                  </a:cubicBezTo>
                  <a:cubicBezTo>
                    <a:pt x="350" y="553"/>
                    <a:pt x="350" y="553"/>
                    <a:pt x="350" y="553"/>
                  </a:cubicBezTo>
                  <a:cubicBezTo>
                    <a:pt x="455" y="615"/>
                    <a:pt x="455" y="615"/>
                    <a:pt x="455" y="615"/>
                  </a:cubicBezTo>
                  <a:cubicBezTo>
                    <a:pt x="457" y="616"/>
                    <a:pt x="459" y="615"/>
                    <a:pt x="460" y="614"/>
                  </a:cubicBezTo>
                  <a:cubicBezTo>
                    <a:pt x="586" y="417"/>
                    <a:pt x="586" y="417"/>
                    <a:pt x="586" y="417"/>
                  </a:cubicBezTo>
                  <a:cubicBezTo>
                    <a:pt x="722" y="523"/>
                    <a:pt x="722" y="523"/>
                    <a:pt x="722" y="523"/>
                  </a:cubicBezTo>
                  <a:cubicBezTo>
                    <a:pt x="724" y="524"/>
                    <a:pt x="726" y="524"/>
                    <a:pt x="728" y="522"/>
                  </a:cubicBezTo>
                  <a:cubicBezTo>
                    <a:pt x="1320" y="8"/>
                    <a:pt x="1320" y="8"/>
                    <a:pt x="1320" y="8"/>
                  </a:cubicBezTo>
                  <a:cubicBezTo>
                    <a:pt x="1321" y="6"/>
                    <a:pt x="1321" y="4"/>
                    <a:pt x="1320" y="2"/>
                  </a:cubicBezTo>
                  <a:cubicBezTo>
                    <a:pt x="1318" y="0"/>
                    <a:pt x="1316" y="0"/>
                    <a:pt x="1314" y="2"/>
                  </a:cubicBezTo>
                  <a:cubicBezTo>
                    <a:pt x="725" y="514"/>
                    <a:pt x="725" y="514"/>
                    <a:pt x="725" y="514"/>
                  </a:cubicBezTo>
                  <a:cubicBezTo>
                    <a:pt x="587" y="408"/>
                    <a:pt x="587" y="408"/>
                    <a:pt x="587" y="408"/>
                  </a:cubicBezTo>
                  <a:cubicBezTo>
                    <a:pt x="586" y="408"/>
                    <a:pt x="585" y="407"/>
                    <a:pt x="584" y="407"/>
                  </a:cubicBezTo>
                  <a:cubicBezTo>
                    <a:pt x="583" y="408"/>
                    <a:pt x="582" y="408"/>
                    <a:pt x="582" y="409"/>
                  </a:cubicBezTo>
                  <a:cubicBezTo>
                    <a:pt x="456" y="606"/>
                    <a:pt x="456" y="606"/>
                    <a:pt x="456" y="606"/>
                  </a:cubicBezTo>
                  <a:cubicBezTo>
                    <a:pt x="351" y="544"/>
                    <a:pt x="351" y="544"/>
                    <a:pt x="351" y="544"/>
                  </a:cubicBezTo>
                  <a:cubicBezTo>
                    <a:pt x="349" y="543"/>
                    <a:pt x="347" y="543"/>
                    <a:pt x="346" y="545"/>
                  </a:cubicBezTo>
                  <a:cubicBezTo>
                    <a:pt x="259" y="672"/>
                    <a:pt x="259" y="672"/>
                    <a:pt x="259" y="672"/>
                  </a:cubicBezTo>
                  <a:cubicBezTo>
                    <a:pt x="152" y="691"/>
                    <a:pt x="152" y="691"/>
                    <a:pt x="152" y="691"/>
                  </a:cubicBezTo>
                  <a:cubicBezTo>
                    <a:pt x="151" y="692"/>
                    <a:pt x="150" y="692"/>
                    <a:pt x="150" y="693"/>
                  </a:cubicBezTo>
                  <a:cubicBezTo>
                    <a:pt x="2" y="929"/>
                    <a:pt x="2" y="929"/>
                    <a:pt x="2" y="929"/>
                  </a:cubicBezTo>
                  <a:cubicBezTo>
                    <a:pt x="0" y="931"/>
                    <a:pt x="1" y="934"/>
                    <a:pt x="3" y="935"/>
                  </a:cubicBezTo>
                  <a:cubicBezTo>
                    <a:pt x="5" y="936"/>
                    <a:pt x="7" y="935"/>
                    <a:pt x="8" y="934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7758113" y="5121275"/>
              <a:ext cx="223838" cy="568325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8205788" y="4914900"/>
              <a:ext cx="223838" cy="7747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8653463" y="5100638"/>
              <a:ext cx="222250" cy="588963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8653463" y="5100638"/>
              <a:ext cx="222250" cy="588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9099550" y="4437063"/>
              <a:ext cx="223838" cy="1252538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9099550" y="4437063"/>
              <a:ext cx="223838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9547225" y="4660900"/>
              <a:ext cx="223838" cy="10287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9993313" y="4200525"/>
              <a:ext cx="223838" cy="1489075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9993313" y="4200525"/>
              <a:ext cx="223838" cy="1489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10437813" y="3779838"/>
              <a:ext cx="222250" cy="1909763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10883900" y="3349625"/>
              <a:ext cx="223838" cy="2339975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1337925" y="3048000"/>
              <a:ext cx="223838" cy="26416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11352213" y="2473325"/>
              <a:ext cx="371475" cy="374650"/>
            </a:xfrm>
            <a:custGeom>
              <a:avLst/>
              <a:gdLst>
                <a:gd name="T0" fmla="*/ 5 w 108"/>
                <a:gd name="T1" fmla="*/ 28 h 109"/>
                <a:gd name="T2" fmla="*/ 55 w 108"/>
                <a:gd name="T3" fmla="*/ 18 h 109"/>
                <a:gd name="T4" fmla="*/ 99 w 108"/>
                <a:gd name="T5" fmla="*/ 10 h 109"/>
                <a:gd name="T6" fmla="*/ 90 w 108"/>
                <a:gd name="T7" fmla="*/ 54 h 109"/>
                <a:gd name="T8" fmla="*/ 80 w 108"/>
                <a:gd name="T9" fmla="*/ 103 h 109"/>
                <a:gd name="T10" fmla="*/ 84 w 108"/>
                <a:gd name="T11" fmla="*/ 108 h 109"/>
                <a:gd name="T12" fmla="*/ 88 w 108"/>
                <a:gd name="T13" fmla="*/ 105 h 109"/>
                <a:gd name="T14" fmla="*/ 98 w 108"/>
                <a:gd name="T15" fmla="*/ 55 h 109"/>
                <a:gd name="T16" fmla="*/ 108 w 108"/>
                <a:gd name="T17" fmla="*/ 5 h 109"/>
                <a:gd name="T18" fmla="*/ 107 w 108"/>
                <a:gd name="T19" fmla="*/ 2 h 109"/>
                <a:gd name="T20" fmla="*/ 103 w 108"/>
                <a:gd name="T21" fmla="*/ 1 h 109"/>
                <a:gd name="T22" fmla="*/ 53 w 108"/>
                <a:gd name="T23" fmla="*/ 10 h 109"/>
                <a:gd name="T24" fmla="*/ 3 w 108"/>
                <a:gd name="T25" fmla="*/ 20 h 109"/>
                <a:gd name="T26" fmla="*/ 0 w 108"/>
                <a:gd name="T27" fmla="*/ 25 h 109"/>
                <a:gd name="T28" fmla="*/ 5 w 108"/>
                <a:gd name="T29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109">
                  <a:moveTo>
                    <a:pt x="5" y="28"/>
                  </a:moveTo>
                  <a:cubicBezTo>
                    <a:pt x="55" y="18"/>
                    <a:pt x="55" y="18"/>
                    <a:pt x="55" y="18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0" y="106"/>
                    <a:pt x="81" y="108"/>
                    <a:pt x="84" y="108"/>
                  </a:cubicBezTo>
                  <a:cubicBezTo>
                    <a:pt x="86" y="109"/>
                    <a:pt x="88" y="107"/>
                    <a:pt x="88" y="10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3"/>
                    <a:pt x="107" y="2"/>
                  </a:cubicBezTo>
                  <a:cubicBezTo>
                    <a:pt x="106" y="1"/>
                    <a:pt x="104" y="0"/>
                    <a:pt x="103" y="1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1" y="27"/>
                    <a:pt x="3" y="28"/>
                    <a:pt x="5" y="28"/>
                  </a:cubicBez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19"/>
            <p:cNvSpPr>
              <a:spLocks noChangeArrowheads="1"/>
            </p:cNvSpPr>
            <p:nvPr/>
          </p:nvSpPr>
          <p:spPr bwMode="auto">
            <a:xfrm>
              <a:off x="7115175" y="5624513"/>
              <a:ext cx="13176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7102475" y="5610225"/>
              <a:ext cx="157163" cy="158750"/>
            </a:xfrm>
            <a:custGeom>
              <a:avLst/>
              <a:gdLst>
                <a:gd name="T0" fmla="*/ 42 w 46"/>
                <a:gd name="T1" fmla="*/ 23 h 46"/>
                <a:gd name="T2" fmla="*/ 38 w 46"/>
                <a:gd name="T3" fmla="*/ 23 h 46"/>
                <a:gd name="T4" fmla="*/ 34 w 46"/>
                <a:gd name="T5" fmla="*/ 34 h 46"/>
                <a:gd name="T6" fmla="*/ 23 w 46"/>
                <a:gd name="T7" fmla="*/ 38 h 46"/>
                <a:gd name="T8" fmla="*/ 12 w 46"/>
                <a:gd name="T9" fmla="*/ 34 h 46"/>
                <a:gd name="T10" fmla="*/ 8 w 46"/>
                <a:gd name="T11" fmla="*/ 23 h 46"/>
                <a:gd name="T12" fmla="*/ 12 w 46"/>
                <a:gd name="T13" fmla="*/ 12 h 46"/>
                <a:gd name="T14" fmla="*/ 23 w 46"/>
                <a:gd name="T15" fmla="*/ 8 h 46"/>
                <a:gd name="T16" fmla="*/ 34 w 46"/>
                <a:gd name="T17" fmla="*/ 12 h 46"/>
                <a:gd name="T18" fmla="*/ 38 w 46"/>
                <a:gd name="T19" fmla="*/ 23 h 46"/>
                <a:gd name="T20" fmla="*/ 42 w 46"/>
                <a:gd name="T21" fmla="*/ 23 h 46"/>
                <a:gd name="T22" fmla="*/ 46 w 46"/>
                <a:gd name="T23" fmla="*/ 23 h 46"/>
                <a:gd name="T24" fmla="*/ 23 w 46"/>
                <a:gd name="T25" fmla="*/ 0 h 46"/>
                <a:gd name="T26" fmla="*/ 0 w 46"/>
                <a:gd name="T27" fmla="*/ 23 h 46"/>
                <a:gd name="T28" fmla="*/ 23 w 46"/>
                <a:gd name="T29" fmla="*/ 46 h 46"/>
                <a:gd name="T30" fmla="*/ 46 w 46"/>
                <a:gd name="T31" fmla="*/ 23 h 46"/>
                <a:gd name="T32" fmla="*/ 42 w 46"/>
                <a:gd name="T3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6">
                  <a:moveTo>
                    <a:pt x="42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7"/>
                    <a:pt x="37" y="31"/>
                    <a:pt x="34" y="34"/>
                  </a:cubicBezTo>
                  <a:cubicBezTo>
                    <a:pt x="31" y="37"/>
                    <a:pt x="27" y="38"/>
                    <a:pt x="23" y="38"/>
                  </a:cubicBezTo>
                  <a:cubicBezTo>
                    <a:pt x="19" y="38"/>
                    <a:pt x="15" y="37"/>
                    <a:pt x="12" y="34"/>
                  </a:cubicBezTo>
                  <a:cubicBezTo>
                    <a:pt x="9" y="31"/>
                    <a:pt x="8" y="27"/>
                    <a:pt x="8" y="23"/>
                  </a:cubicBezTo>
                  <a:cubicBezTo>
                    <a:pt x="8" y="19"/>
                    <a:pt x="9" y="15"/>
                    <a:pt x="12" y="12"/>
                  </a:cubicBezTo>
                  <a:cubicBezTo>
                    <a:pt x="15" y="9"/>
                    <a:pt x="19" y="8"/>
                    <a:pt x="23" y="8"/>
                  </a:cubicBezTo>
                  <a:cubicBezTo>
                    <a:pt x="27" y="8"/>
                    <a:pt x="31" y="9"/>
                    <a:pt x="34" y="12"/>
                  </a:cubicBezTo>
                  <a:cubicBezTo>
                    <a:pt x="37" y="15"/>
                    <a:pt x="38" y="19"/>
                    <a:pt x="38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7639050" y="4811713"/>
              <a:ext cx="130175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7624763" y="4799013"/>
              <a:ext cx="158750" cy="157163"/>
            </a:xfrm>
            <a:custGeom>
              <a:avLst/>
              <a:gdLst>
                <a:gd name="T0" fmla="*/ 42 w 46"/>
                <a:gd name="T1" fmla="*/ 23 h 46"/>
                <a:gd name="T2" fmla="*/ 38 w 46"/>
                <a:gd name="T3" fmla="*/ 23 h 46"/>
                <a:gd name="T4" fmla="*/ 34 w 46"/>
                <a:gd name="T5" fmla="*/ 34 h 46"/>
                <a:gd name="T6" fmla="*/ 23 w 46"/>
                <a:gd name="T7" fmla="*/ 38 h 46"/>
                <a:gd name="T8" fmla="*/ 12 w 46"/>
                <a:gd name="T9" fmla="*/ 34 h 46"/>
                <a:gd name="T10" fmla="*/ 8 w 46"/>
                <a:gd name="T11" fmla="*/ 23 h 46"/>
                <a:gd name="T12" fmla="*/ 12 w 46"/>
                <a:gd name="T13" fmla="*/ 12 h 46"/>
                <a:gd name="T14" fmla="*/ 23 w 46"/>
                <a:gd name="T15" fmla="*/ 8 h 46"/>
                <a:gd name="T16" fmla="*/ 34 w 46"/>
                <a:gd name="T17" fmla="*/ 12 h 46"/>
                <a:gd name="T18" fmla="*/ 38 w 46"/>
                <a:gd name="T19" fmla="*/ 23 h 46"/>
                <a:gd name="T20" fmla="*/ 42 w 46"/>
                <a:gd name="T21" fmla="*/ 23 h 46"/>
                <a:gd name="T22" fmla="*/ 46 w 46"/>
                <a:gd name="T23" fmla="*/ 23 h 46"/>
                <a:gd name="T24" fmla="*/ 23 w 46"/>
                <a:gd name="T25" fmla="*/ 0 h 46"/>
                <a:gd name="T26" fmla="*/ 0 w 46"/>
                <a:gd name="T27" fmla="*/ 23 h 46"/>
                <a:gd name="T28" fmla="*/ 23 w 46"/>
                <a:gd name="T29" fmla="*/ 46 h 46"/>
                <a:gd name="T30" fmla="*/ 46 w 46"/>
                <a:gd name="T31" fmla="*/ 23 h 46"/>
                <a:gd name="T32" fmla="*/ 42 w 46"/>
                <a:gd name="T3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46">
                  <a:moveTo>
                    <a:pt x="42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7"/>
                    <a:pt x="37" y="31"/>
                    <a:pt x="34" y="34"/>
                  </a:cubicBezTo>
                  <a:cubicBezTo>
                    <a:pt x="31" y="37"/>
                    <a:pt x="27" y="38"/>
                    <a:pt x="23" y="38"/>
                  </a:cubicBezTo>
                  <a:cubicBezTo>
                    <a:pt x="19" y="38"/>
                    <a:pt x="15" y="37"/>
                    <a:pt x="12" y="34"/>
                  </a:cubicBezTo>
                  <a:cubicBezTo>
                    <a:pt x="9" y="31"/>
                    <a:pt x="8" y="27"/>
                    <a:pt x="8" y="23"/>
                  </a:cubicBezTo>
                  <a:cubicBezTo>
                    <a:pt x="8" y="19"/>
                    <a:pt x="9" y="15"/>
                    <a:pt x="12" y="12"/>
                  </a:cubicBezTo>
                  <a:cubicBezTo>
                    <a:pt x="15" y="9"/>
                    <a:pt x="19" y="8"/>
                    <a:pt x="23" y="8"/>
                  </a:cubicBezTo>
                  <a:cubicBezTo>
                    <a:pt x="27" y="8"/>
                    <a:pt x="31" y="9"/>
                    <a:pt x="34" y="12"/>
                  </a:cubicBezTo>
                  <a:cubicBezTo>
                    <a:pt x="37" y="15"/>
                    <a:pt x="38" y="19"/>
                    <a:pt x="38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23"/>
            <p:cNvSpPr>
              <a:spLocks noChangeArrowheads="1"/>
            </p:cNvSpPr>
            <p:nvPr/>
          </p:nvSpPr>
          <p:spPr bwMode="auto">
            <a:xfrm>
              <a:off x="7999413" y="4737100"/>
              <a:ext cx="134938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7985125" y="4722813"/>
              <a:ext cx="161925" cy="161925"/>
            </a:xfrm>
            <a:custGeom>
              <a:avLst/>
              <a:gdLst>
                <a:gd name="T0" fmla="*/ 43 w 47"/>
                <a:gd name="T1" fmla="*/ 24 h 47"/>
                <a:gd name="T2" fmla="*/ 39 w 47"/>
                <a:gd name="T3" fmla="*/ 24 h 47"/>
                <a:gd name="T4" fmla="*/ 34 w 47"/>
                <a:gd name="T5" fmla="*/ 35 h 47"/>
                <a:gd name="T6" fmla="*/ 23 w 47"/>
                <a:gd name="T7" fmla="*/ 39 h 47"/>
                <a:gd name="T8" fmla="*/ 12 w 47"/>
                <a:gd name="T9" fmla="*/ 35 h 47"/>
                <a:gd name="T10" fmla="*/ 8 w 47"/>
                <a:gd name="T11" fmla="*/ 24 h 47"/>
                <a:gd name="T12" fmla="*/ 12 w 47"/>
                <a:gd name="T13" fmla="*/ 13 h 47"/>
                <a:gd name="T14" fmla="*/ 23 w 47"/>
                <a:gd name="T15" fmla="*/ 8 h 47"/>
                <a:gd name="T16" fmla="*/ 34 w 47"/>
                <a:gd name="T17" fmla="*/ 13 h 47"/>
                <a:gd name="T18" fmla="*/ 39 w 47"/>
                <a:gd name="T19" fmla="*/ 24 h 47"/>
                <a:gd name="T20" fmla="*/ 43 w 47"/>
                <a:gd name="T21" fmla="*/ 24 h 47"/>
                <a:gd name="T22" fmla="*/ 47 w 47"/>
                <a:gd name="T23" fmla="*/ 24 h 47"/>
                <a:gd name="T24" fmla="*/ 23 w 47"/>
                <a:gd name="T25" fmla="*/ 0 h 47"/>
                <a:gd name="T26" fmla="*/ 0 w 47"/>
                <a:gd name="T27" fmla="*/ 24 h 47"/>
                <a:gd name="T28" fmla="*/ 23 w 47"/>
                <a:gd name="T29" fmla="*/ 47 h 47"/>
                <a:gd name="T30" fmla="*/ 47 w 47"/>
                <a:gd name="T31" fmla="*/ 24 h 47"/>
                <a:gd name="T32" fmla="*/ 43 w 47"/>
                <a:gd name="T3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8"/>
                    <a:pt x="37" y="32"/>
                    <a:pt x="34" y="35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9" y="39"/>
                    <a:pt x="15" y="37"/>
                    <a:pt x="12" y="35"/>
                  </a:cubicBezTo>
                  <a:cubicBezTo>
                    <a:pt x="10" y="32"/>
                    <a:pt x="8" y="28"/>
                    <a:pt x="8" y="24"/>
                  </a:cubicBezTo>
                  <a:cubicBezTo>
                    <a:pt x="8" y="20"/>
                    <a:pt x="10" y="16"/>
                    <a:pt x="12" y="13"/>
                  </a:cubicBezTo>
                  <a:cubicBezTo>
                    <a:pt x="15" y="10"/>
                    <a:pt x="19" y="8"/>
                    <a:pt x="23" y="8"/>
                  </a:cubicBezTo>
                  <a:cubicBezTo>
                    <a:pt x="27" y="8"/>
                    <a:pt x="31" y="10"/>
                    <a:pt x="34" y="13"/>
                  </a:cubicBezTo>
                  <a:cubicBezTo>
                    <a:pt x="37" y="16"/>
                    <a:pt x="39" y="20"/>
                    <a:pt x="39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25"/>
            <p:cNvSpPr>
              <a:spLocks noChangeArrowheads="1"/>
            </p:cNvSpPr>
            <p:nvPr/>
          </p:nvSpPr>
          <p:spPr bwMode="auto">
            <a:xfrm>
              <a:off x="8302625" y="4306888"/>
              <a:ext cx="133350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8288338" y="4292600"/>
              <a:ext cx="161925" cy="161925"/>
            </a:xfrm>
            <a:custGeom>
              <a:avLst/>
              <a:gdLst>
                <a:gd name="T0" fmla="*/ 43 w 47"/>
                <a:gd name="T1" fmla="*/ 23 h 47"/>
                <a:gd name="T2" fmla="*/ 39 w 47"/>
                <a:gd name="T3" fmla="*/ 23 h 47"/>
                <a:gd name="T4" fmla="*/ 34 w 47"/>
                <a:gd name="T5" fmla="*/ 34 h 47"/>
                <a:gd name="T6" fmla="*/ 23 w 47"/>
                <a:gd name="T7" fmla="*/ 39 h 47"/>
                <a:gd name="T8" fmla="*/ 12 w 47"/>
                <a:gd name="T9" fmla="*/ 34 h 47"/>
                <a:gd name="T10" fmla="*/ 8 w 47"/>
                <a:gd name="T11" fmla="*/ 23 h 47"/>
                <a:gd name="T12" fmla="*/ 12 w 47"/>
                <a:gd name="T13" fmla="*/ 13 h 47"/>
                <a:gd name="T14" fmla="*/ 23 w 47"/>
                <a:gd name="T15" fmla="*/ 8 h 47"/>
                <a:gd name="T16" fmla="*/ 34 w 47"/>
                <a:gd name="T17" fmla="*/ 13 h 47"/>
                <a:gd name="T18" fmla="*/ 39 w 47"/>
                <a:gd name="T19" fmla="*/ 23 h 47"/>
                <a:gd name="T20" fmla="*/ 43 w 47"/>
                <a:gd name="T21" fmla="*/ 23 h 47"/>
                <a:gd name="T22" fmla="*/ 47 w 47"/>
                <a:gd name="T23" fmla="*/ 23 h 47"/>
                <a:gd name="T24" fmla="*/ 23 w 47"/>
                <a:gd name="T25" fmla="*/ 0 h 47"/>
                <a:gd name="T26" fmla="*/ 0 w 47"/>
                <a:gd name="T27" fmla="*/ 23 h 47"/>
                <a:gd name="T28" fmla="*/ 23 w 47"/>
                <a:gd name="T29" fmla="*/ 47 h 47"/>
                <a:gd name="T30" fmla="*/ 47 w 47"/>
                <a:gd name="T31" fmla="*/ 23 h 47"/>
                <a:gd name="T32" fmla="*/ 43 w 47"/>
                <a:gd name="T3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3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9" y="28"/>
                    <a:pt x="37" y="31"/>
                    <a:pt x="34" y="34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9" y="39"/>
                    <a:pt x="15" y="37"/>
                    <a:pt x="12" y="34"/>
                  </a:cubicBezTo>
                  <a:cubicBezTo>
                    <a:pt x="10" y="31"/>
                    <a:pt x="8" y="28"/>
                    <a:pt x="8" y="23"/>
                  </a:cubicBezTo>
                  <a:cubicBezTo>
                    <a:pt x="8" y="19"/>
                    <a:pt x="10" y="15"/>
                    <a:pt x="12" y="13"/>
                  </a:cubicBezTo>
                  <a:cubicBezTo>
                    <a:pt x="15" y="10"/>
                    <a:pt x="19" y="8"/>
                    <a:pt x="23" y="8"/>
                  </a:cubicBezTo>
                  <a:cubicBezTo>
                    <a:pt x="27" y="8"/>
                    <a:pt x="31" y="10"/>
                    <a:pt x="34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27"/>
            <p:cNvSpPr>
              <a:spLocks noChangeArrowheads="1"/>
            </p:cNvSpPr>
            <p:nvPr/>
          </p:nvSpPr>
          <p:spPr bwMode="auto">
            <a:xfrm>
              <a:off x="8677275" y="4513263"/>
              <a:ext cx="133350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8662988" y="4498975"/>
              <a:ext cx="161925" cy="161925"/>
            </a:xfrm>
            <a:custGeom>
              <a:avLst/>
              <a:gdLst>
                <a:gd name="T0" fmla="*/ 43 w 47"/>
                <a:gd name="T1" fmla="*/ 23 h 47"/>
                <a:gd name="T2" fmla="*/ 39 w 47"/>
                <a:gd name="T3" fmla="*/ 23 h 47"/>
                <a:gd name="T4" fmla="*/ 34 w 47"/>
                <a:gd name="T5" fmla="*/ 34 h 47"/>
                <a:gd name="T6" fmla="*/ 24 w 47"/>
                <a:gd name="T7" fmla="*/ 39 h 47"/>
                <a:gd name="T8" fmla="*/ 13 w 47"/>
                <a:gd name="T9" fmla="*/ 34 h 47"/>
                <a:gd name="T10" fmla="*/ 8 w 47"/>
                <a:gd name="T11" fmla="*/ 23 h 47"/>
                <a:gd name="T12" fmla="*/ 13 w 47"/>
                <a:gd name="T13" fmla="*/ 13 h 47"/>
                <a:gd name="T14" fmla="*/ 24 w 47"/>
                <a:gd name="T15" fmla="*/ 8 h 47"/>
                <a:gd name="T16" fmla="*/ 34 w 47"/>
                <a:gd name="T17" fmla="*/ 13 h 47"/>
                <a:gd name="T18" fmla="*/ 39 w 47"/>
                <a:gd name="T19" fmla="*/ 23 h 47"/>
                <a:gd name="T20" fmla="*/ 43 w 47"/>
                <a:gd name="T21" fmla="*/ 23 h 47"/>
                <a:gd name="T22" fmla="*/ 47 w 47"/>
                <a:gd name="T23" fmla="*/ 23 h 47"/>
                <a:gd name="T24" fmla="*/ 24 w 47"/>
                <a:gd name="T25" fmla="*/ 0 h 47"/>
                <a:gd name="T26" fmla="*/ 0 w 47"/>
                <a:gd name="T27" fmla="*/ 23 h 47"/>
                <a:gd name="T28" fmla="*/ 24 w 47"/>
                <a:gd name="T29" fmla="*/ 47 h 47"/>
                <a:gd name="T30" fmla="*/ 47 w 47"/>
                <a:gd name="T31" fmla="*/ 23 h 47"/>
                <a:gd name="T32" fmla="*/ 43 w 47"/>
                <a:gd name="T3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3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39" y="28"/>
                    <a:pt x="37" y="31"/>
                    <a:pt x="34" y="34"/>
                  </a:cubicBezTo>
                  <a:cubicBezTo>
                    <a:pt x="32" y="37"/>
                    <a:pt x="28" y="39"/>
                    <a:pt x="24" y="39"/>
                  </a:cubicBezTo>
                  <a:cubicBezTo>
                    <a:pt x="19" y="39"/>
                    <a:pt x="16" y="37"/>
                    <a:pt x="13" y="34"/>
                  </a:cubicBezTo>
                  <a:cubicBezTo>
                    <a:pt x="10" y="31"/>
                    <a:pt x="8" y="28"/>
                    <a:pt x="8" y="23"/>
                  </a:cubicBezTo>
                  <a:cubicBezTo>
                    <a:pt x="8" y="19"/>
                    <a:pt x="10" y="15"/>
                    <a:pt x="13" y="13"/>
                  </a:cubicBezTo>
                  <a:cubicBezTo>
                    <a:pt x="16" y="10"/>
                    <a:pt x="19" y="8"/>
                    <a:pt x="24" y="8"/>
                  </a:cubicBezTo>
                  <a:cubicBezTo>
                    <a:pt x="28" y="8"/>
                    <a:pt x="32" y="10"/>
                    <a:pt x="34" y="13"/>
                  </a:cubicBezTo>
                  <a:cubicBezTo>
                    <a:pt x="37" y="15"/>
                    <a:pt x="39" y="19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1"/>
                    <a:pt x="36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6" y="47"/>
                    <a:pt x="47" y="36"/>
                    <a:pt x="47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9113838" y="3829050"/>
              <a:ext cx="133350" cy="133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9099550" y="3814763"/>
              <a:ext cx="161925" cy="161925"/>
            </a:xfrm>
            <a:custGeom>
              <a:avLst/>
              <a:gdLst>
                <a:gd name="T0" fmla="*/ 43 w 47"/>
                <a:gd name="T1" fmla="*/ 24 h 47"/>
                <a:gd name="T2" fmla="*/ 39 w 47"/>
                <a:gd name="T3" fmla="*/ 24 h 47"/>
                <a:gd name="T4" fmla="*/ 34 w 47"/>
                <a:gd name="T5" fmla="*/ 35 h 47"/>
                <a:gd name="T6" fmla="*/ 23 w 47"/>
                <a:gd name="T7" fmla="*/ 39 h 47"/>
                <a:gd name="T8" fmla="*/ 12 w 47"/>
                <a:gd name="T9" fmla="*/ 35 h 47"/>
                <a:gd name="T10" fmla="*/ 8 w 47"/>
                <a:gd name="T11" fmla="*/ 24 h 47"/>
                <a:gd name="T12" fmla="*/ 12 w 47"/>
                <a:gd name="T13" fmla="*/ 13 h 47"/>
                <a:gd name="T14" fmla="*/ 23 w 47"/>
                <a:gd name="T15" fmla="*/ 8 h 47"/>
                <a:gd name="T16" fmla="*/ 34 w 47"/>
                <a:gd name="T17" fmla="*/ 13 h 47"/>
                <a:gd name="T18" fmla="*/ 39 w 47"/>
                <a:gd name="T19" fmla="*/ 24 h 47"/>
                <a:gd name="T20" fmla="*/ 43 w 47"/>
                <a:gd name="T21" fmla="*/ 24 h 47"/>
                <a:gd name="T22" fmla="*/ 47 w 47"/>
                <a:gd name="T23" fmla="*/ 24 h 47"/>
                <a:gd name="T24" fmla="*/ 23 w 47"/>
                <a:gd name="T25" fmla="*/ 0 h 47"/>
                <a:gd name="T26" fmla="*/ 0 w 47"/>
                <a:gd name="T27" fmla="*/ 24 h 47"/>
                <a:gd name="T28" fmla="*/ 23 w 47"/>
                <a:gd name="T29" fmla="*/ 47 h 47"/>
                <a:gd name="T30" fmla="*/ 47 w 47"/>
                <a:gd name="T31" fmla="*/ 24 h 47"/>
                <a:gd name="T32" fmla="*/ 43 w 47"/>
                <a:gd name="T3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7">
                  <a:moveTo>
                    <a:pt x="43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8"/>
                    <a:pt x="37" y="32"/>
                    <a:pt x="34" y="35"/>
                  </a:cubicBezTo>
                  <a:cubicBezTo>
                    <a:pt x="31" y="37"/>
                    <a:pt x="27" y="39"/>
                    <a:pt x="23" y="39"/>
                  </a:cubicBezTo>
                  <a:cubicBezTo>
                    <a:pt x="19" y="39"/>
                    <a:pt x="15" y="37"/>
                    <a:pt x="12" y="35"/>
                  </a:cubicBezTo>
                  <a:cubicBezTo>
                    <a:pt x="10" y="32"/>
                    <a:pt x="8" y="28"/>
                    <a:pt x="8" y="24"/>
                  </a:cubicBezTo>
                  <a:cubicBezTo>
                    <a:pt x="8" y="20"/>
                    <a:pt x="10" y="16"/>
                    <a:pt x="12" y="13"/>
                  </a:cubicBezTo>
                  <a:cubicBezTo>
                    <a:pt x="15" y="10"/>
                    <a:pt x="19" y="8"/>
                    <a:pt x="23" y="8"/>
                  </a:cubicBezTo>
                  <a:cubicBezTo>
                    <a:pt x="27" y="8"/>
                    <a:pt x="31" y="10"/>
                    <a:pt x="34" y="13"/>
                  </a:cubicBezTo>
                  <a:cubicBezTo>
                    <a:pt x="37" y="16"/>
                    <a:pt x="39" y="20"/>
                    <a:pt x="39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9642475" y="3271838"/>
              <a:ext cx="34925" cy="1681163"/>
            </a:xfrm>
            <a:custGeom>
              <a:avLst/>
              <a:gdLst>
                <a:gd name="T0" fmla="*/ 5 w 10"/>
                <a:gd name="T1" fmla="*/ 489 h 489"/>
                <a:gd name="T2" fmla="*/ 5 w 10"/>
                <a:gd name="T3" fmla="*/ 489 h 489"/>
                <a:gd name="T4" fmla="*/ 10 w 10"/>
                <a:gd name="T5" fmla="*/ 482 h 489"/>
                <a:gd name="T6" fmla="*/ 10 w 10"/>
                <a:gd name="T7" fmla="*/ 7 h 489"/>
                <a:gd name="T8" fmla="*/ 5 w 10"/>
                <a:gd name="T9" fmla="*/ 0 h 489"/>
                <a:gd name="T10" fmla="*/ 0 w 10"/>
                <a:gd name="T11" fmla="*/ 7 h 489"/>
                <a:gd name="T12" fmla="*/ 0 w 10"/>
                <a:gd name="T13" fmla="*/ 482 h 489"/>
                <a:gd name="T14" fmla="*/ 5 w 10"/>
                <a:gd name="T15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489">
                  <a:moveTo>
                    <a:pt x="5" y="489"/>
                  </a:moveTo>
                  <a:cubicBezTo>
                    <a:pt x="5" y="489"/>
                    <a:pt x="5" y="489"/>
                    <a:pt x="5" y="489"/>
                  </a:cubicBezTo>
                  <a:cubicBezTo>
                    <a:pt x="8" y="489"/>
                    <a:pt x="10" y="486"/>
                    <a:pt x="10" y="48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8" y="0"/>
                    <a:pt x="5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0" y="486"/>
                    <a:pt x="3" y="489"/>
                    <a:pt x="5" y="489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9523413" y="4138613"/>
              <a:ext cx="144463" cy="144463"/>
            </a:xfrm>
            <a:custGeom>
              <a:avLst/>
              <a:gdLst>
                <a:gd name="T0" fmla="*/ 40 w 42"/>
                <a:gd name="T1" fmla="*/ 41 h 42"/>
                <a:gd name="T2" fmla="*/ 40 w 42"/>
                <a:gd name="T3" fmla="*/ 41 h 42"/>
                <a:gd name="T4" fmla="*/ 40 w 42"/>
                <a:gd name="T5" fmla="*/ 34 h 42"/>
                <a:gd name="T6" fmla="*/ 9 w 42"/>
                <a:gd name="T7" fmla="*/ 2 h 42"/>
                <a:gd name="T8" fmla="*/ 2 w 42"/>
                <a:gd name="T9" fmla="*/ 2 h 42"/>
                <a:gd name="T10" fmla="*/ 2 w 42"/>
                <a:gd name="T11" fmla="*/ 9 h 42"/>
                <a:gd name="T12" fmla="*/ 33 w 42"/>
                <a:gd name="T13" fmla="*/ 41 h 42"/>
                <a:gd name="T14" fmla="*/ 40 w 42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0" y="41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42" y="39"/>
                    <a:pt x="42" y="36"/>
                    <a:pt x="40" y="3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5" y="42"/>
                    <a:pt x="38" y="42"/>
                    <a:pt x="40" y="41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9199563" y="3814763"/>
              <a:ext cx="409575" cy="412750"/>
            </a:xfrm>
            <a:custGeom>
              <a:avLst/>
              <a:gdLst>
                <a:gd name="T0" fmla="*/ 12 w 119"/>
                <a:gd name="T1" fmla="*/ 12 h 120"/>
                <a:gd name="T2" fmla="*/ 93 w 119"/>
                <a:gd name="T3" fmla="*/ 27 h 120"/>
                <a:gd name="T4" fmla="*/ 107 w 119"/>
                <a:gd name="T5" fmla="*/ 107 h 120"/>
                <a:gd name="T6" fmla="*/ 26 w 119"/>
                <a:gd name="T7" fmla="*/ 93 h 120"/>
                <a:gd name="T8" fmla="*/ 12 w 119"/>
                <a:gd name="T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0">
                  <a:moveTo>
                    <a:pt x="12" y="12"/>
                  </a:moveTo>
                  <a:cubicBezTo>
                    <a:pt x="38" y="0"/>
                    <a:pt x="71" y="5"/>
                    <a:pt x="93" y="27"/>
                  </a:cubicBezTo>
                  <a:cubicBezTo>
                    <a:pt x="115" y="48"/>
                    <a:pt x="119" y="81"/>
                    <a:pt x="107" y="107"/>
                  </a:cubicBezTo>
                  <a:cubicBezTo>
                    <a:pt x="80" y="120"/>
                    <a:pt x="48" y="115"/>
                    <a:pt x="26" y="93"/>
                  </a:cubicBezTo>
                  <a:cubicBezTo>
                    <a:pt x="4" y="71"/>
                    <a:pt x="0" y="39"/>
                    <a:pt x="12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4"/>
            <p:cNvSpPr/>
            <p:nvPr/>
          </p:nvSpPr>
          <p:spPr bwMode="auto">
            <a:xfrm>
              <a:off x="9199563" y="3856038"/>
              <a:ext cx="368300" cy="371475"/>
            </a:xfrm>
            <a:custGeom>
              <a:avLst/>
              <a:gdLst>
                <a:gd name="T0" fmla="*/ 107 w 107"/>
                <a:gd name="T1" fmla="*/ 95 h 108"/>
                <a:gd name="T2" fmla="*/ 26 w 107"/>
                <a:gd name="T3" fmla="*/ 81 h 108"/>
                <a:gd name="T4" fmla="*/ 12 w 10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8">
                  <a:moveTo>
                    <a:pt x="107" y="95"/>
                  </a:moveTo>
                  <a:cubicBezTo>
                    <a:pt x="80" y="108"/>
                    <a:pt x="48" y="103"/>
                    <a:pt x="26" y="81"/>
                  </a:cubicBezTo>
                  <a:cubicBezTo>
                    <a:pt x="4" y="59"/>
                    <a:pt x="0" y="27"/>
                    <a:pt x="12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"/>
            <p:cNvSpPr/>
            <p:nvPr/>
          </p:nvSpPr>
          <p:spPr bwMode="auto">
            <a:xfrm>
              <a:off x="9656763" y="4138613"/>
              <a:ext cx="144463" cy="144463"/>
            </a:xfrm>
            <a:custGeom>
              <a:avLst/>
              <a:gdLst>
                <a:gd name="T0" fmla="*/ 2 w 42"/>
                <a:gd name="T1" fmla="*/ 41 h 42"/>
                <a:gd name="T2" fmla="*/ 2 w 42"/>
                <a:gd name="T3" fmla="*/ 41 h 42"/>
                <a:gd name="T4" fmla="*/ 2 w 42"/>
                <a:gd name="T5" fmla="*/ 34 h 42"/>
                <a:gd name="T6" fmla="*/ 33 w 42"/>
                <a:gd name="T7" fmla="*/ 2 h 42"/>
                <a:gd name="T8" fmla="*/ 40 w 42"/>
                <a:gd name="T9" fmla="*/ 2 h 42"/>
                <a:gd name="T10" fmla="*/ 40 w 42"/>
                <a:gd name="T11" fmla="*/ 9 h 42"/>
                <a:gd name="T12" fmla="*/ 9 w 42"/>
                <a:gd name="T13" fmla="*/ 41 h 42"/>
                <a:gd name="T14" fmla="*/ 2 w 42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9"/>
                    <a:pt x="0" y="36"/>
                    <a:pt x="2" y="3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5" y="0"/>
                    <a:pt x="38" y="0"/>
                    <a:pt x="40" y="2"/>
                  </a:cubicBezTo>
                  <a:cubicBezTo>
                    <a:pt x="42" y="4"/>
                    <a:pt x="42" y="7"/>
                    <a:pt x="40" y="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42"/>
                    <a:pt x="4" y="42"/>
                    <a:pt x="2" y="41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"/>
            <p:cNvSpPr/>
            <p:nvPr/>
          </p:nvSpPr>
          <p:spPr bwMode="auto">
            <a:xfrm>
              <a:off x="9715500" y="3814763"/>
              <a:ext cx="409575" cy="412750"/>
            </a:xfrm>
            <a:custGeom>
              <a:avLst/>
              <a:gdLst>
                <a:gd name="T0" fmla="*/ 107 w 119"/>
                <a:gd name="T1" fmla="*/ 12 h 120"/>
                <a:gd name="T2" fmla="*/ 26 w 119"/>
                <a:gd name="T3" fmla="*/ 27 h 120"/>
                <a:gd name="T4" fmla="*/ 12 w 119"/>
                <a:gd name="T5" fmla="*/ 107 h 120"/>
                <a:gd name="T6" fmla="*/ 93 w 119"/>
                <a:gd name="T7" fmla="*/ 93 h 120"/>
                <a:gd name="T8" fmla="*/ 107 w 119"/>
                <a:gd name="T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0">
                  <a:moveTo>
                    <a:pt x="107" y="12"/>
                  </a:moveTo>
                  <a:cubicBezTo>
                    <a:pt x="80" y="0"/>
                    <a:pt x="48" y="5"/>
                    <a:pt x="26" y="27"/>
                  </a:cubicBezTo>
                  <a:cubicBezTo>
                    <a:pt x="4" y="48"/>
                    <a:pt x="0" y="81"/>
                    <a:pt x="12" y="107"/>
                  </a:cubicBezTo>
                  <a:cubicBezTo>
                    <a:pt x="38" y="120"/>
                    <a:pt x="71" y="115"/>
                    <a:pt x="93" y="93"/>
                  </a:cubicBezTo>
                  <a:cubicBezTo>
                    <a:pt x="115" y="71"/>
                    <a:pt x="119" y="39"/>
                    <a:pt x="107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7"/>
            <p:cNvSpPr/>
            <p:nvPr/>
          </p:nvSpPr>
          <p:spPr bwMode="auto">
            <a:xfrm>
              <a:off x="9756775" y="3856038"/>
              <a:ext cx="368300" cy="371475"/>
            </a:xfrm>
            <a:custGeom>
              <a:avLst/>
              <a:gdLst>
                <a:gd name="T0" fmla="*/ 0 w 107"/>
                <a:gd name="T1" fmla="*/ 95 h 108"/>
                <a:gd name="T2" fmla="*/ 81 w 107"/>
                <a:gd name="T3" fmla="*/ 81 h 108"/>
                <a:gd name="T4" fmla="*/ 95 w 10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8">
                  <a:moveTo>
                    <a:pt x="0" y="95"/>
                  </a:moveTo>
                  <a:cubicBezTo>
                    <a:pt x="26" y="108"/>
                    <a:pt x="59" y="103"/>
                    <a:pt x="81" y="81"/>
                  </a:cubicBezTo>
                  <a:cubicBezTo>
                    <a:pt x="103" y="59"/>
                    <a:pt x="107" y="27"/>
                    <a:pt x="95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8"/>
            <p:cNvSpPr/>
            <p:nvPr/>
          </p:nvSpPr>
          <p:spPr bwMode="auto">
            <a:xfrm>
              <a:off x="9523413" y="4616450"/>
              <a:ext cx="144463" cy="144463"/>
            </a:xfrm>
            <a:custGeom>
              <a:avLst/>
              <a:gdLst>
                <a:gd name="T0" fmla="*/ 40 w 42"/>
                <a:gd name="T1" fmla="*/ 40 h 42"/>
                <a:gd name="T2" fmla="*/ 40 w 42"/>
                <a:gd name="T3" fmla="*/ 40 h 42"/>
                <a:gd name="T4" fmla="*/ 40 w 42"/>
                <a:gd name="T5" fmla="*/ 33 h 42"/>
                <a:gd name="T6" fmla="*/ 9 w 42"/>
                <a:gd name="T7" fmla="*/ 2 h 42"/>
                <a:gd name="T8" fmla="*/ 2 w 42"/>
                <a:gd name="T9" fmla="*/ 2 h 42"/>
                <a:gd name="T10" fmla="*/ 2 w 42"/>
                <a:gd name="T11" fmla="*/ 9 h 42"/>
                <a:gd name="T12" fmla="*/ 33 w 42"/>
                <a:gd name="T13" fmla="*/ 40 h 42"/>
                <a:gd name="T14" fmla="*/ 40 w 42"/>
                <a:gd name="T1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0" y="40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2" y="35"/>
                    <a:pt x="40" y="3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2"/>
                    <a:pt x="38" y="42"/>
                    <a:pt x="40" y="40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9"/>
            <p:cNvSpPr/>
            <p:nvPr/>
          </p:nvSpPr>
          <p:spPr bwMode="auto">
            <a:xfrm>
              <a:off x="9199563" y="4292600"/>
              <a:ext cx="409575" cy="409575"/>
            </a:xfrm>
            <a:custGeom>
              <a:avLst/>
              <a:gdLst>
                <a:gd name="T0" fmla="*/ 12 w 119"/>
                <a:gd name="T1" fmla="*/ 12 h 119"/>
                <a:gd name="T2" fmla="*/ 93 w 119"/>
                <a:gd name="T3" fmla="*/ 26 h 119"/>
                <a:gd name="T4" fmla="*/ 107 w 119"/>
                <a:gd name="T5" fmla="*/ 107 h 119"/>
                <a:gd name="T6" fmla="*/ 26 w 119"/>
                <a:gd name="T7" fmla="*/ 93 h 119"/>
                <a:gd name="T8" fmla="*/ 12 w 119"/>
                <a:gd name="T9" fmla="*/ 1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2" y="12"/>
                  </a:moveTo>
                  <a:cubicBezTo>
                    <a:pt x="38" y="0"/>
                    <a:pt x="71" y="4"/>
                    <a:pt x="93" y="26"/>
                  </a:cubicBezTo>
                  <a:cubicBezTo>
                    <a:pt x="115" y="48"/>
                    <a:pt x="119" y="81"/>
                    <a:pt x="107" y="107"/>
                  </a:cubicBezTo>
                  <a:cubicBezTo>
                    <a:pt x="80" y="119"/>
                    <a:pt x="48" y="115"/>
                    <a:pt x="26" y="93"/>
                  </a:cubicBezTo>
                  <a:cubicBezTo>
                    <a:pt x="4" y="71"/>
                    <a:pt x="0" y="39"/>
                    <a:pt x="12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0"/>
            <p:cNvSpPr/>
            <p:nvPr/>
          </p:nvSpPr>
          <p:spPr bwMode="auto">
            <a:xfrm>
              <a:off x="9199563" y="4333875"/>
              <a:ext cx="368300" cy="368300"/>
            </a:xfrm>
            <a:custGeom>
              <a:avLst/>
              <a:gdLst>
                <a:gd name="T0" fmla="*/ 107 w 107"/>
                <a:gd name="T1" fmla="*/ 95 h 107"/>
                <a:gd name="T2" fmla="*/ 26 w 107"/>
                <a:gd name="T3" fmla="*/ 81 h 107"/>
                <a:gd name="T4" fmla="*/ 12 w 107"/>
                <a:gd name="T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7">
                  <a:moveTo>
                    <a:pt x="107" y="95"/>
                  </a:moveTo>
                  <a:cubicBezTo>
                    <a:pt x="80" y="107"/>
                    <a:pt x="48" y="103"/>
                    <a:pt x="26" y="81"/>
                  </a:cubicBezTo>
                  <a:cubicBezTo>
                    <a:pt x="4" y="59"/>
                    <a:pt x="0" y="27"/>
                    <a:pt x="12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1"/>
            <p:cNvSpPr/>
            <p:nvPr/>
          </p:nvSpPr>
          <p:spPr bwMode="auto">
            <a:xfrm>
              <a:off x="9656763" y="4616450"/>
              <a:ext cx="144463" cy="144463"/>
            </a:xfrm>
            <a:custGeom>
              <a:avLst/>
              <a:gdLst>
                <a:gd name="T0" fmla="*/ 2 w 42"/>
                <a:gd name="T1" fmla="*/ 40 h 42"/>
                <a:gd name="T2" fmla="*/ 2 w 42"/>
                <a:gd name="T3" fmla="*/ 40 h 42"/>
                <a:gd name="T4" fmla="*/ 2 w 42"/>
                <a:gd name="T5" fmla="*/ 33 h 42"/>
                <a:gd name="T6" fmla="*/ 33 w 42"/>
                <a:gd name="T7" fmla="*/ 2 h 42"/>
                <a:gd name="T8" fmla="*/ 40 w 42"/>
                <a:gd name="T9" fmla="*/ 2 h 42"/>
                <a:gd name="T10" fmla="*/ 40 w 42"/>
                <a:gd name="T11" fmla="*/ 9 h 42"/>
                <a:gd name="T12" fmla="*/ 9 w 42"/>
                <a:gd name="T13" fmla="*/ 40 h 42"/>
                <a:gd name="T14" fmla="*/ 2 w 42"/>
                <a:gd name="T1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0" y="38"/>
                    <a:pt x="0" y="35"/>
                    <a:pt x="2" y="3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5" y="0"/>
                    <a:pt x="38" y="0"/>
                    <a:pt x="40" y="2"/>
                  </a:cubicBezTo>
                  <a:cubicBezTo>
                    <a:pt x="42" y="4"/>
                    <a:pt x="42" y="7"/>
                    <a:pt x="40" y="9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42"/>
                    <a:pt x="4" y="42"/>
                    <a:pt x="2" y="40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2"/>
            <p:cNvSpPr/>
            <p:nvPr/>
          </p:nvSpPr>
          <p:spPr bwMode="auto">
            <a:xfrm>
              <a:off x="9715500" y="4292600"/>
              <a:ext cx="409575" cy="409575"/>
            </a:xfrm>
            <a:custGeom>
              <a:avLst/>
              <a:gdLst>
                <a:gd name="T0" fmla="*/ 107 w 119"/>
                <a:gd name="T1" fmla="*/ 12 h 119"/>
                <a:gd name="T2" fmla="*/ 26 w 119"/>
                <a:gd name="T3" fmla="*/ 26 h 119"/>
                <a:gd name="T4" fmla="*/ 12 w 119"/>
                <a:gd name="T5" fmla="*/ 107 h 119"/>
                <a:gd name="T6" fmla="*/ 93 w 119"/>
                <a:gd name="T7" fmla="*/ 93 h 119"/>
                <a:gd name="T8" fmla="*/ 107 w 119"/>
                <a:gd name="T9" fmla="*/ 1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07" y="12"/>
                  </a:moveTo>
                  <a:cubicBezTo>
                    <a:pt x="80" y="0"/>
                    <a:pt x="48" y="4"/>
                    <a:pt x="26" y="26"/>
                  </a:cubicBezTo>
                  <a:cubicBezTo>
                    <a:pt x="4" y="48"/>
                    <a:pt x="0" y="81"/>
                    <a:pt x="12" y="107"/>
                  </a:cubicBezTo>
                  <a:cubicBezTo>
                    <a:pt x="38" y="119"/>
                    <a:pt x="71" y="115"/>
                    <a:pt x="93" y="93"/>
                  </a:cubicBezTo>
                  <a:cubicBezTo>
                    <a:pt x="115" y="71"/>
                    <a:pt x="119" y="39"/>
                    <a:pt x="107" y="12"/>
                  </a:cubicBezTo>
                  <a:close/>
                </a:path>
              </a:pathLst>
            </a:custGeom>
            <a:solidFill>
              <a:srgbClr val="B1B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3"/>
            <p:cNvSpPr/>
            <p:nvPr/>
          </p:nvSpPr>
          <p:spPr bwMode="auto">
            <a:xfrm>
              <a:off x="9756775" y="4333875"/>
              <a:ext cx="368300" cy="368300"/>
            </a:xfrm>
            <a:custGeom>
              <a:avLst/>
              <a:gdLst>
                <a:gd name="T0" fmla="*/ 0 w 107"/>
                <a:gd name="T1" fmla="*/ 95 h 107"/>
                <a:gd name="T2" fmla="*/ 81 w 107"/>
                <a:gd name="T3" fmla="*/ 81 h 107"/>
                <a:gd name="T4" fmla="*/ 95 w 107"/>
                <a:gd name="T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7">
                  <a:moveTo>
                    <a:pt x="0" y="95"/>
                  </a:moveTo>
                  <a:cubicBezTo>
                    <a:pt x="26" y="107"/>
                    <a:pt x="59" y="103"/>
                    <a:pt x="81" y="81"/>
                  </a:cubicBezTo>
                  <a:cubicBezTo>
                    <a:pt x="103" y="59"/>
                    <a:pt x="107" y="27"/>
                    <a:pt x="95" y="0"/>
                  </a:cubicBezTo>
                </a:path>
              </a:pathLst>
            </a:custGeom>
            <a:solidFill>
              <a:srgbClr val="C2D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4"/>
            <p:cNvSpPr/>
            <p:nvPr/>
          </p:nvSpPr>
          <p:spPr bwMode="auto">
            <a:xfrm>
              <a:off x="9188450" y="5138738"/>
              <a:ext cx="946150" cy="601663"/>
            </a:xfrm>
            <a:custGeom>
              <a:avLst/>
              <a:gdLst>
                <a:gd name="T0" fmla="*/ 21 w 275"/>
                <a:gd name="T1" fmla="*/ 164 h 175"/>
                <a:gd name="T2" fmla="*/ 33 w 275"/>
                <a:gd name="T3" fmla="*/ 175 h 175"/>
                <a:gd name="T4" fmla="*/ 242 w 275"/>
                <a:gd name="T5" fmla="*/ 175 h 175"/>
                <a:gd name="T6" fmla="*/ 254 w 275"/>
                <a:gd name="T7" fmla="*/ 164 h 175"/>
                <a:gd name="T8" fmla="*/ 274 w 275"/>
                <a:gd name="T9" fmla="*/ 11 h 175"/>
                <a:gd name="T10" fmla="*/ 263 w 275"/>
                <a:gd name="T11" fmla="*/ 0 h 175"/>
                <a:gd name="T12" fmla="*/ 12 w 275"/>
                <a:gd name="T13" fmla="*/ 0 h 175"/>
                <a:gd name="T14" fmla="*/ 1 w 275"/>
                <a:gd name="T15" fmla="*/ 11 h 175"/>
                <a:gd name="T16" fmla="*/ 21 w 275"/>
                <a:gd name="T17" fmla="*/ 16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175">
                  <a:moveTo>
                    <a:pt x="21" y="164"/>
                  </a:moveTo>
                  <a:cubicBezTo>
                    <a:pt x="22" y="170"/>
                    <a:pt x="27" y="175"/>
                    <a:pt x="33" y="175"/>
                  </a:cubicBezTo>
                  <a:cubicBezTo>
                    <a:pt x="103" y="175"/>
                    <a:pt x="172" y="175"/>
                    <a:pt x="242" y="175"/>
                  </a:cubicBezTo>
                  <a:cubicBezTo>
                    <a:pt x="248" y="175"/>
                    <a:pt x="253" y="170"/>
                    <a:pt x="254" y="164"/>
                  </a:cubicBezTo>
                  <a:cubicBezTo>
                    <a:pt x="260" y="113"/>
                    <a:pt x="267" y="62"/>
                    <a:pt x="274" y="11"/>
                  </a:cubicBezTo>
                  <a:cubicBezTo>
                    <a:pt x="275" y="5"/>
                    <a:pt x="270" y="0"/>
                    <a:pt x="263" y="0"/>
                  </a:cubicBezTo>
                  <a:cubicBezTo>
                    <a:pt x="179" y="0"/>
                    <a:pt x="96" y="0"/>
                    <a:pt x="12" y="0"/>
                  </a:cubicBezTo>
                  <a:cubicBezTo>
                    <a:pt x="5" y="0"/>
                    <a:pt x="0" y="5"/>
                    <a:pt x="1" y="11"/>
                  </a:cubicBezTo>
                  <a:cubicBezTo>
                    <a:pt x="8" y="62"/>
                    <a:pt x="14" y="113"/>
                    <a:pt x="21" y="164"/>
                  </a:cubicBezTo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5"/>
            <p:cNvSpPr/>
            <p:nvPr/>
          </p:nvSpPr>
          <p:spPr bwMode="auto">
            <a:xfrm>
              <a:off x="9188450" y="5138738"/>
              <a:ext cx="946150" cy="144463"/>
            </a:xfrm>
            <a:custGeom>
              <a:avLst/>
              <a:gdLst>
                <a:gd name="T0" fmla="*/ 12 w 275"/>
                <a:gd name="T1" fmla="*/ 0 h 42"/>
                <a:gd name="T2" fmla="*/ 263 w 275"/>
                <a:gd name="T3" fmla="*/ 0 h 42"/>
                <a:gd name="T4" fmla="*/ 274 w 275"/>
                <a:gd name="T5" fmla="*/ 11 h 42"/>
                <a:gd name="T6" fmla="*/ 270 w 275"/>
                <a:gd name="T7" fmla="*/ 42 h 42"/>
                <a:gd name="T8" fmla="*/ 5 w 275"/>
                <a:gd name="T9" fmla="*/ 42 h 42"/>
                <a:gd name="T10" fmla="*/ 1 w 275"/>
                <a:gd name="T11" fmla="*/ 11 h 42"/>
                <a:gd name="T12" fmla="*/ 12 w 27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42">
                  <a:moveTo>
                    <a:pt x="12" y="0"/>
                  </a:moveTo>
                  <a:cubicBezTo>
                    <a:pt x="96" y="0"/>
                    <a:pt x="179" y="0"/>
                    <a:pt x="263" y="0"/>
                  </a:cubicBezTo>
                  <a:cubicBezTo>
                    <a:pt x="270" y="0"/>
                    <a:pt x="275" y="5"/>
                    <a:pt x="274" y="11"/>
                  </a:cubicBezTo>
                  <a:cubicBezTo>
                    <a:pt x="272" y="21"/>
                    <a:pt x="271" y="32"/>
                    <a:pt x="270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4" y="32"/>
                    <a:pt x="3" y="21"/>
                    <a:pt x="1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6"/>
            <p:cNvSpPr/>
            <p:nvPr/>
          </p:nvSpPr>
          <p:spPr bwMode="auto">
            <a:xfrm>
              <a:off x="9144000" y="4894263"/>
              <a:ext cx="1031875" cy="288925"/>
            </a:xfrm>
            <a:custGeom>
              <a:avLst/>
              <a:gdLst>
                <a:gd name="T0" fmla="*/ 0 w 300"/>
                <a:gd name="T1" fmla="*/ 71 h 84"/>
                <a:gd name="T2" fmla="*/ 14 w 300"/>
                <a:gd name="T3" fmla="*/ 84 h 84"/>
                <a:gd name="T4" fmla="*/ 287 w 300"/>
                <a:gd name="T5" fmla="*/ 84 h 84"/>
                <a:gd name="T6" fmla="*/ 300 w 300"/>
                <a:gd name="T7" fmla="*/ 71 h 84"/>
                <a:gd name="T8" fmla="*/ 300 w 300"/>
                <a:gd name="T9" fmla="*/ 13 h 84"/>
                <a:gd name="T10" fmla="*/ 287 w 300"/>
                <a:gd name="T11" fmla="*/ 0 h 84"/>
                <a:gd name="T12" fmla="*/ 14 w 300"/>
                <a:gd name="T13" fmla="*/ 0 h 84"/>
                <a:gd name="T14" fmla="*/ 0 w 300"/>
                <a:gd name="T15" fmla="*/ 13 h 84"/>
                <a:gd name="T16" fmla="*/ 0 w 300"/>
                <a:gd name="T17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84">
                  <a:moveTo>
                    <a:pt x="0" y="71"/>
                  </a:moveTo>
                  <a:cubicBezTo>
                    <a:pt x="0" y="78"/>
                    <a:pt x="6" y="84"/>
                    <a:pt x="14" y="84"/>
                  </a:cubicBezTo>
                  <a:cubicBezTo>
                    <a:pt x="287" y="84"/>
                    <a:pt x="287" y="84"/>
                    <a:pt x="287" y="84"/>
                  </a:cubicBezTo>
                  <a:cubicBezTo>
                    <a:pt x="295" y="84"/>
                    <a:pt x="300" y="78"/>
                    <a:pt x="300" y="71"/>
                  </a:cubicBezTo>
                  <a:cubicBezTo>
                    <a:pt x="300" y="13"/>
                    <a:pt x="300" y="13"/>
                    <a:pt x="300" y="13"/>
                  </a:cubicBezTo>
                  <a:cubicBezTo>
                    <a:pt x="300" y="5"/>
                    <a:pt x="295" y="0"/>
                    <a:pt x="28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Oval 47"/>
            <p:cNvSpPr>
              <a:spLocks noChangeArrowheads="1"/>
            </p:cNvSpPr>
            <p:nvPr/>
          </p:nvSpPr>
          <p:spPr bwMode="auto">
            <a:xfrm>
              <a:off x="9205913" y="2800350"/>
              <a:ext cx="911225" cy="908050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48"/>
            <p:cNvSpPr>
              <a:spLocks noChangeArrowheads="1"/>
            </p:cNvSpPr>
            <p:nvPr/>
          </p:nvSpPr>
          <p:spPr bwMode="auto">
            <a:xfrm>
              <a:off x="9220200" y="2814638"/>
              <a:ext cx="884238" cy="879475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Oval 49"/>
            <p:cNvSpPr>
              <a:spLocks noChangeArrowheads="1"/>
            </p:cNvSpPr>
            <p:nvPr/>
          </p:nvSpPr>
          <p:spPr bwMode="auto">
            <a:xfrm>
              <a:off x="9317038" y="2906713"/>
              <a:ext cx="690563" cy="695325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0"/>
            <p:cNvSpPr>
              <a:spLocks noEditPoints="1"/>
            </p:cNvSpPr>
            <p:nvPr/>
          </p:nvSpPr>
          <p:spPr bwMode="auto">
            <a:xfrm>
              <a:off x="9526588" y="2986088"/>
              <a:ext cx="271463" cy="536575"/>
            </a:xfrm>
            <a:custGeom>
              <a:avLst/>
              <a:gdLst>
                <a:gd name="T0" fmla="*/ 14 w 79"/>
                <a:gd name="T1" fmla="*/ 132 h 156"/>
                <a:gd name="T2" fmla="*/ 4 w 79"/>
                <a:gd name="T3" fmla="*/ 115 h 156"/>
                <a:gd name="T4" fmla="*/ 8 w 79"/>
                <a:gd name="T5" fmla="*/ 113 h 156"/>
                <a:gd name="T6" fmla="*/ 17 w 79"/>
                <a:gd name="T7" fmla="*/ 118 h 156"/>
                <a:gd name="T8" fmla="*/ 33 w 79"/>
                <a:gd name="T9" fmla="*/ 125 h 156"/>
                <a:gd name="T10" fmla="*/ 25 w 79"/>
                <a:gd name="T11" fmla="*/ 77 h 156"/>
                <a:gd name="T12" fmla="*/ 8 w 79"/>
                <a:gd name="T13" fmla="*/ 62 h 156"/>
                <a:gd name="T14" fmla="*/ 7 w 79"/>
                <a:gd name="T15" fmla="*/ 37 h 156"/>
                <a:gd name="T16" fmla="*/ 25 w 79"/>
                <a:gd name="T17" fmla="*/ 19 h 156"/>
                <a:gd name="T18" fmla="*/ 42 w 79"/>
                <a:gd name="T19" fmla="*/ 4 h 156"/>
                <a:gd name="T20" fmla="*/ 46 w 79"/>
                <a:gd name="T21" fmla="*/ 0 h 156"/>
                <a:gd name="T22" fmla="*/ 50 w 79"/>
                <a:gd name="T23" fmla="*/ 17 h 156"/>
                <a:gd name="T24" fmla="*/ 76 w 79"/>
                <a:gd name="T25" fmla="*/ 29 h 156"/>
                <a:gd name="T26" fmla="*/ 69 w 79"/>
                <a:gd name="T27" fmla="*/ 37 h 156"/>
                <a:gd name="T28" fmla="*/ 62 w 79"/>
                <a:gd name="T29" fmla="*/ 34 h 156"/>
                <a:gd name="T30" fmla="*/ 49 w 79"/>
                <a:gd name="T31" fmla="*/ 29 h 156"/>
                <a:gd name="T32" fmla="*/ 58 w 79"/>
                <a:gd name="T33" fmla="*/ 73 h 156"/>
                <a:gd name="T34" fmla="*/ 76 w 79"/>
                <a:gd name="T35" fmla="*/ 88 h 156"/>
                <a:gd name="T36" fmla="*/ 77 w 79"/>
                <a:gd name="T37" fmla="*/ 114 h 156"/>
                <a:gd name="T38" fmla="*/ 58 w 79"/>
                <a:gd name="T39" fmla="*/ 134 h 156"/>
                <a:gd name="T40" fmla="*/ 41 w 79"/>
                <a:gd name="T41" fmla="*/ 152 h 156"/>
                <a:gd name="T42" fmla="*/ 37 w 79"/>
                <a:gd name="T43" fmla="*/ 156 h 156"/>
                <a:gd name="T44" fmla="*/ 32 w 79"/>
                <a:gd name="T45" fmla="*/ 137 h 156"/>
                <a:gd name="T46" fmla="*/ 20 w 79"/>
                <a:gd name="T47" fmla="*/ 54 h 156"/>
                <a:gd name="T48" fmla="*/ 30 w 79"/>
                <a:gd name="T49" fmla="*/ 63 h 156"/>
                <a:gd name="T50" fmla="*/ 40 w 79"/>
                <a:gd name="T51" fmla="*/ 29 h 156"/>
                <a:gd name="T52" fmla="*/ 24 w 79"/>
                <a:gd name="T53" fmla="*/ 35 h 156"/>
                <a:gd name="T54" fmla="*/ 19 w 79"/>
                <a:gd name="T55" fmla="*/ 47 h 156"/>
                <a:gd name="T56" fmla="*/ 63 w 79"/>
                <a:gd name="T57" fmla="*/ 95 h 156"/>
                <a:gd name="T58" fmla="*/ 53 w 79"/>
                <a:gd name="T59" fmla="*/ 87 h 156"/>
                <a:gd name="T60" fmla="*/ 43 w 79"/>
                <a:gd name="T61" fmla="*/ 125 h 156"/>
                <a:gd name="T62" fmla="*/ 59 w 79"/>
                <a:gd name="T63" fmla="*/ 118 h 156"/>
                <a:gd name="T64" fmla="*/ 65 w 79"/>
                <a:gd name="T65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56">
                  <a:moveTo>
                    <a:pt x="32" y="137"/>
                  </a:moveTo>
                  <a:cubicBezTo>
                    <a:pt x="26" y="137"/>
                    <a:pt x="20" y="135"/>
                    <a:pt x="14" y="132"/>
                  </a:cubicBezTo>
                  <a:cubicBezTo>
                    <a:pt x="9" y="130"/>
                    <a:pt x="4" y="126"/>
                    <a:pt x="0" y="12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5" y="115"/>
                    <a:pt x="5" y="114"/>
                    <a:pt x="6" y="114"/>
                  </a:cubicBezTo>
                  <a:cubicBezTo>
                    <a:pt x="7" y="113"/>
                    <a:pt x="7" y="113"/>
                    <a:pt x="8" y="113"/>
                  </a:cubicBezTo>
                  <a:cubicBezTo>
                    <a:pt x="9" y="113"/>
                    <a:pt x="10" y="114"/>
                    <a:pt x="12" y="115"/>
                  </a:cubicBezTo>
                  <a:cubicBezTo>
                    <a:pt x="13" y="116"/>
                    <a:pt x="15" y="117"/>
                    <a:pt x="17" y="118"/>
                  </a:cubicBezTo>
                  <a:cubicBezTo>
                    <a:pt x="19" y="120"/>
                    <a:pt x="21" y="121"/>
                    <a:pt x="24" y="122"/>
                  </a:cubicBezTo>
                  <a:cubicBezTo>
                    <a:pt x="26" y="124"/>
                    <a:pt x="29" y="125"/>
                    <a:pt x="33" y="12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2" y="80"/>
                    <a:pt x="29" y="78"/>
                    <a:pt x="25" y="77"/>
                  </a:cubicBezTo>
                  <a:cubicBezTo>
                    <a:pt x="21" y="75"/>
                    <a:pt x="18" y="74"/>
                    <a:pt x="15" y="71"/>
                  </a:cubicBezTo>
                  <a:cubicBezTo>
                    <a:pt x="12" y="69"/>
                    <a:pt x="9" y="66"/>
                    <a:pt x="8" y="62"/>
                  </a:cubicBezTo>
                  <a:cubicBezTo>
                    <a:pt x="6" y="59"/>
                    <a:pt x="5" y="54"/>
                    <a:pt x="5" y="49"/>
                  </a:cubicBezTo>
                  <a:cubicBezTo>
                    <a:pt x="5" y="45"/>
                    <a:pt x="6" y="41"/>
                    <a:pt x="7" y="37"/>
                  </a:cubicBezTo>
                  <a:cubicBezTo>
                    <a:pt x="9" y="33"/>
                    <a:pt x="11" y="30"/>
                    <a:pt x="14" y="27"/>
                  </a:cubicBezTo>
                  <a:cubicBezTo>
                    <a:pt x="17" y="24"/>
                    <a:pt x="21" y="21"/>
                    <a:pt x="25" y="19"/>
                  </a:cubicBezTo>
                  <a:cubicBezTo>
                    <a:pt x="30" y="17"/>
                    <a:pt x="35" y="16"/>
                    <a:pt x="41" y="16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3"/>
                    <a:pt x="42" y="2"/>
                    <a:pt x="43" y="1"/>
                  </a:cubicBezTo>
                  <a:cubicBezTo>
                    <a:pt x="43" y="1"/>
                    <a:pt x="44" y="0"/>
                    <a:pt x="46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17"/>
                    <a:pt x="61" y="19"/>
                    <a:pt x="65" y="21"/>
                  </a:cubicBezTo>
                  <a:cubicBezTo>
                    <a:pt x="69" y="23"/>
                    <a:pt x="73" y="26"/>
                    <a:pt x="76" y="29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2" y="36"/>
                    <a:pt x="70" y="37"/>
                    <a:pt x="69" y="37"/>
                  </a:cubicBezTo>
                  <a:cubicBezTo>
                    <a:pt x="68" y="37"/>
                    <a:pt x="67" y="37"/>
                    <a:pt x="66" y="36"/>
                  </a:cubicBezTo>
                  <a:cubicBezTo>
                    <a:pt x="65" y="36"/>
                    <a:pt x="64" y="35"/>
                    <a:pt x="62" y="34"/>
                  </a:cubicBezTo>
                  <a:cubicBezTo>
                    <a:pt x="60" y="33"/>
                    <a:pt x="59" y="32"/>
                    <a:pt x="56" y="31"/>
                  </a:cubicBezTo>
                  <a:cubicBezTo>
                    <a:pt x="54" y="30"/>
                    <a:pt x="52" y="30"/>
                    <a:pt x="49" y="2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0" y="71"/>
                    <a:pt x="54" y="72"/>
                    <a:pt x="58" y="73"/>
                  </a:cubicBezTo>
                  <a:cubicBezTo>
                    <a:pt x="62" y="75"/>
                    <a:pt x="66" y="77"/>
                    <a:pt x="69" y="79"/>
                  </a:cubicBezTo>
                  <a:cubicBezTo>
                    <a:pt x="72" y="81"/>
                    <a:pt x="74" y="84"/>
                    <a:pt x="76" y="88"/>
                  </a:cubicBezTo>
                  <a:cubicBezTo>
                    <a:pt x="78" y="91"/>
                    <a:pt x="79" y="95"/>
                    <a:pt x="79" y="100"/>
                  </a:cubicBezTo>
                  <a:cubicBezTo>
                    <a:pt x="79" y="105"/>
                    <a:pt x="78" y="110"/>
                    <a:pt x="77" y="114"/>
                  </a:cubicBezTo>
                  <a:cubicBezTo>
                    <a:pt x="75" y="119"/>
                    <a:pt x="73" y="123"/>
                    <a:pt x="69" y="126"/>
                  </a:cubicBezTo>
                  <a:cubicBezTo>
                    <a:pt x="66" y="129"/>
                    <a:pt x="62" y="132"/>
                    <a:pt x="58" y="134"/>
                  </a:cubicBezTo>
                  <a:cubicBezTo>
                    <a:pt x="53" y="136"/>
                    <a:pt x="48" y="137"/>
                    <a:pt x="42" y="137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3"/>
                    <a:pt x="40" y="154"/>
                    <a:pt x="39" y="155"/>
                  </a:cubicBezTo>
                  <a:cubicBezTo>
                    <a:pt x="39" y="156"/>
                    <a:pt x="38" y="156"/>
                    <a:pt x="37" y="156"/>
                  </a:cubicBezTo>
                  <a:cubicBezTo>
                    <a:pt x="31" y="156"/>
                    <a:pt x="31" y="156"/>
                    <a:pt x="31" y="156"/>
                  </a:cubicBezTo>
                  <a:lnTo>
                    <a:pt x="32" y="137"/>
                  </a:lnTo>
                  <a:close/>
                  <a:moveTo>
                    <a:pt x="19" y="47"/>
                  </a:moveTo>
                  <a:cubicBezTo>
                    <a:pt x="19" y="50"/>
                    <a:pt x="19" y="52"/>
                    <a:pt x="20" y="54"/>
                  </a:cubicBezTo>
                  <a:cubicBezTo>
                    <a:pt x="21" y="56"/>
                    <a:pt x="23" y="58"/>
                    <a:pt x="24" y="60"/>
                  </a:cubicBezTo>
                  <a:cubicBezTo>
                    <a:pt x="26" y="61"/>
                    <a:pt x="28" y="62"/>
                    <a:pt x="30" y="63"/>
                  </a:cubicBezTo>
                  <a:cubicBezTo>
                    <a:pt x="32" y="65"/>
                    <a:pt x="35" y="66"/>
                    <a:pt x="37" y="66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29"/>
                    <a:pt x="33" y="30"/>
                    <a:pt x="30" y="31"/>
                  </a:cubicBezTo>
                  <a:cubicBezTo>
                    <a:pt x="28" y="32"/>
                    <a:pt x="26" y="34"/>
                    <a:pt x="24" y="35"/>
                  </a:cubicBezTo>
                  <a:cubicBezTo>
                    <a:pt x="22" y="37"/>
                    <a:pt x="21" y="39"/>
                    <a:pt x="20" y="41"/>
                  </a:cubicBezTo>
                  <a:cubicBezTo>
                    <a:pt x="19" y="43"/>
                    <a:pt x="19" y="45"/>
                    <a:pt x="19" y="47"/>
                  </a:cubicBezTo>
                  <a:close/>
                  <a:moveTo>
                    <a:pt x="65" y="103"/>
                  </a:moveTo>
                  <a:cubicBezTo>
                    <a:pt x="65" y="100"/>
                    <a:pt x="65" y="97"/>
                    <a:pt x="63" y="95"/>
                  </a:cubicBezTo>
                  <a:cubicBezTo>
                    <a:pt x="62" y="93"/>
                    <a:pt x="61" y="92"/>
                    <a:pt x="59" y="90"/>
                  </a:cubicBezTo>
                  <a:cubicBezTo>
                    <a:pt x="58" y="89"/>
                    <a:pt x="55" y="88"/>
                    <a:pt x="53" y="87"/>
                  </a:cubicBezTo>
                  <a:cubicBezTo>
                    <a:pt x="51" y="85"/>
                    <a:pt x="48" y="85"/>
                    <a:pt x="45" y="84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6" y="125"/>
                    <a:pt x="49" y="124"/>
                    <a:pt x="52" y="123"/>
                  </a:cubicBezTo>
                  <a:cubicBezTo>
                    <a:pt x="55" y="121"/>
                    <a:pt x="57" y="120"/>
                    <a:pt x="59" y="118"/>
                  </a:cubicBezTo>
                  <a:cubicBezTo>
                    <a:pt x="61" y="116"/>
                    <a:pt x="63" y="114"/>
                    <a:pt x="64" y="111"/>
                  </a:cubicBezTo>
                  <a:cubicBezTo>
                    <a:pt x="65" y="109"/>
                    <a:pt x="65" y="106"/>
                    <a:pt x="65" y="103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1"/>
            <p:cNvSpPr/>
            <p:nvPr/>
          </p:nvSpPr>
          <p:spPr bwMode="auto">
            <a:xfrm>
              <a:off x="8350250" y="5734050"/>
              <a:ext cx="649288" cy="581025"/>
            </a:xfrm>
            <a:custGeom>
              <a:avLst/>
              <a:gdLst>
                <a:gd name="T0" fmla="*/ 97 w 189"/>
                <a:gd name="T1" fmla="*/ 0 h 169"/>
                <a:gd name="T2" fmla="*/ 56 w 189"/>
                <a:gd name="T3" fmla="*/ 20 h 169"/>
                <a:gd name="T4" fmla="*/ 27 w 189"/>
                <a:gd name="T5" fmla="*/ 142 h 169"/>
                <a:gd name="T6" fmla="*/ 87 w 189"/>
                <a:gd name="T7" fmla="*/ 169 h 169"/>
                <a:gd name="T8" fmla="*/ 152 w 189"/>
                <a:gd name="T9" fmla="*/ 146 h 169"/>
                <a:gd name="T10" fmla="*/ 189 w 189"/>
                <a:gd name="T11" fmla="*/ 99 h 169"/>
                <a:gd name="T12" fmla="*/ 178 w 189"/>
                <a:gd name="T13" fmla="*/ 98 h 169"/>
                <a:gd name="T14" fmla="*/ 96 w 189"/>
                <a:gd name="T15" fmla="*/ 8 h 169"/>
                <a:gd name="T16" fmla="*/ 97 w 189"/>
                <a:gd name="T17" fmla="*/ 1 h 169"/>
                <a:gd name="T18" fmla="*/ 97 w 189"/>
                <a:gd name="T19" fmla="*/ 1 h 169"/>
                <a:gd name="T20" fmla="*/ 97 w 189"/>
                <a:gd name="T2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69">
                  <a:moveTo>
                    <a:pt x="97" y="0"/>
                  </a:moveTo>
                  <a:cubicBezTo>
                    <a:pt x="83" y="3"/>
                    <a:pt x="68" y="10"/>
                    <a:pt x="56" y="20"/>
                  </a:cubicBezTo>
                  <a:cubicBezTo>
                    <a:pt x="13" y="52"/>
                    <a:pt x="0" y="107"/>
                    <a:pt x="27" y="142"/>
                  </a:cubicBezTo>
                  <a:cubicBezTo>
                    <a:pt x="41" y="160"/>
                    <a:pt x="63" y="169"/>
                    <a:pt x="87" y="169"/>
                  </a:cubicBezTo>
                  <a:cubicBezTo>
                    <a:pt x="109" y="169"/>
                    <a:pt x="132" y="162"/>
                    <a:pt x="152" y="146"/>
                  </a:cubicBezTo>
                  <a:cubicBezTo>
                    <a:pt x="170" y="133"/>
                    <a:pt x="182" y="116"/>
                    <a:pt x="189" y="99"/>
                  </a:cubicBezTo>
                  <a:cubicBezTo>
                    <a:pt x="185" y="99"/>
                    <a:pt x="182" y="98"/>
                    <a:pt x="178" y="98"/>
                  </a:cubicBezTo>
                  <a:cubicBezTo>
                    <a:pt x="131" y="91"/>
                    <a:pt x="96" y="52"/>
                    <a:pt x="96" y="8"/>
                  </a:cubicBezTo>
                  <a:cubicBezTo>
                    <a:pt x="96" y="6"/>
                    <a:pt x="96" y="3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2"/>
            <p:cNvSpPr/>
            <p:nvPr/>
          </p:nvSpPr>
          <p:spPr bwMode="auto">
            <a:xfrm>
              <a:off x="9110663" y="5740400"/>
              <a:ext cx="277813" cy="317500"/>
            </a:xfrm>
            <a:custGeom>
              <a:avLst/>
              <a:gdLst>
                <a:gd name="T0" fmla="*/ 78 w 81"/>
                <a:gd name="T1" fmla="*/ 0 h 92"/>
                <a:gd name="T2" fmla="*/ 63 w 81"/>
                <a:gd name="T3" fmla="*/ 0 h 92"/>
                <a:gd name="T4" fmla="*/ 62 w 81"/>
                <a:gd name="T5" fmla="*/ 21 h 92"/>
                <a:gd name="T6" fmla="*/ 0 w 81"/>
                <a:gd name="T7" fmla="*/ 92 h 92"/>
                <a:gd name="T8" fmla="*/ 40 w 81"/>
                <a:gd name="T9" fmla="*/ 77 h 92"/>
                <a:gd name="T10" fmla="*/ 78 w 81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2">
                  <a:moveTo>
                    <a:pt x="78" y="0"/>
                  </a:moveTo>
                  <a:cubicBezTo>
                    <a:pt x="73" y="0"/>
                    <a:pt x="68" y="0"/>
                    <a:pt x="63" y="0"/>
                  </a:cubicBezTo>
                  <a:cubicBezTo>
                    <a:pt x="63" y="7"/>
                    <a:pt x="63" y="14"/>
                    <a:pt x="62" y="21"/>
                  </a:cubicBezTo>
                  <a:cubicBezTo>
                    <a:pt x="57" y="55"/>
                    <a:pt x="32" y="82"/>
                    <a:pt x="0" y="92"/>
                  </a:cubicBezTo>
                  <a:cubicBezTo>
                    <a:pt x="14" y="90"/>
                    <a:pt x="28" y="85"/>
                    <a:pt x="40" y="77"/>
                  </a:cubicBezTo>
                  <a:cubicBezTo>
                    <a:pt x="68" y="58"/>
                    <a:pt x="81" y="29"/>
                    <a:pt x="78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3"/>
            <p:cNvSpPr/>
            <p:nvPr/>
          </p:nvSpPr>
          <p:spPr bwMode="auto">
            <a:xfrm>
              <a:off x="9126538" y="5483225"/>
              <a:ext cx="117475" cy="82550"/>
            </a:xfrm>
            <a:custGeom>
              <a:avLst/>
              <a:gdLst>
                <a:gd name="T0" fmla="*/ 0 w 34"/>
                <a:gd name="T1" fmla="*/ 0 h 24"/>
                <a:gd name="T2" fmla="*/ 34 w 34"/>
                <a:gd name="T3" fmla="*/ 24 h 24"/>
                <a:gd name="T4" fmla="*/ 33 w 34"/>
                <a:gd name="T5" fmla="*/ 14 h 24"/>
                <a:gd name="T6" fmla="*/ 0 w 34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cubicBezTo>
                    <a:pt x="13" y="6"/>
                    <a:pt x="25" y="14"/>
                    <a:pt x="34" y="24"/>
                  </a:cubicBezTo>
                  <a:cubicBezTo>
                    <a:pt x="33" y="21"/>
                    <a:pt x="33" y="17"/>
                    <a:pt x="33" y="14"/>
                  </a:cubicBezTo>
                  <a:cubicBezTo>
                    <a:pt x="23" y="8"/>
                    <a:pt x="11" y="3"/>
                    <a:pt x="0" y="0"/>
                  </a:cubicBezTo>
                </a:path>
              </a:pathLst>
            </a:custGeom>
            <a:solidFill>
              <a:srgbClr val="ABD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4"/>
            <p:cNvSpPr/>
            <p:nvPr/>
          </p:nvSpPr>
          <p:spPr bwMode="auto">
            <a:xfrm>
              <a:off x="9240838" y="5530850"/>
              <a:ext cx="138113" cy="209550"/>
            </a:xfrm>
            <a:custGeom>
              <a:avLst/>
              <a:gdLst>
                <a:gd name="T0" fmla="*/ 0 w 40"/>
                <a:gd name="T1" fmla="*/ 0 h 61"/>
                <a:gd name="T2" fmla="*/ 1 w 40"/>
                <a:gd name="T3" fmla="*/ 10 h 61"/>
                <a:gd name="T4" fmla="*/ 25 w 40"/>
                <a:gd name="T5" fmla="*/ 61 h 61"/>
                <a:gd name="T6" fmla="*/ 40 w 40"/>
                <a:gd name="T7" fmla="*/ 61 h 61"/>
                <a:gd name="T8" fmla="*/ 20 w 40"/>
                <a:gd name="T9" fmla="*/ 17 h 61"/>
                <a:gd name="T10" fmla="*/ 0 w 40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1">
                  <a:moveTo>
                    <a:pt x="0" y="0"/>
                  </a:moveTo>
                  <a:cubicBezTo>
                    <a:pt x="0" y="3"/>
                    <a:pt x="0" y="7"/>
                    <a:pt x="1" y="10"/>
                  </a:cubicBezTo>
                  <a:cubicBezTo>
                    <a:pt x="14" y="24"/>
                    <a:pt x="23" y="42"/>
                    <a:pt x="25" y="61"/>
                  </a:cubicBezTo>
                  <a:cubicBezTo>
                    <a:pt x="30" y="61"/>
                    <a:pt x="35" y="61"/>
                    <a:pt x="40" y="61"/>
                  </a:cubicBezTo>
                  <a:cubicBezTo>
                    <a:pt x="38" y="46"/>
                    <a:pt x="31" y="31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</a:path>
              </a:pathLst>
            </a:custGeom>
            <a:solidFill>
              <a:srgbClr val="245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5"/>
            <p:cNvSpPr/>
            <p:nvPr/>
          </p:nvSpPr>
          <p:spPr bwMode="auto">
            <a:xfrm>
              <a:off x="8659813" y="5438775"/>
              <a:ext cx="687388" cy="655638"/>
            </a:xfrm>
            <a:custGeom>
              <a:avLst/>
              <a:gdLst>
                <a:gd name="T0" fmla="*/ 113 w 200"/>
                <a:gd name="T1" fmla="*/ 7 h 191"/>
                <a:gd name="T2" fmla="*/ 193 w 200"/>
                <a:gd name="T3" fmla="*/ 109 h 191"/>
                <a:gd name="T4" fmla="*/ 88 w 200"/>
                <a:gd name="T5" fmla="*/ 184 h 191"/>
                <a:gd name="T6" fmla="*/ 7 w 200"/>
                <a:gd name="T7" fmla="*/ 83 h 191"/>
                <a:gd name="T8" fmla="*/ 113 w 200"/>
                <a:gd name="T9" fmla="*/ 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113" y="7"/>
                  </a:moveTo>
                  <a:cubicBezTo>
                    <a:pt x="164" y="15"/>
                    <a:pt x="200" y="60"/>
                    <a:pt x="193" y="109"/>
                  </a:cubicBezTo>
                  <a:cubicBezTo>
                    <a:pt x="186" y="157"/>
                    <a:pt x="139" y="191"/>
                    <a:pt x="88" y="184"/>
                  </a:cubicBezTo>
                  <a:cubicBezTo>
                    <a:pt x="36" y="177"/>
                    <a:pt x="0" y="131"/>
                    <a:pt x="7" y="83"/>
                  </a:cubicBezTo>
                  <a:cubicBezTo>
                    <a:pt x="14" y="34"/>
                    <a:pt x="61" y="0"/>
                    <a:pt x="113" y="7"/>
                  </a:cubicBezTo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6"/>
            <p:cNvSpPr/>
            <p:nvPr/>
          </p:nvSpPr>
          <p:spPr bwMode="auto">
            <a:xfrm>
              <a:off x="8677275" y="5448300"/>
              <a:ext cx="663575" cy="588963"/>
            </a:xfrm>
            <a:custGeom>
              <a:avLst/>
              <a:gdLst>
                <a:gd name="T0" fmla="*/ 107 w 193"/>
                <a:gd name="T1" fmla="*/ 7 h 171"/>
                <a:gd name="T2" fmla="*/ 187 w 193"/>
                <a:gd name="T3" fmla="*/ 98 h 171"/>
                <a:gd name="T4" fmla="*/ 85 w 193"/>
                <a:gd name="T5" fmla="*/ 164 h 171"/>
                <a:gd name="T6" fmla="*/ 6 w 193"/>
                <a:gd name="T7" fmla="*/ 73 h 171"/>
                <a:gd name="T8" fmla="*/ 107 w 193"/>
                <a:gd name="T9" fmla="*/ 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1">
                  <a:moveTo>
                    <a:pt x="107" y="7"/>
                  </a:moveTo>
                  <a:cubicBezTo>
                    <a:pt x="157" y="14"/>
                    <a:pt x="193" y="55"/>
                    <a:pt x="187" y="98"/>
                  </a:cubicBezTo>
                  <a:cubicBezTo>
                    <a:pt x="180" y="141"/>
                    <a:pt x="135" y="171"/>
                    <a:pt x="85" y="164"/>
                  </a:cubicBezTo>
                  <a:cubicBezTo>
                    <a:pt x="35" y="157"/>
                    <a:pt x="0" y="116"/>
                    <a:pt x="6" y="73"/>
                  </a:cubicBezTo>
                  <a:cubicBezTo>
                    <a:pt x="12" y="29"/>
                    <a:pt x="57" y="0"/>
                    <a:pt x="107" y="7"/>
                  </a:cubicBezTo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7"/>
            <p:cNvSpPr/>
            <p:nvPr/>
          </p:nvSpPr>
          <p:spPr bwMode="auto">
            <a:xfrm>
              <a:off x="8745538" y="5510213"/>
              <a:ext cx="522288" cy="465138"/>
            </a:xfrm>
            <a:custGeom>
              <a:avLst/>
              <a:gdLst>
                <a:gd name="T0" fmla="*/ 85 w 152"/>
                <a:gd name="T1" fmla="*/ 5 h 135"/>
                <a:gd name="T2" fmla="*/ 147 w 152"/>
                <a:gd name="T3" fmla="*/ 77 h 135"/>
                <a:gd name="T4" fmla="*/ 68 w 152"/>
                <a:gd name="T5" fmla="*/ 129 h 135"/>
                <a:gd name="T6" fmla="*/ 5 w 152"/>
                <a:gd name="T7" fmla="*/ 57 h 135"/>
                <a:gd name="T8" fmla="*/ 85 w 152"/>
                <a:gd name="T9" fmla="*/ 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5">
                  <a:moveTo>
                    <a:pt x="85" y="5"/>
                  </a:moveTo>
                  <a:cubicBezTo>
                    <a:pt x="124" y="11"/>
                    <a:pt x="152" y="43"/>
                    <a:pt x="147" y="77"/>
                  </a:cubicBezTo>
                  <a:cubicBezTo>
                    <a:pt x="143" y="111"/>
                    <a:pt x="107" y="135"/>
                    <a:pt x="68" y="129"/>
                  </a:cubicBezTo>
                  <a:cubicBezTo>
                    <a:pt x="28" y="124"/>
                    <a:pt x="0" y="91"/>
                    <a:pt x="5" y="57"/>
                  </a:cubicBezTo>
                  <a:cubicBezTo>
                    <a:pt x="10" y="23"/>
                    <a:pt x="46" y="0"/>
                    <a:pt x="85" y="5"/>
                  </a:cubicBezTo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8"/>
            <p:cNvSpPr>
              <a:spLocks noEditPoints="1"/>
            </p:cNvSpPr>
            <p:nvPr/>
          </p:nvSpPr>
          <p:spPr bwMode="auto">
            <a:xfrm>
              <a:off x="8821738" y="5648325"/>
              <a:ext cx="374650" cy="192088"/>
            </a:xfrm>
            <a:custGeom>
              <a:avLst/>
              <a:gdLst>
                <a:gd name="T0" fmla="*/ 90 w 109"/>
                <a:gd name="T1" fmla="*/ 48 h 56"/>
                <a:gd name="T2" fmla="*/ 77 w 109"/>
                <a:gd name="T3" fmla="*/ 53 h 56"/>
                <a:gd name="T4" fmla="*/ 76 w 109"/>
                <a:gd name="T5" fmla="*/ 50 h 56"/>
                <a:gd name="T6" fmla="*/ 81 w 109"/>
                <a:gd name="T7" fmla="*/ 45 h 56"/>
                <a:gd name="T8" fmla="*/ 87 w 109"/>
                <a:gd name="T9" fmla="*/ 36 h 56"/>
                <a:gd name="T10" fmla="*/ 52 w 109"/>
                <a:gd name="T11" fmla="*/ 36 h 56"/>
                <a:gd name="T12" fmla="*/ 40 w 109"/>
                <a:gd name="T13" fmla="*/ 45 h 56"/>
                <a:gd name="T14" fmla="*/ 22 w 109"/>
                <a:gd name="T15" fmla="*/ 43 h 56"/>
                <a:gd name="T16" fmla="*/ 12 w 109"/>
                <a:gd name="T17" fmla="*/ 30 h 56"/>
                <a:gd name="T18" fmla="*/ 2 w 109"/>
                <a:gd name="T19" fmla="*/ 19 h 56"/>
                <a:gd name="T20" fmla="*/ 0 w 109"/>
                <a:gd name="T21" fmla="*/ 16 h 56"/>
                <a:gd name="T22" fmla="*/ 12 w 109"/>
                <a:gd name="T23" fmla="*/ 15 h 56"/>
                <a:gd name="T24" fmla="*/ 23 w 109"/>
                <a:gd name="T25" fmla="*/ 0 h 56"/>
                <a:gd name="T26" fmla="*/ 28 w 109"/>
                <a:gd name="T27" fmla="*/ 5 h 56"/>
                <a:gd name="T28" fmla="*/ 25 w 109"/>
                <a:gd name="T29" fmla="*/ 9 h 56"/>
                <a:gd name="T30" fmla="*/ 21 w 109"/>
                <a:gd name="T31" fmla="*/ 16 h 56"/>
                <a:gd name="T32" fmla="*/ 53 w 109"/>
                <a:gd name="T33" fmla="*/ 15 h 56"/>
                <a:gd name="T34" fmla="*/ 64 w 109"/>
                <a:gd name="T35" fmla="*/ 6 h 56"/>
                <a:gd name="T36" fmla="*/ 83 w 109"/>
                <a:gd name="T37" fmla="*/ 8 h 56"/>
                <a:gd name="T38" fmla="*/ 95 w 109"/>
                <a:gd name="T39" fmla="*/ 22 h 56"/>
                <a:gd name="T40" fmla="*/ 107 w 109"/>
                <a:gd name="T41" fmla="*/ 34 h 56"/>
                <a:gd name="T42" fmla="*/ 109 w 109"/>
                <a:gd name="T43" fmla="*/ 37 h 56"/>
                <a:gd name="T44" fmla="*/ 95 w 109"/>
                <a:gd name="T45" fmla="*/ 37 h 56"/>
                <a:gd name="T46" fmla="*/ 36 w 109"/>
                <a:gd name="T47" fmla="*/ 37 h 56"/>
                <a:gd name="T48" fmla="*/ 43 w 109"/>
                <a:gd name="T49" fmla="*/ 32 h 56"/>
                <a:gd name="T50" fmla="*/ 20 w 109"/>
                <a:gd name="T51" fmla="*/ 22 h 56"/>
                <a:gd name="T52" fmla="*/ 23 w 109"/>
                <a:gd name="T53" fmla="*/ 33 h 56"/>
                <a:gd name="T54" fmla="*/ 31 w 109"/>
                <a:gd name="T55" fmla="*/ 37 h 56"/>
                <a:gd name="T56" fmla="*/ 69 w 109"/>
                <a:gd name="T57" fmla="*/ 14 h 56"/>
                <a:gd name="T58" fmla="*/ 61 w 109"/>
                <a:gd name="T59" fmla="*/ 20 h 56"/>
                <a:gd name="T60" fmla="*/ 88 w 109"/>
                <a:gd name="T61" fmla="*/ 30 h 56"/>
                <a:gd name="T62" fmla="*/ 84 w 109"/>
                <a:gd name="T63" fmla="*/ 19 h 56"/>
                <a:gd name="T64" fmla="*/ 74 w 109"/>
                <a:gd name="T65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56">
                  <a:moveTo>
                    <a:pt x="95" y="37"/>
                  </a:moveTo>
                  <a:cubicBezTo>
                    <a:pt x="94" y="41"/>
                    <a:pt x="93" y="45"/>
                    <a:pt x="90" y="48"/>
                  </a:cubicBezTo>
                  <a:cubicBezTo>
                    <a:pt x="88" y="51"/>
                    <a:pt x="85" y="54"/>
                    <a:pt x="82" y="56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2"/>
                    <a:pt x="77" y="52"/>
                    <a:pt x="77" y="51"/>
                  </a:cubicBezTo>
                  <a:cubicBezTo>
                    <a:pt x="76" y="51"/>
                    <a:pt x="76" y="50"/>
                    <a:pt x="76" y="50"/>
                  </a:cubicBezTo>
                  <a:cubicBezTo>
                    <a:pt x="76" y="49"/>
                    <a:pt x="77" y="49"/>
                    <a:pt x="78" y="48"/>
                  </a:cubicBezTo>
                  <a:cubicBezTo>
                    <a:pt x="79" y="47"/>
                    <a:pt x="80" y="46"/>
                    <a:pt x="81" y="45"/>
                  </a:cubicBezTo>
                  <a:cubicBezTo>
                    <a:pt x="82" y="44"/>
                    <a:pt x="83" y="43"/>
                    <a:pt x="84" y="41"/>
                  </a:cubicBezTo>
                  <a:cubicBezTo>
                    <a:pt x="85" y="40"/>
                    <a:pt x="86" y="38"/>
                    <a:pt x="87" y="3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5" y="32"/>
                    <a:pt x="54" y="34"/>
                    <a:pt x="52" y="36"/>
                  </a:cubicBezTo>
                  <a:cubicBezTo>
                    <a:pt x="51" y="38"/>
                    <a:pt x="49" y="40"/>
                    <a:pt x="47" y="42"/>
                  </a:cubicBezTo>
                  <a:cubicBezTo>
                    <a:pt x="45" y="43"/>
                    <a:pt x="43" y="44"/>
                    <a:pt x="40" y="45"/>
                  </a:cubicBezTo>
                  <a:cubicBezTo>
                    <a:pt x="38" y="46"/>
                    <a:pt x="34" y="46"/>
                    <a:pt x="31" y="45"/>
                  </a:cubicBezTo>
                  <a:cubicBezTo>
                    <a:pt x="28" y="45"/>
                    <a:pt x="25" y="44"/>
                    <a:pt x="22" y="43"/>
                  </a:cubicBezTo>
                  <a:cubicBezTo>
                    <a:pt x="20" y="41"/>
                    <a:pt x="18" y="40"/>
                    <a:pt x="16" y="38"/>
                  </a:cubicBezTo>
                  <a:cubicBezTo>
                    <a:pt x="14" y="35"/>
                    <a:pt x="13" y="33"/>
                    <a:pt x="12" y="30"/>
                  </a:cubicBezTo>
                  <a:cubicBezTo>
                    <a:pt x="11" y="27"/>
                    <a:pt x="10" y="24"/>
                    <a:pt x="11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1"/>
                    <a:pt x="14" y="8"/>
                    <a:pt x="16" y="6"/>
                  </a:cubicBezTo>
                  <a:cubicBezTo>
                    <a:pt x="18" y="4"/>
                    <a:pt x="21" y="2"/>
                    <a:pt x="23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4"/>
                    <a:pt x="28" y="5"/>
                  </a:cubicBezTo>
                  <a:cubicBezTo>
                    <a:pt x="28" y="6"/>
                    <a:pt x="28" y="6"/>
                    <a:pt x="27" y="7"/>
                  </a:cubicBezTo>
                  <a:cubicBezTo>
                    <a:pt x="26" y="7"/>
                    <a:pt x="26" y="8"/>
                    <a:pt x="25" y="9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2" y="13"/>
                    <a:pt x="21" y="15"/>
                    <a:pt x="21" y="16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0"/>
                    <a:pt x="51" y="18"/>
                    <a:pt x="53" y="15"/>
                  </a:cubicBezTo>
                  <a:cubicBezTo>
                    <a:pt x="54" y="13"/>
                    <a:pt x="56" y="11"/>
                    <a:pt x="57" y="9"/>
                  </a:cubicBezTo>
                  <a:cubicBezTo>
                    <a:pt x="59" y="8"/>
                    <a:pt x="61" y="6"/>
                    <a:pt x="64" y="6"/>
                  </a:cubicBezTo>
                  <a:cubicBezTo>
                    <a:pt x="67" y="5"/>
                    <a:pt x="70" y="5"/>
                    <a:pt x="73" y="5"/>
                  </a:cubicBezTo>
                  <a:cubicBezTo>
                    <a:pt x="77" y="6"/>
                    <a:pt x="80" y="7"/>
                    <a:pt x="83" y="8"/>
                  </a:cubicBezTo>
                  <a:cubicBezTo>
                    <a:pt x="86" y="10"/>
                    <a:pt x="89" y="11"/>
                    <a:pt x="91" y="14"/>
                  </a:cubicBezTo>
                  <a:cubicBezTo>
                    <a:pt x="93" y="16"/>
                    <a:pt x="94" y="19"/>
                    <a:pt x="95" y="22"/>
                  </a:cubicBezTo>
                  <a:cubicBezTo>
                    <a:pt x="96" y="25"/>
                    <a:pt x="97" y="28"/>
                    <a:pt x="96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8" y="34"/>
                    <a:pt x="108" y="35"/>
                  </a:cubicBezTo>
                  <a:cubicBezTo>
                    <a:pt x="109" y="35"/>
                    <a:pt x="109" y="36"/>
                    <a:pt x="109" y="37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95" y="37"/>
                    <a:pt x="95" y="37"/>
                    <a:pt x="95" y="37"/>
                  </a:cubicBezTo>
                  <a:moveTo>
                    <a:pt x="31" y="37"/>
                  </a:moveTo>
                  <a:cubicBezTo>
                    <a:pt x="33" y="37"/>
                    <a:pt x="34" y="37"/>
                    <a:pt x="36" y="37"/>
                  </a:cubicBezTo>
                  <a:cubicBezTo>
                    <a:pt x="37" y="36"/>
                    <a:pt x="39" y="36"/>
                    <a:pt x="40" y="35"/>
                  </a:cubicBezTo>
                  <a:cubicBezTo>
                    <a:pt x="41" y="34"/>
                    <a:pt x="42" y="33"/>
                    <a:pt x="43" y="32"/>
                  </a:cubicBezTo>
                  <a:cubicBezTo>
                    <a:pt x="44" y="30"/>
                    <a:pt x="45" y="29"/>
                    <a:pt x="46" y="2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4"/>
                    <a:pt x="20" y="26"/>
                    <a:pt x="20" y="28"/>
                  </a:cubicBezTo>
                  <a:cubicBezTo>
                    <a:pt x="21" y="30"/>
                    <a:pt x="22" y="31"/>
                    <a:pt x="23" y="33"/>
                  </a:cubicBezTo>
                  <a:cubicBezTo>
                    <a:pt x="24" y="34"/>
                    <a:pt x="25" y="35"/>
                    <a:pt x="26" y="35"/>
                  </a:cubicBezTo>
                  <a:cubicBezTo>
                    <a:pt x="28" y="36"/>
                    <a:pt x="29" y="37"/>
                    <a:pt x="31" y="37"/>
                  </a:cubicBezTo>
                  <a:moveTo>
                    <a:pt x="74" y="14"/>
                  </a:moveTo>
                  <a:cubicBezTo>
                    <a:pt x="72" y="14"/>
                    <a:pt x="70" y="14"/>
                    <a:pt x="69" y="14"/>
                  </a:cubicBezTo>
                  <a:cubicBezTo>
                    <a:pt x="67" y="15"/>
                    <a:pt x="66" y="15"/>
                    <a:pt x="65" y="16"/>
                  </a:cubicBezTo>
                  <a:cubicBezTo>
                    <a:pt x="63" y="17"/>
                    <a:pt x="62" y="18"/>
                    <a:pt x="61" y="20"/>
                  </a:cubicBezTo>
                  <a:cubicBezTo>
                    <a:pt x="60" y="21"/>
                    <a:pt x="60" y="23"/>
                    <a:pt x="59" y="24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8"/>
                    <a:pt x="87" y="26"/>
                    <a:pt x="87" y="24"/>
                  </a:cubicBezTo>
                  <a:cubicBezTo>
                    <a:pt x="86" y="22"/>
                    <a:pt x="85" y="20"/>
                    <a:pt x="84" y="19"/>
                  </a:cubicBezTo>
                  <a:cubicBezTo>
                    <a:pt x="83" y="18"/>
                    <a:pt x="81" y="17"/>
                    <a:pt x="80" y="16"/>
                  </a:cubicBezTo>
                  <a:cubicBezTo>
                    <a:pt x="78" y="15"/>
                    <a:pt x="76" y="14"/>
                    <a:pt x="74" y="14"/>
                  </a:cubicBezTo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9"/>
            <p:cNvSpPr/>
            <p:nvPr/>
          </p:nvSpPr>
          <p:spPr bwMode="auto">
            <a:xfrm>
              <a:off x="8680450" y="5734050"/>
              <a:ext cx="323850" cy="339725"/>
            </a:xfrm>
            <a:custGeom>
              <a:avLst/>
              <a:gdLst>
                <a:gd name="T0" fmla="*/ 4 w 94"/>
                <a:gd name="T1" fmla="*/ 0 h 99"/>
                <a:gd name="T2" fmla="*/ 1 w 94"/>
                <a:gd name="T3" fmla="*/ 1 h 99"/>
                <a:gd name="T4" fmla="*/ 0 w 94"/>
                <a:gd name="T5" fmla="*/ 8 h 99"/>
                <a:gd name="T6" fmla="*/ 82 w 94"/>
                <a:gd name="T7" fmla="*/ 98 h 99"/>
                <a:gd name="T8" fmla="*/ 91 w 94"/>
                <a:gd name="T9" fmla="*/ 99 h 99"/>
                <a:gd name="T10" fmla="*/ 94 w 94"/>
                <a:gd name="T11" fmla="*/ 82 h 99"/>
                <a:gd name="T12" fmla="*/ 84 w 94"/>
                <a:gd name="T13" fmla="*/ 81 h 99"/>
                <a:gd name="T14" fmla="*/ 4 w 94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9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52"/>
                    <a:pt x="35" y="91"/>
                    <a:pt x="82" y="98"/>
                  </a:cubicBezTo>
                  <a:cubicBezTo>
                    <a:pt x="85" y="98"/>
                    <a:pt x="88" y="99"/>
                    <a:pt x="91" y="99"/>
                  </a:cubicBezTo>
                  <a:cubicBezTo>
                    <a:pt x="93" y="93"/>
                    <a:pt x="94" y="87"/>
                    <a:pt x="94" y="82"/>
                  </a:cubicBezTo>
                  <a:cubicBezTo>
                    <a:pt x="91" y="81"/>
                    <a:pt x="88" y="81"/>
                    <a:pt x="84" y="81"/>
                  </a:cubicBezTo>
                  <a:cubicBezTo>
                    <a:pt x="38" y="74"/>
                    <a:pt x="5" y="39"/>
                    <a:pt x="4" y="0"/>
                  </a:cubicBezTo>
                </a:path>
              </a:pathLst>
            </a:custGeom>
            <a:solidFill>
              <a:srgbClr val="FD9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0"/>
            <p:cNvSpPr/>
            <p:nvPr/>
          </p:nvSpPr>
          <p:spPr bwMode="auto">
            <a:xfrm>
              <a:off x="8694738" y="5727700"/>
              <a:ext cx="312738" cy="288925"/>
            </a:xfrm>
            <a:custGeom>
              <a:avLst/>
              <a:gdLst>
                <a:gd name="T0" fmla="*/ 17 w 91"/>
                <a:gd name="T1" fmla="*/ 0 h 84"/>
                <a:gd name="T2" fmla="*/ 0 w 91"/>
                <a:gd name="T3" fmla="*/ 2 h 84"/>
                <a:gd name="T4" fmla="*/ 80 w 91"/>
                <a:gd name="T5" fmla="*/ 83 h 84"/>
                <a:gd name="T6" fmla="*/ 90 w 91"/>
                <a:gd name="T7" fmla="*/ 84 h 84"/>
                <a:gd name="T8" fmla="*/ 90 w 91"/>
                <a:gd name="T9" fmla="*/ 67 h 84"/>
                <a:gd name="T10" fmla="*/ 83 w 91"/>
                <a:gd name="T11" fmla="*/ 66 h 84"/>
                <a:gd name="T12" fmla="*/ 20 w 91"/>
                <a:gd name="T13" fmla="*/ 0 h 84"/>
                <a:gd name="T14" fmla="*/ 17 w 91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84">
                  <a:moveTo>
                    <a:pt x="17" y="0"/>
                  </a:moveTo>
                  <a:cubicBezTo>
                    <a:pt x="12" y="0"/>
                    <a:pt x="6" y="1"/>
                    <a:pt x="0" y="2"/>
                  </a:cubicBezTo>
                  <a:cubicBezTo>
                    <a:pt x="1" y="41"/>
                    <a:pt x="34" y="76"/>
                    <a:pt x="80" y="83"/>
                  </a:cubicBezTo>
                  <a:cubicBezTo>
                    <a:pt x="84" y="83"/>
                    <a:pt x="87" y="83"/>
                    <a:pt x="90" y="84"/>
                  </a:cubicBezTo>
                  <a:cubicBezTo>
                    <a:pt x="91" y="78"/>
                    <a:pt x="91" y="72"/>
                    <a:pt x="90" y="67"/>
                  </a:cubicBezTo>
                  <a:cubicBezTo>
                    <a:pt x="88" y="67"/>
                    <a:pt x="85" y="66"/>
                    <a:pt x="83" y="66"/>
                  </a:cubicBezTo>
                  <a:cubicBezTo>
                    <a:pt x="46" y="61"/>
                    <a:pt x="19" y="32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1"/>
            <p:cNvSpPr/>
            <p:nvPr/>
          </p:nvSpPr>
          <p:spPr bwMode="auto">
            <a:xfrm>
              <a:off x="8759825" y="5727700"/>
              <a:ext cx="244475" cy="230188"/>
            </a:xfrm>
            <a:custGeom>
              <a:avLst/>
              <a:gdLst>
                <a:gd name="T0" fmla="*/ 1 w 71"/>
                <a:gd name="T1" fmla="*/ 0 h 67"/>
                <a:gd name="T2" fmla="*/ 64 w 71"/>
                <a:gd name="T3" fmla="*/ 66 h 67"/>
                <a:gd name="T4" fmla="*/ 71 w 71"/>
                <a:gd name="T5" fmla="*/ 67 h 67"/>
                <a:gd name="T6" fmla="*/ 52 w 71"/>
                <a:gd name="T7" fmla="*/ 23 h 67"/>
                <a:gd name="T8" fmla="*/ 49 w 71"/>
                <a:gd name="T9" fmla="*/ 22 h 67"/>
                <a:gd name="T10" fmla="*/ 40 w 71"/>
                <a:gd name="T11" fmla="*/ 20 h 67"/>
                <a:gd name="T12" fmla="*/ 34 w 71"/>
                <a:gd name="T13" fmla="*/ 15 h 67"/>
                <a:gd name="T14" fmla="*/ 30 w 71"/>
                <a:gd name="T15" fmla="*/ 7 h 67"/>
                <a:gd name="T16" fmla="*/ 29 w 71"/>
                <a:gd name="T17" fmla="*/ 7 h 67"/>
                <a:gd name="T18" fmla="*/ 1 w 71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67">
                  <a:moveTo>
                    <a:pt x="1" y="0"/>
                  </a:moveTo>
                  <a:cubicBezTo>
                    <a:pt x="0" y="32"/>
                    <a:pt x="27" y="61"/>
                    <a:pt x="64" y="66"/>
                  </a:cubicBezTo>
                  <a:cubicBezTo>
                    <a:pt x="66" y="66"/>
                    <a:pt x="69" y="67"/>
                    <a:pt x="71" y="67"/>
                  </a:cubicBezTo>
                  <a:cubicBezTo>
                    <a:pt x="70" y="50"/>
                    <a:pt x="63" y="35"/>
                    <a:pt x="52" y="23"/>
                  </a:cubicBezTo>
                  <a:cubicBezTo>
                    <a:pt x="51" y="23"/>
                    <a:pt x="50" y="23"/>
                    <a:pt x="49" y="22"/>
                  </a:cubicBezTo>
                  <a:cubicBezTo>
                    <a:pt x="46" y="22"/>
                    <a:pt x="43" y="21"/>
                    <a:pt x="40" y="20"/>
                  </a:cubicBezTo>
                  <a:cubicBezTo>
                    <a:pt x="38" y="18"/>
                    <a:pt x="36" y="17"/>
                    <a:pt x="34" y="15"/>
                  </a:cubicBezTo>
                  <a:cubicBezTo>
                    <a:pt x="32" y="12"/>
                    <a:pt x="31" y="10"/>
                    <a:pt x="30" y="7"/>
                  </a:cubicBezTo>
                  <a:cubicBezTo>
                    <a:pt x="30" y="7"/>
                    <a:pt x="30" y="7"/>
                    <a:pt x="29" y="7"/>
                  </a:cubicBezTo>
                  <a:cubicBezTo>
                    <a:pt x="21" y="3"/>
                    <a:pt x="11" y="0"/>
                    <a:pt x="1" y="0"/>
                  </a:cubicBezTo>
                </a:path>
              </a:pathLst>
            </a:custGeom>
            <a:solidFill>
              <a:srgbClr val="FD9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2"/>
            <p:cNvSpPr/>
            <p:nvPr/>
          </p:nvSpPr>
          <p:spPr bwMode="auto">
            <a:xfrm>
              <a:off x="8859838" y="5751513"/>
              <a:ext cx="77788" cy="53975"/>
            </a:xfrm>
            <a:custGeom>
              <a:avLst/>
              <a:gdLst>
                <a:gd name="T0" fmla="*/ 0 w 23"/>
                <a:gd name="T1" fmla="*/ 0 h 16"/>
                <a:gd name="T2" fmla="*/ 1 w 23"/>
                <a:gd name="T3" fmla="*/ 0 h 16"/>
                <a:gd name="T4" fmla="*/ 5 w 23"/>
                <a:gd name="T5" fmla="*/ 8 h 16"/>
                <a:gd name="T6" fmla="*/ 11 w 23"/>
                <a:gd name="T7" fmla="*/ 13 h 16"/>
                <a:gd name="T8" fmla="*/ 20 w 23"/>
                <a:gd name="T9" fmla="*/ 15 h 16"/>
                <a:gd name="T10" fmla="*/ 23 w 23"/>
                <a:gd name="T11" fmla="*/ 16 h 16"/>
                <a:gd name="T12" fmla="*/ 18 w 23"/>
                <a:gd name="T13" fmla="*/ 11 h 16"/>
                <a:gd name="T14" fmla="*/ 0 w 23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3"/>
                    <a:pt x="3" y="5"/>
                    <a:pt x="5" y="8"/>
                  </a:cubicBezTo>
                  <a:cubicBezTo>
                    <a:pt x="7" y="10"/>
                    <a:pt x="9" y="11"/>
                    <a:pt x="11" y="13"/>
                  </a:cubicBezTo>
                  <a:cubicBezTo>
                    <a:pt x="14" y="14"/>
                    <a:pt x="17" y="15"/>
                    <a:pt x="20" y="15"/>
                  </a:cubicBezTo>
                  <a:cubicBezTo>
                    <a:pt x="21" y="16"/>
                    <a:pt x="22" y="16"/>
                    <a:pt x="23" y="16"/>
                  </a:cubicBezTo>
                  <a:cubicBezTo>
                    <a:pt x="22" y="14"/>
                    <a:pt x="20" y="13"/>
                    <a:pt x="18" y="11"/>
                  </a:cubicBezTo>
                  <a:cubicBezTo>
                    <a:pt x="13" y="6"/>
                    <a:pt x="7" y="3"/>
                    <a:pt x="0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3"/>
            <p:cNvSpPr/>
            <p:nvPr/>
          </p:nvSpPr>
          <p:spPr bwMode="auto">
            <a:xfrm>
              <a:off x="8332788" y="5668963"/>
              <a:ext cx="657225" cy="687388"/>
            </a:xfrm>
            <a:custGeom>
              <a:avLst/>
              <a:gdLst>
                <a:gd name="T0" fmla="*/ 35 w 191"/>
                <a:gd name="T1" fmla="*/ 47 h 200"/>
                <a:gd name="T2" fmla="*/ 158 w 191"/>
                <a:gd name="T3" fmla="*/ 30 h 200"/>
                <a:gd name="T4" fmla="*/ 155 w 191"/>
                <a:gd name="T5" fmla="*/ 154 h 200"/>
                <a:gd name="T6" fmla="*/ 33 w 191"/>
                <a:gd name="T7" fmla="*/ 170 h 200"/>
                <a:gd name="T8" fmla="*/ 35 w 191"/>
                <a:gd name="T9" fmla="*/ 4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00">
                  <a:moveTo>
                    <a:pt x="35" y="47"/>
                  </a:moveTo>
                  <a:cubicBezTo>
                    <a:pt x="70" y="8"/>
                    <a:pt x="124" y="0"/>
                    <a:pt x="158" y="30"/>
                  </a:cubicBezTo>
                  <a:cubicBezTo>
                    <a:pt x="191" y="60"/>
                    <a:pt x="190" y="115"/>
                    <a:pt x="155" y="154"/>
                  </a:cubicBezTo>
                  <a:cubicBezTo>
                    <a:pt x="121" y="193"/>
                    <a:pt x="66" y="200"/>
                    <a:pt x="33" y="170"/>
                  </a:cubicBezTo>
                  <a:cubicBezTo>
                    <a:pt x="0" y="141"/>
                    <a:pt x="1" y="85"/>
                    <a:pt x="35" y="47"/>
                  </a:cubicBezTo>
                  <a:close/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8329613" y="5672138"/>
              <a:ext cx="615950" cy="642938"/>
            </a:xfrm>
            <a:custGeom>
              <a:avLst/>
              <a:gdLst>
                <a:gd name="T0" fmla="*/ 38 w 179"/>
                <a:gd name="T1" fmla="*/ 47 h 187"/>
                <a:gd name="T2" fmla="*/ 150 w 179"/>
                <a:gd name="T3" fmla="*/ 25 h 187"/>
                <a:gd name="T4" fmla="*/ 142 w 179"/>
                <a:gd name="T5" fmla="*/ 139 h 187"/>
                <a:gd name="T6" fmla="*/ 29 w 179"/>
                <a:gd name="T7" fmla="*/ 161 h 187"/>
                <a:gd name="T8" fmla="*/ 38 w 179"/>
                <a:gd name="T9" fmla="*/ 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87">
                  <a:moveTo>
                    <a:pt x="38" y="47"/>
                  </a:moveTo>
                  <a:cubicBezTo>
                    <a:pt x="71" y="9"/>
                    <a:pt x="121" y="0"/>
                    <a:pt x="150" y="25"/>
                  </a:cubicBezTo>
                  <a:cubicBezTo>
                    <a:pt x="179" y="51"/>
                    <a:pt x="175" y="102"/>
                    <a:pt x="142" y="139"/>
                  </a:cubicBezTo>
                  <a:cubicBezTo>
                    <a:pt x="108" y="177"/>
                    <a:pt x="58" y="187"/>
                    <a:pt x="29" y="161"/>
                  </a:cubicBezTo>
                  <a:cubicBezTo>
                    <a:pt x="0" y="136"/>
                    <a:pt x="4" y="85"/>
                    <a:pt x="38" y="47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5"/>
            <p:cNvSpPr/>
            <p:nvPr/>
          </p:nvSpPr>
          <p:spPr bwMode="auto">
            <a:xfrm>
              <a:off x="8388350" y="5730875"/>
              <a:ext cx="484188" cy="504825"/>
            </a:xfrm>
            <a:custGeom>
              <a:avLst/>
              <a:gdLst>
                <a:gd name="T0" fmla="*/ 30 w 141"/>
                <a:gd name="T1" fmla="*/ 37 h 147"/>
                <a:gd name="T2" fmla="*/ 118 w 141"/>
                <a:gd name="T3" fmla="*/ 20 h 147"/>
                <a:gd name="T4" fmla="*/ 111 w 141"/>
                <a:gd name="T5" fmla="*/ 110 h 147"/>
                <a:gd name="T6" fmla="*/ 23 w 141"/>
                <a:gd name="T7" fmla="*/ 127 h 147"/>
                <a:gd name="T8" fmla="*/ 30 w 141"/>
                <a:gd name="T9" fmla="*/ 3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7">
                  <a:moveTo>
                    <a:pt x="30" y="37"/>
                  </a:moveTo>
                  <a:cubicBezTo>
                    <a:pt x="56" y="7"/>
                    <a:pt x="96" y="0"/>
                    <a:pt x="118" y="20"/>
                  </a:cubicBezTo>
                  <a:cubicBezTo>
                    <a:pt x="141" y="40"/>
                    <a:pt x="138" y="80"/>
                    <a:pt x="111" y="110"/>
                  </a:cubicBezTo>
                  <a:cubicBezTo>
                    <a:pt x="85" y="139"/>
                    <a:pt x="45" y="147"/>
                    <a:pt x="23" y="127"/>
                  </a:cubicBezTo>
                  <a:cubicBezTo>
                    <a:pt x="0" y="107"/>
                    <a:pt x="3" y="67"/>
                    <a:pt x="30" y="37"/>
                  </a:cubicBezTo>
                  <a:close/>
                </a:path>
              </a:pathLst>
            </a:cu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6"/>
            <p:cNvSpPr>
              <a:spLocks noEditPoints="1"/>
            </p:cNvSpPr>
            <p:nvPr/>
          </p:nvSpPr>
          <p:spPr bwMode="auto">
            <a:xfrm>
              <a:off x="8488363" y="5840413"/>
              <a:ext cx="280988" cy="279400"/>
            </a:xfrm>
            <a:custGeom>
              <a:avLst/>
              <a:gdLst>
                <a:gd name="T0" fmla="*/ 78 w 82"/>
                <a:gd name="T1" fmla="*/ 22 h 81"/>
                <a:gd name="T2" fmla="*/ 73 w 82"/>
                <a:gd name="T3" fmla="*/ 34 h 81"/>
                <a:gd name="T4" fmla="*/ 71 w 82"/>
                <a:gd name="T5" fmla="*/ 34 h 81"/>
                <a:gd name="T6" fmla="*/ 70 w 82"/>
                <a:gd name="T7" fmla="*/ 28 h 81"/>
                <a:gd name="T8" fmla="*/ 66 w 82"/>
                <a:gd name="T9" fmla="*/ 19 h 81"/>
                <a:gd name="T10" fmla="*/ 47 w 82"/>
                <a:gd name="T11" fmla="*/ 47 h 81"/>
                <a:gd name="T12" fmla="*/ 47 w 82"/>
                <a:gd name="T13" fmla="*/ 61 h 81"/>
                <a:gd name="T14" fmla="*/ 35 w 82"/>
                <a:gd name="T15" fmla="*/ 75 h 81"/>
                <a:gd name="T16" fmla="*/ 19 w 82"/>
                <a:gd name="T17" fmla="*/ 78 h 81"/>
                <a:gd name="T18" fmla="*/ 6 w 82"/>
                <a:gd name="T19" fmla="*/ 80 h 81"/>
                <a:gd name="T20" fmla="*/ 2 w 82"/>
                <a:gd name="T21" fmla="*/ 81 h 81"/>
                <a:gd name="T22" fmla="*/ 8 w 82"/>
                <a:gd name="T23" fmla="*/ 70 h 81"/>
                <a:gd name="T24" fmla="*/ 3 w 82"/>
                <a:gd name="T25" fmla="*/ 54 h 81"/>
                <a:gd name="T26" fmla="*/ 10 w 82"/>
                <a:gd name="T27" fmla="*/ 52 h 81"/>
                <a:gd name="T28" fmla="*/ 11 w 82"/>
                <a:gd name="T29" fmla="*/ 57 h 81"/>
                <a:gd name="T30" fmla="*/ 14 w 82"/>
                <a:gd name="T31" fmla="*/ 64 h 81"/>
                <a:gd name="T32" fmla="*/ 32 w 82"/>
                <a:gd name="T33" fmla="*/ 37 h 81"/>
                <a:gd name="T34" fmla="*/ 31 w 82"/>
                <a:gd name="T35" fmla="*/ 23 h 81"/>
                <a:gd name="T36" fmla="*/ 44 w 82"/>
                <a:gd name="T37" fmla="*/ 9 h 81"/>
                <a:gd name="T38" fmla="*/ 61 w 82"/>
                <a:gd name="T39" fmla="*/ 5 h 81"/>
                <a:gd name="T40" fmla="*/ 76 w 82"/>
                <a:gd name="T41" fmla="*/ 1 h 81"/>
                <a:gd name="T42" fmla="*/ 80 w 82"/>
                <a:gd name="T43" fmla="*/ 1 h 81"/>
                <a:gd name="T44" fmla="*/ 72 w 82"/>
                <a:gd name="T45" fmla="*/ 12 h 81"/>
                <a:gd name="T46" fmla="*/ 38 w 82"/>
                <a:gd name="T47" fmla="*/ 61 h 81"/>
                <a:gd name="T48" fmla="*/ 38 w 82"/>
                <a:gd name="T49" fmla="*/ 53 h 81"/>
                <a:gd name="T50" fmla="*/ 18 w 82"/>
                <a:gd name="T51" fmla="*/ 67 h 81"/>
                <a:gd name="T52" fmla="*/ 28 w 82"/>
                <a:gd name="T53" fmla="*/ 70 h 81"/>
                <a:gd name="T54" fmla="*/ 35 w 82"/>
                <a:gd name="T55" fmla="*/ 65 h 81"/>
                <a:gd name="T56" fmla="*/ 40 w 82"/>
                <a:gd name="T57" fmla="*/ 23 h 81"/>
                <a:gd name="T58" fmla="*/ 40 w 82"/>
                <a:gd name="T59" fmla="*/ 32 h 81"/>
                <a:gd name="T60" fmla="*/ 62 w 82"/>
                <a:gd name="T61" fmla="*/ 15 h 81"/>
                <a:gd name="T62" fmla="*/ 52 w 82"/>
                <a:gd name="T63" fmla="*/ 13 h 81"/>
                <a:gd name="T64" fmla="*/ 43 w 82"/>
                <a:gd name="T65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81">
                  <a:moveTo>
                    <a:pt x="72" y="12"/>
                  </a:moveTo>
                  <a:cubicBezTo>
                    <a:pt x="75" y="15"/>
                    <a:pt x="77" y="18"/>
                    <a:pt x="78" y="22"/>
                  </a:cubicBezTo>
                  <a:cubicBezTo>
                    <a:pt x="78" y="25"/>
                    <a:pt x="79" y="29"/>
                    <a:pt x="78" y="32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4"/>
                    <a:pt x="73" y="34"/>
                    <a:pt x="72" y="34"/>
                  </a:cubicBezTo>
                  <a:cubicBezTo>
                    <a:pt x="72" y="34"/>
                    <a:pt x="71" y="34"/>
                    <a:pt x="71" y="34"/>
                  </a:cubicBezTo>
                  <a:cubicBezTo>
                    <a:pt x="70" y="34"/>
                    <a:pt x="70" y="33"/>
                    <a:pt x="70" y="32"/>
                  </a:cubicBezTo>
                  <a:cubicBezTo>
                    <a:pt x="70" y="31"/>
                    <a:pt x="70" y="30"/>
                    <a:pt x="70" y="28"/>
                  </a:cubicBezTo>
                  <a:cubicBezTo>
                    <a:pt x="70" y="27"/>
                    <a:pt x="69" y="25"/>
                    <a:pt x="69" y="24"/>
                  </a:cubicBezTo>
                  <a:cubicBezTo>
                    <a:pt x="68" y="22"/>
                    <a:pt x="68" y="20"/>
                    <a:pt x="66" y="19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5" y="43"/>
                    <a:pt x="46" y="45"/>
                    <a:pt x="47" y="47"/>
                  </a:cubicBezTo>
                  <a:cubicBezTo>
                    <a:pt x="48" y="49"/>
                    <a:pt x="48" y="52"/>
                    <a:pt x="48" y="54"/>
                  </a:cubicBezTo>
                  <a:cubicBezTo>
                    <a:pt x="48" y="56"/>
                    <a:pt x="48" y="59"/>
                    <a:pt x="47" y="61"/>
                  </a:cubicBezTo>
                  <a:cubicBezTo>
                    <a:pt x="46" y="64"/>
                    <a:pt x="44" y="66"/>
                    <a:pt x="42" y="69"/>
                  </a:cubicBezTo>
                  <a:cubicBezTo>
                    <a:pt x="40" y="72"/>
                    <a:pt x="38" y="73"/>
                    <a:pt x="35" y="75"/>
                  </a:cubicBezTo>
                  <a:cubicBezTo>
                    <a:pt x="33" y="76"/>
                    <a:pt x="30" y="77"/>
                    <a:pt x="27" y="78"/>
                  </a:cubicBezTo>
                  <a:cubicBezTo>
                    <a:pt x="25" y="78"/>
                    <a:pt x="22" y="78"/>
                    <a:pt x="19" y="78"/>
                  </a:cubicBezTo>
                  <a:cubicBezTo>
                    <a:pt x="17" y="77"/>
                    <a:pt x="14" y="76"/>
                    <a:pt x="12" y="74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1"/>
                    <a:pt x="4" y="81"/>
                  </a:cubicBezTo>
                  <a:cubicBezTo>
                    <a:pt x="3" y="81"/>
                    <a:pt x="3" y="81"/>
                    <a:pt x="2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68"/>
                    <a:pt x="5" y="65"/>
                    <a:pt x="4" y="62"/>
                  </a:cubicBezTo>
                  <a:cubicBezTo>
                    <a:pt x="4" y="60"/>
                    <a:pt x="3" y="57"/>
                    <a:pt x="3" y="5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4"/>
                  </a:cubicBezTo>
                  <a:cubicBezTo>
                    <a:pt x="11" y="55"/>
                    <a:pt x="11" y="56"/>
                    <a:pt x="11" y="57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3" y="61"/>
                    <a:pt x="14" y="63"/>
                    <a:pt x="14" y="6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41"/>
                    <a:pt x="33" y="39"/>
                    <a:pt x="32" y="37"/>
                  </a:cubicBezTo>
                  <a:cubicBezTo>
                    <a:pt x="31" y="35"/>
                    <a:pt x="30" y="33"/>
                    <a:pt x="30" y="30"/>
                  </a:cubicBezTo>
                  <a:cubicBezTo>
                    <a:pt x="30" y="28"/>
                    <a:pt x="30" y="26"/>
                    <a:pt x="31" y="23"/>
                  </a:cubicBezTo>
                  <a:cubicBezTo>
                    <a:pt x="32" y="21"/>
                    <a:pt x="34" y="18"/>
                    <a:pt x="36" y="15"/>
                  </a:cubicBezTo>
                  <a:cubicBezTo>
                    <a:pt x="38" y="13"/>
                    <a:pt x="41" y="10"/>
                    <a:pt x="44" y="9"/>
                  </a:cubicBezTo>
                  <a:cubicBezTo>
                    <a:pt x="46" y="7"/>
                    <a:pt x="49" y="6"/>
                    <a:pt x="52" y="5"/>
                  </a:cubicBezTo>
                  <a:cubicBezTo>
                    <a:pt x="55" y="4"/>
                    <a:pt x="58" y="4"/>
                    <a:pt x="61" y="5"/>
                  </a:cubicBezTo>
                  <a:cubicBezTo>
                    <a:pt x="64" y="6"/>
                    <a:pt x="66" y="7"/>
                    <a:pt x="69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7" y="1"/>
                    <a:pt x="78" y="0"/>
                  </a:cubicBezTo>
                  <a:cubicBezTo>
                    <a:pt x="79" y="0"/>
                    <a:pt x="79" y="0"/>
                    <a:pt x="80" y="1"/>
                  </a:cubicBezTo>
                  <a:cubicBezTo>
                    <a:pt x="82" y="3"/>
                    <a:pt x="82" y="3"/>
                    <a:pt x="82" y="3"/>
                  </a:cubicBezTo>
                  <a:lnTo>
                    <a:pt x="72" y="12"/>
                  </a:lnTo>
                  <a:close/>
                  <a:moveTo>
                    <a:pt x="35" y="65"/>
                  </a:moveTo>
                  <a:cubicBezTo>
                    <a:pt x="37" y="64"/>
                    <a:pt x="37" y="62"/>
                    <a:pt x="38" y="61"/>
                  </a:cubicBezTo>
                  <a:cubicBezTo>
                    <a:pt x="39" y="60"/>
                    <a:pt x="39" y="58"/>
                    <a:pt x="39" y="57"/>
                  </a:cubicBezTo>
                  <a:cubicBezTo>
                    <a:pt x="39" y="55"/>
                    <a:pt x="39" y="54"/>
                    <a:pt x="38" y="53"/>
                  </a:cubicBezTo>
                  <a:cubicBezTo>
                    <a:pt x="38" y="51"/>
                    <a:pt x="38" y="50"/>
                    <a:pt x="37" y="48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0" y="68"/>
                    <a:pt x="21" y="69"/>
                    <a:pt x="23" y="70"/>
                  </a:cubicBezTo>
                  <a:cubicBezTo>
                    <a:pt x="25" y="70"/>
                    <a:pt x="26" y="70"/>
                    <a:pt x="28" y="70"/>
                  </a:cubicBezTo>
                  <a:cubicBezTo>
                    <a:pt x="29" y="69"/>
                    <a:pt x="30" y="69"/>
                    <a:pt x="32" y="68"/>
                  </a:cubicBezTo>
                  <a:cubicBezTo>
                    <a:pt x="33" y="67"/>
                    <a:pt x="34" y="66"/>
                    <a:pt x="35" y="65"/>
                  </a:cubicBezTo>
                  <a:close/>
                  <a:moveTo>
                    <a:pt x="43" y="19"/>
                  </a:moveTo>
                  <a:cubicBezTo>
                    <a:pt x="41" y="21"/>
                    <a:pt x="40" y="22"/>
                    <a:pt x="40" y="23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9"/>
                    <a:pt x="40" y="31"/>
                    <a:pt x="40" y="32"/>
                  </a:cubicBezTo>
                  <a:cubicBezTo>
                    <a:pt x="40" y="33"/>
                    <a:pt x="41" y="35"/>
                    <a:pt x="42" y="3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59" y="13"/>
                    <a:pt x="57" y="13"/>
                  </a:cubicBezTo>
                  <a:cubicBezTo>
                    <a:pt x="56" y="13"/>
                    <a:pt x="54" y="13"/>
                    <a:pt x="52" y="13"/>
                  </a:cubicBezTo>
                  <a:cubicBezTo>
                    <a:pt x="51" y="13"/>
                    <a:pt x="49" y="14"/>
                    <a:pt x="47" y="15"/>
                  </a:cubicBezTo>
                  <a:cubicBezTo>
                    <a:pt x="46" y="16"/>
                    <a:pt x="44" y="17"/>
                    <a:pt x="43" y="1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"/>
            <p:cNvSpPr/>
            <p:nvPr/>
          </p:nvSpPr>
          <p:spPr bwMode="auto">
            <a:xfrm>
              <a:off x="10090150" y="5768975"/>
              <a:ext cx="560388" cy="271463"/>
            </a:xfrm>
            <a:custGeom>
              <a:avLst/>
              <a:gdLst>
                <a:gd name="T0" fmla="*/ 82 w 163"/>
                <a:gd name="T1" fmla="*/ 0 h 79"/>
                <a:gd name="T2" fmla="*/ 56 w 163"/>
                <a:gd name="T3" fmla="*/ 2 h 79"/>
                <a:gd name="T4" fmla="*/ 65 w 163"/>
                <a:gd name="T5" fmla="*/ 16 h 79"/>
                <a:gd name="T6" fmla="*/ 65 w 163"/>
                <a:gd name="T7" fmla="*/ 16 h 79"/>
                <a:gd name="T8" fmla="*/ 65 w 163"/>
                <a:gd name="T9" fmla="*/ 37 h 79"/>
                <a:gd name="T10" fmla="*/ 65 w 163"/>
                <a:gd name="T11" fmla="*/ 37 h 79"/>
                <a:gd name="T12" fmla="*/ 13 w 163"/>
                <a:gd name="T13" fmla="*/ 68 h 79"/>
                <a:gd name="T14" fmla="*/ 13 w 163"/>
                <a:gd name="T15" fmla="*/ 68 h 79"/>
                <a:gd name="T16" fmla="*/ 13 w 163"/>
                <a:gd name="T17" fmla="*/ 68 h 79"/>
                <a:gd name="T18" fmla="*/ 13 w 163"/>
                <a:gd name="T19" fmla="*/ 68 h 79"/>
                <a:gd name="T20" fmla="*/ 13 w 163"/>
                <a:gd name="T21" fmla="*/ 68 h 79"/>
                <a:gd name="T22" fmla="*/ 13 w 163"/>
                <a:gd name="T23" fmla="*/ 68 h 79"/>
                <a:gd name="T24" fmla="*/ 13 w 163"/>
                <a:gd name="T25" fmla="*/ 68 h 79"/>
                <a:gd name="T26" fmla="*/ 0 w 163"/>
                <a:gd name="T27" fmla="*/ 70 h 79"/>
                <a:gd name="T28" fmla="*/ 51 w 163"/>
                <a:gd name="T29" fmla="*/ 79 h 79"/>
                <a:gd name="T30" fmla="*/ 112 w 163"/>
                <a:gd name="T31" fmla="*/ 69 h 79"/>
                <a:gd name="T32" fmla="*/ 138 w 163"/>
                <a:gd name="T33" fmla="*/ 12 h 79"/>
                <a:gd name="T34" fmla="*/ 82 w 163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3" h="79">
                  <a:moveTo>
                    <a:pt x="82" y="0"/>
                  </a:moveTo>
                  <a:cubicBezTo>
                    <a:pt x="73" y="0"/>
                    <a:pt x="65" y="0"/>
                    <a:pt x="56" y="2"/>
                  </a:cubicBezTo>
                  <a:cubicBezTo>
                    <a:pt x="61" y="6"/>
                    <a:pt x="64" y="11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51"/>
                    <a:pt x="43" y="63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9" y="69"/>
                    <a:pt x="4" y="69"/>
                    <a:pt x="0" y="70"/>
                  </a:cubicBezTo>
                  <a:cubicBezTo>
                    <a:pt x="13" y="76"/>
                    <a:pt x="31" y="79"/>
                    <a:pt x="51" y="79"/>
                  </a:cubicBezTo>
                  <a:cubicBezTo>
                    <a:pt x="71" y="79"/>
                    <a:pt x="93" y="76"/>
                    <a:pt x="112" y="69"/>
                  </a:cubicBezTo>
                  <a:cubicBezTo>
                    <a:pt x="152" y="54"/>
                    <a:pt x="163" y="29"/>
                    <a:pt x="138" y="12"/>
                  </a:cubicBezTo>
                  <a:cubicBezTo>
                    <a:pt x="125" y="4"/>
                    <a:pt x="104" y="0"/>
                    <a:pt x="82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68"/>
            <p:cNvSpPr>
              <a:spLocks noChangeArrowheads="1"/>
            </p:cNvSpPr>
            <p:nvPr/>
          </p:nvSpPr>
          <p:spPr bwMode="auto">
            <a:xfrm>
              <a:off x="9721850" y="5822950"/>
              <a:ext cx="44450" cy="73025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69"/>
            <p:cNvSpPr>
              <a:spLocks noChangeArrowheads="1"/>
            </p:cNvSpPr>
            <p:nvPr/>
          </p:nvSpPr>
          <p:spPr bwMode="auto">
            <a:xfrm>
              <a:off x="10269538" y="5822950"/>
              <a:ext cx="44450" cy="73025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70"/>
            <p:cNvSpPr>
              <a:spLocks noChangeArrowheads="1"/>
            </p:cNvSpPr>
            <p:nvPr/>
          </p:nvSpPr>
          <p:spPr bwMode="auto">
            <a:xfrm>
              <a:off x="10269538" y="5822950"/>
              <a:ext cx="44450" cy="7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71"/>
            <p:cNvSpPr>
              <a:spLocks noChangeArrowheads="1"/>
            </p:cNvSpPr>
            <p:nvPr/>
          </p:nvSpPr>
          <p:spPr bwMode="auto">
            <a:xfrm>
              <a:off x="9721850" y="5772150"/>
              <a:ext cx="592138" cy="239713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72"/>
            <p:cNvSpPr>
              <a:spLocks noChangeArrowheads="1"/>
            </p:cNvSpPr>
            <p:nvPr/>
          </p:nvSpPr>
          <p:spPr bwMode="auto">
            <a:xfrm>
              <a:off x="9721850" y="5707063"/>
              <a:ext cx="592138" cy="239713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73"/>
            <p:cNvSpPr>
              <a:spLocks noChangeArrowheads="1"/>
            </p:cNvSpPr>
            <p:nvPr/>
          </p:nvSpPr>
          <p:spPr bwMode="auto">
            <a:xfrm>
              <a:off x="9786938" y="5730875"/>
              <a:ext cx="461963" cy="157163"/>
            </a:xfrm>
            <a:prstGeom prst="ellipse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74"/>
            <p:cNvSpPr>
              <a:spLocks noChangeArrowheads="1"/>
            </p:cNvSpPr>
            <p:nvPr/>
          </p:nvSpPr>
          <p:spPr bwMode="auto">
            <a:xfrm>
              <a:off x="9691688" y="5713413"/>
              <a:ext cx="44450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75"/>
            <p:cNvSpPr>
              <a:spLocks noChangeArrowheads="1"/>
            </p:cNvSpPr>
            <p:nvPr/>
          </p:nvSpPr>
          <p:spPr bwMode="auto">
            <a:xfrm>
              <a:off x="10234613" y="5713413"/>
              <a:ext cx="44450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76"/>
            <p:cNvSpPr>
              <a:spLocks noChangeArrowheads="1"/>
            </p:cNvSpPr>
            <p:nvPr/>
          </p:nvSpPr>
          <p:spPr bwMode="auto">
            <a:xfrm>
              <a:off x="10234613" y="5713413"/>
              <a:ext cx="44450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77"/>
            <p:cNvSpPr>
              <a:spLocks noChangeArrowheads="1"/>
            </p:cNvSpPr>
            <p:nvPr/>
          </p:nvSpPr>
          <p:spPr bwMode="auto">
            <a:xfrm>
              <a:off x="9691688" y="5661025"/>
              <a:ext cx="587375" cy="238125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78"/>
            <p:cNvSpPr>
              <a:spLocks noChangeArrowheads="1"/>
            </p:cNvSpPr>
            <p:nvPr/>
          </p:nvSpPr>
          <p:spPr bwMode="auto">
            <a:xfrm>
              <a:off x="9691688" y="5595938"/>
              <a:ext cx="587375" cy="241300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79"/>
            <p:cNvSpPr>
              <a:spLocks noChangeArrowheads="1"/>
            </p:cNvSpPr>
            <p:nvPr/>
          </p:nvSpPr>
          <p:spPr bwMode="auto">
            <a:xfrm>
              <a:off x="9753600" y="5619750"/>
              <a:ext cx="463550" cy="155575"/>
            </a:xfrm>
            <a:prstGeom prst="ellipse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Rectangle 80"/>
            <p:cNvSpPr>
              <a:spLocks noChangeArrowheads="1"/>
            </p:cNvSpPr>
            <p:nvPr/>
          </p:nvSpPr>
          <p:spPr bwMode="auto">
            <a:xfrm>
              <a:off x="9732963" y="5607050"/>
              <a:ext cx="44450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81"/>
            <p:cNvSpPr>
              <a:spLocks noChangeArrowheads="1"/>
            </p:cNvSpPr>
            <p:nvPr/>
          </p:nvSpPr>
          <p:spPr bwMode="auto">
            <a:xfrm>
              <a:off x="10279063" y="5607050"/>
              <a:ext cx="41275" cy="682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82"/>
            <p:cNvSpPr>
              <a:spLocks noChangeArrowheads="1"/>
            </p:cNvSpPr>
            <p:nvPr/>
          </p:nvSpPr>
          <p:spPr bwMode="auto">
            <a:xfrm>
              <a:off x="10279063" y="5607050"/>
              <a:ext cx="41275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83"/>
            <p:cNvSpPr>
              <a:spLocks noChangeArrowheads="1"/>
            </p:cNvSpPr>
            <p:nvPr/>
          </p:nvSpPr>
          <p:spPr bwMode="auto">
            <a:xfrm>
              <a:off x="9732963" y="5551488"/>
              <a:ext cx="587375" cy="241300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84"/>
            <p:cNvSpPr>
              <a:spLocks noChangeArrowheads="1"/>
            </p:cNvSpPr>
            <p:nvPr/>
          </p:nvSpPr>
          <p:spPr bwMode="auto">
            <a:xfrm>
              <a:off x="9732963" y="5489575"/>
              <a:ext cx="587375" cy="238125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85"/>
            <p:cNvSpPr>
              <a:spLocks noChangeArrowheads="1"/>
            </p:cNvSpPr>
            <p:nvPr/>
          </p:nvSpPr>
          <p:spPr bwMode="auto">
            <a:xfrm>
              <a:off x="9794875" y="5513388"/>
              <a:ext cx="463550" cy="155575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86"/>
            <p:cNvSpPr/>
            <p:nvPr/>
          </p:nvSpPr>
          <p:spPr bwMode="auto">
            <a:xfrm>
              <a:off x="10086975" y="60086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7"/>
            <p:cNvSpPr>
              <a:spLocks noEditPoints="1"/>
            </p:cNvSpPr>
            <p:nvPr/>
          </p:nvSpPr>
          <p:spPr bwMode="auto">
            <a:xfrm>
              <a:off x="10090150" y="6002338"/>
              <a:ext cx="44450" cy="6350"/>
            </a:xfrm>
            <a:custGeom>
              <a:avLst/>
              <a:gdLst>
                <a:gd name="T0" fmla="*/ 13 w 13"/>
                <a:gd name="T1" fmla="*/ 0 h 2"/>
                <a:gd name="T2" fmla="*/ 0 w 13"/>
                <a:gd name="T3" fmla="*/ 2 h 2"/>
                <a:gd name="T4" fmla="*/ 0 w 13"/>
                <a:gd name="T5" fmla="*/ 2 h 2"/>
                <a:gd name="T6" fmla="*/ 13 w 13"/>
                <a:gd name="T7" fmla="*/ 0 h 2"/>
                <a:gd name="T8" fmla="*/ 13 w 13"/>
                <a:gd name="T9" fmla="*/ 0 h 2"/>
                <a:gd name="T10" fmla="*/ 13 w 13"/>
                <a:gd name="T11" fmla="*/ 0 h 2"/>
                <a:gd name="T12" fmla="*/ 13 w 13"/>
                <a:gd name="T13" fmla="*/ 0 h 2"/>
                <a:gd name="T14" fmla="*/ 13 w 13"/>
                <a:gd name="T15" fmla="*/ 0 h 2"/>
                <a:gd name="T16" fmla="*/ 13 w 13"/>
                <a:gd name="T17" fmla="*/ 0 h 2"/>
                <a:gd name="T18" fmla="*/ 13 w 13"/>
                <a:gd name="T19" fmla="*/ 0 h 2"/>
                <a:gd name="T20" fmla="*/ 13 w 13"/>
                <a:gd name="T21" fmla="*/ 0 h 2"/>
                <a:gd name="T22" fmla="*/ 13 w 13"/>
                <a:gd name="T23" fmla="*/ 0 h 2"/>
                <a:gd name="T24" fmla="*/ 13 w 1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">
                  <a:moveTo>
                    <a:pt x="13" y="0"/>
                  </a:moveTo>
                  <a:cubicBezTo>
                    <a:pt x="9" y="1"/>
                    <a:pt x="4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9" y="1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CA7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8"/>
            <p:cNvSpPr>
              <a:spLocks noEditPoints="1"/>
            </p:cNvSpPr>
            <p:nvPr/>
          </p:nvSpPr>
          <p:spPr bwMode="auto">
            <a:xfrm>
              <a:off x="10302875" y="5822950"/>
              <a:ext cx="11113" cy="73025"/>
            </a:xfrm>
            <a:custGeom>
              <a:avLst/>
              <a:gdLst>
                <a:gd name="T0" fmla="*/ 3 w 3"/>
                <a:gd name="T1" fmla="*/ 20 h 21"/>
                <a:gd name="T2" fmla="*/ 3 w 3"/>
                <a:gd name="T3" fmla="*/ 21 h 21"/>
                <a:gd name="T4" fmla="*/ 3 w 3"/>
                <a:gd name="T5" fmla="*/ 21 h 21"/>
                <a:gd name="T6" fmla="*/ 3 w 3"/>
                <a:gd name="T7" fmla="*/ 20 h 21"/>
                <a:gd name="T8" fmla="*/ 3 w 3"/>
                <a:gd name="T9" fmla="*/ 1 h 21"/>
                <a:gd name="T10" fmla="*/ 0 w 3"/>
                <a:gd name="T11" fmla="*/ 10 h 21"/>
                <a:gd name="T12" fmla="*/ 3 w 3"/>
                <a:gd name="T13" fmla="*/ 20 h 21"/>
                <a:gd name="T14" fmla="*/ 3 w 3"/>
                <a:gd name="T15" fmla="*/ 1 h 21"/>
                <a:gd name="T16" fmla="*/ 3 w 3"/>
                <a:gd name="T17" fmla="*/ 0 h 21"/>
                <a:gd name="T18" fmla="*/ 3 w 3"/>
                <a:gd name="T19" fmla="*/ 0 h 21"/>
                <a:gd name="T20" fmla="*/ 3 w 3"/>
                <a:gd name="T21" fmla="*/ 1 h 21"/>
                <a:gd name="T22" fmla="*/ 3 w 3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1">
                  <a:moveTo>
                    <a:pt x="3" y="20"/>
                  </a:move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moveTo>
                    <a:pt x="3" y="1"/>
                  </a:moveTo>
                  <a:cubicBezTo>
                    <a:pt x="3" y="4"/>
                    <a:pt x="2" y="7"/>
                    <a:pt x="0" y="10"/>
                  </a:cubicBezTo>
                  <a:cubicBezTo>
                    <a:pt x="2" y="13"/>
                    <a:pt x="3" y="17"/>
                    <a:pt x="3" y="20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6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9"/>
            <p:cNvSpPr/>
            <p:nvPr/>
          </p:nvSpPr>
          <p:spPr bwMode="auto">
            <a:xfrm>
              <a:off x="10037763" y="5857875"/>
              <a:ext cx="276225" cy="150813"/>
            </a:xfrm>
            <a:custGeom>
              <a:avLst/>
              <a:gdLst>
                <a:gd name="T0" fmla="*/ 77 w 80"/>
                <a:gd name="T1" fmla="*/ 0 h 44"/>
                <a:gd name="T2" fmla="*/ 0 w 80"/>
                <a:gd name="T3" fmla="*/ 26 h 44"/>
                <a:gd name="T4" fmla="*/ 14 w 80"/>
                <a:gd name="T5" fmla="*/ 44 h 44"/>
                <a:gd name="T6" fmla="*/ 15 w 80"/>
                <a:gd name="T7" fmla="*/ 44 h 44"/>
                <a:gd name="T8" fmla="*/ 28 w 80"/>
                <a:gd name="T9" fmla="*/ 42 h 44"/>
                <a:gd name="T10" fmla="*/ 28 w 80"/>
                <a:gd name="T11" fmla="*/ 42 h 44"/>
                <a:gd name="T12" fmla="*/ 28 w 80"/>
                <a:gd name="T13" fmla="*/ 42 h 44"/>
                <a:gd name="T14" fmla="*/ 28 w 80"/>
                <a:gd name="T15" fmla="*/ 42 h 44"/>
                <a:gd name="T16" fmla="*/ 28 w 80"/>
                <a:gd name="T17" fmla="*/ 42 h 44"/>
                <a:gd name="T18" fmla="*/ 28 w 80"/>
                <a:gd name="T19" fmla="*/ 42 h 44"/>
                <a:gd name="T20" fmla="*/ 28 w 80"/>
                <a:gd name="T21" fmla="*/ 42 h 44"/>
                <a:gd name="T22" fmla="*/ 80 w 80"/>
                <a:gd name="T23" fmla="*/ 11 h 44"/>
                <a:gd name="T24" fmla="*/ 80 w 80"/>
                <a:gd name="T25" fmla="*/ 11 h 44"/>
                <a:gd name="T26" fmla="*/ 80 w 80"/>
                <a:gd name="T27" fmla="*/ 10 h 44"/>
                <a:gd name="T28" fmla="*/ 80 w 80"/>
                <a:gd name="T29" fmla="*/ 10 h 44"/>
                <a:gd name="T30" fmla="*/ 80 w 80"/>
                <a:gd name="T31" fmla="*/ 10 h 44"/>
                <a:gd name="T32" fmla="*/ 77 w 80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4">
                  <a:moveTo>
                    <a:pt x="77" y="0"/>
                  </a:moveTo>
                  <a:cubicBezTo>
                    <a:pt x="67" y="14"/>
                    <a:pt x="37" y="25"/>
                    <a:pt x="0" y="26"/>
                  </a:cubicBezTo>
                  <a:cubicBezTo>
                    <a:pt x="4" y="33"/>
                    <a:pt x="8" y="39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9" y="43"/>
                    <a:pt x="24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8" y="37"/>
                    <a:pt x="79" y="25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7"/>
                    <a:pt x="79" y="3"/>
                    <a:pt x="77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0"/>
            <p:cNvSpPr/>
            <p:nvPr/>
          </p:nvSpPr>
          <p:spPr bwMode="auto">
            <a:xfrm>
              <a:off x="10017125" y="5772150"/>
              <a:ext cx="296863" cy="174625"/>
            </a:xfrm>
            <a:custGeom>
              <a:avLst/>
              <a:gdLst>
                <a:gd name="T0" fmla="*/ 76 w 86"/>
                <a:gd name="T1" fmla="*/ 0 h 51"/>
                <a:gd name="T2" fmla="*/ 76 w 86"/>
                <a:gd name="T3" fmla="*/ 2 h 51"/>
                <a:gd name="T4" fmla="*/ 76 w 86"/>
                <a:gd name="T5" fmla="*/ 2 h 51"/>
                <a:gd name="T6" fmla="*/ 76 w 86"/>
                <a:gd name="T7" fmla="*/ 2 h 51"/>
                <a:gd name="T8" fmla="*/ 76 w 86"/>
                <a:gd name="T9" fmla="*/ 3 h 51"/>
                <a:gd name="T10" fmla="*/ 76 w 86"/>
                <a:gd name="T11" fmla="*/ 3 h 51"/>
                <a:gd name="T12" fmla="*/ 0 w 86"/>
                <a:gd name="T13" fmla="*/ 37 h 51"/>
                <a:gd name="T14" fmla="*/ 6 w 86"/>
                <a:gd name="T15" fmla="*/ 51 h 51"/>
                <a:gd name="T16" fmla="*/ 83 w 86"/>
                <a:gd name="T17" fmla="*/ 25 h 51"/>
                <a:gd name="T18" fmla="*/ 86 w 86"/>
                <a:gd name="T19" fmla="*/ 16 h 51"/>
                <a:gd name="T20" fmla="*/ 86 w 86"/>
                <a:gd name="T21" fmla="*/ 16 h 51"/>
                <a:gd name="T22" fmla="*/ 86 w 86"/>
                <a:gd name="T23" fmla="*/ 16 h 51"/>
                <a:gd name="T24" fmla="*/ 86 w 86"/>
                <a:gd name="T25" fmla="*/ 15 h 51"/>
                <a:gd name="T26" fmla="*/ 86 w 86"/>
                <a:gd name="T27" fmla="*/ 15 h 51"/>
                <a:gd name="T28" fmla="*/ 86 w 86"/>
                <a:gd name="T29" fmla="*/ 15 h 51"/>
                <a:gd name="T30" fmla="*/ 76 w 86"/>
                <a:gd name="T31" fmla="*/ 0 h 51"/>
                <a:gd name="T32" fmla="*/ 76 w 86"/>
                <a:gd name="T33" fmla="*/ 0 h 51"/>
                <a:gd name="T34" fmla="*/ 76 w 86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51">
                  <a:moveTo>
                    <a:pt x="76" y="0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5" y="21"/>
                    <a:pt x="42" y="35"/>
                    <a:pt x="0" y="37"/>
                  </a:cubicBezTo>
                  <a:cubicBezTo>
                    <a:pt x="1" y="42"/>
                    <a:pt x="3" y="47"/>
                    <a:pt x="6" y="51"/>
                  </a:cubicBezTo>
                  <a:cubicBezTo>
                    <a:pt x="43" y="50"/>
                    <a:pt x="73" y="39"/>
                    <a:pt x="83" y="25"/>
                  </a:cubicBezTo>
                  <a:cubicBezTo>
                    <a:pt x="85" y="22"/>
                    <a:pt x="86" y="19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5" y="10"/>
                    <a:pt x="82" y="5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ED47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1"/>
            <p:cNvSpPr>
              <a:spLocks noEditPoints="1"/>
            </p:cNvSpPr>
            <p:nvPr/>
          </p:nvSpPr>
          <p:spPr bwMode="auto">
            <a:xfrm>
              <a:off x="10269538" y="5734050"/>
              <a:ext cx="9525" cy="47625"/>
            </a:xfrm>
            <a:custGeom>
              <a:avLst/>
              <a:gdLst>
                <a:gd name="T0" fmla="*/ 3 w 3"/>
                <a:gd name="T1" fmla="*/ 13 h 14"/>
                <a:gd name="T2" fmla="*/ 3 w 3"/>
                <a:gd name="T3" fmla="*/ 14 h 14"/>
                <a:gd name="T4" fmla="*/ 3 w 3"/>
                <a:gd name="T5" fmla="*/ 14 h 14"/>
                <a:gd name="T6" fmla="*/ 3 w 3"/>
                <a:gd name="T7" fmla="*/ 13 h 14"/>
                <a:gd name="T8" fmla="*/ 3 w 3"/>
                <a:gd name="T9" fmla="*/ 0 h 14"/>
                <a:gd name="T10" fmla="*/ 2 w 3"/>
                <a:gd name="T11" fmla="*/ 1 h 14"/>
                <a:gd name="T12" fmla="*/ 0 w 3"/>
                <a:gd name="T13" fmla="*/ 4 h 14"/>
                <a:gd name="T14" fmla="*/ 3 w 3"/>
                <a:gd name="T15" fmla="*/ 13 h 14"/>
                <a:gd name="T16" fmla="*/ 3 w 3"/>
                <a:gd name="T17" fmla="*/ 11 h 14"/>
                <a:gd name="T18" fmla="*/ 3 w 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4">
                  <a:moveTo>
                    <a:pt x="3" y="13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2" y="7"/>
                    <a:pt x="3" y="10"/>
                    <a:pt x="3" y="1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6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2"/>
            <p:cNvSpPr/>
            <p:nvPr/>
          </p:nvSpPr>
          <p:spPr bwMode="auto">
            <a:xfrm>
              <a:off x="10004425" y="5748338"/>
              <a:ext cx="274638" cy="150813"/>
            </a:xfrm>
            <a:custGeom>
              <a:avLst/>
              <a:gdLst>
                <a:gd name="T0" fmla="*/ 77 w 80"/>
                <a:gd name="T1" fmla="*/ 0 h 44"/>
                <a:gd name="T2" fmla="*/ 0 w 80"/>
                <a:gd name="T3" fmla="*/ 25 h 44"/>
                <a:gd name="T4" fmla="*/ 1 w 80"/>
                <a:gd name="T5" fmla="*/ 36 h 44"/>
                <a:gd name="T6" fmla="*/ 4 w 80"/>
                <a:gd name="T7" fmla="*/ 44 h 44"/>
                <a:gd name="T8" fmla="*/ 80 w 80"/>
                <a:gd name="T9" fmla="*/ 10 h 44"/>
                <a:gd name="T10" fmla="*/ 80 w 80"/>
                <a:gd name="T11" fmla="*/ 9 h 44"/>
                <a:gd name="T12" fmla="*/ 80 w 80"/>
                <a:gd name="T13" fmla="*/ 9 h 44"/>
                <a:gd name="T14" fmla="*/ 80 w 80"/>
                <a:gd name="T15" fmla="*/ 9 h 44"/>
                <a:gd name="T16" fmla="*/ 77 w 80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44">
                  <a:moveTo>
                    <a:pt x="77" y="0"/>
                  </a:moveTo>
                  <a:cubicBezTo>
                    <a:pt x="67" y="14"/>
                    <a:pt x="37" y="25"/>
                    <a:pt x="0" y="25"/>
                  </a:cubicBezTo>
                  <a:cubicBezTo>
                    <a:pt x="0" y="29"/>
                    <a:pt x="0" y="32"/>
                    <a:pt x="1" y="36"/>
                  </a:cubicBezTo>
                  <a:cubicBezTo>
                    <a:pt x="2" y="39"/>
                    <a:pt x="3" y="41"/>
                    <a:pt x="4" y="44"/>
                  </a:cubicBezTo>
                  <a:cubicBezTo>
                    <a:pt x="46" y="42"/>
                    <a:pt x="79" y="28"/>
                    <a:pt x="80" y="10"/>
                  </a:cubicBezTo>
                  <a:cubicBezTo>
                    <a:pt x="80" y="10"/>
                    <a:pt x="80" y="10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6"/>
                    <a:pt x="79" y="3"/>
                    <a:pt x="77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3"/>
            <p:cNvSpPr/>
            <p:nvPr/>
          </p:nvSpPr>
          <p:spPr bwMode="auto">
            <a:xfrm>
              <a:off x="10001250" y="5737225"/>
              <a:ext cx="274638" cy="96838"/>
            </a:xfrm>
            <a:custGeom>
              <a:avLst/>
              <a:gdLst>
                <a:gd name="T0" fmla="*/ 80 w 80"/>
                <a:gd name="T1" fmla="*/ 0 h 28"/>
                <a:gd name="T2" fmla="*/ 8 w 80"/>
                <a:gd name="T3" fmla="*/ 16 h 28"/>
                <a:gd name="T4" fmla="*/ 0 w 80"/>
                <a:gd name="T5" fmla="*/ 16 h 28"/>
                <a:gd name="T6" fmla="*/ 1 w 80"/>
                <a:gd name="T7" fmla="*/ 28 h 28"/>
                <a:gd name="T8" fmla="*/ 78 w 80"/>
                <a:gd name="T9" fmla="*/ 3 h 28"/>
                <a:gd name="T10" fmla="*/ 80 w 8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0"/>
                  </a:moveTo>
                  <a:cubicBezTo>
                    <a:pt x="64" y="10"/>
                    <a:pt x="38" y="16"/>
                    <a:pt x="8" y="16"/>
                  </a:cubicBezTo>
                  <a:cubicBezTo>
                    <a:pt x="5" y="16"/>
                    <a:pt x="3" y="16"/>
                    <a:pt x="0" y="16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38" y="28"/>
                    <a:pt x="68" y="17"/>
                    <a:pt x="78" y="3"/>
                  </a:cubicBezTo>
                  <a:cubicBezTo>
                    <a:pt x="79" y="2"/>
                    <a:pt x="79" y="1"/>
                    <a:pt x="80" y="0"/>
                  </a:cubicBezTo>
                </a:path>
              </a:pathLst>
            </a:custGeom>
            <a:solidFill>
              <a:srgbClr val="ED47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94"/>
            <p:cNvSpPr>
              <a:spLocks noEditPoints="1"/>
            </p:cNvSpPr>
            <p:nvPr/>
          </p:nvSpPr>
          <p:spPr bwMode="auto">
            <a:xfrm>
              <a:off x="10310813" y="5607050"/>
              <a:ext cx="9525" cy="68263"/>
            </a:xfrm>
            <a:custGeom>
              <a:avLst/>
              <a:gdLst>
                <a:gd name="T0" fmla="*/ 3 w 3"/>
                <a:gd name="T1" fmla="*/ 19 h 20"/>
                <a:gd name="T2" fmla="*/ 3 w 3"/>
                <a:gd name="T3" fmla="*/ 20 h 20"/>
                <a:gd name="T4" fmla="*/ 3 w 3"/>
                <a:gd name="T5" fmla="*/ 20 h 20"/>
                <a:gd name="T6" fmla="*/ 3 w 3"/>
                <a:gd name="T7" fmla="*/ 19 h 20"/>
                <a:gd name="T8" fmla="*/ 3 w 3"/>
                <a:gd name="T9" fmla="*/ 1 h 20"/>
                <a:gd name="T10" fmla="*/ 0 w 3"/>
                <a:gd name="T11" fmla="*/ 10 h 20"/>
                <a:gd name="T12" fmla="*/ 3 w 3"/>
                <a:gd name="T13" fmla="*/ 19 h 20"/>
                <a:gd name="T14" fmla="*/ 3 w 3"/>
                <a:gd name="T15" fmla="*/ 1 h 20"/>
                <a:gd name="T16" fmla="*/ 3 w 3"/>
                <a:gd name="T17" fmla="*/ 0 h 20"/>
                <a:gd name="T18" fmla="*/ 3 w 3"/>
                <a:gd name="T19" fmla="*/ 0 h 20"/>
                <a:gd name="T20" fmla="*/ 3 w 3"/>
                <a:gd name="T21" fmla="*/ 1 h 20"/>
                <a:gd name="T22" fmla="*/ 3 w 3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0">
                  <a:moveTo>
                    <a:pt x="3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3" y="19"/>
                  </a:cubicBezTo>
                  <a:moveTo>
                    <a:pt x="3" y="1"/>
                  </a:moveTo>
                  <a:cubicBezTo>
                    <a:pt x="3" y="4"/>
                    <a:pt x="2" y="7"/>
                    <a:pt x="0" y="10"/>
                  </a:cubicBezTo>
                  <a:cubicBezTo>
                    <a:pt x="2" y="13"/>
                    <a:pt x="3" y="16"/>
                    <a:pt x="3" y="19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F6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95"/>
            <p:cNvSpPr/>
            <p:nvPr/>
          </p:nvSpPr>
          <p:spPr bwMode="auto">
            <a:xfrm>
              <a:off x="10001250" y="5640388"/>
              <a:ext cx="319088" cy="152400"/>
            </a:xfrm>
            <a:custGeom>
              <a:avLst/>
              <a:gdLst>
                <a:gd name="T0" fmla="*/ 90 w 93"/>
                <a:gd name="T1" fmla="*/ 0 h 44"/>
                <a:gd name="T2" fmla="*/ 8 w 93"/>
                <a:gd name="T3" fmla="*/ 25 h 44"/>
                <a:gd name="T4" fmla="*/ 4 w 93"/>
                <a:gd name="T5" fmla="*/ 25 h 44"/>
                <a:gd name="T6" fmla="*/ 0 w 93"/>
                <a:gd name="T7" fmla="*/ 44 h 44"/>
                <a:gd name="T8" fmla="*/ 8 w 93"/>
                <a:gd name="T9" fmla="*/ 44 h 44"/>
                <a:gd name="T10" fmla="*/ 80 w 93"/>
                <a:gd name="T11" fmla="*/ 28 h 44"/>
                <a:gd name="T12" fmla="*/ 81 w 93"/>
                <a:gd name="T13" fmla="*/ 27 h 44"/>
                <a:gd name="T14" fmla="*/ 81 w 93"/>
                <a:gd name="T15" fmla="*/ 27 h 44"/>
                <a:gd name="T16" fmla="*/ 81 w 93"/>
                <a:gd name="T17" fmla="*/ 27 h 44"/>
                <a:gd name="T18" fmla="*/ 93 w 93"/>
                <a:gd name="T19" fmla="*/ 10 h 44"/>
                <a:gd name="T20" fmla="*/ 93 w 93"/>
                <a:gd name="T21" fmla="*/ 10 h 44"/>
                <a:gd name="T22" fmla="*/ 93 w 93"/>
                <a:gd name="T23" fmla="*/ 9 h 44"/>
                <a:gd name="T24" fmla="*/ 93 w 93"/>
                <a:gd name="T25" fmla="*/ 9 h 44"/>
                <a:gd name="T26" fmla="*/ 93 w 93"/>
                <a:gd name="T27" fmla="*/ 9 h 44"/>
                <a:gd name="T28" fmla="*/ 90 w 93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44">
                  <a:moveTo>
                    <a:pt x="90" y="0"/>
                  </a:moveTo>
                  <a:cubicBezTo>
                    <a:pt x="80" y="15"/>
                    <a:pt x="47" y="25"/>
                    <a:pt x="8" y="25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2" y="32"/>
                    <a:pt x="1" y="38"/>
                    <a:pt x="0" y="44"/>
                  </a:cubicBezTo>
                  <a:cubicBezTo>
                    <a:pt x="3" y="44"/>
                    <a:pt x="5" y="44"/>
                    <a:pt x="8" y="44"/>
                  </a:cubicBezTo>
                  <a:cubicBezTo>
                    <a:pt x="38" y="44"/>
                    <a:pt x="64" y="3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9" y="22"/>
                    <a:pt x="93" y="16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2" y="3"/>
                    <a:pt x="90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96"/>
            <p:cNvSpPr/>
            <p:nvPr/>
          </p:nvSpPr>
          <p:spPr bwMode="auto">
            <a:xfrm>
              <a:off x="10013950" y="5527675"/>
              <a:ext cx="306388" cy="200025"/>
            </a:xfrm>
            <a:custGeom>
              <a:avLst/>
              <a:gdLst>
                <a:gd name="T0" fmla="*/ 67 w 89"/>
                <a:gd name="T1" fmla="*/ 0 h 58"/>
                <a:gd name="T2" fmla="*/ 64 w 89"/>
                <a:gd name="T3" fmla="*/ 1 h 58"/>
                <a:gd name="T4" fmla="*/ 54 w 89"/>
                <a:gd name="T5" fmla="*/ 4 h 58"/>
                <a:gd name="T6" fmla="*/ 71 w 89"/>
                <a:gd name="T7" fmla="*/ 19 h 58"/>
                <a:gd name="T8" fmla="*/ 8 w 89"/>
                <a:gd name="T9" fmla="*/ 41 h 58"/>
                <a:gd name="T10" fmla="*/ 0 w 89"/>
                <a:gd name="T11" fmla="*/ 58 h 58"/>
                <a:gd name="T12" fmla="*/ 4 w 89"/>
                <a:gd name="T13" fmla="*/ 58 h 58"/>
                <a:gd name="T14" fmla="*/ 86 w 89"/>
                <a:gd name="T15" fmla="*/ 33 h 58"/>
                <a:gd name="T16" fmla="*/ 89 w 89"/>
                <a:gd name="T17" fmla="*/ 24 h 58"/>
                <a:gd name="T18" fmla="*/ 89 w 89"/>
                <a:gd name="T19" fmla="*/ 24 h 58"/>
                <a:gd name="T20" fmla="*/ 89 w 89"/>
                <a:gd name="T21" fmla="*/ 24 h 58"/>
                <a:gd name="T22" fmla="*/ 89 w 89"/>
                <a:gd name="T23" fmla="*/ 23 h 58"/>
                <a:gd name="T24" fmla="*/ 89 w 89"/>
                <a:gd name="T25" fmla="*/ 23 h 58"/>
                <a:gd name="T26" fmla="*/ 89 w 89"/>
                <a:gd name="T27" fmla="*/ 23 h 58"/>
                <a:gd name="T28" fmla="*/ 67 w 89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58">
                  <a:moveTo>
                    <a:pt x="67" y="0"/>
                  </a:moveTo>
                  <a:cubicBezTo>
                    <a:pt x="66" y="0"/>
                    <a:pt x="65" y="0"/>
                    <a:pt x="64" y="1"/>
                  </a:cubicBezTo>
                  <a:cubicBezTo>
                    <a:pt x="60" y="2"/>
                    <a:pt x="57" y="2"/>
                    <a:pt x="54" y="4"/>
                  </a:cubicBezTo>
                  <a:cubicBezTo>
                    <a:pt x="65" y="8"/>
                    <a:pt x="71" y="13"/>
                    <a:pt x="71" y="19"/>
                  </a:cubicBezTo>
                  <a:cubicBezTo>
                    <a:pt x="71" y="31"/>
                    <a:pt x="43" y="40"/>
                    <a:pt x="8" y="41"/>
                  </a:cubicBezTo>
                  <a:cubicBezTo>
                    <a:pt x="4" y="47"/>
                    <a:pt x="2" y="52"/>
                    <a:pt x="0" y="58"/>
                  </a:cubicBezTo>
                  <a:cubicBezTo>
                    <a:pt x="1" y="58"/>
                    <a:pt x="2" y="58"/>
                    <a:pt x="4" y="58"/>
                  </a:cubicBezTo>
                  <a:cubicBezTo>
                    <a:pt x="43" y="58"/>
                    <a:pt x="76" y="48"/>
                    <a:pt x="86" y="33"/>
                  </a:cubicBezTo>
                  <a:cubicBezTo>
                    <a:pt x="88" y="30"/>
                    <a:pt x="89" y="27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14"/>
                    <a:pt x="81" y="6"/>
                    <a:pt x="67" y="0"/>
                  </a:cubicBezTo>
                </a:path>
              </a:pathLst>
            </a:custGeom>
            <a:solidFill>
              <a:srgbClr val="ED47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97"/>
            <p:cNvSpPr/>
            <p:nvPr/>
          </p:nvSpPr>
          <p:spPr bwMode="auto">
            <a:xfrm>
              <a:off x="10042525" y="5541963"/>
              <a:ext cx="215900" cy="127000"/>
            </a:xfrm>
            <a:custGeom>
              <a:avLst/>
              <a:gdLst>
                <a:gd name="T0" fmla="*/ 46 w 63"/>
                <a:gd name="T1" fmla="*/ 0 h 37"/>
                <a:gd name="T2" fmla="*/ 0 w 63"/>
                <a:gd name="T3" fmla="*/ 37 h 37"/>
                <a:gd name="T4" fmla="*/ 63 w 63"/>
                <a:gd name="T5" fmla="*/ 15 h 37"/>
                <a:gd name="T6" fmla="*/ 46 w 6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7">
                  <a:moveTo>
                    <a:pt x="46" y="0"/>
                  </a:moveTo>
                  <a:cubicBezTo>
                    <a:pt x="26" y="6"/>
                    <a:pt x="10" y="20"/>
                    <a:pt x="0" y="37"/>
                  </a:cubicBezTo>
                  <a:cubicBezTo>
                    <a:pt x="35" y="36"/>
                    <a:pt x="63" y="27"/>
                    <a:pt x="63" y="15"/>
                  </a:cubicBezTo>
                  <a:cubicBezTo>
                    <a:pt x="63" y="9"/>
                    <a:pt x="57" y="4"/>
                    <a:pt x="46" y="0"/>
                  </a:cubicBezTo>
                </a:path>
              </a:pathLst>
            </a:custGeom>
            <a:solidFill>
              <a:srgbClr val="F56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98"/>
            <p:cNvSpPr>
              <a:spLocks noChangeArrowheads="1"/>
            </p:cNvSpPr>
            <p:nvPr/>
          </p:nvSpPr>
          <p:spPr bwMode="auto">
            <a:xfrm>
              <a:off x="10025063" y="5424488"/>
              <a:ext cx="608013" cy="604838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Oval 99"/>
            <p:cNvSpPr>
              <a:spLocks noChangeArrowheads="1"/>
            </p:cNvSpPr>
            <p:nvPr/>
          </p:nvSpPr>
          <p:spPr bwMode="auto">
            <a:xfrm>
              <a:off x="10034588" y="5430838"/>
              <a:ext cx="588963" cy="592138"/>
            </a:xfrm>
            <a:prstGeom prst="ellipse">
              <a:avLst/>
            </a:pr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Oval 100"/>
            <p:cNvSpPr>
              <a:spLocks noChangeArrowheads="1"/>
            </p:cNvSpPr>
            <p:nvPr/>
          </p:nvSpPr>
          <p:spPr bwMode="auto">
            <a:xfrm>
              <a:off x="10096500" y="5492750"/>
              <a:ext cx="465138" cy="465138"/>
            </a:xfrm>
            <a:prstGeom prst="ellipse">
              <a:avLst/>
            </a:prstGeom>
            <a:solidFill>
              <a:srgbClr val="FEC0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01"/>
            <p:cNvSpPr>
              <a:spLocks noEditPoints="1"/>
            </p:cNvSpPr>
            <p:nvPr/>
          </p:nvSpPr>
          <p:spPr bwMode="auto">
            <a:xfrm>
              <a:off x="10237788" y="5548313"/>
              <a:ext cx="182563" cy="357188"/>
            </a:xfrm>
            <a:custGeom>
              <a:avLst/>
              <a:gdLst>
                <a:gd name="T0" fmla="*/ 10 w 53"/>
                <a:gd name="T1" fmla="*/ 88 h 104"/>
                <a:gd name="T2" fmla="*/ 3 w 53"/>
                <a:gd name="T3" fmla="*/ 77 h 104"/>
                <a:gd name="T4" fmla="*/ 6 w 53"/>
                <a:gd name="T5" fmla="*/ 75 h 104"/>
                <a:gd name="T6" fmla="*/ 11 w 53"/>
                <a:gd name="T7" fmla="*/ 79 h 104"/>
                <a:gd name="T8" fmla="*/ 23 w 53"/>
                <a:gd name="T9" fmla="*/ 83 h 104"/>
                <a:gd name="T10" fmla="*/ 17 w 53"/>
                <a:gd name="T11" fmla="*/ 51 h 104"/>
                <a:gd name="T12" fmla="*/ 5 w 53"/>
                <a:gd name="T13" fmla="*/ 41 h 104"/>
                <a:gd name="T14" fmla="*/ 5 w 53"/>
                <a:gd name="T15" fmla="*/ 24 h 104"/>
                <a:gd name="T16" fmla="*/ 17 w 53"/>
                <a:gd name="T17" fmla="*/ 12 h 104"/>
                <a:gd name="T18" fmla="*/ 28 w 53"/>
                <a:gd name="T19" fmla="*/ 2 h 104"/>
                <a:gd name="T20" fmla="*/ 31 w 53"/>
                <a:gd name="T21" fmla="*/ 0 h 104"/>
                <a:gd name="T22" fmla="*/ 34 w 53"/>
                <a:gd name="T23" fmla="*/ 11 h 104"/>
                <a:gd name="T24" fmla="*/ 51 w 53"/>
                <a:gd name="T25" fmla="*/ 19 h 104"/>
                <a:gd name="T26" fmla="*/ 46 w 53"/>
                <a:gd name="T27" fmla="*/ 25 h 104"/>
                <a:gd name="T28" fmla="*/ 42 w 53"/>
                <a:gd name="T29" fmla="*/ 22 h 104"/>
                <a:gd name="T30" fmla="*/ 33 w 53"/>
                <a:gd name="T31" fmla="*/ 19 h 104"/>
                <a:gd name="T32" fmla="*/ 39 w 53"/>
                <a:gd name="T33" fmla="*/ 49 h 104"/>
                <a:gd name="T34" fmla="*/ 51 w 53"/>
                <a:gd name="T35" fmla="*/ 58 h 104"/>
                <a:gd name="T36" fmla="*/ 52 w 53"/>
                <a:gd name="T37" fmla="*/ 76 h 104"/>
                <a:gd name="T38" fmla="*/ 39 w 53"/>
                <a:gd name="T39" fmla="*/ 89 h 104"/>
                <a:gd name="T40" fmla="*/ 28 w 53"/>
                <a:gd name="T41" fmla="*/ 101 h 104"/>
                <a:gd name="T42" fmla="*/ 25 w 53"/>
                <a:gd name="T43" fmla="*/ 104 h 104"/>
                <a:gd name="T44" fmla="*/ 22 w 53"/>
                <a:gd name="T45" fmla="*/ 92 h 104"/>
                <a:gd name="T46" fmla="*/ 14 w 53"/>
                <a:gd name="T47" fmla="*/ 36 h 104"/>
                <a:gd name="T48" fmla="*/ 20 w 53"/>
                <a:gd name="T49" fmla="*/ 42 h 104"/>
                <a:gd name="T50" fmla="*/ 27 w 53"/>
                <a:gd name="T51" fmla="*/ 19 h 104"/>
                <a:gd name="T52" fmla="*/ 16 w 53"/>
                <a:gd name="T53" fmla="*/ 23 h 104"/>
                <a:gd name="T54" fmla="*/ 13 w 53"/>
                <a:gd name="T55" fmla="*/ 31 h 104"/>
                <a:gd name="T56" fmla="*/ 43 w 53"/>
                <a:gd name="T57" fmla="*/ 63 h 104"/>
                <a:gd name="T58" fmla="*/ 36 w 53"/>
                <a:gd name="T59" fmla="*/ 58 h 104"/>
                <a:gd name="T60" fmla="*/ 29 w 53"/>
                <a:gd name="T61" fmla="*/ 83 h 104"/>
                <a:gd name="T62" fmla="*/ 40 w 53"/>
                <a:gd name="T63" fmla="*/ 78 h 104"/>
                <a:gd name="T64" fmla="*/ 44 w 53"/>
                <a:gd name="T65" fmla="*/ 6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104">
                  <a:moveTo>
                    <a:pt x="22" y="92"/>
                  </a:moveTo>
                  <a:cubicBezTo>
                    <a:pt x="18" y="91"/>
                    <a:pt x="13" y="90"/>
                    <a:pt x="10" y="88"/>
                  </a:cubicBezTo>
                  <a:cubicBezTo>
                    <a:pt x="6" y="86"/>
                    <a:pt x="3" y="84"/>
                    <a:pt x="0" y="81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6"/>
                    <a:pt x="4" y="76"/>
                    <a:pt x="4" y="76"/>
                  </a:cubicBezTo>
                  <a:cubicBezTo>
                    <a:pt x="5" y="76"/>
                    <a:pt x="5" y="75"/>
                    <a:pt x="6" y="75"/>
                  </a:cubicBezTo>
                  <a:cubicBezTo>
                    <a:pt x="6" y="75"/>
                    <a:pt x="7" y="76"/>
                    <a:pt x="8" y="76"/>
                  </a:cubicBezTo>
                  <a:cubicBezTo>
                    <a:pt x="9" y="77"/>
                    <a:pt x="10" y="78"/>
                    <a:pt x="11" y="79"/>
                  </a:cubicBezTo>
                  <a:cubicBezTo>
                    <a:pt x="13" y="80"/>
                    <a:pt x="14" y="81"/>
                    <a:pt x="16" y="82"/>
                  </a:cubicBezTo>
                  <a:cubicBezTo>
                    <a:pt x="18" y="82"/>
                    <a:pt x="20" y="83"/>
                    <a:pt x="23" y="8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2" y="53"/>
                    <a:pt x="19" y="52"/>
                    <a:pt x="17" y="51"/>
                  </a:cubicBezTo>
                  <a:cubicBezTo>
                    <a:pt x="14" y="50"/>
                    <a:pt x="12" y="49"/>
                    <a:pt x="10" y="47"/>
                  </a:cubicBezTo>
                  <a:cubicBezTo>
                    <a:pt x="8" y="46"/>
                    <a:pt x="7" y="44"/>
                    <a:pt x="5" y="41"/>
                  </a:cubicBezTo>
                  <a:cubicBezTo>
                    <a:pt x="4" y="39"/>
                    <a:pt x="4" y="36"/>
                    <a:pt x="4" y="32"/>
                  </a:cubicBezTo>
                  <a:cubicBezTo>
                    <a:pt x="4" y="30"/>
                    <a:pt x="4" y="27"/>
                    <a:pt x="5" y="24"/>
                  </a:cubicBezTo>
                  <a:cubicBezTo>
                    <a:pt x="6" y="22"/>
                    <a:pt x="8" y="19"/>
                    <a:pt x="10" y="17"/>
                  </a:cubicBezTo>
                  <a:cubicBezTo>
                    <a:pt x="12" y="15"/>
                    <a:pt x="14" y="14"/>
                    <a:pt x="17" y="12"/>
                  </a:cubicBezTo>
                  <a:cubicBezTo>
                    <a:pt x="20" y="11"/>
                    <a:pt x="24" y="11"/>
                    <a:pt x="28" y="1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8" y="11"/>
                    <a:pt x="41" y="12"/>
                    <a:pt x="44" y="14"/>
                  </a:cubicBezTo>
                  <a:cubicBezTo>
                    <a:pt x="47" y="15"/>
                    <a:pt x="49" y="17"/>
                    <a:pt x="51" y="1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8" y="24"/>
                    <a:pt x="47" y="25"/>
                    <a:pt x="46" y="25"/>
                  </a:cubicBezTo>
                  <a:cubicBezTo>
                    <a:pt x="46" y="25"/>
                    <a:pt x="45" y="24"/>
                    <a:pt x="45" y="24"/>
                  </a:cubicBezTo>
                  <a:cubicBezTo>
                    <a:pt x="44" y="23"/>
                    <a:pt x="43" y="23"/>
                    <a:pt x="42" y="22"/>
                  </a:cubicBezTo>
                  <a:cubicBezTo>
                    <a:pt x="41" y="22"/>
                    <a:pt x="39" y="21"/>
                    <a:pt x="38" y="20"/>
                  </a:cubicBezTo>
                  <a:cubicBezTo>
                    <a:pt x="37" y="20"/>
                    <a:pt x="35" y="19"/>
                    <a:pt x="33" y="19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4" y="47"/>
                    <a:pt x="37" y="48"/>
                    <a:pt x="39" y="49"/>
                  </a:cubicBezTo>
                  <a:cubicBezTo>
                    <a:pt x="42" y="50"/>
                    <a:pt x="44" y="51"/>
                    <a:pt x="46" y="52"/>
                  </a:cubicBezTo>
                  <a:cubicBezTo>
                    <a:pt x="48" y="54"/>
                    <a:pt x="50" y="56"/>
                    <a:pt x="51" y="58"/>
                  </a:cubicBezTo>
                  <a:cubicBezTo>
                    <a:pt x="53" y="60"/>
                    <a:pt x="53" y="63"/>
                    <a:pt x="53" y="67"/>
                  </a:cubicBezTo>
                  <a:cubicBezTo>
                    <a:pt x="53" y="70"/>
                    <a:pt x="53" y="73"/>
                    <a:pt x="52" y="76"/>
                  </a:cubicBezTo>
                  <a:cubicBezTo>
                    <a:pt x="50" y="79"/>
                    <a:pt x="49" y="82"/>
                    <a:pt x="47" y="84"/>
                  </a:cubicBezTo>
                  <a:cubicBezTo>
                    <a:pt x="45" y="86"/>
                    <a:pt x="42" y="88"/>
                    <a:pt x="39" y="89"/>
                  </a:cubicBezTo>
                  <a:cubicBezTo>
                    <a:pt x="36" y="91"/>
                    <a:pt x="32" y="91"/>
                    <a:pt x="28" y="9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2"/>
                    <a:pt x="27" y="103"/>
                    <a:pt x="27" y="103"/>
                  </a:cubicBezTo>
                  <a:cubicBezTo>
                    <a:pt x="26" y="104"/>
                    <a:pt x="26" y="104"/>
                    <a:pt x="25" y="104"/>
                  </a:cubicBezTo>
                  <a:cubicBezTo>
                    <a:pt x="21" y="104"/>
                    <a:pt x="21" y="104"/>
                    <a:pt x="21" y="104"/>
                  </a:cubicBezTo>
                  <a:lnTo>
                    <a:pt x="22" y="92"/>
                  </a:lnTo>
                  <a:close/>
                  <a:moveTo>
                    <a:pt x="13" y="31"/>
                  </a:moveTo>
                  <a:cubicBezTo>
                    <a:pt x="13" y="33"/>
                    <a:pt x="13" y="35"/>
                    <a:pt x="14" y="36"/>
                  </a:cubicBezTo>
                  <a:cubicBezTo>
                    <a:pt x="15" y="37"/>
                    <a:pt x="15" y="38"/>
                    <a:pt x="17" y="39"/>
                  </a:cubicBezTo>
                  <a:cubicBezTo>
                    <a:pt x="18" y="40"/>
                    <a:pt x="19" y="41"/>
                    <a:pt x="20" y="42"/>
                  </a:cubicBezTo>
                  <a:cubicBezTo>
                    <a:pt x="22" y="43"/>
                    <a:pt x="24" y="43"/>
                    <a:pt x="25" y="4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9"/>
                    <a:pt x="22" y="20"/>
                    <a:pt x="21" y="20"/>
                  </a:cubicBezTo>
                  <a:cubicBezTo>
                    <a:pt x="19" y="21"/>
                    <a:pt x="17" y="22"/>
                    <a:pt x="16" y="23"/>
                  </a:cubicBezTo>
                  <a:cubicBezTo>
                    <a:pt x="15" y="24"/>
                    <a:pt x="14" y="26"/>
                    <a:pt x="14" y="27"/>
                  </a:cubicBezTo>
                  <a:cubicBezTo>
                    <a:pt x="13" y="28"/>
                    <a:pt x="13" y="30"/>
                    <a:pt x="13" y="31"/>
                  </a:cubicBezTo>
                  <a:close/>
                  <a:moveTo>
                    <a:pt x="44" y="68"/>
                  </a:moveTo>
                  <a:cubicBezTo>
                    <a:pt x="44" y="66"/>
                    <a:pt x="44" y="65"/>
                    <a:pt x="43" y="63"/>
                  </a:cubicBezTo>
                  <a:cubicBezTo>
                    <a:pt x="42" y="62"/>
                    <a:pt x="41" y="61"/>
                    <a:pt x="40" y="60"/>
                  </a:cubicBezTo>
                  <a:cubicBezTo>
                    <a:pt x="39" y="59"/>
                    <a:pt x="37" y="58"/>
                    <a:pt x="36" y="58"/>
                  </a:cubicBezTo>
                  <a:cubicBezTo>
                    <a:pt x="34" y="57"/>
                    <a:pt x="33" y="56"/>
                    <a:pt x="31" y="5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3"/>
                    <a:pt x="33" y="82"/>
                    <a:pt x="35" y="82"/>
                  </a:cubicBezTo>
                  <a:cubicBezTo>
                    <a:pt x="37" y="81"/>
                    <a:pt x="39" y="80"/>
                    <a:pt x="40" y="78"/>
                  </a:cubicBezTo>
                  <a:cubicBezTo>
                    <a:pt x="41" y="77"/>
                    <a:pt x="42" y="76"/>
                    <a:pt x="43" y="74"/>
                  </a:cubicBezTo>
                  <a:cubicBezTo>
                    <a:pt x="44" y="72"/>
                    <a:pt x="44" y="70"/>
                    <a:pt x="44" y="68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2779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38000" y="2527486"/>
            <a:ext cx="3567600" cy="525600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800" y="3053086"/>
            <a:ext cx="11012400" cy="3405314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7" b="17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3"/>
          <p:cNvSpPr>
            <a:spLocks noChangeArrowheads="1"/>
          </p:cNvSpPr>
          <p:nvPr userDrawn="1"/>
        </p:nvSpPr>
        <p:spPr bwMode="auto">
          <a:xfrm>
            <a:off x="3120345" y="-14288"/>
            <a:ext cx="5776912" cy="69230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9" name="直接连接符 16"/>
          <p:cNvCxnSpPr>
            <a:cxnSpLocks noChangeShapeType="1"/>
          </p:cNvCxnSpPr>
          <p:nvPr userDrawn="1"/>
        </p:nvCxnSpPr>
        <p:spPr bwMode="auto">
          <a:xfrm>
            <a:off x="3493407" y="825500"/>
            <a:ext cx="5030788" cy="0"/>
          </a:xfrm>
          <a:prstGeom prst="line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Freeform 37"/>
          <p:cNvSpPr>
            <a:spLocks noEditPoints="1"/>
          </p:cNvSpPr>
          <p:nvPr userDrawn="1"/>
        </p:nvSpPr>
        <p:spPr bwMode="auto">
          <a:xfrm>
            <a:off x="3820432" y="152400"/>
            <a:ext cx="741363" cy="631825"/>
          </a:xfrm>
          <a:custGeom>
            <a:avLst/>
            <a:gdLst>
              <a:gd name="T0" fmla="*/ 2147483646 w 234"/>
              <a:gd name="T1" fmla="*/ 2147483646 h 206"/>
              <a:gd name="T2" fmla="*/ 2147483646 w 234"/>
              <a:gd name="T3" fmla="*/ 2147483646 h 206"/>
              <a:gd name="T4" fmla="*/ 2147483646 w 234"/>
              <a:gd name="T5" fmla="*/ 0 h 206"/>
              <a:gd name="T6" fmla="*/ 2147483646 w 234"/>
              <a:gd name="T7" fmla="*/ 2147483646 h 206"/>
              <a:gd name="T8" fmla="*/ 2147483646 w 234"/>
              <a:gd name="T9" fmla="*/ 2147483646 h 206"/>
              <a:gd name="T10" fmla="*/ 2147483646 w 234"/>
              <a:gd name="T11" fmla="*/ 2147483646 h 206"/>
              <a:gd name="T12" fmla="*/ 2147483646 w 234"/>
              <a:gd name="T13" fmla="*/ 2147483646 h 206"/>
              <a:gd name="T14" fmla="*/ 2147483646 w 234"/>
              <a:gd name="T15" fmla="*/ 2147483646 h 206"/>
              <a:gd name="T16" fmla="*/ 2147483646 w 234"/>
              <a:gd name="T17" fmla="*/ 2147483646 h 206"/>
              <a:gd name="T18" fmla="*/ 2147483646 w 234"/>
              <a:gd name="T19" fmla="*/ 2147483646 h 206"/>
              <a:gd name="T20" fmla="*/ 2147483646 w 234"/>
              <a:gd name="T21" fmla="*/ 0 h 206"/>
              <a:gd name="T22" fmla="*/ 2147483646 w 234"/>
              <a:gd name="T23" fmla="*/ 2147483646 h 206"/>
              <a:gd name="T24" fmla="*/ 2147483646 w 234"/>
              <a:gd name="T25" fmla="*/ 2147483646 h 206"/>
              <a:gd name="T26" fmla="*/ 2147483646 w 234"/>
              <a:gd name="T27" fmla="*/ 2147483646 h 206"/>
              <a:gd name="T28" fmla="*/ 2147483646 w 234"/>
              <a:gd name="T29" fmla="*/ 2147483646 h 206"/>
              <a:gd name="T30" fmla="*/ 2147483646 w 234"/>
              <a:gd name="T31" fmla="*/ 2147483646 h 206"/>
              <a:gd name="T32" fmla="*/ 2147483646 w 234"/>
              <a:gd name="T33" fmla="*/ 2147483646 h 206"/>
              <a:gd name="T34" fmla="*/ 2147483646 w 234"/>
              <a:gd name="T35" fmla="*/ 2147483646 h 206"/>
              <a:gd name="T36" fmla="*/ 2147483646 w 234"/>
              <a:gd name="T37" fmla="*/ 2147483646 h 206"/>
              <a:gd name="T38" fmla="*/ 2147483646 w 234"/>
              <a:gd name="T39" fmla="*/ 2147483646 h 206"/>
              <a:gd name="T40" fmla="*/ 2147483646 w 234"/>
              <a:gd name="T41" fmla="*/ 2147483646 h 206"/>
              <a:gd name="T42" fmla="*/ 2147483646 w 234"/>
              <a:gd name="T43" fmla="*/ 2147483646 h 206"/>
              <a:gd name="T44" fmla="*/ 2147483646 w 234"/>
              <a:gd name="T45" fmla="*/ 2147483646 h 206"/>
              <a:gd name="T46" fmla="*/ 2147483646 w 234"/>
              <a:gd name="T47" fmla="*/ 2147483646 h 206"/>
              <a:gd name="T48" fmla="*/ 2147483646 w 234"/>
              <a:gd name="T49" fmla="*/ 2147483646 h 206"/>
              <a:gd name="T50" fmla="*/ 2147483646 w 234"/>
              <a:gd name="T51" fmla="*/ 2147483646 h 206"/>
              <a:gd name="T52" fmla="*/ 2147483646 w 234"/>
              <a:gd name="T53" fmla="*/ 2147483646 h 206"/>
              <a:gd name="T54" fmla="*/ 2147483646 w 234"/>
              <a:gd name="T55" fmla="*/ 2147483646 h 206"/>
              <a:gd name="T56" fmla="*/ 0 w 234"/>
              <a:gd name="T57" fmla="*/ 2147483646 h 206"/>
              <a:gd name="T58" fmla="*/ 0 w 234"/>
              <a:gd name="T59" fmla="*/ 2147483646 h 206"/>
              <a:gd name="T60" fmla="*/ 2147483646 w 234"/>
              <a:gd name="T61" fmla="*/ 2147483646 h 206"/>
              <a:gd name="T62" fmla="*/ 2147483646 w 234"/>
              <a:gd name="T63" fmla="*/ 2147483646 h 206"/>
              <a:gd name="T64" fmla="*/ 2147483646 w 234"/>
              <a:gd name="T65" fmla="*/ 2147483646 h 206"/>
              <a:gd name="T66" fmla="*/ 2147483646 w 234"/>
              <a:gd name="T67" fmla="*/ 2147483646 h 206"/>
              <a:gd name="T68" fmla="*/ 2147483646 w 234"/>
              <a:gd name="T69" fmla="*/ 2147483646 h 206"/>
              <a:gd name="T70" fmla="*/ 2147483646 w 234"/>
              <a:gd name="T71" fmla="*/ 2147483646 h 206"/>
              <a:gd name="T72" fmla="*/ 2147483646 w 234"/>
              <a:gd name="T73" fmla="*/ 2147483646 h 206"/>
              <a:gd name="T74" fmla="*/ 2147483646 w 234"/>
              <a:gd name="T75" fmla="*/ 2147483646 h 206"/>
              <a:gd name="T76" fmla="*/ 2147483646 w 234"/>
              <a:gd name="T77" fmla="*/ 2147483646 h 206"/>
              <a:gd name="T78" fmla="*/ 2147483646 w 234"/>
              <a:gd name="T79" fmla="*/ 2147483646 h 206"/>
              <a:gd name="T80" fmla="*/ 2147483646 w 234"/>
              <a:gd name="T81" fmla="*/ 2147483646 h 206"/>
              <a:gd name="T82" fmla="*/ 2147483646 w 234"/>
              <a:gd name="T83" fmla="*/ 2147483646 h 206"/>
              <a:gd name="T84" fmla="*/ 2147483646 w 234"/>
              <a:gd name="T85" fmla="*/ 2147483646 h 206"/>
              <a:gd name="T86" fmla="*/ 2147483646 w 234"/>
              <a:gd name="T87" fmla="*/ 2147483646 h 206"/>
              <a:gd name="T88" fmla="*/ 2147483646 w 234"/>
              <a:gd name="T89" fmla="*/ 2147483646 h 206"/>
              <a:gd name="T90" fmla="*/ 2147483646 w 234"/>
              <a:gd name="T91" fmla="*/ 2147483646 h 206"/>
              <a:gd name="T92" fmla="*/ 2147483646 w 234"/>
              <a:gd name="T93" fmla="*/ 2147483646 h 206"/>
              <a:gd name="T94" fmla="*/ 2147483646 w 234"/>
              <a:gd name="T95" fmla="*/ 2147483646 h 206"/>
              <a:gd name="T96" fmla="*/ 2147483646 w 234"/>
              <a:gd name="T97" fmla="*/ 2147483646 h 206"/>
              <a:gd name="T98" fmla="*/ 2147483646 w 234"/>
              <a:gd name="T99" fmla="*/ 2147483646 h 206"/>
              <a:gd name="T100" fmla="*/ 2147483646 w 234"/>
              <a:gd name="T101" fmla="*/ 2147483646 h 206"/>
              <a:gd name="T102" fmla="*/ 2147483646 w 234"/>
              <a:gd name="T103" fmla="*/ 2147483646 h 206"/>
              <a:gd name="T104" fmla="*/ 2147483646 w 234"/>
              <a:gd name="T105" fmla="*/ 2147483646 h 206"/>
              <a:gd name="T106" fmla="*/ 2147483646 w 234"/>
              <a:gd name="T107" fmla="*/ 2147483646 h 206"/>
              <a:gd name="T108" fmla="*/ 2147483646 w 234"/>
              <a:gd name="T109" fmla="*/ 2147483646 h 206"/>
              <a:gd name="T110" fmla="*/ 2147483646 w 234"/>
              <a:gd name="T111" fmla="*/ 2147483646 h 206"/>
              <a:gd name="T112" fmla="*/ 2147483646 w 234"/>
              <a:gd name="T113" fmla="*/ 2147483646 h 206"/>
              <a:gd name="T114" fmla="*/ 2147483646 w 234"/>
              <a:gd name="T115" fmla="*/ 2147483646 h 206"/>
              <a:gd name="T116" fmla="*/ 2147483646 w 234"/>
              <a:gd name="T117" fmla="*/ 2147483646 h 206"/>
              <a:gd name="T118" fmla="*/ 2147483646 w 234"/>
              <a:gd name="T119" fmla="*/ 2147483646 h 206"/>
              <a:gd name="T120" fmla="*/ 2147483646 w 234"/>
              <a:gd name="T121" fmla="*/ 2147483646 h 206"/>
              <a:gd name="T122" fmla="*/ 2147483646 w 234"/>
              <a:gd name="T123" fmla="*/ 2147483646 h 20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4" h="206">
                <a:moveTo>
                  <a:pt x="35" y="32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lose/>
                <a:moveTo>
                  <a:pt x="138" y="42"/>
                </a:moveTo>
                <a:cubicBezTo>
                  <a:pt x="143" y="42"/>
                  <a:pt x="147" y="37"/>
                  <a:pt x="147" y="3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147" y="4"/>
                  <a:pt x="143" y="0"/>
                  <a:pt x="138" y="0"/>
                </a:cubicBezTo>
                <a:cubicBezTo>
                  <a:pt x="132" y="0"/>
                  <a:pt x="128" y="4"/>
                  <a:pt x="128" y="1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7"/>
                  <a:pt x="132" y="42"/>
                  <a:pt x="138" y="42"/>
                </a:cubicBezTo>
                <a:close/>
                <a:moveTo>
                  <a:pt x="195" y="147"/>
                </a:moveTo>
                <a:cubicBezTo>
                  <a:pt x="186" y="147"/>
                  <a:pt x="186" y="147"/>
                  <a:pt x="186" y="147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6" y="121"/>
                  <a:pt x="183" y="118"/>
                  <a:pt x="179" y="118"/>
                </a:cubicBezTo>
                <a:cubicBezTo>
                  <a:pt x="176" y="118"/>
                  <a:pt x="173" y="121"/>
                  <a:pt x="173" y="12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3" y="157"/>
                  <a:pt x="176" y="160"/>
                  <a:pt x="179" y="160"/>
                </a:cubicBezTo>
                <a:cubicBezTo>
                  <a:pt x="195" y="160"/>
                  <a:pt x="195" y="160"/>
                  <a:pt x="195" y="160"/>
                </a:cubicBezTo>
                <a:cubicBezTo>
                  <a:pt x="199" y="160"/>
                  <a:pt x="202" y="157"/>
                  <a:pt x="202" y="154"/>
                </a:cubicBezTo>
                <a:cubicBezTo>
                  <a:pt x="202" y="150"/>
                  <a:pt x="199" y="147"/>
                  <a:pt x="195" y="147"/>
                </a:cubicBezTo>
                <a:close/>
                <a:moveTo>
                  <a:pt x="234" y="152"/>
                </a:moveTo>
                <a:cubicBezTo>
                  <a:pt x="234" y="182"/>
                  <a:pt x="209" y="206"/>
                  <a:pt x="179" y="206"/>
                </a:cubicBezTo>
                <a:cubicBezTo>
                  <a:pt x="158" y="206"/>
                  <a:pt x="139" y="194"/>
                  <a:pt x="130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7" y="176"/>
                  <a:pt x="0" y="169"/>
                  <a:pt x="0" y="1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3"/>
                  <a:pt x="7" y="26"/>
                  <a:pt x="1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41"/>
                  <a:pt x="36" y="48"/>
                  <a:pt x="45" y="48"/>
                </a:cubicBezTo>
                <a:cubicBezTo>
                  <a:pt x="54" y="48"/>
                  <a:pt x="61" y="41"/>
                  <a:pt x="61" y="32"/>
                </a:cubicBezTo>
                <a:cubicBezTo>
                  <a:pt x="61" y="26"/>
                  <a:pt x="61" y="26"/>
                  <a:pt x="61" y="26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41"/>
                  <a:pt x="129" y="48"/>
                  <a:pt x="138" y="48"/>
                </a:cubicBezTo>
                <a:cubicBezTo>
                  <a:pt x="146" y="48"/>
                  <a:pt x="154" y="41"/>
                  <a:pt x="154" y="32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75" y="26"/>
                  <a:pt x="182" y="33"/>
                  <a:pt x="182" y="42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211" y="99"/>
                  <a:pt x="234" y="123"/>
                  <a:pt x="234" y="152"/>
                </a:cubicBezTo>
                <a:close/>
                <a:moveTo>
                  <a:pt x="119" y="71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85"/>
                  <a:pt x="67" y="85"/>
                  <a:pt x="67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6" y="94"/>
                  <a:pt x="90" y="104"/>
                  <a:pt x="85" y="114"/>
                </a:cubicBezTo>
                <a:cubicBezTo>
                  <a:pt x="81" y="125"/>
                  <a:pt x="78" y="136"/>
                  <a:pt x="77" y="147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2"/>
                  <a:pt x="94" y="137"/>
                  <a:pt x="96" y="131"/>
                </a:cubicBezTo>
                <a:cubicBezTo>
                  <a:pt x="97" y="125"/>
                  <a:pt x="98" y="119"/>
                  <a:pt x="100" y="113"/>
                </a:cubicBezTo>
                <a:cubicBezTo>
                  <a:pt x="102" y="108"/>
                  <a:pt x="105" y="102"/>
                  <a:pt x="108" y="97"/>
                </a:cubicBezTo>
                <a:cubicBezTo>
                  <a:pt x="111" y="92"/>
                  <a:pt x="115" y="88"/>
                  <a:pt x="119" y="84"/>
                </a:cubicBezTo>
                <a:lnTo>
                  <a:pt x="119" y="71"/>
                </a:lnTo>
                <a:close/>
                <a:moveTo>
                  <a:pt x="221" y="152"/>
                </a:moveTo>
                <a:cubicBezTo>
                  <a:pt x="221" y="129"/>
                  <a:pt x="202" y="110"/>
                  <a:pt x="179" y="110"/>
                </a:cubicBezTo>
                <a:cubicBezTo>
                  <a:pt x="156" y="110"/>
                  <a:pt x="138" y="129"/>
                  <a:pt x="138" y="152"/>
                </a:cubicBezTo>
                <a:cubicBezTo>
                  <a:pt x="138" y="175"/>
                  <a:pt x="156" y="194"/>
                  <a:pt x="179" y="194"/>
                </a:cubicBezTo>
                <a:cubicBezTo>
                  <a:pt x="202" y="194"/>
                  <a:pt x="221" y="175"/>
                  <a:pt x="221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830400" y="2689200"/>
            <a:ext cx="4356000" cy="1854000"/>
          </a:xfrm>
        </p:spPr>
        <p:txBody>
          <a:bodyPr anchor="ctr" anchorCtr="0">
            <a:normAutofit/>
          </a:bodyPr>
          <a:lstStyle>
            <a:lvl1pPr algn="ctr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30400" y="4422750"/>
            <a:ext cx="4356000" cy="1854000"/>
          </a:xfrm>
        </p:spPr>
        <p:txBody>
          <a:bodyPr anchor="ctr" anchorCtr="0"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259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38000" y="2366124"/>
            <a:ext cx="3567600" cy="525600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2800" y="2907114"/>
            <a:ext cx="11012400" cy="1850613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2800" y="4765340"/>
            <a:ext cx="11012400" cy="1850613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615953"/>
            <a:ext cx="2743200" cy="177238"/>
          </a:xfrm>
        </p:spPr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615953"/>
            <a:ext cx="4114800" cy="17723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615953"/>
            <a:ext cx="2743200" cy="177238"/>
          </a:xfrm>
        </p:spPr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梯形 5"/>
          <p:cNvSpPr/>
          <p:nvPr userDrawn="1"/>
        </p:nvSpPr>
        <p:spPr>
          <a:xfrm rot="16200000">
            <a:off x="1727994" y="2166144"/>
            <a:ext cx="2906712" cy="205740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10050" y="1735138"/>
            <a:ext cx="7981950" cy="290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2251075"/>
            <a:ext cx="2152650" cy="1885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456800" y="1825200"/>
            <a:ext cx="7545600" cy="2516400"/>
          </a:xfrm>
        </p:spPr>
        <p:txBody>
          <a:bodyPr/>
          <a:lstStyle>
            <a:lvl1pPr eaLnBrk="1" hangingPunct="1">
              <a:defRPr lang="zh-CN" altLang="en-US" sz="9600" b="1" dirty="0">
                <a:solidFill>
                  <a:schemeClr val="accent1">
                    <a:lumMod val="50000"/>
                  </a:schemeClr>
                </a:solidFill>
                <a:cs typeface="经典特黑简"/>
              </a:defRPr>
            </a:lvl1pPr>
          </a:lstStyle>
          <a:p>
            <a:pPr eaLnBrk="1" hangingPunct="1"/>
            <a:r>
              <a:rPr lang="zh-CN" altLang="en-US" sz="138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经典特黑简"/>
              </a:rPr>
              <a:t>编辑标题</a:t>
            </a:r>
            <a:endParaRPr lang="zh-CN" altLang="en-US" sz="138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经典特黑简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363600"/>
            <a:ext cx="10515600" cy="8928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42000" y="2869200"/>
            <a:ext cx="4068000" cy="22860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13600" y="2329200"/>
            <a:ext cx="7502400" cy="33804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4475701"/>
            <a:ext cx="9144000" cy="897392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473673"/>
            <a:ext cx="9144000" cy="393728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2779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38000" y="2527486"/>
            <a:ext cx="3567600" cy="525600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800" y="3053086"/>
            <a:ext cx="11012400" cy="3405314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7" b="17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3"/>
          <p:cNvSpPr>
            <a:spLocks noChangeArrowheads="1"/>
          </p:cNvSpPr>
          <p:nvPr userDrawn="1"/>
        </p:nvSpPr>
        <p:spPr bwMode="auto">
          <a:xfrm>
            <a:off x="3120345" y="-14288"/>
            <a:ext cx="5776912" cy="69230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9" name="直接连接符 16"/>
          <p:cNvCxnSpPr>
            <a:cxnSpLocks noChangeShapeType="1"/>
          </p:cNvCxnSpPr>
          <p:nvPr userDrawn="1"/>
        </p:nvCxnSpPr>
        <p:spPr bwMode="auto">
          <a:xfrm>
            <a:off x="3493407" y="825500"/>
            <a:ext cx="5030788" cy="0"/>
          </a:xfrm>
          <a:prstGeom prst="line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Freeform 37"/>
          <p:cNvSpPr>
            <a:spLocks noEditPoints="1"/>
          </p:cNvSpPr>
          <p:nvPr userDrawn="1"/>
        </p:nvSpPr>
        <p:spPr bwMode="auto">
          <a:xfrm>
            <a:off x="3820432" y="152400"/>
            <a:ext cx="741363" cy="631825"/>
          </a:xfrm>
          <a:custGeom>
            <a:avLst/>
            <a:gdLst>
              <a:gd name="T0" fmla="*/ 2147483646 w 234"/>
              <a:gd name="T1" fmla="*/ 2147483646 h 206"/>
              <a:gd name="T2" fmla="*/ 2147483646 w 234"/>
              <a:gd name="T3" fmla="*/ 2147483646 h 206"/>
              <a:gd name="T4" fmla="*/ 2147483646 w 234"/>
              <a:gd name="T5" fmla="*/ 0 h 206"/>
              <a:gd name="T6" fmla="*/ 2147483646 w 234"/>
              <a:gd name="T7" fmla="*/ 2147483646 h 206"/>
              <a:gd name="T8" fmla="*/ 2147483646 w 234"/>
              <a:gd name="T9" fmla="*/ 2147483646 h 206"/>
              <a:gd name="T10" fmla="*/ 2147483646 w 234"/>
              <a:gd name="T11" fmla="*/ 2147483646 h 206"/>
              <a:gd name="T12" fmla="*/ 2147483646 w 234"/>
              <a:gd name="T13" fmla="*/ 2147483646 h 206"/>
              <a:gd name="T14" fmla="*/ 2147483646 w 234"/>
              <a:gd name="T15" fmla="*/ 2147483646 h 206"/>
              <a:gd name="T16" fmla="*/ 2147483646 w 234"/>
              <a:gd name="T17" fmla="*/ 2147483646 h 206"/>
              <a:gd name="T18" fmla="*/ 2147483646 w 234"/>
              <a:gd name="T19" fmla="*/ 2147483646 h 206"/>
              <a:gd name="T20" fmla="*/ 2147483646 w 234"/>
              <a:gd name="T21" fmla="*/ 0 h 206"/>
              <a:gd name="T22" fmla="*/ 2147483646 w 234"/>
              <a:gd name="T23" fmla="*/ 2147483646 h 206"/>
              <a:gd name="T24" fmla="*/ 2147483646 w 234"/>
              <a:gd name="T25" fmla="*/ 2147483646 h 206"/>
              <a:gd name="T26" fmla="*/ 2147483646 w 234"/>
              <a:gd name="T27" fmla="*/ 2147483646 h 206"/>
              <a:gd name="T28" fmla="*/ 2147483646 w 234"/>
              <a:gd name="T29" fmla="*/ 2147483646 h 206"/>
              <a:gd name="T30" fmla="*/ 2147483646 w 234"/>
              <a:gd name="T31" fmla="*/ 2147483646 h 206"/>
              <a:gd name="T32" fmla="*/ 2147483646 w 234"/>
              <a:gd name="T33" fmla="*/ 2147483646 h 206"/>
              <a:gd name="T34" fmla="*/ 2147483646 w 234"/>
              <a:gd name="T35" fmla="*/ 2147483646 h 206"/>
              <a:gd name="T36" fmla="*/ 2147483646 w 234"/>
              <a:gd name="T37" fmla="*/ 2147483646 h 206"/>
              <a:gd name="T38" fmla="*/ 2147483646 w 234"/>
              <a:gd name="T39" fmla="*/ 2147483646 h 206"/>
              <a:gd name="T40" fmla="*/ 2147483646 w 234"/>
              <a:gd name="T41" fmla="*/ 2147483646 h 206"/>
              <a:gd name="T42" fmla="*/ 2147483646 w 234"/>
              <a:gd name="T43" fmla="*/ 2147483646 h 206"/>
              <a:gd name="T44" fmla="*/ 2147483646 w 234"/>
              <a:gd name="T45" fmla="*/ 2147483646 h 206"/>
              <a:gd name="T46" fmla="*/ 2147483646 w 234"/>
              <a:gd name="T47" fmla="*/ 2147483646 h 206"/>
              <a:gd name="T48" fmla="*/ 2147483646 w 234"/>
              <a:gd name="T49" fmla="*/ 2147483646 h 206"/>
              <a:gd name="T50" fmla="*/ 2147483646 w 234"/>
              <a:gd name="T51" fmla="*/ 2147483646 h 206"/>
              <a:gd name="T52" fmla="*/ 2147483646 w 234"/>
              <a:gd name="T53" fmla="*/ 2147483646 h 206"/>
              <a:gd name="T54" fmla="*/ 2147483646 w 234"/>
              <a:gd name="T55" fmla="*/ 2147483646 h 206"/>
              <a:gd name="T56" fmla="*/ 0 w 234"/>
              <a:gd name="T57" fmla="*/ 2147483646 h 206"/>
              <a:gd name="T58" fmla="*/ 0 w 234"/>
              <a:gd name="T59" fmla="*/ 2147483646 h 206"/>
              <a:gd name="T60" fmla="*/ 2147483646 w 234"/>
              <a:gd name="T61" fmla="*/ 2147483646 h 206"/>
              <a:gd name="T62" fmla="*/ 2147483646 w 234"/>
              <a:gd name="T63" fmla="*/ 2147483646 h 206"/>
              <a:gd name="T64" fmla="*/ 2147483646 w 234"/>
              <a:gd name="T65" fmla="*/ 2147483646 h 206"/>
              <a:gd name="T66" fmla="*/ 2147483646 w 234"/>
              <a:gd name="T67" fmla="*/ 2147483646 h 206"/>
              <a:gd name="T68" fmla="*/ 2147483646 w 234"/>
              <a:gd name="T69" fmla="*/ 2147483646 h 206"/>
              <a:gd name="T70" fmla="*/ 2147483646 w 234"/>
              <a:gd name="T71" fmla="*/ 2147483646 h 206"/>
              <a:gd name="T72" fmla="*/ 2147483646 w 234"/>
              <a:gd name="T73" fmla="*/ 2147483646 h 206"/>
              <a:gd name="T74" fmla="*/ 2147483646 w 234"/>
              <a:gd name="T75" fmla="*/ 2147483646 h 206"/>
              <a:gd name="T76" fmla="*/ 2147483646 w 234"/>
              <a:gd name="T77" fmla="*/ 2147483646 h 206"/>
              <a:gd name="T78" fmla="*/ 2147483646 w 234"/>
              <a:gd name="T79" fmla="*/ 2147483646 h 206"/>
              <a:gd name="T80" fmla="*/ 2147483646 w 234"/>
              <a:gd name="T81" fmla="*/ 2147483646 h 206"/>
              <a:gd name="T82" fmla="*/ 2147483646 w 234"/>
              <a:gd name="T83" fmla="*/ 2147483646 h 206"/>
              <a:gd name="T84" fmla="*/ 2147483646 w 234"/>
              <a:gd name="T85" fmla="*/ 2147483646 h 206"/>
              <a:gd name="T86" fmla="*/ 2147483646 w 234"/>
              <a:gd name="T87" fmla="*/ 2147483646 h 206"/>
              <a:gd name="T88" fmla="*/ 2147483646 w 234"/>
              <a:gd name="T89" fmla="*/ 2147483646 h 206"/>
              <a:gd name="T90" fmla="*/ 2147483646 w 234"/>
              <a:gd name="T91" fmla="*/ 2147483646 h 206"/>
              <a:gd name="T92" fmla="*/ 2147483646 w 234"/>
              <a:gd name="T93" fmla="*/ 2147483646 h 206"/>
              <a:gd name="T94" fmla="*/ 2147483646 w 234"/>
              <a:gd name="T95" fmla="*/ 2147483646 h 206"/>
              <a:gd name="T96" fmla="*/ 2147483646 w 234"/>
              <a:gd name="T97" fmla="*/ 2147483646 h 206"/>
              <a:gd name="T98" fmla="*/ 2147483646 w 234"/>
              <a:gd name="T99" fmla="*/ 2147483646 h 206"/>
              <a:gd name="T100" fmla="*/ 2147483646 w 234"/>
              <a:gd name="T101" fmla="*/ 2147483646 h 206"/>
              <a:gd name="T102" fmla="*/ 2147483646 w 234"/>
              <a:gd name="T103" fmla="*/ 2147483646 h 206"/>
              <a:gd name="T104" fmla="*/ 2147483646 w 234"/>
              <a:gd name="T105" fmla="*/ 2147483646 h 206"/>
              <a:gd name="T106" fmla="*/ 2147483646 w 234"/>
              <a:gd name="T107" fmla="*/ 2147483646 h 206"/>
              <a:gd name="T108" fmla="*/ 2147483646 w 234"/>
              <a:gd name="T109" fmla="*/ 2147483646 h 206"/>
              <a:gd name="T110" fmla="*/ 2147483646 w 234"/>
              <a:gd name="T111" fmla="*/ 2147483646 h 206"/>
              <a:gd name="T112" fmla="*/ 2147483646 w 234"/>
              <a:gd name="T113" fmla="*/ 2147483646 h 206"/>
              <a:gd name="T114" fmla="*/ 2147483646 w 234"/>
              <a:gd name="T115" fmla="*/ 2147483646 h 206"/>
              <a:gd name="T116" fmla="*/ 2147483646 w 234"/>
              <a:gd name="T117" fmla="*/ 2147483646 h 206"/>
              <a:gd name="T118" fmla="*/ 2147483646 w 234"/>
              <a:gd name="T119" fmla="*/ 2147483646 h 206"/>
              <a:gd name="T120" fmla="*/ 2147483646 w 234"/>
              <a:gd name="T121" fmla="*/ 2147483646 h 206"/>
              <a:gd name="T122" fmla="*/ 2147483646 w 234"/>
              <a:gd name="T123" fmla="*/ 2147483646 h 20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4" h="206">
                <a:moveTo>
                  <a:pt x="35" y="32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lose/>
                <a:moveTo>
                  <a:pt x="138" y="42"/>
                </a:moveTo>
                <a:cubicBezTo>
                  <a:pt x="143" y="42"/>
                  <a:pt x="147" y="37"/>
                  <a:pt x="147" y="3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147" y="4"/>
                  <a:pt x="143" y="0"/>
                  <a:pt x="138" y="0"/>
                </a:cubicBezTo>
                <a:cubicBezTo>
                  <a:pt x="132" y="0"/>
                  <a:pt x="128" y="4"/>
                  <a:pt x="128" y="1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7"/>
                  <a:pt x="132" y="42"/>
                  <a:pt x="138" y="42"/>
                </a:cubicBezTo>
                <a:close/>
                <a:moveTo>
                  <a:pt x="195" y="147"/>
                </a:moveTo>
                <a:cubicBezTo>
                  <a:pt x="186" y="147"/>
                  <a:pt x="186" y="147"/>
                  <a:pt x="186" y="147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6" y="121"/>
                  <a:pt x="183" y="118"/>
                  <a:pt x="179" y="118"/>
                </a:cubicBezTo>
                <a:cubicBezTo>
                  <a:pt x="176" y="118"/>
                  <a:pt x="173" y="121"/>
                  <a:pt x="173" y="12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3" y="157"/>
                  <a:pt x="176" y="160"/>
                  <a:pt x="179" y="160"/>
                </a:cubicBezTo>
                <a:cubicBezTo>
                  <a:pt x="195" y="160"/>
                  <a:pt x="195" y="160"/>
                  <a:pt x="195" y="160"/>
                </a:cubicBezTo>
                <a:cubicBezTo>
                  <a:pt x="199" y="160"/>
                  <a:pt x="202" y="157"/>
                  <a:pt x="202" y="154"/>
                </a:cubicBezTo>
                <a:cubicBezTo>
                  <a:pt x="202" y="150"/>
                  <a:pt x="199" y="147"/>
                  <a:pt x="195" y="147"/>
                </a:cubicBezTo>
                <a:close/>
                <a:moveTo>
                  <a:pt x="234" y="152"/>
                </a:moveTo>
                <a:cubicBezTo>
                  <a:pt x="234" y="182"/>
                  <a:pt x="209" y="206"/>
                  <a:pt x="179" y="206"/>
                </a:cubicBezTo>
                <a:cubicBezTo>
                  <a:pt x="158" y="206"/>
                  <a:pt x="139" y="194"/>
                  <a:pt x="130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7" y="176"/>
                  <a:pt x="0" y="169"/>
                  <a:pt x="0" y="1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3"/>
                  <a:pt x="7" y="26"/>
                  <a:pt x="1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41"/>
                  <a:pt x="36" y="48"/>
                  <a:pt x="45" y="48"/>
                </a:cubicBezTo>
                <a:cubicBezTo>
                  <a:pt x="54" y="48"/>
                  <a:pt x="61" y="41"/>
                  <a:pt x="61" y="32"/>
                </a:cubicBezTo>
                <a:cubicBezTo>
                  <a:pt x="61" y="26"/>
                  <a:pt x="61" y="26"/>
                  <a:pt x="61" y="26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41"/>
                  <a:pt x="129" y="48"/>
                  <a:pt x="138" y="48"/>
                </a:cubicBezTo>
                <a:cubicBezTo>
                  <a:pt x="146" y="48"/>
                  <a:pt x="154" y="41"/>
                  <a:pt x="154" y="32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75" y="26"/>
                  <a:pt x="182" y="33"/>
                  <a:pt x="182" y="42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211" y="99"/>
                  <a:pt x="234" y="123"/>
                  <a:pt x="234" y="152"/>
                </a:cubicBezTo>
                <a:close/>
                <a:moveTo>
                  <a:pt x="119" y="71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85"/>
                  <a:pt x="67" y="85"/>
                  <a:pt x="67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6" y="94"/>
                  <a:pt x="90" y="104"/>
                  <a:pt x="85" y="114"/>
                </a:cubicBezTo>
                <a:cubicBezTo>
                  <a:pt x="81" y="125"/>
                  <a:pt x="78" y="136"/>
                  <a:pt x="77" y="147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2"/>
                  <a:pt x="94" y="137"/>
                  <a:pt x="96" y="131"/>
                </a:cubicBezTo>
                <a:cubicBezTo>
                  <a:pt x="97" y="125"/>
                  <a:pt x="98" y="119"/>
                  <a:pt x="100" y="113"/>
                </a:cubicBezTo>
                <a:cubicBezTo>
                  <a:pt x="102" y="108"/>
                  <a:pt x="105" y="102"/>
                  <a:pt x="108" y="97"/>
                </a:cubicBezTo>
                <a:cubicBezTo>
                  <a:pt x="111" y="92"/>
                  <a:pt x="115" y="88"/>
                  <a:pt x="119" y="84"/>
                </a:cubicBezTo>
                <a:lnTo>
                  <a:pt x="119" y="71"/>
                </a:lnTo>
                <a:close/>
                <a:moveTo>
                  <a:pt x="221" y="152"/>
                </a:moveTo>
                <a:cubicBezTo>
                  <a:pt x="221" y="129"/>
                  <a:pt x="202" y="110"/>
                  <a:pt x="179" y="110"/>
                </a:cubicBezTo>
                <a:cubicBezTo>
                  <a:pt x="156" y="110"/>
                  <a:pt x="138" y="129"/>
                  <a:pt x="138" y="152"/>
                </a:cubicBezTo>
                <a:cubicBezTo>
                  <a:pt x="138" y="175"/>
                  <a:pt x="156" y="194"/>
                  <a:pt x="179" y="194"/>
                </a:cubicBezTo>
                <a:cubicBezTo>
                  <a:pt x="202" y="194"/>
                  <a:pt x="221" y="175"/>
                  <a:pt x="221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830400" y="2689200"/>
            <a:ext cx="4356000" cy="1854000"/>
          </a:xfrm>
        </p:spPr>
        <p:txBody>
          <a:bodyPr anchor="ctr" anchorCtr="0">
            <a:normAutofit/>
          </a:bodyPr>
          <a:lstStyle>
            <a:lvl1pPr algn="ctr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30400" y="4422750"/>
            <a:ext cx="4356000" cy="1854000"/>
          </a:xfrm>
        </p:spPr>
        <p:txBody>
          <a:bodyPr anchor="ctr" anchorCtr="0"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259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38000" y="2366124"/>
            <a:ext cx="3567600" cy="525600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2800" y="2907114"/>
            <a:ext cx="11012400" cy="1850613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2800" y="4765340"/>
            <a:ext cx="11012400" cy="1850613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615953"/>
            <a:ext cx="2743200" cy="177238"/>
          </a:xfrm>
        </p:spPr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615953"/>
            <a:ext cx="4114800" cy="17723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615953"/>
            <a:ext cx="2743200" cy="177238"/>
          </a:xfrm>
        </p:spPr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梯形 5"/>
          <p:cNvSpPr/>
          <p:nvPr userDrawn="1"/>
        </p:nvSpPr>
        <p:spPr>
          <a:xfrm rot="16200000">
            <a:off x="1727994" y="2166144"/>
            <a:ext cx="2906712" cy="205740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10050" y="1735138"/>
            <a:ext cx="7981950" cy="290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2251075"/>
            <a:ext cx="2152650" cy="1885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456800" y="1825200"/>
            <a:ext cx="7545600" cy="2516400"/>
          </a:xfrm>
        </p:spPr>
        <p:txBody>
          <a:bodyPr/>
          <a:lstStyle>
            <a:lvl1pPr eaLnBrk="1" hangingPunct="1">
              <a:defRPr lang="zh-CN" altLang="en-US" sz="9600" b="1" dirty="0">
                <a:solidFill>
                  <a:schemeClr val="accent1">
                    <a:lumMod val="50000"/>
                  </a:schemeClr>
                </a:solidFill>
                <a:cs typeface="经典特黑简"/>
              </a:defRPr>
            </a:lvl1pPr>
          </a:lstStyle>
          <a:p>
            <a:pPr eaLnBrk="1" hangingPunct="1"/>
            <a:r>
              <a:rPr lang="zh-CN" altLang="en-US" sz="138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经典特黑简"/>
              </a:rPr>
              <a:t>编辑标题</a:t>
            </a:r>
            <a:endParaRPr lang="zh-CN" altLang="en-US" sz="138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经典特黑简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363600"/>
            <a:ext cx="10515600" cy="8928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42000" y="2869200"/>
            <a:ext cx="4068000" cy="22860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13600" y="2329200"/>
            <a:ext cx="7502400" cy="33804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724000" y="1177200"/>
            <a:ext cx="5270400" cy="648000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770800" y="1962000"/>
            <a:ext cx="4384800" cy="3718800"/>
          </a:xfrm>
        </p:spPr>
        <p:txBody>
          <a:bodyPr>
            <a:normAutofit/>
          </a:bodyPr>
          <a:lstStyle>
            <a:lvl1pPr marL="0" indent="0">
              <a:buFont typeface="Arial" pitchFamily="34" charset="0"/>
              <a:buNone/>
              <a:defRPr/>
            </a:lvl1pPr>
            <a:lvl2pPr marL="252095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2779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38000" y="2527486"/>
            <a:ext cx="3567600" cy="525600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2800" y="3053086"/>
            <a:ext cx="11012400" cy="3405314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7" b="17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13"/>
          <p:cNvSpPr>
            <a:spLocks noChangeArrowheads="1"/>
          </p:cNvSpPr>
          <p:nvPr userDrawn="1"/>
        </p:nvSpPr>
        <p:spPr bwMode="auto">
          <a:xfrm>
            <a:off x="3120345" y="-14288"/>
            <a:ext cx="5776912" cy="69230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en-US" sz="180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9" name="直接连接符 16"/>
          <p:cNvCxnSpPr>
            <a:cxnSpLocks noChangeShapeType="1"/>
          </p:cNvCxnSpPr>
          <p:nvPr userDrawn="1"/>
        </p:nvCxnSpPr>
        <p:spPr bwMode="auto">
          <a:xfrm>
            <a:off x="3493407" y="825500"/>
            <a:ext cx="5030788" cy="0"/>
          </a:xfrm>
          <a:prstGeom prst="line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Freeform 37"/>
          <p:cNvSpPr>
            <a:spLocks noEditPoints="1"/>
          </p:cNvSpPr>
          <p:nvPr userDrawn="1"/>
        </p:nvSpPr>
        <p:spPr bwMode="auto">
          <a:xfrm>
            <a:off x="3820432" y="152400"/>
            <a:ext cx="741363" cy="631825"/>
          </a:xfrm>
          <a:custGeom>
            <a:avLst/>
            <a:gdLst>
              <a:gd name="T0" fmla="*/ 2147483646 w 234"/>
              <a:gd name="T1" fmla="*/ 2147483646 h 206"/>
              <a:gd name="T2" fmla="*/ 2147483646 w 234"/>
              <a:gd name="T3" fmla="*/ 2147483646 h 206"/>
              <a:gd name="T4" fmla="*/ 2147483646 w 234"/>
              <a:gd name="T5" fmla="*/ 0 h 206"/>
              <a:gd name="T6" fmla="*/ 2147483646 w 234"/>
              <a:gd name="T7" fmla="*/ 2147483646 h 206"/>
              <a:gd name="T8" fmla="*/ 2147483646 w 234"/>
              <a:gd name="T9" fmla="*/ 2147483646 h 206"/>
              <a:gd name="T10" fmla="*/ 2147483646 w 234"/>
              <a:gd name="T11" fmla="*/ 2147483646 h 206"/>
              <a:gd name="T12" fmla="*/ 2147483646 w 234"/>
              <a:gd name="T13" fmla="*/ 2147483646 h 206"/>
              <a:gd name="T14" fmla="*/ 2147483646 w 234"/>
              <a:gd name="T15" fmla="*/ 2147483646 h 206"/>
              <a:gd name="T16" fmla="*/ 2147483646 w 234"/>
              <a:gd name="T17" fmla="*/ 2147483646 h 206"/>
              <a:gd name="T18" fmla="*/ 2147483646 w 234"/>
              <a:gd name="T19" fmla="*/ 2147483646 h 206"/>
              <a:gd name="T20" fmla="*/ 2147483646 w 234"/>
              <a:gd name="T21" fmla="*/ 0 h 206"/>
              <a:gd name="T22" fmla="*/ 2147483646 w 234"/>
              <a:gd name="T23" fmla="*/ 2147483646 h 206"/>
              <a:gd name="T24" fmla="*/ 2147483646 w 234"/>
              <a:gd name="T25" fmla="*/ 2147483646 h 206"/>
              <a:gd name="T26" fmla="*/ 2147483646 w 234"/>
              <a:gd name="T27" fmla="*/ 2147483646 h 206"/>
              <a:gd name="T28" fmla="*/ 2147483646 w 234"/>
              <a:gd name="T29" fmla="*/ 2147483646 h 206"/>
              <a:gd name="T30" fmla="*/ 2147483646 w 234"/>
              <a:gd name="T31" fmla="*/ 2147483646 h 206"/>
              <a:gd name="T32" fmla="*/ 2147483646 w 234"/>
              <a:gd name="T33" fmla="*/ 2147483646 h 206"/>
              <a:gd name="T34" fmla="*/ 2147483646 w 234"/>
              <a:gd name="T35" fmla="*/ 2147483646 h 206"/>
              <a:gd name="T36" fmla="*/ 2147483646 w 234"/>
              <a:gd name="T37" fmla="*/ 2147483646 h 206"/>
              <a:gd name="T38" fmla="*/ 2147483646 w 234"/>
              <a:gd name="T39" fmla="*/ 2147483646 h 206"/>
              <a:gd name="T40" fmla="*/ 2147483646 w 234"/>
              <a:gd name="T41" fmla="*/ 2147483646 h 206"/>
              <a:gd name="T42" fmla="*/ 2147483646 w 234"/>
              <a:gd name="T43" fmla="*/ 2147483646 h 206"/>
              <a:gd name="T44" fmla="*/ 2147483646 w 234"/>
              <a:gd name="T45" fmla="*/ 2147483646 h 206"/>
              <a:gd name="T46" fmla="*/ 2147483646 w 234"/>
              <a:gd name="T47" fmla="*/ 2147483646 h 206"/>
              <a:gd name="T48" fmla="*/ 2147483646 w 234"/>
              <a:gd name="T49" fmla="*/ 2147483646 h 206"/>
              <a:gd name="T50" fmla="*/ 2147483646 w 234"/>
              <a:gd name="T51" fmla="*/ 2147483646 h 206"/>
              <a:gd name="T52" fmla="*/ 2147483646 w 234"/>
              <a:gd name="T53" fmla="*/ 2147483646 h 206"/>
              <a:gd name="T54" fmla="*/ 2147483646 w 234"/>
              <a:gd name="T55" fmla="*/ 2147483646 h 206"/>
              <a:gd name="T56" fmla="*/ 0 w 234"/>
              <a:gd name="T57" fmla="*/ 2147483646 h 206"/>
              <a:gd name="T58" fmla="*/ 0 w 234"/>
              <a:gd name="T59" fmla="*/ 2147483646 h 206"/>
              <a:gd name="T60" fmla="*/ 2147483646 w 234"/>
              <a:gd name="T61" fmla="*/ 2147483646 h 206"/>
              <a:gd name="T62" fmla="*/ 2147483646 w 234"/>
              <a:gd name="T63" fmla="*/ 2147483646 h 206"/>
              <a:gd name="T64" fmla="*/ 2147483646 w 234"/>
              <a:gd name="T65" fmla="*/ 2147483646 h 206"/>
              <a:gd name="T66" fmla="*/ 2147483646 w 234"/>
              <a:gd name="T67" fmla="*/ 2147483646 h 206"/>
              <a:gd name="T68" fmla="*/ 2147483646 w 234"/>
              <a:gd name="T69" fmla="*/ 2147483646 h 206"/>
              <a:gd name="T70" fmla="*/ 2147483646 w 234"/>
              <a:gd name="T71" fmla="*/ 2147483646 h 206"/>
              <a:gd name="T72" fmla="*/ 2147483646 w 234"/>
              <a:gd name="T73" fmla="*/ 2147483646 h 206"/>
              <a:gd name="T74" fmla="*/ 2147483646 w 234"/>
              <a:gd name="T75" fmla="*/ 2147483646 h 206"/>
              <a:gd name="T76" fmla="*/ 2147483646 w 234"/>
              <a:gd name="T77" fmla="*/ 2147483646 h 206"/>
              <a:gd name="T78" fmla="*/ 2147483646 w 234"/>
              <a:gd name="T79" fmla="*/ 2147483646 h 206"/>
              <a:gd name="T80" fmla="*/ 2147483646 w 234"/>
              <a:gd name="T81" fmla="*/ 2147483646 h 206"/>
              <a:gd name="T82" fmla="*/ 2147483646 w 234"/>
              <a:gd name="T83" fmla="*/ 2147483646 h 206"/>
              <a:gd name="T84" fmla="*/ 2147483646 w 234"/>
              <a:gd name="T85" fmla="*/ 2147483646 h 206"/>
              <a:gd name="T86" fmla="*/ 2147483646 w 234"/>
              <a:gd name="T87" fmla="*/ 2147483646 h 206"/>
              <a:gd name="T88" fmla="*/ 2147483646 w 234"/>
              <a:gd name="T89" fmla="*/ 2147483646 h 206"/>
              <a:gd name="T90" fmla="*/ 2147483646 w 234"/>
              <a:gd name="T91" fmla="*/ 2147483646 h 206"/>
              <a:gd name="T92" fmla="*/ 2147483646 w 234"/>
              <a:gd name="T93" fmla="*/ 2147483646 h 206"/>
              <a:gd name="T94" fmla="*/ 2147483646 w 234"/>
              <a:gd name="T95" fmla="*/ 2147483646 h 206"/>
              <a:gd name="T96" fmla="*/ 2147483646 w 234"/>
              <a:gd name="T97" fmla="*/ 2147483646 h 206"/>
              <a:gd name="T98" fmla="*/ 2147483646 w 234"/>
              <a:gd name="T99" fmla="*/ 2147483646 h 206"/>
              <a:gd name="T100" fmla="*/ 2147483646 w 234"/>
              <a:gd name="T101" fmla="*/ 2147483646 h 206"/>
              <a:gd name="T102" fmla="*/ 2147483646 w 234"/>
              <a:gd name="T103" fmla="*/ 2147483646 h 206"/>
              <a:gd name="T104" fmla="*/ 2147483646 w 234"/>
              <a:gd name="T105" fmla="*/ 2147483646 h 206"/>
              <a:gd name="T106" fmla="*/ 2147483646 w 234"/>
              <a:gd name="T107" fmla="*/ 2147483646 h 206"/>
              <a:gd name="T108" fmla="*/ 2147483646 w 234"/>
              <a:gd name="T109" fmla="*/ 2147483646 h 206"/>
              <a:gd name="T110" fmla="*/ 2147483646 w 234"/>
              <a:gd name="T111" fmla="*/ 2147483646 h 206"/>
              <a:gd name="T112" fmla="*/ 2147483646 w 234"/>
              <a:gd name="T113" fmla="*/ 2147483646 h 206"/>
              <a:gd name="T114" fmla="*/ 2147483646 w 234"/>
              <a:gd name="T115" fmla="*/ 2147483646 h 206"/>
              <a:gd name="T116" fmla="*/ 2147483646 w 234"/>
              <a:gd name="T117" fmla="*/ 2147483646 h 206"/>
              <a:gd name="T118" fmla="*/ 2147483646 w 234"/>
              <a:gd name="T119" fmla="*/ 2147483646 h 206"/>
              <a:gd name="T120" fmla="*/ 2147483646 w 234"/>
              <a:gd name="T121" fmla="*/ 2147483646 h 206"/>
              <a:gd name="T122" fmla="*/ 2147483646 w 234"/>
              <a:gd name="T123" fmla="*/ 2147483646 h 20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4" h="206">
                <a:moveTo>
                  <a:pt x="35" y="32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50" y="0"/>
                  <a:pt x="54" y="4"/>
                  <a:pt x="54" y="10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7"/>
                  <a:pt x="50" y="42"/>
                  <a:pt x="45" y="42"/>
                </a:cubicBezTo>
                <a:cubicBezTo>
                  <a:pt x="39" y="42"/>
                  <a:pt x="35" y="37"/>
                  <a:pt x="35" y="32"/>
                </a:cubicBezTo>
                <a:close/>
                <a:moveTo>
                  <a:pt x="138" y="42"/>
                </a:moveTo>
                <a:cubicBezTo>
                  <a:pt x="143" y="42"/>
                  <a:pt x="147" y="37"/>
                  <a:pt x="147" y="3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147" y="4"/>
                  <a:pt x="143" y="0"/>
                  <a:pt x="138" y="0"/>
                </a:cubicBezTo>
                <a:cubicBezTo>
                  <a:pt x="132" y="0"/>
                  <a:pt x="128" y="4"/>
                  <a:pt x="128" y="1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37"/>
                  <a:pt x="132" y="42"/>
                  <a:pt x="138" y="42"/>
                </a:cubicBezTo>
                <a:close/>
                <a:moveTo>
                  <a:pt x="195" y="147"/>
                </a:moveTo>
                <a:cubicBezTo>
                  <a:pt x="186" y="147"/>
                  <a:pt x="186" y="147"/>
                  <a:pt x="186" y="147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6" y="121"/>
                  <a:pt x="183" y="118"/>
                  <a:pt x="179" y="118"/>
                </a:cubicBezTo>
                <a:cubicBezTo>
                  <a:pt x="176" y="118"/>
                  <a:pt x="173" y="121"/>
                  <a:pt x="173" y="125"/>
                </a:cubicBezTo>
                <a:cubicBezTo>
                  <a:pt x="173" y="154"/>
                  <a:pt x="173" y="154"/>
                  <a:pt x="173" y="154"/>
                </a:cubicBezTo>
                <a:cubicBezTo>
                  <a:pt x="173" y="157"/>
                  <a:pt x="176" y="160"/>
                  <a:pt x="179" y="160"/>
                </a:cubicBezTo>
                <a:cubicBezTo>
                  <a:pt x="195" y="160"/>
                  <a:pt x="195" y="160"/>
                  <a:pt x="195" y="160"/>
                </a:cubicBezTo>
                <a:cubicBezTo>
                  <a:pt x="199" y="160"/>
                  <a:pt x="202" y="157"/>
                  <a:pt x="202" y="154"/>
                </a:cubicBezTo>
                <a:cubicBezTo>
                  <a:pt x="202" y="150"/>
                  <a:pt x="199" y="147"/>
                  <a:pt x="195" y="147"/>
                </a:cubicBezTo>
                <a:close/>
                <a:moveTo>
                  <a:pt x="234" y="152"/>
                </a:moveTo>
                <a:cubicBezTo>
                  <a:pt x="234" y="182"/>
                  <a:pt x="209" y="206"/>
                  <a:pt x="179" y="206"/>
                </a:cubicBezTo>
                <a:cubicBezTo>
                  <a:pt x="158" y="206"/>
                  <a:pt x="139" y="194"/>
                  <a:pt x="130" y="176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7" y="176"/>
                  <a:pt x="0" y="169"/>
                  <a:pt x="0" y="1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3"/>
                  <a:pt x="7" y="26"/>
                  <a:pt x="1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41"/>
                  <a:pt x="36" y="48"/>
                  <a:pt x="45" y="48"/>
                </a:cubicBezTo>
                <a:cubicBezTo>
                  <a:pt x="54" y="48"/>
                  <a:pt x="61" y="41"/>
                  <a:pt x="61" y="32"/>
                </a:cubicBezTo>
                <a:cubicBezTo>
                  <a:pt x="61" y="26"/>
                  <a:pt x="61" y="26"/>
                  <a:pt x="61" y="26"/>
                </a:cubicBezTo>
                <a:cubicBezTo>
                  <a:pt x="122" y="26"/>
                  <a:pt x="122" y="26"/>
                  <a:pt x="122" y="26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2" y="41"/>
                  <a:pt x="129" y="48"/>
                  <a:pt x="138" y="48"/>
                </a:cubicBezTo>
                <a:cubicBezTo>
                  <a:pt x="146" y="48"/>
                  <a:pt x="154" y="41"/>
                  <a:pt x="154" y="32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75" y="26"/>
                  <a:pt x="182" y="33"/>
                  <a:pt x="182" y="42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211" y="99"/>
                  <a:pt x="234" y="123"/>
                  <a:pt x="234" y="152"/>
                </a:cubicBezTo>
                <a:close/>
                <a:moveTo>
                  <a:pt x="119" y="71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85"/>
                  <a:pt x="67" y="85"/>
                  <a:pt x="67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6" y="94"/>
                  <a:pt x="90" y="104"/>
                  <a:pt x="85" y="114"/>
                </a:cubicBezTo>
                <a:cubicBezTo>
                  <a:pt x="81" y="125"/>
                  <a:pt x="78" y="136"/>
                  <a:pt x="77" y="147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4" y="142"/>
                  <a:pt x="94" y="137"/>
                  <a:pt x="96" y="131"/>
                </a:cubicBezTo>
                <a:cubicBezTo>
                  <a:pt x="97" y="125"/>
                  <a:pt x="98" y="119"/>
                  <a:pt x="100" y="113"/>
                </a:cubicBezTo>
                <a:cubicBezTo>
                  <a:pt x="102" y="108"/>
                  <a:pt x="105" y="102"/>
                  <a:pt x="108" y="97"/>
                </a:cubicBezTo>
                <a:cubicBezTo>
                  <a:pt x="111" y="92"/>
                  <a:pt x="115" y="88"/>
                  <a:pt x="119" y="84"/>
                </a:cubicBezTo>
                <a:lnTo>
                  <a:pt x="119" y="71"/>
                </a:lnTo>
                <a:close/>
                <a:moveTo>
                  <a:pt x="221" y="152"/>
                </a:moveTo>
                <a:cubicBezTo>
                  <a:pt x="221" y="129"/>
                  <a:pt x="202" y="110"/>
                  <a:pt x="179" y="110"/>
                </a:cubicBezTo>
                <a:cubicBezTo>
                  <a:pt x="156" y="110"/>
                  <a:pt x="138" y="129"/>
                  <a:pt x="138" y="152"/>
                </a:cubicBezTo>
                <a:cubicBezTo>
                  <a:pt x="138" y="175"/>
                  <a:pt x="156" y="194"/>
                  <a:pt x="179" y="194"/>
                </a:cubicBezTo>
                <a:cubicBezTo>
                  <a:pt x="202" y="194"/>
                  <a:pt x="221" y="175"/>
                  <a:pt x="221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830400" y="2689200"/>
            <a:ext cx="4356000" cy="1854000"/>
          </a:xfrm>
        </p:spPr>
        <p:txBody>
          <a:bodyPr anchor="ctr" anchorCtr="0">
            <a:normAutofit/>
          </a:bodyPr>
          <a:lstStyle>
            <a:lvl1pPr algn="ctr"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30400" y="4422750"/>
            <a:ext cx="4356000" cy="1854000"/>
          </a:xfrm>
        </p:spPr>
        <p:txBody>
          <a:bodyPr anchor="ctr" anchorCtr="0"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25997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38000" y="2366124"/>
            <a:ext cx="3567600" cy="525600"/>
          </a:xfrm>
          <a:solidFill>
            <a:schemeClr val="accent2"/>
          </a:solidFill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2800" y="2907114"/>
            <a:ext cx="11012400" cy="1850613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2800" y="4765340"/>
            <a:ext cx="11012400" cy="1850613"/>
          </a:xfrm>
        </p:spPr>
        <p:txBody>
          <a:bodyPr>
            <a:normAutofit/>
          </a:bodyPr>
          <a:lstStyle>
            <a:lvl1pPr marL="0" indent="0" algn="ctr">
              <a:buFont typeface="Arial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615953"/>
            <a:ext cx="2743200" cy="177238"/>
          </a:xfrm>
        </p:spPr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615953"/>
            <a:ext cx="4114800" cy="17723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615953"/>
            <a:ext cx="2743200" cy="177238"/>
          </a:xfrm>
        </p:spPr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梯形 5"/>
          <p:cNvSpPr/>
          <p:nvPr userDrawn="1"/>
        </p:nvSpPr>
        <p:spPr>
          <a:xfrm rot="16200000">
            <a:off x="1727994" y="2166144"/>
            <a:ext cx="2906712" cy="205740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210050" y="1735138"/>
            <a:ext cx="7981950" cy="2906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2251075"/>
            <a:ext cx="2152650" cy="1885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456800" y="1825200"/>
            <a:ext cx="7545600" cy="2516400"/>
          </a:xfrm>
        </p:spPr>
        <p:txBody>
          <a:bodyPr/>
          <a:lstStyle>
            <a:lvl1pPr eaLnBrk="1" hangingPunct="1">
              <a:defRPr lang="zh-CN" altLang="en-US" sz="9600" b="1" dirty="0">
                <a:solidFill>
                  <a:schemeClr val="accent1">
                    <a:lumMod val="50000"/>
                  </a:schemeClr>
                </a:solidFill>
                <a:cs typeface="经典特黑简"/>
              </a:defRPr>
            </a:lvl1pPr>
          </a:lstStyle>
          <a:p>
            <a:pPr eaLnBrk="1" hangingPunct="1"/>
            <a:r>
              <a:rPr lang="zh-CN" altLang="en-US" sz="138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经典特黑简"/>
              </a:rPr>
              <a:t>编辑标题</a:t>
            </a:r>
            <a:endParaRPr lang="zh-CN" altLang="en-US" sz="138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经典特黑简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363600"/>
            <a:ext cx="10515600" cy="8928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42000" y="2869200"/>
            <a:ext cx="4068000" cy="2286000"/>
          </a:xfrm>
        </p:spPr>
        <p:txBody>
          <a:bodyPr anchor="ctr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13600" y="2329200"/>
            <a:ext cx="7502400" cy="33804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3000" y="2632606"/>
            <a:ext cx="7664450" cy="118586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683000" y="3818468"/>
            <a:ext cx="7664450" cy="5672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5600" y="1249200"/>
            <a:ext cx="4773600" cy="5832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b="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3567600" y="2077200"/>
            <a:ext cx="7905600" cy="20987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3567600" y="4257598"/>
            <a:ext cx="7905600" cy="20987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5200" y="365125"/>
            <a:ext cx="10159200" cy="676800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4800" y="2782800"/>
            <a:ext cx="9543600" cy="1296000"/>
          </a:xfrm>
        </p:spPr>
        <p:txBody>
          <a:bodyPr lIns="0" tIns="0" rIns="0" bIns="0" anchor="t" anchorCtr="0">
            <a:normAutofit/>
          </a:bodyPr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64400"/>
            <a:ext cx="6170400" cy="54036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9200"/>
            <a:ext cx="4165200" cy="3812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526EA013-CB18-446B-8D0A-20BC50A672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9C0DC07-9BC3-4AEC-8296-DD5E26554F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806800" y="1844565"/>
            <a:ext cx="3927136" cy="3074275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8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93A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任意多边形 288"/>
          <p:cNvSpPr/>
          <p:nvPr/>
        </p:nvSpPr>
        <p:spPr>
          <a:xfrm rot="1865665">
            <a:off x="9073285" y="1984907"/>
            <a:ext cx="4333392" cy="3803165"/>
          </a:xfrm>
          <a:custGeom>
            <a:avLst/>
            <a:gdLst>
              <a:gd name="connsiteX0" fmla="*/ 55742 w 4333392"/>
              <a:gd name="connsiteY0" fmla="*/ 0 h 3803165"/>
              <a:gd name="connsiteX1" fmla="*/ 2131601 w 4333392"/>
              <a:gd name="connsiteY1" fmla="*/ 0 h 3803165"/>
              <a:gd name="connsiteX2" fmla="*/ 4333392 w 4333392"/>
              <a:gd name="connsiteY2" fmla="*/ 3650755 h 3803165"/>
              <a:gd name="connsiteX3" fmla="*/ 1167229 w 4333392"/>
              <a:gd name="connsiteY3" fmla="*/ 3803165 h 3803165"/>
              <a:gd name="connsiteX4" fmla="*/ 0 w 4333392"/>
              <a:gd name="connsiteY4" fmla="*/ 1104026 h 380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3392" h="3803165">
                <a:moveTo>
                  <a:pt x="55742" y="0"/>
                </a:moveTo>
                <a:lnTo>
                  <a:pt x="2131601" y="0"/>
                </a:lnTo>
                <a:lnTo>
                  <a:pt x="4333392" y="3650755"/>
                </a:lnTo>
                <a:lnTo>
                  <a:pt x="1167229" y="3803165"/>
                </a:lnTo>
                <a:lnTo>
                  <a:pt x="0" y="11040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5632" y="1792395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3501" y="3030675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cxnSp>
        <p:nvCxnSpPr>
          <p:cNvPr id="228" name="直接连接符 227"/>
          <p:cNvCxnSpPr/>
          <p:nvPr/>
        </p:nvCxnSpPr>
        <p:spPr>
          <a:xfrm>
            <a:off x="505632" y="2957388"/>
            <a:ext cx="7523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8248912" y="547206"/>
            <a:ext cx="2533651" cy="4966938"/>
            <a:chOff x="5827713" y="793750"/>
            <a:chExt cx="1963738" cy="3849688"/>
          </a:xfrm>
        </p:grpSpPr>
        <p:sp>
          <p:nvSpPr>
            <p:cNvPr id="33" name="Freeform 6"/>
            <p:cNvSpPr/>
            <p:nvPr/>
          </p:nvSpPr>
          <p:spPr bwMode="auto">
            <a:xfrm>
              <a:off x="6665913" y="4583113"/>
              <a:ext cx="39688" cy="57150"/>
            </a:xfrm>
            <a:custGeom>
              <a:avLst/>
              <a:gdLst>
                <a:gd name="T0" fmla="*/ 25 w 25"/>
                <a:gd name="T1" fmla="*/ 2 h 36"/>
                <a:gd name="T2" fmla="*/ 12 w 25"/>
                <a:gd name="T3" fmla="*/ 12 h 36"/>
                <a:gd name="T4" fmla="*/ 0 w 25"/>
                <a:gd name="T5" fmla="*/ 0 h 36"/>
                <a:gd name="T6" fmla="*/ 12 w 25"/>
                <a:gd name="T7" fmla="*/ 36 h 36"/>
                <a:gd name="T8" fmla="*/ 25 w 25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25" y="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12" y="36"/>
                  </a:lnTo>
                  <a:lnTo>
                    <a:pt x="25" y="2"/>
                  </a:lnTo>
                  <a:close/>
                </a:path>
              </a:pathLst>
            </a:custGeom>
            <a:solidFill>
              <a:srgbClr val="F4C8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6665913" y="4583113"/>
              <a:ext cx="39688" cy="57150"/>
            </a:xfrm>
            <a:custGeom>
              <a:avLst/>
              <a:gdLst>
                <a:gd name="T0" fmla="*/ 25 w 25"/>
                <a:gd name="T1" fmla="*/ 2 h 36"/>
                <a:gd name="T2" fmla="*/ 12 w 25"/>
                <a:gd name="T3" fmla="*/ 12 h 36"/>
                <a:gd name="T4" fmla="*/ 0 w 25"/>
                <a:gd name="T5" fmla="*/ 0 h 36"/>
                <a:gd name="T6" fmla="*/ 12 w 25"/>
                <a:gd name="T7" fmla="*/ 36 h 36"/>
                <a:gd name="T8" fmla="*/ 25 w 25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25" y="2"/>
                  </a:moveTo>
                  <a:lnTo>
                    <a:pt x="12" y="12"/>
                  </a:lnTo>
                  <a:lnTo>
                    <a:pt x="0" y="0"/>
                  </a:lnTo>
                  <a:lnTo>
                    <a:pt x="12" y="36"/>
                  </a:lnTo>
                  <a:lnTo>
                    <a:pt x="25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973763" y="2609850"/>
              <a:ext cx="1423988" cy="1812925"/>
            </a:xfrm>
            <a:custGeom>
              <a:avLst/>
              <a:gdLst>
                <a:gd name="T0" fmla="*/ 478 w 897"/>
                <a:gd name="T1" fmla="*/ 1080 h 1142"/>
                <a:gd name="T2" fmla="*/ 478 w 897"/>
                <a:gd name="T3" fmla="*/ 885 h 1142"/>
                <a:gd name="T4" fmla="*/ 620 w 897"/>
                <a:gd name="T5" fmla="*/ 803 h 1142"/>
                <a:gd name="T6" fmla="*/ 676 w 897"/>
                <a:gd name="T7" fmla="*/ 656 h 1142"/>
                <a:gd name="T8" fmla="*/ 719 w 897"/>
                <a:gd name="T9" fmla="*/ 536 h 1142"/>
                <a:gd name="T10" fmla="*/ 742 w 897"/>
                <a:gd name="T11" fmla="*/ 473 h 1142"/>
                <a:gd name="T12" fmla="*/ 598 w 897"/>
                <a:gd name="T13" fmla="*/ 394 h 1142"/>
                <a:gd name="T14" fmla="*/ 785 w 897"/>
                <a:gd name="T15" fmla="*/ 353 h 1142"/>
                <a:gd name="T16" fmla="*/ 828 w 897"/>
                <a:gd name="T17" fmla="*/ 233 h 1142"/>
                <a:gd name="T18" fmla="*/ 843 w 897"/>
                <a:gd name="T19" fmla="*/ 197 h 1142"/>
                <a:gd name="T20" fmla="*/ 719 w 897"/>
                <a:gd name="T21" fmla="*/ 101 h 1142"/>
                <a:gd name="T22" fmla="*/ 897 w 897"/>
                <a:gd name="T23" fmla="*/ 49 h 1142"/>
                <a:gd name="T24" fmla="*/ 779 w 897"/>
                <a:gd name="T25" fmla="*/ 0 h 1142"/>
                <a:gd name="T26" fmla="*/ 598 w 897"/>
                <a:gd name="T27" fmla="*/ 2 h 1142"/>
                <a:gd name="T28" fmla="*/ 541 w 897"/>
                <a:gd name="T29" fmla="*/ 2 h 1142"/>
                <a:gd name="T30" fmla="*/ 298 w 897"/>
                <a:gd name="T31" fmla="*/ 4 h 1142"/>
                <a:gd name="T32" fmla="*/ 54 w 897"/>
                <a:gd name="T33" fmla="*/ 4 h 1142"/>
                <a:gd name="T34" fmla="*/ 86 w 897"/>
                <a:gd name="T35" fmla="*/ 24 h 1142"/>
                <a:gd name="T36" fmla="*/ 28 w 897"/>
                <a:gd name="T37" fmla="*/ 131 h 1142"/>
                <a:gd name="T38" fmla="*/ 54 w 897"/>
                <a:gd name="T39" fmla="*/ 201 h 1142"/>
                <a:gd name="T40" fmla="*/ 178 w 897"/>
                <a:gd name="T41" fmla="*/ 298 h 1142"/>
                <a:gd name="T42" fmla="*/ 206 w 897"/>
                <a:gd name="T43" fmla="*/ 315 h 1142"/>
                <a:gd name="T44" fmla="*/ 129 w 897"/>
                <a:gd name="T45" fmla="*/ 407 h 1142"/>
                <a:gd name="T46" fmla="*/ 165 w 897"/>
                <a:gd name="T47" fmla="*/ 503 h 1142"/>
                <a:gd name="T48" fmla="*/ 298 w 897"/>
                <a:gd name="T49" fmla="*/ 589 h 1142"/>
                <a:gd name="T50" fmla="*/ 298 w 897"/>
                <a:gd name="T51" fmla="*/ 786 h 1142"/>
                <a:gd name="T52" fmla="*/ 328 w 897"/>
                <a:gd name="T53" fmla="*/ 806 h 1142"/>
                <a:gd name="T54" fmla="*/ 354 w 897"/>
                <a:gd name="T55" fmla="*/ 1024 h 1142"/>
                <a:gd name="T56" fmla="*/ 397 w 897"/>
                <a:gd name="T57" fmla="*/ 1142 h 1142"/>
                <a:gd name="T58" fmla="*/ 661 w 897"/>
                <a:gd name="T59" fmla="*/ 688 h 1142"/>
                <a:gd name="T60" fmla="*/ 568 w 897"/>
                <a:gd name="T61" fmla="*/ 611 h 1142"/>
                <a:gd name="T62" fmla="*/ 448 w 897"/>
                <a:gd name="T63" fmla="*/ 668 h 1142"/>
                <a:gd name="T64" fmla="*/ 541 w 897"/>
                <a:gd name="T65" fmla="*/ 589 h 1142"/>
                <a:gd name="T66" fmla="*/ 541 w 897"/>
                <a:gd name="T67" fmla="*/ 394 h 1142"/>
                <a:gd name="T68" fmla="*/ 661 w 897"/>
                <a:gd name="T69" fmla="*/ 493 h 1142"/>
                <a:gd name="T70" fmla="*/ 568 w 897"/>
                <a:gd name="T71" fmla="*/ 413 h 1142"/>
                <a:gd name="T72" fmla="*/ 478 w 897"/>
                <a:gd name="T73" fmla="*/ 298 h 1142"/>
                <a:gd name="T74" fmla="*/ 568 w 897"/>
                <a:gd name="T75" fmla="*/ 375 h 1142"/>
                <a:gd name="T76" fmla="*/ 598 w 897"/>
                <a:gd name="T77" fmla="*/ 197 h 1142"/>
                <a:gd name="T78" fmla="*/ 568 w 897"/>
                <a:gd name="T79" fmla="*/ 24 h 1142"/>
                <a:gd name="T80" fmla="*/ 478 w 897"/>
                <a:gd name="T81" fmla="*/ 101 h 1142"/>
                <a:gd name="T82" fmla="*/ 448 w 897"/>
                <a:gd name="T83" fmla="*/ 276 h 1142"/>
                <a:gd name="T84" fmla="*/ 541 w 897"/>
                <a:gd name="T85" fmla="*/ 197 h 1142"/>
                <a:gd name="T86" fmla="*/ 328 w 897"/>
                <a:gd name="T87" fmla="*/ 180 h 1142"/>
                <a:gd name="T88" fmla="*/ 114 w 897"/>
                <a:gd name="T89" fmla="*/ 197 h 1142"/>
                <a:gd name="T90" fmla="*/ 206 w 897"/>
                <a:gd name="T91" fmla="*/ 276 h 1142"/>
                <a:gd name="T92" fmla="*/ 328 w 897"/>
                <a:gd name="T93" fmla="*/ 218 h 1142"/>
                <a:gd name="T94" fmla="*/ 236 w 897"/>
                <a:gd name="T95" fmla="*/ 298 h 1142"/>
                <a:gd name="T96" fmla="*/ 418 w 897"/>
                <a:gd name="T97" fmla="*/ 493 h 1142"/>
                <a:gd name="T98" fmla="*/ 236 w 897"/>
                <a:gd name="T99" fmla="*/ 688 h 1142"/>
                <a:gd name="T100" fmla="*/ 328 w 897"/>
                <a:gd name="T101" fmla="*/ 767 h 1142"/>
                <a:gd name="T102" fmla="*/ 448 w 897"/>
                <a:gd name="T103" fmla="*/ 707 h 1142"/>
                <a:gd name="T104" fmla="*/ 356 w 897"/>
                <a:gd name="T105" fmla="*/ 786 h 1142"/>
                <a:gd name="T106" fmla="*/ 541 w 897"/>
                <a:gd name="T107" fmla="*/ 98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7" h="1142">
                  <a:moveTo>
                    <a:pt x="498" y="1142"/>
                  </a:moveTo>
                  <a:lnTo>
                    <a:pt x="511" y="1108"/>
                  </a:lnTo>
                  <a:lnTo>
                    <a:pt x="478" y="1080"/>
                  </a:lnTo>
                  <a:lnTo>
                    <a:pt x="541" y="1026"/>
                  </a:lnTo>
                  <a:lnTo>
                    <a:pt x="564" y="958"/>
                  </a:lnTo>
                  <a:lnTo>
                    <a:pt x="478" y="885"/>
                  </a:lnTo>
                  <a:lnTo>
                    <a:pt x="568" y="806"/>
                  </a:lnTo>
                  <a:lnTo>
                    <a:pt x="609" y="840"/>
                  </a:lnTo>
                  <a:lnTo>
                    <a:pt x="620" y="803"/>
                  </a:lnTo>
                  <a:lnTo>
                    <a:pt x="598" y="786"/>
                  </a:lnTo>
                  <a:lnTo>
                    <a:pt x="641" y="750"/>
                  </a:lnTo>
                  <a:lnTo>
                    <a:pt x="676" y="656"/>
                  </a:lnTo>
                  <a:lnTo>
                    <a:pt x="598" y="589"/>
                  </a:lnTo>
                  <a:lnTo>
                    <a:pt x="691" y="512"/>
                  </a:lnTo>
                  <a:lnTo>
                    <a:pt x="719" y="536"/>
                  </a:lnTo>
                  <a:lnTo>
                    <a:pt x="731" y="501"/>
                  </a:lnTo>
                  <a:lnTo>
                    <a:pt x="719" y="493"/>
                  </a:lnTo>
                  <a:lnTo>
                    <a:pt x="742" y="473"/>
                  </a:lnTo>
                  <a:lnTo>
                    <a:pt x="766" y="409"/>
                  </a:lnTo>
                  <a:lnTo>
                    <a:pt x="691" y="471"/>
                  </a:lnTo>
                  <a:lnTo>
                    <a:pt x="598" y="394"/>
                  </a:lnTo>
                  <a:lnTo>
                    <a:pt x="691" y="315"/>
                  </a:lnTo>
                  <a:lnTo>
                    <a:pt x="772" y="386"/>
                  </a:lnTo>
                  <a:lnTo>
                    <a:pt x="785" y="353"/>
                  </a:lnTo>
                  <a:lnTo>
                    <a:pt x="719" y="298"/>
                  </a:lnTo>
                  <a:lnTo>
                    <a:pt x="811" y="218"/>
                  </a:lnTo>
                  <a:lnTo>
                    <a:pt x="828" y="233"/>
                  </a:lnTo>
                  <a:lnTo>
                    <a:pt x="841" y="199"/>
                  </a:lnTo>
                  <a:lnTo>
                    <a:pt x="841" y="197"/>
                  </a:lnTo>
                  <a:lnTo>
                    <a:pt x="843" y="197"/>
                  </a:lnTo>
                  <a:lnTo>
                    <a:pt x="864" y="133"/>
                  </a:lnTo>
                  <a:lnTo>
                    <a:pt x="811" y="180"/>
                  </a:lnTo>
                  <a:lnTo>
                    <a:pt x="719" y="101"/>
                  </a:lnTo>
                  <a:lnTo>
                    <a:pt x="811" y="24"/>
                  </a:lnTo>
                  <a:lnTo>
                    <a:pt x="884" y="83"/>
                  </a:lnTo>
                  <a:lnTo>
                    <a:pt x="897" y="49"/>
                  </a:lnTo>
                  <a:lnTo>
                    <a:pt x="841" y="2"/>
                  </a:lnTo>
                  <a:lnTo>
                    <a:pt x="845" y="0"/>
                  </a:lnTo>
                  <a:lnTo>
                    <a:pt x="779" y="0"/>
                  </a:lnTo>
                  <a:lnTo>
                    <a:pt x="783" y="2"/>
                  </a:lnTo>
                  <a:lnTo>
                    <a:pt x="691" y="81"/>
                  </a:lnTo>
                  <a:lnTo>
                    <a:pt x="598" y="2"/>
                  </a:lnTo>
                  <a:lnTo>
                    <a:pt x="601" y="0"/>
                  </a:lnTo>
                  <a:lnTo>
                    <a:pt x="538" y="2"/>
                  </a:lnTo>
                  <a:lnTo>
                    <a:pt x="541" y="2"/>
                  </a:lnTo>
                  <a:lnTo>
                    <a:pt x="448" y="81"/>
                  </a:lnTo>
                  <a:lnTo>
                    <a:pt x="356" y="2"/>
                  </a:lnTo>
                  <a:lnTo>
                    <a:pt x="298" y="4"/>
                  </a:lnTo>
                  <a:lnTo>
                    <a:pt x="206" y="81"/>
                  </a:lnTo>
                  <a:lnTo>
                    <a:pt x="118" y="4"/>
                  </a:lnTo>
                  <a:lnTo>
                    <a:pt x="54" y="4"/>
                  </a:lnTo>
                  <a:lnTo>
                    <a:pt x="0" y="51"/>
                  </a:lnTo>
                  <a:lnTo>
                    <a:pt x="11" y="86"/>
                  </a:lnTo>
                  <a:lnTo>
                    <a:pt x="86" y="24"/>
                  </a:lnTo>
                  <a:lnTo>
                    <a:pt x="178" y="101"/>
                  </a:lnTo>
                  <a:lnTo>
                    <a:pt x="86" y="180"/>
                  </a:lnTo>
                  <a:lnTo>
                    <a:pt x="28" y="131"/>
                  </a:lnTo>
                  <a:lnTo>
                    <a:pt x="52" y="195"/>
                  </a:lnTo>
                  <a:lnTo>
                    <a:pt x="56" y="197"/>
                  </a:lnTo>
                  <a:lnTo>
                    <a:pt x="54" y="201"/>
                  </a:lnTo>
                  <a:lnTo>
                    <a:pt x="67" y="236"/>
                  </a:lnTo>
                  <a:lnTo>
                    <a:pt x="86" y="218"/>
                  </a:lnTo>
                  <a:lnTo>
                    <a:pt x="178" y="298"/>
                  </a:lnTo>
                  <a:lnTo>
                    <a:pt x="110" y="353"/>
                  </a:lnTo>
                  <a:lnTo>
                    <a:pt x="123" y="388"/>
                  </a:lnTo>
                  <a:lnTo>
                    <a:pt x="206" y="315"/>
                  </a:lnTo>
                  <a:lnTo>
                    <a:pt x="298" y="394"/>
                  </a:lnTo>
                  <a:lnTo>
                    <a:pt x="206" y="471"/>
                  </a:lnTo>
                  <a:lnTo>
                    <a:pt x="129" y="407"/>
                  </a:lnTo>
                  <a:lnTo>
                    <a:pt x="153" y="471"/>
                  </a:lnTo>
                  <a:lnTo>
                    <a:pt x="178" y="493"/>
                  </a:lnTo>
                  <a:lnTo>
                    <a:pt x="165" y="503"/>
                  </a:lnTo>
                  <a:lnTo>
                    <a:pt x="176" y="538"/>
                  </a:lnTo>
                  <a:lnTo>
                    <a:pt x="206" y="512"/>
                  </a:lnTo>
                  <a:lnTo>
                    <a:pt x="298" y="589"/>
                  </a:lnTo>
                  <a:lnTo>
                    <a:pt x="221" y="656"/>
                  </a:lnTo>
                  <a:lnTo>
                    <a:pt x="253" y="748"/>
                  </a:lnTo>
                  <a:lnTo>
                    <a:pt x="298" y="786"/>
                  </a:lnTo>
                  <a:lnTo>
                    <a:pt x="275" y="806"/>
                  </a:lnTo>
                  <a:lnTo>
                    <a:pt x="288" y="840"/>
                  </a:lnTo>
                  <a:lnTo>
                    <a:pt x="328" y="806"/>
                  </a:lnTo>
                  <a:lnTo>
                    <a:pt x="418" y="885"/>
                  </a:lnTo>
                  <a:lnTo>
                    <a:pt x="330" y="960"/>
                  </a:lnTo>
                  <a:lnTo>
                    <a:pt x="354" y="1024"/>
                  </a:lnTo>
                  <a:lnTo>
                    <a:pt x="418" y="1080"/>
                  </a:lnTo>
                  <a:lnTo>
                    <a:pt x="386" y="1108"/>
                  </a:lnTo>
                  <a:lnTo>
                    <a:pt x="397" y="1142"/>
                  </a:lnTo>
                  <a:lnTo>
                    <a:pt x="448" y="1099"/>
                  </a:lnTo>
                  <a:lnTo>
                    <a:pt x="498" y="1142"/>
                  </a:lnTo>
                  <a:close/>
                  <a:moveTo>
                    <a:pt x="661" y="688"/>
                  </a:moveTo>
                  <a:lnTo>
                    <a:pt x="568" y="767"/>
                  </a:lnTo>
                  <a:lnTo>
                    <a:pt x="478" y="688"/>
                  </a:lnTo>
                  <a:lnTo>
                    <a:pt x="568" y="611"/>
                  </a:lnTo>
                  <a:lnTo>
                    <a:pt x="661" y="688"/>
                  </a:lnTo>
                  <a:close/>
                  <a:moveTo>
                    <a:pt x="541" y="589"/>
                  </a:moveTo>
                  <a:lnTo>
                    <a:pt x="448" y="668"/>
                  </a:lnTo>
                  <a:lnTo>
                    <a:pt x="356" y="589"/>
                  </a:lnTo>
                  <a:lnTo>
                    <a:pt x="448" y="512"/>
                  </a:lnTo>
                  <a:lnTo>
                    <a:pt x="541" y="589"/>
                  </a:lnTo>
                  <a:close/>
                  <a:moveTo>
                    <a:pt x="356" y="394"/>
                  </a:moveTo>
                  <a:lnTo>
                    <a:pt x="448" y="315"/>
                  </a:lnTo>
                  <a:lnTo>
                    <a:pt x="541" y="394"/>
                  </a:lnTo>
                  <a:lnTo>
                    <a:pt x="448" y="471"/>
                  </a:lnTo>
                  <a:lnTo>
                    <a:pt x="356" y="394"/>
                  </a:lnTo>
                  <a:close/>
                  <a:moveTo>
                    <a:pt x="661" y="493"/>
                  </a:moveTo>
                  <a:lnTo>
                    <a:pt x="568" y="570"/>
                  </a:lnTo>
                  <a:lnTo>
                    <a:pt x="478" y="493"/>
                  </a:lnTo>
                  <a:lnTo>
                    <a:pt x="568" y="413"/>
                  </a:lnTo>
                  <a:lnTo>
                    <a:pt x="661" y="493"/>
                  </a:lnTo>
                  <a:close/>
                  <a:moveTo>
                    <a:pt x="568" y="375"/>
                  </a:moveTo>
                  <a:lnTo>
                    <a:pt x="478" y="298"/>
                  </a:lnTo>
                  <a:lnTo>
                    <a:pt x="568" y="218"/>
                  </a:lnTo>
                  <a:lnTo>
                    <a:pt x="661" y="298"/>
                  </a:lnTo>
                  <a:lnTo>
                    <a:pt x="568" y="375"/>
                  </a:lnTo>
                  <a:close/>
                  <a:moveTo>
                    <a:pt x="783" y="197"/>
                  </a:moveTo>
                  <a:lnTo>
                    <a:pt x="691" y="276"/>
                  </a:lnTo>
                  <a:lnTo>
                    <a:pt x="598" y="197"/>
                  </a:lnTo>
                  <a:lnTo>
                    <a:pt x="691" y="120"/>
                  </a:lnTo>
                  <a:lnTo>
                    <a:pt x="783" y="197"/>
                  </a:lnTo>
                  <a:close/>
                  <a:moveTo>
                    <a:pt x="568" y="24"/>
                  </a:moveTo>
                  <a:lnTo>
                    <a:pt x="661" y="101"/>
                  </a:lnTo>
                  <a:lnTo>
                    <a:pt x="568" y="180"/>
                  </a:lnTo>
                  <a:lnTo>
                    <a:pt x="478" y="101"/>
                  </a:lnTo>
                  <a:lnTo>
                    <a:pt x="568" y="24"/>
                  </a:lnTo>
                  <a:close/>
                  <a:moveTo>
                    <a:pt x="541" y="197"/>
                  </a:moveTo>
                  <a:lnTo>
                    <a:pt x="448" y="276"/>
                  </a:lnTo>
                  <a:lnTo>
                    <a:pt x="356" y="197"/>
                  </a:lnTo>
                  <a:lnTo>
                    <a:pt x="448" y="120"/>
                  </a:lnTo>
                  <a:lnTo>
                    <a:pt x="541" y="197"/>
                  </a:lnTo>
                  <a:close/>
                  <a:moveTo>
                    <a:pt x="328" y="24"/>
                  </a:moveTo>
                  <a:lnTo>
                    <a:pt x="418" y="101"/>
                  </a:lnTo>
                  <a:lnTo>
                    <a:pt x="328" y="180"/>
                  </a:lnTo>
                  <a:lnTo>
                    <a:pt x="236" y="101"/>
                  </a:lnTo>
                  <a:lnTo>
                    <a:pt x="328" y="24"/>
                  </a:lnTo>
                  <a:close/>
                  <a:moveTo>
                    <a:pt x="114" y="197"/>
                  </a:moveTo>
                  <a:lnTo>
                    <a:pt x="206" y="120"/>
                  </a:lnTo>
                  <a:lnTo>
                    <a:pt x="298" y="197"/>
                  </a:lnTo>
                  <a:lnTo>
                    <a:pt x="206" y="276"/>
                  </a:lnTo>
                  <a:lnTo>
                    <a:pt x="114" y="197"/>
                  </a:lnTo>
                  <a:close/>
                  <a:moveTo>
                    <a:pt x="236" y="298"/>
                  </a:moveTo>
                  <a:lnTo>
                    <a:pt x="328" y="218"/>
                  </a:lnTo>
                  <a:lnTo>
                    <a:pt x="418" y="298"/>
                  </a:lnTo>
                  <a:lnTo>
                    <a:pt x="328" y="375"/>
                  </a:lnTo>
                  <a:lnTo>
                    <a:pt x="236" y="298"/>
                  </a:lnTo>
                  <a:close/>
                  <a:moveTo>
                    <a:pt x="236" y="493"/>
                  </a:moveTo>
                  <a:lnTo>
                    <a:pt x="328" y="413"/>
                  </a:lnTo>
                  <a:lnTo>
                    <a:pt x="418" y="493"/>
                  </a:lnTo>
                  <a:lnTo>
                    <a:pt x="328" y="570"/>
                  </a:lnTo>
                  <a:lnTo>
                    <a:pt x="236" y="493"/>
                  </a:lnTo>
                  <a:close/>
                  <a:moveTo>
                    <a:pt x="236" y="688"/>
                  </a:moveTo>
                  <a:lnTo>
                    <a:pt x="328" y="611"/>
                  </a:lnTo>
                  <a:lnTo>
                    <a:pt x="418" y="688"/>
                  </a:lnTo>
                  <a:lnTo>
                    <a:pt x="328" y="767"/>
                  </a:lnTo>
                  <a:lnTo>
                    <a:pt x="236" y="688"/>
                  </a:lnTo>
                  <a:close/>
                  <a:moveTo>
                    <a:pt x="356" y="786"/>
                  </a:moveTo>
                  <a:lnTo>
                    <a:pt x="448" y="707"/>
                  </a:lnTo>
                  <a:lnTo>
                    <a:pt x="541" y="786"/>
                  </a:lnTo>
                  <a:lnTo>
                    <a:pt x="448" y="863"/>
                  </a:lnTo>
                  <a:lnTo>
                    <a:pt x="356" y="786"/>
                  </a:lnTo>
                  <a:close/>
                  <a:moveTo>
                    <a:pt x="356" y="981"/>
                  </a:moveTo>
                  <a:lnTo>
                    <a:pt x="448" y="904"/>
                  </a:lnTo>
                  <a:lnTo>
                    <a:pt x="541" y="981"/>
                  </a:lnTo>
                  <a:lnTo>
                    <a:pt x="448" y="1058"/>
                  </a:lnTo>
                  <a:lnTo>
                    <a:pt x="356" y="981"/>
                  </a:lnTo>
                  <a:close/>
                </a:path>
              </a:pathLst>
            </a:custGeom>
            <a:solidFill>
              <a:srgbClr val="FCD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5973763" y="2609850"/>
              <a:ext cx="1423988" cy="1812925"/>
            </a:xfrm>
            <a:custGeom>
              <a:avLst/>
              <a:gdLst>
                <a:gd name="T0" fmla="*/ 478 w 897"/>
                <a:gd name="T1" fmla="*/ 1080 h 1142"/>
                <a:gd name="T2" fmla="*/ 478 w 897"/>
                <a:gd name="T3" fmla="*/ 885 h 1142"/>
                <a:gd name="T4" fmla="*/ 620 w 897"/>
                <a:gd name="T5" fmla="*/ 803 h 1142"/>
                <a:gd name="T6" fmla="*/ 676 w 897"/>
                <a:gd name="T7" fmla="*/ 656 h 1142"/>
                <a:gd name="T8" fmla="*/ 719 w 897"/>
                <a:gd name="T9" fmla="*/ 536 h 1142"/>
                <a:gd name="T10" fmla="*/ 742 w 897"/>
                <a:gd name="T11" fmla="*/ 473 h 1142"/>
                <a:gd name="T12" fmla="*/ 598 w 897"/>
                <a:gd name="T13" fmla="*/ 394 h 1142"/>
                <a:gd name="T14" fmla="*/ 785 w 897"/>
                <a:gd name="T15" fmla="*/ 353 h 1142"/>
                <a:gd name="T16" fmla="*/ 828 w 897"/>
                <a:gd name="T17" fmla="*/ 233 h 1142"/>
                <a:gd name="T18" fmla="*/ 843 w 897"/>
                <a:gd name="T19" fmla="*/ 197 h 1142"/>
                <a:gd name="T20" fmla="*/ 719 w 897"/>
                <a:gd name="T21" fmla="*/ 101 h 1142"/>
                <a:gd name="T22" fmla="*/ 897 w 897"/>
                <a:gd name="T23" fmla="*/ 49 h 1142"/>
                <a:gd name="T24" fmla="*/ 779 w 897"/>
                <a:gd name="T25" fmla="*/ 0 h 1142"/>
                <a:gd name="T26" fmla="*/ 598 w 897"/>
                <a:gd name="T27" fmla="*/ 2 h 1142"/>
                <a:gd name="T28" fmla="*/ 541 w 897"/>
                <a:gd name="T29" fmla="*/ 2 h 1142"/>
                <a:gd name="T30" fmla="*/ 298 w 897"/>
                <a:gd name="T31" fmla="*/ 4 h 1142"/>
                <a:gd name="T32" fmla="*/ 54 w 897"/>
                <a:gd name="T33" fmla="*/ 4 h 1142"/>
                <a:gd name="T34" fmla="*/ 86 w 897"/>
                <a:gd name="T35" fmla="*/ 24 h 1142"/>
                <a:gd name="T36" fmla="*/ 28 w 897"/>
                <a:gd name="T37" fmla="*/ 131 h 1142"/>
                <a:gd name="T38" fmla="*/ 54 w 897"/>
                <a:gd name="T39" fmla="*/ 201 h 1142"/>
                <a:gd name="T40" fmla="*/ 178 w 897"/>
                <a:gd name="T41" fmla="*/ 298 h 1142"/>
                <a:gd name="T42" fmla="*/ 206 w 897"/>
                <a:gd name="T43" fmla="*/ 315 h 1142"/>
                <a:gd name="T44" fmla="*/ 129 w 897"/>
                <a:gd name="T45" fmla="*/ 407 h 1142"/>
                <a:gd name="T46" fmla="*/ 165 w 897"/>
                <a:gd name="T47" fmla="*/ 503 h 1142"/>
                <a:gd name="T48" fmla="*/ 298 w 897"/>
                <a:gd name="T49" fmla="*/ 589 h 1142"/>
                <a:gd name="T50" fmla="*/ 298 w 897"/>
                <a:gd name="T51" fmla="*/ 786 h 1142"/>
                <a:gd name="T52" fmla="*/ 328 w 897"/>
                <a:gd name="T53" fmla="*/ 806 h 1142"/>
                <a:gd name="T54" fmla="*/ 354 w 897"/>
                <a:gd name="T55" fmla="*/ 1024 h 1142"/>
                <a:gd name="T56" fmla="*/ 397 w 897"/>
                <a:gd name="T57" fmla="*/ 1142 h 1142"/>
                <a:gd name="T58" fmla="*/ 661 w 897"/>
                <a:gd name="T59" fmla="*/ 688 h 1142"/>
                <a:gd name="T60" fmla="*/ 568 w 897"/>
                <a:gd name="T61" fmla="*/ 611 h 1142"/>
                <a:gd name="T62" fmla="*/ 448 w 897"/>
                <a:gd name="T63" fmla="*/ 668 h 1142"/>
                <a:gd name="T64" fmla="*/ 541 w 897"/>
                <a:gd name="T65" fmla="*/ 589 h 1142"/>
                <a:gd name="T66" fmla="*/ 541 w 897"/>
                <a:gd name="T67" fmla="*/ 394 h 1142"/>
                <a:gd name="T68" fmla="*/ 661 w 897"/>
                <a:gd name="T69" fmla="*/ 493 h 1142"/>
                <a:gd name="T70" fmla="*/ 568 w 897"/>
                <a:gd name="T71" fmla="*/ 413 h 1142"/>
                <a:gd name="T72" fmla="*/ 478 w 897"/>
                <a:gd name="T73" fmla="*/ 298 h 1142"/>
                <a:gd name="T74" fmla="*/ 568 w 897"/>
                <a:gd name="T75" fmla="*/ 375 h 1142"/>
                <a:gd name="T76" fmla="*/ 598 w 897"/>
                <a:gd name="T77" fmla="*/ 197 h 1142"/>
                <a:gd name="T78" fmla="*/ 568 w 897"/>
                <a:gd name="T79" fmla="*/ 24 h 1142"/>
                <a:gd name="T80" fmla="*/ 478 w 897"/>
                <a:gd name="T81" fmla="*/ 101 h 1142"/>
                <a:gd name="T82" fmla="*/ 448 w 897"/>
                <a:gd name="T83" fmla="*/ 276 h 1142"/>
                <a:gd name="T84" fmla="*/ 541 w 897"/>
                <a:gd name="T85" fmla="*/ 197 h 1142"/>
                <a:gd name="T86" fmla="*/ 328 w 897"/>
                <a:gd name="T87" fmla="*/ 180 h 1142"/>
                <a:gd name="T88" fmla="*/ 114 w 897"/>
                <a:gd name="T89" fmla="*/ 197 h 1142"/>
                <a:gd name="T90" fmla="*/ 206 w 897"/>
                <a:gd name="T91" fmla="*/ 276 h 1142"/>
                <a:gd name="T92" fmla="*/ 328 w 897"/>
                <a:gd name="T93" fmla="*/ 218 h 1142"/>
                <a:gd name="T94" fmla="*/ 236 w 897"/>
                <a:gd name="T95" fmla="*/ 298 h 1142"/>
                <a:gd name="T96" fmla="*/ 418 w 897"/>
                <a:gd name="T97" fmla="*/ 493 h 1142"/>
                <a:gd name="T98" fmla="*/ 236 w 897"/>
                <a:gd name="T99" fmla="*/ 688 h 1142"/>
                <a:gd name="T100" fmla="*/ 328 w 897"/>
                <a:gd name="T101" fmla="*/ 767 h 1142"/>
                <a:gd name="T102" fmla="*/ 448 w 897"/>
                <a:gd name="T103" fmla="*/ 707 h 1142"/>
                <a:gd name="T104" fmla="*/ 356 w 897"/>
                <a:gd name="T105" fmla="*/ 786 h 1142"/>
                <a:gd name="T106" fmla="*/ 541 w 897"/>
                <a:gd name="T107" fmla="*/ 98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7" h="1142">
                  <a:moveTo>
                    <a:pt x="498" y="1142"/>
                  </a:moveTo>
                  <a:lnTo>
                    <a:pt x="511" y="1108"/>
                  </a:lnTo>
                  <a:lnTo>
                    <a:pt x="478" y="1080"/>
                  </a:lnTo>
                  <a:lnTo>
                    <a:pt x="541" y="1026"/>
                  </a:lnTo>
                  <a:lnTo>
                    <a:pt x="564" y="958"/>
                  </a:lnTo>
                  <a:lnTo>
                    <a:pt x="478" y="885"/>
                  </a:lnTo>
                  <a:lnTo>
                    <a:pt x="568" y="806"/>
                  </a:lnTo>
                  <a:lnTo>
                    <a:pt x="609" y="840"/>
                  </a:lnTo>
                  <a:lnTo>
                    <a:pt x="620" y="803"/>
                  </a:lnTo>
                  <a:lnTo>
                    <a:pt x="598" y="786"/>
                  </a:lnTo>
                  <a:lnTo>
                    <a:pt x="641" y="750"/>
                  </a:lnTo>
                  <a:lnTo>
                    <a:pt x="676" y="656"/>
                  </a:lnTo>
                  <a:lnTo>
                    <a:pt x="598" y="589"/>
                  </a:lnTo>
                  <a:lnTo>
                    <a:pt x="691" y="512"/>
                  </a:lnTo>
                  <a:lnTo>
                    <a:pt x="719" y="536"/>
                  </a:lnTo>
                  <a:lnTo>
                    <a:pt x="731" y="501"/>
                  </a:lnTo>
                  <a:lnTo>
                    <a:pt x="719" y="493"/>
                  </a:lnTo>
                  <a:lnTo>
                    <a:pt x="742" y="473"/>
                  </a:lnTo>
                  <a:lnTo>
                    <a:pt x="766" y="409"/>
                  </a:lnTo>
                  <a:lnTo>
                    <a:pt x="691" y="471"/>
                  </a:lnTo>
                  <a:lnTo>
                    <a:pt x="598" y="394"/>
                  </a:lnTo>
                  <a:lnTo>
                    <a:pt x="691" y="315"/>
                  </a:lnTo>
                  <a:lnTo>
                    <a:pt x="772" y="386"/>
                  </a:lnTo>
                  <a:lnTo>
                    <a:pt x="785" y="353"/>
                  </a:lnTo>
                  <a:lnTo>
                    <a:pt x="719" y="298"/>
                  </a:lnTo>
                  <a:lnTo>
                    <a:pt x="811" y="218"/>
                  </a:lnTo>
                  <a:lnTo>
                    <a:pt x="828" y="233"/>
                  </a:lnTo>
                  <a:lnTo>
                    <a:pt x="841" y="199"/>
                  </a:lnTo>
                  <a:lnTo>
                    <a:pt x="841" y="197"/>
                  </a:lnTo>
                  <a:lnTo>
                    <a:pt x="843" y="197"/>
                  </a:lnTo>
                  <a:lnTo>
                    <a:pt x="864" y="133"/>
                  </a:lnTo>
                  <a:lnTo>
                    <a:pt x="811" y="180"/>
                  </a:lnTo>
                  <a:lnTo>
                    <a:pt x="719" y="101"/>
                  </a:lnTo>
                  <a:lnTo>
                    <a:pt x="811" y="24"/>
                  </a:lnTo>
                  <a:lnTo>
                    <a:pt x="884" y="83"/>
                  </a:lnTo>
                  <a:lnTo>
                    <a:pt x="897" y="49"/>
                  </a:lnTo>
                  <a:lnTo>
                    <a:pt x="841" y="2"/>
                  </a:lnTo>
                  <a:lnTo>
                    <a:pt x="845" y="0"/>
                  </a:lnTo>
                  <a:lnTo>
                    <a:pt x="779" y="0"/>
                  </a:lnTo>
                  <a:lnTo>
                    <a:pt x="783" y="2"/>
                  </a:lnTo>
                  <a:lnTo>
                    <a:pt x="691" y="81"/>
                  </a:lnTo>
                  <a:lnTo>
                    <a:pt x="598" y="2"/>
                  </a:lnTo>
                  <a:lnTo>
                    <a:pt x="601" y="0"/>
                  </a:lnTo>
                  <a:lnTo>
                    <a:pt x="538" y="2"/>
                  </a:lnTo>
                  <a:lnTo>
                    <a:pt x="541" y="2"/>
                  </a:lnTo>
                  <a:lnTo>
                    <a:pt x="448" y="81"/>
                  </a:lnTo>
                  <a:lnTo>
                    <a:pt x="356" y="2"/>
                  </a:lnTo>
                  <a:lnTo>
                    <a:pt x="298" y="4"/>
                  </a:lnTo>
                  <a:lnTo>
                    <a:pt x="206" y="81"/>
                  </a:lnTo>
                  <a:lnTo>
                    <a:pt x="118" y="4"/>
                  </a:lnTo>
                  <a:lnTo>
                    <a:pt x="54" y="4"/>
                  </a:lnTo>
                  <a:lnTo>
                    <a:pt x="0" y="51"/>
                  </a:lnTo>
                  <a:lnTo>
                    <a:pt x="11" y="86"/>
                  </a:lnTo>
                  <a:lnTo>
                    <a:pt x="86" y="24"/>
                  </a:lnTo>
                  <a:lnTo>
                    <a:pt x="178" y="101"/>
                  </a:lnTo>
                  <a:lnTo>
                    <a:pt x="86" y="180"/>
                  </a:lnTo>
                  <a:lnTo>
                    <a:pt x="28" y="131"/>
                  </a:lnTo>
                  <a:lnTo>
                    <a:pt x="52" y="195"/>
                  </a:lnTo>
                  <a:lnTo>
                    <a:pt x="56" y="197"/>
                  </a:lnTo>
                  <a:lnTo>
                    <a:pt x="54" y="201"/>
                  </a:lnTo>
                  <a:lnTo>
                    <a:pt x="67" y="236"/>
                  </a:lnTo>
                  <a:lnTo>
                    <a:pt x="86" y="218"/>
                  </a:lnTo>
                  <a:lnTo>
                    <a:pt x="178" y="298"/>
                  </a:lnTo>
                  <a:lnTo>
                    <a:pt x="110" y="353"/>
                  </a:lnTo>
                  <a:lnTo>
                    <a:pt x="123" y="388"/>
                  </a:lnTo>
                  <a:lnTo>
                    <a:pt x="206" y="315"/>
                  </a:lnTo>
                  <a:lnTo>
                    <a:pt x="298" y="394"/>
                  </a:lnTo>
                  <a:lnTo>
                    <a:pt x="206" y="471"/>
                  </a:lnTo>
                  <a:lnTo>
                    <a:pt x="129" y="407"/>
                  </a:lnTo>
                  <a:lnTo>
                    <a:pt x="153" y="471"/>
                  </a:lnTo>
                  <a:lnTo>
                    <a:pt x="178" y="493"/>
                  </a:lnTo>
                  <a:lnTo>
                    <a:pt x="165" y="503"/>
                  </a:lnTo>
                  <a:lnTo>
                    <a:pt x="176" y="538"/>
                  </a:lnTo>
                  <a:lnTo>
                    <a:pt x="206" y="512"/>
                  </a:lnTo>
                  <a:lnTo>
                    <a:pt x="298" y="589"/>
                  </a:lnTo>
                  <a:lnTo>
                    <a:pt x="221" y="656"/>
                  </a:lnTo>
                  <a:lnTo>
                    <a:pt x="253" y="748"/>
                  </a:lnTo>
                  <a:lnTo>
                    <a:pt x="298" y="786"/>
                  </a:lnTo>
                  <a:lnTo>
                    <a:pt x="275" y="806"/>
                  </a:lnTo>
                  <a:lnTo>
                    <a:pt x="288" y="840"/>
                  </a:lnTo>
                  <a:lnTo>
                    <a:pt x="328" y="806"/>
                  </a:lnTo>
                  <a:lnTo>
                    <a:pt x="418" y="885"/>
                  </a:lnTo>
                  <a:lnTo>
                    <a:pt x="330" y="960"/>
                  </a:lnTo>
                  <a:lnTo>
                    <a:pt x="354" y="1024"/>
                  </a:lnTo>
                  <a:lnTo>
                    <a:pt x="418" y="1080"/>
                  </a:lnTo>
                  <a:lnTo>
                    <a:pt x="386" y="1108"/>
                  </a:lnTo>
                  <a:lnTo>
                    <a:pt x="397" y="1142"/>
                  </a:lnTo>
                  <a:lnTo>
                    <a:pt x="448" y="1099"/>
                  </a:lnTo>
                  <a:lnTo>
                    <a:pt x="498" y="1142"/>
                  </a:lnTo>
                  <a:moveTo>
                    <a:pt x="661" y="688"/>
                  </a:moveTo>
                  <a:lnTo>
                    <a:pt x="568" y="767"/>
                  </a:lnTo>
                  <a:lnTo>
                    <a:pt x="478" y="688"/>
                  </a:lnTo>
                  <a:lnTo>
                    <a:pt x="568" y="611"/>
                  </a:lnTo>
                  <a:lnTo>
                    <a:pt x="661" y="688"/>
                  </a:lnTo>
                  <a:moveTo>
                    <a:pt x="541" y="589"/>
                  </a:moveTo>
                  <a:lnTo>
                    <a:pt x="448" y="668"/>
                  </a:lnTo>
                  <a:lnTo>
                    <a:pt x="356" y="589"/>
                  </a:lnTo>
                  <a:lnTo>
                    <a:pt x="448" y="512"/>
                  </a:lnTo>
                  <a:lnTo>
                    <a:pt x="541" y="589"/>
                  </a:lnTo>
                  <a:moveTo>
                    <a:pt x="356" y="394"/>
                  </a:moveTo>
                  <a:lnTo>
                    <a:pt x="448" y="315"/>
                  </a:lnTo>
                  <a:lnTo>
                    <a:pt x="541" y="394"/>
                  </a:lnTo>
                  <a:lnTo>
                    <a:pt x="448" y="471"/>
                  </a:lnTo>
                  <a:lnTo>
                    <a:pt x="356" y="394"/>
                  </a:lnTo>
                  <a:moveTo>
                    <a:pt x="661" y="493"/>
                  </a:moveTo>
                  <a:lnTo>
                    <a:pt x="568" y="570"/>
                  </a:lnTo>
                  <a:lnTo>
                    <a:pt x="478" y="493"/>
                  </a:lnTo>
                  <a:lnTo>
                    <a:pt x="568" y="413"/>
                  </a:lnTo>
                  <a:lnTo>
                    <a:pt x="661" y="493"/>
                  </a:lnTo>
                  <a:moveTo>
                    <a:pt x="568" y="375"/>
                  </a:moveTo>
                  <a:lnTo>
                    <a:pt x="478" y="298"/>
                  </a:lnTo>
                  <a:lnTo>
                    <a:pt x="568" y="218"/>
                  </a:lnTo>
                  <a:lnTo>
                    <a:pt x="661" y="298"/>
                  </a:lnTo>
                  <a:lnTo>
                    <a:pt x="568" y="375"/>
                  </a:lnTo>
                  <a:moveTo>
                    <a:pt x="783" y="197"/>
                  </a:moveTo>
                  <a:lnTo>
                    <a:pt x="691" y="276"/>
                  </a:lnTo>
                  <a:lnTo>
                    <a:pt x="598" y="197"/>
                  </a:lnTo>
                  <a:lnTo>
                    <a:pt x="691" y="120"/>
                  </a:lnTo>
                  <a:lnTo>
                    <a:pt x="783" y="197"/>
                  </a:lnTo>
                  <a:moveTo>
                    <a:pt x="568" y="24"/>
                  </a:moveTo>
                  <a:lnTo>
                    <a:pt x="661" y="101"/>
                  </a:lnTo>
                  <a:lnTo>
                    <a:pt x="568" y="180"/>
                  </a:lnTo>
                  <a:lnTo>
                    <a:pt x="478" y="101"/>
                  </a:lnTo>
                  <a:lnTo>
                    <a:pt x="568" y="24"/>
                  </a:lnTo>
                  <a:moveTo>
                    <a:pt x="541" y="197"/>
                  </a:moveTo>
                  <a:lnTo>
                    <a:pt x="448" y="276"/>
                  </a:lnTo>
                  <a:lnTo>
                    <a:pt x="356" y="197"/>
                  </a:lnTo>
                  <a:lnTo>
                    <a:pt x="448" y="120"/>
                  </a:lnTo>
                  <a:lnTo>
                    <a:pt x="541" y="197"/>
                  </a:lnTo>
                  <a:moveTo>
                    <a:pt x="328" y="24"/>
                  </a:moveTo>
                  <a:lnTo>
                    <a:pt x="418" y="101"/>
                  </a:lnTo>
                  <a:lnTo>
                    <a:pt x="328" y="180"/>
                  </a:lnTo>
                  <a:lnTo>
                    <a:pt x="236" y="101"/>
                  </a:lnTo>
                  <a:lnTo>
                    <a:pt x="328" y="24"/>
                  </a:lnTo>
                  <a:moveTo>
                    <a:pt x="114" y="197"/>
                  </a:moveTo>
                  <a:lnTo>
                    <a:pt x="206" y="120"/>
                  </a:lnTo>
                  <a:lnTo>
                    <a:pt x="298" y="197"/>
                  </a:lnTo>
                  <a:lnTo>
                    <a:pt x="206" y="276"/>
                  </a:lnTo>
                  <a:lnTo>
                    <a:pt x="114" y="197"/>
                  </a:lnTo>
                  <a:moveTo>
                    <a:pt x="236" y="298"/>
                  </a:moveTo>
                  <a:lnTo>
                    <a:pt x="328" y="218"/>
                  </a:lnTo>
                  <a:lnTo>
                    <a:pt x="418" y="298"/>
                  </a:lnTo>
                  <a:lnTo>
                    <a:pt x="328" y="375"/>
                  </a:lnTo>
                  <a:lnTo>
                    <a:pt x="236" y="298"/>
                  </a:lnTo>
                  <a:moveTo>
                    <a:pt x="236" y="493"/>
                  </a:moveTo>
                  <a:lnTo>
                    <a:pt x="328" y="413"/>
                  </a:lnTo>
                  <a:lnTo>
                    <a:pt x="418" y="493"/>
                  </a:lnTo>
                  <a:lnTo>
                    <a:pt x="328" y="570"/>
                  </a:lnTo>
                  <a:lnTo>
                    <a:pt x="236" y="493"/>
                  </a:lnTo>
                  <a:moveTo>
                    <a:pt x="236" y="688"/>
                  </a:moveTo>
                  <a:lnTo>
                    <a:pt x="328" y="611"/>
                  </a:lnTo>
                  <a:lnTo>
                    <a:pt x="418" y="688"/>
                  </a:lnTo>
                  <a:lnTo>
                    <a:pt x="328" y="767"/>
                  </a:lnTo>
                  <a:lnTo>
                    <a:pt x="236" y="688"/>
                  </a:lnTo>
                  <a:moveTo>
                    <a:pt x="356" y="786"/>
                  </a:moveTo>
                  <a:lnTo>
                    <a:pt x="448" y="707"/>
                  </a:lnTo>
                  <a:lnTo>
                    <a:pt x="541" y="786"/>
                  </a:lnTo>
                  <a:lnTo>
                    <a:pt x="448" y="863"/>
                  </a:lnTo>
                  <a:lnTo>
                    <a:pt x="356" y="786"/>
                  </a:lnTo>
                  <a:moveTo>
                    <a:pt x="356" y="981"/>
                  </a:moveTo>
                  <a:lnTo>
                    <a:pt x="448" y="904"/>
                  </a:lnTo>
                  <a:lnTo>
                    <a:pt x="541" y="981"/>
                  </a:lnTo>
                  <a:lnTo>
                    <a:pt x="448" y="1058"/>
                  </a:lnTo>
                  <a:lnTo>
                    <a:pt x="356" y="9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6604001" y="4354513"/>
              <a:ext cx="160338" cy="247650"/>
            </a:xfrm>
            <a:custGeom>
              <a:avLst/>
              <a:gdLst>
                <a:gd name="T0" fmla="*/ 64 w 101"/>
                <a:gd name="T1" fmla="*/ 146 h 156"/>
                <a:gd name="T2" fmla="*/ 101 w 101"/>
                <a:gd name="T3" fmla="*/ 43 h 156"/>
                <a:gd name="T4" fmla="*/ 51 w 101"/>
                <a:gd name="T5" fmla="*/ 0 h 156"/>
                <a:gd name="T6" fmla="*/ 0 w 101"/>
                <a:gd name="T7" fmla="*/ 43 h 156"/>
                <a:gd name="T8" fmla="*/ 39 w 101"/>
                <a:gd name="T9" fmla="*/ 144 h 156"/>
                <a:gd name="T10" fmla="*/ 51 w 101"/>
                <a:gd name="T11" fmla="*/ 156 h 156"/>
                <a:gd name="T12" fmla="*/ 64 w 101"/>
                <a:gd name="T13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6">
                  <a:moveTo>
                    <a:pt x="64" y="146"/>
                  </a:moveTo>
                  <a:lnTo>
                    <a:pt x="101" y="43"/>
                  </a:lnTo>
                  <a:lnTo>
                    <a:pt x="51" y="0"/>
                  </a:lnTo>
                  <a:lnTo>
                    <a:pt x="0" y="43"/>
                  </a:lnTo>
                  <a:lnTo>
                    <a:pt x="39" y="144"/>
                  </a:lnTo>
                  <a:lnTo>
                    <a:pt x="51" y="156"/>
                  </a:lnTo>
                  <a:lnTo>
                    <a:pt x="64" y="14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6604001" y="4354513"/>
              <a:ext cx="160338" cy="247650"/>
            </a:xfrm>
            <a:custGeom>
              <a:avLst/>
              <a:gdLst>
                <a:gd name="T0" fmla="*/ 64 w 101"/>
                <a:gd name="T1" fmla="*/ 146 h 156"/>
                <a:gd name="T2" fmla="*/ 101 w 101"/>
                <a:gd name="T3" fmla="*/ 43 h 156"/>
                <a:gd name="T4" fmla="*/ 51 w 101"/>
                <a:gd name="T5" fmla="*/ 0 h 156"/>
                <a:gd name="T6" fmla="*/ 0 w 101"/>
                <a:gd name="T7" fmla="*/ 43 h 156"/>
                <a:gd name="T8" fmla="*/ 39 w 101"/>
                <a:gd name="T9" fmla="*/ 144 h 156"/>
                <a:gd name="T10" fmla="*/ 51 w 101"/>
                <a:gd name="T11" fmla="*/ 156 h 156"/>
                <a:gd name="T12" fmla="*/ 64 w 101"/>
                <a:gd name="T13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6">
                  <a:moveTo>
                    <a:pt x="64" y="146"/>
                  </a:moveTo>
                  <a:lnTo>
                    <a:pt x="101" y="43"/>
                  </a:lnTo>
                  <a:lnTo>
                    <a:pt x="51" y="0"/>
                  </a:lnTo>
                  <a:lnTo>
                    <a:pt x="0" y="43"/>
                  </a:lnTo>
                  <a:lnTo>
                    <a:pt x="39" y="144"/>
                  </a:lnTo>
                  <a:lnTo>
                    <a:pt x="51" y="156"/>
                  </a:lnTo>
                  <a:lnTo>
                    <a:pt x="64" y="1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6535738" y="4235450"/>
              <a:ext cx="101600" cy="133350"/>
            </a:xfrm>
            <a:custGeom>
              <a:avLst/>
              <a:gdLst>
                <a:gd name="T0" fmla="*/ 0 w 64"/>
                <a:gd name="T1" fmla="*/ 0 h 84"/>
                <a:gd name="T2" fmla="*/ 32 w 64"/>
                <a:gd name="T3" fmla="*/ 84 h 84"/>
                <a:gd name="T4" fmla="*/ 64 w 64"/>
                <a:gd name="T5" fmla="*/ 56 h 84"/>
                <a:gd name="T6" fmla="*/ 0 w 64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4">
                  <a:moveTo>
                    <a:pt x="0" y="0"/>
                  </a:moveTo>
                  <a:lnTo>
                    <a:pt x="32" y="84"/>
                  </a:lnTo>
                  <a:lnTo>
                    <a:pt x="64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6732588" y="4238625"/>
              <a:ext cx="100013" cy="130175"/>
            </a:xfrm>
            <a:custGeom>
              <a:avLst/>
              <a:gdLst>
                <a:gd name="T0" fmla="*/ 33 w 63"/>
                <a:gd name="T1" fmla="*/ 82 h 82"/>
                <a:gd name="T2" fmla="*/ 63 w 63"/>
                <a:gd name="T3" fmla="*/ 0 h 82"/>
                <a:gd name="T4" fmla="*/ 0 w 63"/>
                <a:gd name="T5" fmla="*/ 54 h 82"/>
                <a:gd name="T6" fmla="*/ 33 w 6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2">
                  <a:moveTo>
                    <a:pt x="33" y="82"/>
                  </a:moveTo>
                  <a:lnTo>
                    <a:pt x="63" y="0"/>
                  </a:lnTo>
                  <a:lnTo>
                    <a:pt x="0" y="54"/>
                  </a:lnTo>
                  <a:lnTo>
                    <a:pt x="33" y="82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1" name="Freeform 14"/>
            <p:cNvSpPr/>
            <p:nvPr/>
          </p:nvSpPr>
          <p:spPr bwMode="auto">
            <a:xfrm>
              <a:off x="6732588" y="4238625"/>
              <a:ext cx="100013" cy="130175"/>
            </a:xfrm>
            <a:custGeom>
              <a:avLst/>
              <a:gdLst>
                <a:gd name="T0" fmla="*/ 33 w 63"/>
                <a:gd name="T1" fmla="*/ 82 h 82"/>
                <a:gd name="T2" fmla="*/ 63 w 63"/>
                <a:gd name="T3" fmla="*/ 0 h 82"/>
                <a:gd name="T4" fmla="*/ 0 w 63"/>
                <a:gd name="T5" fmla="*/ 54 h 82"/>
                <a:gd name="T6" fmla="*/ 33 w 63"/>
                <a:gd name="T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2">
                  <a:moveTo>
                    <a:pt x="33" y="82"/>
                  </a:moveTo>
                  <a:lnTo>
                    <a:pt x="63" y="0"/>
                  </a:lnTo>
                  <a:lnTo>
                    <a:pt x="0" y="54"/>
                  </a:lnTo>
                  <a:lnTo>
                    <a:pt x="33" y="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2" name="Freeform 15"/>
            <p:cNvSpPr/>
            <p:nvPr/>
          </p:nvSpPr>
          <p:spPr bwMode="auto">
            <a:xfrm>
              <a:off x="6538913" y="4044950"/>
              <a:ext cx="293688" cy="244475"/>
            </a:xfrm>
            <a:custGeom>
              <a:avLst/>
              <a:gdLst>
                <a:gd name="T0" fmla="*/ 185 w 185"/>
                <a:gd name="T1" fmla="*/ 77 h 154"/>
                <a:gd name="T2" fmla="*/ 92 w 185"/>
                <a:gd name="T3" fmla="*/ 0 h 154"/>
                <a:gd name="T4" fmla="*/ 0 w 185"/>
                <a:gd name="T5" fmla="*/ 77 h 154"/>
                <a:gd name="T6" fmla="*/ 92 w 185"/>
                <a:gd name="T7" fmla="*/ 154 h 154"/>
                <a:gd name="T8" fmla="*/ 185 w 185"/>
                <a:gd name="T9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4">
                  <a:moveTo>
                    <a:pt x="185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4"/>
                  </a:lnTo>
                  <a:lnTo>
                    <a:pt x="185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3" name="Freeform 16"/>
            <p:cNvSpPr/>
            <p:nvPr/>
          </p:nvSpPr>
          <p:spPr bwMode="auto">
            <a:xfrm>
              <a:off x="6538913" y="4044950"/>
              <a:ext cx="293688" cy="244475"/>
            </a:xfrm>
            <a:custGeom>
              <a:avLst/>
              <a:gdLst>
                <a:gd name="T0" fmla="*/ 185 w 185"/>
                <a:gd name="T1" fmla="*/ 77 h 154"/>
                <a:gd name="T2" fmla="*/ 92 w 185"/>
                <a:gd name="T3" fmla="*/ 0 h 154"/>
                <a:gd name="T4" fmla="*/ 0 w 185"/>
                <a:gd name="T5" fmla="*/ 77 h 154"/>
                <a:gd name="T6" fmla="*/ 92 w 185"/>
                <a:gd name="T7" fmla="*/ 154 h 154"/>
                <a:gd name="T8" fmla="*/ 185 w 185"/>
                <a:gd name="T9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4">
                  <a:moveTo>
                    <a:pt x="185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4"/>
                  </a:lnTo>
                  <a:lnTo>
                    <a:pt x="185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4" name="Freeform 17"/>
            <p:cNvSpPr/>
            <p:nvPr/>
          </p:nvSpPr>
          <p:spPr bwMode="auto">
            <a:xfrm>
              <a:off x="6430963" y="3889375"/>
              <a:ext cx="206375" cy="244475"/>
            </a:xfrm>
            <a:custGeom>
              <a:avLst/>
              <a:gdLst>
                <a:gd name="T0" fmla="*/ 40 w 130"/>
                <a:gd name="T1" fmla="*/ 0 h 154"/>
                <a:gd name="T2" fmla="*/ 0 w 130"/>
                <a:gd name="T3" fmla="*/ 34 h 154"/>
                <a:gd name="T4" fmla="*/ 42 w 130"/>
                <a:gd name="T5" fmla="*/ 154 h 154"/>
                <a:gd name="T6" fmla="*/ 130 w 130"/>
                <a:gd name="T7" fmla="*/ 79 h 154"/>
                <a:gd name="T8" fmla="*/ 40 w 130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54">
                  <a:moveTo>
                    <a:pt x="40" y="0"/>
                  </a:moveTo>
                  <a:lnTo>
                    <a:pt x="0" y="34"/>
                  </a:lnTo>
                  <a:lnTo>
                    <a:pt x="42" y="154"/>
                  </a:lnTo>
                  <a:lnTo>
                    <a:pt x="130" y="7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5" name="Freeform 18"/>
            <p:cNvSpPr/>
            <p:nvPr/>
          </p:nvSpPr>
          <p:spPr bwMode="auto">
            <a:xfrm>
              <a:off x="6732588" y="3889375"/>
              <a:ext cx="207963" cy="241300"/>
            </a:xfrm>
            <a:custGeom>
              <a:avLst/>
              <a:gdLst>
                <a:gd name="T0" fmla="*/ 0 w 131"/>
                <a:gd name="T1" fmla="*/ 79 h 152"/>
                <a:gd name="T2" fmla="*/ 86 w 131"/>
                <a:gd name="T3" fmla="*/ 152 h 152"/>
                <a:gd name="T4" fmla="*/ 131 w 131"/>
                <a:gd name="T5" fmla="*/ 34 h 152"/>
                <a:gd name="T6" fmla="*/ 90 w 131"/>
                <a:gd name="T7" fmla="*/ 0 h 152"/>
                <a:gd name="T8" fmla="*/ 0 w 131"/>
                <a:gd name="T9" fmla="*/ 7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2">
                  <a:moveTo>
                    <a:pt x="0" y="79"/>
                  </a:moveTo>
                  <a:lnTo>
                    <a:pt x="86" y="152"/>
                  </a:lnTo>
                  <a:lnTo>
                    <a:pt x="131" y="34"/>
                  </a:lnTo>
                  <a:lnTo>
                    <a:pt x="90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6" name="Freeform 19"/>
            <p:cNvSpPr/>
            <p:nvPr/>
          </p:nvSpPr>
          <p:spPr bwMode="auto">
            <a:xfrm>
              <a:off x="6732588" y="3889375"/>
              <a:ext cx="207963" cy="241300"/>
            </a:xfrm>
            <a:custGeom>
              <a:avLst/>
              <a:gdLst>
                <a:gd name="T0" fmla="*/ 0 w 131"/>
                <a:gd name="T1" fmla="*/ 79 h 152"/>
                <a:gd name="T2" fmla="*/ 86 w 131"/>
                <a:gd name="T3" fmla="*/ 152 h 152"/>
                <a:gd name="T4" fmla="*/ 131 w 131"/>
                <a:gd name="T5" fmla="*/ 34 h 152"/>
                <a:gd name="T6" fmla="*/ 90 w 131"/>
                <a:gd name="T7" fmla="*/ 0 h 152"/>
                <a:gd name="T8" fmla="*/ 0 w 131"/>
                <a:gd name="T9" fmla="*/ 7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2">
                  <a:moveTo>
                    <a:pt x="0" y="79"/>
                  </a:moveTo>
                  <a:lnTo>
                    <a:pt x="86" y="152"/>
                  </a:lnTo>
                  <a:lnTo>
                    <a:pt x="131" y="34"/>
                  </a:lnTo>
                  <a:lnTo>
                    <a:pt x="90" y="0"/>
                  </a:lnTo>
                  <a:lnTo>
                    <a:pt x="0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7" name="Freeform 20"/>
            <p:cNvSpPr/>
            <p:nvPr/>
          </p:nvSpPr>
          <p:spPr bwMode="auto">
            <a:xfrm>
              <a:off x="6375401" y="3797300"/>
              <a:ext cx="71438" cy="92075"/>
            </a:xfrm>
            <a:custGeom>
              <a:avLst/>
              <a:gdLst>
                <a:gd name="T0" fmla="*/ 0 w 45"/>
                <a:gd name="T1" fmla="*/ 0 h 58"/>
                <a:gd name="T2" fmla="*/ 22 w 45"/>
                <a:gd name="T3" fmla="*/ 58 h 58"/>
                <a:gd name="T4" fmla="*/ 45 w 45"/>
                <a:gd name="T5" fmla="*/ 38 h 58"/>
                <a:gd name="T6" fmla="*/ 0 w 45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8">
                  <a:moveTo>
                    <a:pt x="0" y="0"/>
                  </a:moveTo>
                  <a:lnTo>
                    <a:pt x="22" y="58"/>
                  </a:lnTo>
                  <a:lnTo>
                    <a:pt x="45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8" name="Freeform 21"/>
            <p:cNvSpPr/>
            <p:nvPr/>
          </p:nvSpPr>
          <p:spPr bwMode="auto">
            <a:xfrm>
              <a:off x="6538913" y="3732213"/>
              <a:ext cx="293688" cy="247650"/>
            </a:xfrm>
            <a:custGeom>
              <a:avLst/>
              <a:gdLst>
                <a:gd name="T0" fmla="*/ 185 w 185"/>
                <a:gd name="T1" fmla="*/ 79 h 156"/>
                <a:gd name="T2" fmla="*/ 92 w 185"/>
                <a:gd name="T3" fmla="*/ 0 h 156"/>
                <a:gd name="T4" fmla="*/ 0 w 185"/>
                <a:gd name="T5" fmla="*/ 79 h 156"/>
                <a:gd name="T6" fmla="*/ 92 w 185"/>
                <a:gd name="T7" fmla="*/ 156 h 156"/>
                <a:gd name="T8" fmla="*/ 185 w 185"/>
                <a:gd name="T9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185" y="79"/>
                  </a:moveTo>
                  <a:lnTo>
                    <a:pt x="92" y="0"/>
                  </a:lnTo>
                  <a:lnTo>
                    <a:pt x="0" y="79"/>
                  </a:lnTo>
                  <a:lnTo>
                    <a:pt x="92" y="156"/>
                  </a:lnTo>
                  <a:lnTo>
                    <a:pt x="185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22 w 43"/>
                <a:gd name="T1" fmla="*/ 53 h 53"/>
                <a:gd name="T2" fmla="*/ 43 w 43"/>
                <a:gd name="T3" fmla="*/ 0 h 53"/>
                <a:gd name="T4" fmla="*/ 0 w 43"/>
                <a:gd name="T5" fmla="*/ 36 h 53"/>
                <a:gd name="T6" fmla="*/ 22 w 43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22" y="53"/>
                  </a:moveTo>
                  <a:lnTo>
                    <a:pt x="43" y="0"/>
                  </a:lnTo>
                  <a:lnTo>
                    <a:pt x="0" y="36"/>
                  </a:lnTo>
                  <a:lnTo>
                    <a:pt x="22" y="53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0" name="Freeform 23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22 w 43"/>
                <a:gd name="T1" fmla="*/ 53 h 53"/>
                <a:gd name="T2" fmla="*/ 43 w 43"/>
                <a:gd name="T3" fmla="*/ 0 h 53"/>
                <a:gd name="T4" fmla="*/ 0 w 43"/>
                <a:gd name="T5" fmla="*/ 36 h 53"/>
                <a:gd name="T6" fmla="*/ 22 w 43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22" y="53"/>
                  </a:moveTo>
                  <a:lnTo>
                    <a:pt x="43" y="0"/>
                  </a:lnTo>
                  <a:lnTo>
                    <a:pt x="0" y="36"/>
                  </a:lnTo>
                  <a:lnTo>
                    <a:pt x="22" y="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1" name="Freeform 24"/>
            <p:cNvSpPr/>
            <p:nvPr/>
          </p:nvSpPr>
          <p:spPr bwMode="auto">
            <a:xfrm>
              <a:off x="6348413" y="3579813"/>
              <a:ext cx="288925" cy="247650"/>
            </a:xfrm>
            <a:custGeom>
              <a:avLst/>
              <a:gdLst>
                <a:gd name="T0" fmla="*/ 92 w 182"/>
                <a:gd name="T1" fmla="*/ 0 h 156"/>
                <a:gd name="T2" fmla="*/ 0 w 182"/>
                <a:gd name="T3" fmla="*/ 77 h 156"/>
                <a:gd name="T4" fmla="*/ 92 w 182"/>
                <a:gd name="T5" fmla="*/ 156 h 156"/>
                <a:gd name="T6" fmla="*/ 182 w 182"/>
                <a:gd name="T7" fmla="*/ 77 h 156"/>
                <a:gd name="T8" fmla="*/ 92 w 182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82" y="7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2" name="Freeform 25"/>
            <p:cNvSpPr/>
            <p:nvPr/>
          </p:nvSpPr>
          <p:spPr bwMode="auto">
            <a:xfrm>
              <a:off x="6732588" y="3579813"/>
              <a:ext cx="290513" cy="247650"/>
            </a:xfrm>
            <a:custGeom>
              <a:avLst/>
              <a:gdLst>
                <a:gd name="T0" fmla="*/ 0 w 183"/>
                <a:gd name="T1" fmla="*/ 77 h 156"/>
                <a:gd name="T2" fmla="*/ 90 w 183"/>
                <a:gd name="T3" fmla="*/ 156 h 156"/>
                <a:gd name="T4" fmla="*/ 183 w 183"/>
                <a:gd name="T5" fmla="*/ 77 h 156"/>
                <a:gd name="T6" fmla="*/ 90 w 183"/>
                <a:gd name="T7" fmla="*/ 0 h 156"/>
                <a:gd name="T8" fmla="*/ 0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0" y="77"/>
                  </a:moveTo>
                  <a:lnTo>
                    <a:pt x="90" y="156"/>
                  </a:lnTo>
                  <a:lnTo>
                    <a:pt x="183" y="77"/>
                  </a:lnTo>
                  <a:lnTo>
                    <a:pt x="9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3" name="Freeform 26"/>
            <p:cNvSpPr/>
            <p:nvPr/>
          </p:nvSpPr>
          <p:spPr bwMode="auto">
            <a:xfrm>
              <a:off x="6732588" y="3579813"/>
              <a:ext cx="290513" cy="247650"/>
            </a:xfrm>
            <a:custGeom>
              <a:avLst/>
              <a:gdLst>
                <a:gd name="T0" fmla="*/ 0 w 183"/>
                <a:gd name="T1" fmla="*/ 77 h 156"/>
                <a:gd name="T2" fmla="*/ 90 w 183"/>
                <a:gd name="T3" fmla="*/ 156 h 156"/>
                <a:gd name="T4" fmla="*/ 183 w 183"/>
                <a:gd name="T5" fmla="*/ 77 h 156"/>
                <a:gd name="T6" fmla="*/ 90 w 183"/>
                <a:gd name="T7" fmla="*/ 0 h 156"/>
                <a:gd name="T8" fmla="*/ 0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0" y="77"/>
                  </a:moveTo>
                  <a:lnTo>
                    <a:pt x="90" y="156"/>
                  </a:lnTo>
                  <a:lnTo>
                    <a:pt x="183" y="77"/>
                  </a:lnTo>
                  <a:lnTo>
                    <a:pt x="90" y="0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4" name="Freeform 27"/>
            <p:cNvSpPr/>
            <p:nvPr/>
          </p:nvSpPr>
          <p:spPr bwMode="auto">
            <a:xfrm>
              <a:off x="6253163" y="3422650"/>
              <a:ext cx="193675" cy="228600"/>
            </a:xfrm>
            <a:custGeom>
              <a:avLst/>
              <a:gdLst>
                <a:gd name="T0" fmla="*/ 30 w 122"/>
                <a:gd name="T1" fmla="*/ 0 h 144"/>
                <a:gd name="T2" fmla="*/ 0 w 122"/>
                <a:gd name="T3" fmla="*/ 26 h 144"/>
                <a:gd name="T4" fmla="*/ 45 w 122"/>
                <a:gd name="T5" fmla="*/ 144 h 144"/>
                <a:gd name="T6" fmla="*/ 122 w 122"/>
                <a:gd name="T7" fmla="*/ 77 h 144"/>
                <a:gd name="T8" fmla="*/ 30 w 122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4">
                  <a:moveTo>
                    <a:pt x="30" y="0"/>
                  </a:moveTo>
                  <a:lnTo>
                    <a:pt x="0" y="26"/>
                  </a:lnTo>
                  <a:lnTo>
                    <a:pt x="45" y="144"/>
                  </a:lnTo>
                  <a:lnTo>
                    <a:pt x="122" y="7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5" name="Freeform 28"/>
            <p:cNvSpPr/>
            <p:nvPr/>
          </p:nvSpPr>
          <p:spPr bwMode="auto">
            <a:xfrm>
              <a:off x="6538913" y="3422650"/>
              <a:ext cx="293688" cy="247650"/>
            </a:xfrm>
            <a:custGeom>
              <a:avLst/>
              <a:gdLst>
                <a:gd name="T0" fmla="*/ 92 w 185"/>
                <a:gd name="T1" fmla="*/ 156 h 156"/>
                <a:gd name="T2" fmla="*/ 185 w 185"/>
                <a:gd name="T3" fmla="*/ 77 h 156"/>
                <a:gd name="T4" fmla="*/ 92 w 185"/>
                <a:gd name="T5" fmla="*/ 0 h 156"/>
                <a:gd name="T6" fmla="*/ 0 w 185"/>
                <a:gd name="T7" fmla="*/ 77 h 156"/>
                <a:gd name="T8" fmla="*/ 92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156"/>
                  </a:moveTo>
                  <a:lnTo>
                    <a:pt x="185" y="77"/>
                  </a:ln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6923088" y="3422650"/>
              <a:ext cx="192088" cy="228600"/>
            </a:xfrm>
            <a:custGeom>
              <a:avLst/>
              <a:gdLst>
                <a:gd name="T0" fmla="*/ 0 w 121"/>
                <a:gd name="T1" fmla="*/ 77 h 144"/>
                <a:gd name="T2" fmla="*/ 78 w 121"/>
                <a:gd name="T3" fmla="*/ 144 h 144"/>
                <a:gd name="T4" fmla="*/ 121 w 121"/>
                <a:gd name="T5" fmla="*/ 24 h 144"/>
                <a:gd name="T6" fmla="*/ 93 w 121"/>
                <a:gd name="T7" fmla="*/ 0 h 144"/>
                <a:gd name="T8" fmla="*/ 0 w 121"/>
                <a:gd name="T9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4">
                  <a:moveTo>
                    <a:pt x="0" y="77"/>
                  </a:moveTo>
                  <a:lnTo>
                    <a:pt x="78" y="144"/>
                  </a:lnTo>
                  <a:lnTo>
                    <a:pt x="121" y="24"/>
                  </a:lnTo>
                  <a:lnTo>
                    <a:pt x="93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7" name="Freeform 30"/>
            <p:cNvSpPr/>
            <p:nvPr/>
          </p:nvSpPr>
          <p:spPr bwMode="auto">
            <a:xfrm>
              <a:off x="6923088" y="3422650"/>
              <a:ext cx="192088" cy="228600"/>
            </a:xfrm>
            <a:custGeom>
              <a:avLst/>
              <a:gdLst>
                <a:gd name="T0" fmla="*/ 0 w 121"/>
                <a:gd name="T1" fmla="*/ 77 h 144"/>
                <a:gd name="T2" fmla="*/ 78 w 121"/>
                <a:gd name="T3" fmla="*/ 144 h 144"/>
                <a:gd name="T4" fmla="*/ 121 w 121"/>
                <a:gd name="T5" fmla="*/ 24 h 144"/>
                <a:gd name="T6" fmla="*/ 93 w 121"/>
                <a:gd name="T7" fmla="*/ 0 h 144"/>
                <a:gd name="T8" fmla="*/ 0 w 121"/>
                <a:gd name="T9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4">
                  <a:moveTo>
                    <a:pt x="0" y="77"/>
                  </a:moveTo>
                  <a:lnTo>
                    <a:pt x="78" y="144"/>
                  </a:lnTo>
                  <a:lnTo>
                    <a:pt x="121" y="24"/>
                  </a:lnTo>
                  <a:lnTo>
                    <a:pt x="93" y="0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8" name="Freeform 31"/>
            <p:cNvSpPr/>
            <p:nvPr/>
          </p:nvSpPr>
          <p:spPr bwMode="auto">
            <a:xfrm>
              <a:off x="6216651" y="3357563"/>
              <a:ext cx="39688" cy="50800"/>
            </a:xfrm>
            <a:custGeom>
              <a:avLst/>
              <a:gdLst>
                <a:gd name="T0" fmla="*/ 0 w 25"/>
                <a:gd name="T1" fmla="*/ 0 h 32"/>
                <a:gd name="T2" fmla="*/ 12 w 25"/>
                <a:gd name="T3" fmla="*/ 32 h 32"/>
                <a:gd name="T4" fmla="*/ 25 w 25"/>
                <a:gd name="T5" fmla="*/ 22 h 32"/>
                <a:gd name="T6" fmla="*/ 0 w 2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2">
                  <a:moveTo>
                    <a:pt x="0" y="0"/>
                  </a:moveTo>
                  <a:lnTo>
                    <a:pt x="12" y="32"/>
                  </a:lnTo>
                  <a:lnTo>
                    <a:pt x="25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59" name="Freeform 32"/>
            <p:cNvSpPr/>
            <p:nvPr/>
          </p:nvSpPr>
          <p:spPr bwMode="auto">
            <a:xfrm>
              <a:off x="6348413" y="3265488"/>
              <a:ext cx="288925" cy="249238"/>
            </a:xfrm>
            <a:custGeom>
              <a:avLst/>
              <a:gdLst>
                <a:gd name="T0" fmla="*/ 182 w 182"/>
                <a:gd name="T1" fmla="*/ 80 h 157"/>
                <a:gd name="T2" fmla="*/ 92 w 182"/>
                <a:gd name="T3" fmla="*/ 0 h 157"/>
                <a:gd name="T4" fmla="*/ 0 w 182"/>
                <a:gd name="T5" fmla="*/ 80 h 157"/>
                <a:gd name="T6" fmla="*/ 92 w 182"/>
                <a:gd name="T7" fmla="*/ 157 h 157"/>
                <a:gd name="T8" fmla="*/ 182 w 182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7">
                  <a:moveTo>
                    <a:pt x="182" y="80"/>
                  </a:moveTo>
                  <a:lnTo>
                    <a:pt x="92" y="0"/>
                  </a:lnTo>
                  <a:lnTo>
                    <a:pt x="0" y="80"/>
                  </a:lnTo>
                  <a:lnTo>
                    <a:pt x="92" y="157"/>
                  </a:lnTo>
                  <a:lnTo>
                    <a:pt x="182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0" name="Freeform 33"/>
            <p:cNvSpPr/>
            <p:nvPr/>
          </p:nvSpPr>
          <p:spPr bwMode="auto">
            <a:xfrm>
              <a:off x="6732588" y="3265488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1" name="Freeform 34"/>
            <p:cNvSpPr/>
            <p:nvPr/>
          </p:nvSpPr>
          <p:spPr bwMode="auto">
            <a:xfrm>
              <a:off x="6732588" y="3265488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2" name="Freeform 35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12 w 23"/>
                <a:gd name="T1" fmla="*/ 28 h 28"/>
                <a:gd name="T2" fmla="*/ 23 w 23"/>
                <a:gd name="T3" fmla="*/ 0 h 28"/>
                <a:gd name="T4" fmla="*/ 0 w 23"/>
                <a:gd name="T5" fmla="*/ 20 h 28"/>
                <a:gd name="T6" fmla="*/ 12 w 23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12" y="28"/>
                  </a:moveTo>
                  <a:lnTo>
                    <a:pt x="23" y="0"/>
                  </a:lnTo>
                  <a:lnTo>
                    <a:pt x="0" y="20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3" name="Freeform 36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12 w 23"/>
                <a:gd name="T1" fmla="*/ 28 h 28"/>
                <a:gd name="T2" fmla="*/ 23 w 23"/>
                <a:gd name="T3" fmla="*/ 0 h 28"/>
                <a:gd name="T4" fmla="*/ 0 w 23"/>
                <a:gd name="T5" fmla="*/ 20 h 28"/>
                <a:gd name="T6" fmla="*/ 12 w 23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12" y="28"/>
                  </a:moveTo>
                  <a:lnTo>
                    <a:pt x="23" y="0"/>
                  </a:lnTo>
                  <a:lnTo>
                    <a:pt x="0" y="20"/>
                  </a:lnTo>
                  <a:lnTo>
                    <a:pt x="12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4" name="Freeform 37"/>
            <p:cNvSpPr/>
            <p:nvPr/>
          </p:nvSpPr>
          <p:spPr bwMode="auto">
            <a:xfrm>
              <a:off x="6169026" y="3109913"/>
              <a:ext cx="277813" cy="247650"/>
            </a:xfrm>
            <a:custGeom>
              <a:avLst/>
              <a:gdLst>
                <a:gd name="T0" fmla="*/ 175 w 175"/>
                <a:gd name="T1" fmla="*/ 79 h 156"/>
                <a:gd name="T2" fmla="*/ 83 w 175"/>
                <a:gd name="T3" fmla="*/ 0 h 156"/>
                <a:gd name="T4" fmla="*/ 0 w 175"/>
                <a:gd name="T5" fmla="*/ 73 h 156"/>
                <a:gd name="T6" fmla="*/ 6 w 175"/>
                <a:gd name="T7" fmla="*/ 92 h 156"/>
                <a:gd name="T8" fmla="*/ 83 w 175"/>
                <a:gd name="T9" fmla="*/ 156 h 156"/>
                <a:gd name="T10" fmla="*/ 175 w 175"/>
                <a:gd name="T11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56">
                  <a:moveTo>
                    <a:pt x="175" y="79"/>
                  </a:moveTo>
                  <a:lnTo>
                    <a:pt x="83" y="0"/>
                  </a:lnTo>
                  <a:lnTo>
                    <a:pt x="0" y="73"/>
                  </a:lnTo>
                  <a:lnTo>
                    <a:pt x="6" y="92"/>
                  </a:lnTo>
                  <a:lnTo>
                    <a:pt x="83" y="156"/>
                  </a:lnTo>
                  <a:lnTo>
                    <a:pt x="175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5" name="Freeform 38"/>
            <p:cNvSpPr/>
            <p:nvPr/>
          </p:nvSpPr>
          <p:spPr bwMode="auto">
            <a:xfrm>
              <a:off x="6538913" y="3109913"/>
              <a:ext cx="293688" cy="247650"/>
            </a:xfrm>
            <a:custGeom>
              <a:avLst/>
              <a:gdLst>
                <a:gd name="T0" fmla="*/ 92 w 185"/>
                <a:gd name="T1" fmla="*/ 0 h 156"/>
                <a:gd name="T2" fmla="*/ 0 w 185"/>
                <a:gd name="T3" fmla="*/ 79 h 156"/>
                <a:gd name="T4" fmla="*/ 92 w 185"/>
                <a:gd name="T5" fmla="*/ 156 h 156"/>
                <a:gd name="T6" fmla="*/ 185 w 185"/>
                <a:gd name="T7" fmla="*/ 79 h 156"/>
                <a:gd name="T8" fmla="*/ 92 w 18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0"/>
                  </a:moveTo>
                  <a:lnTo>
                    <a:pt x="0" y="79"/>
                  </a:lnTo>
                  <a:lnTo>
                    <a:pt x="92" y="156"/>
                  </a:lnTo>
                  <a:lnTo>
                    <a:pt x="185" y="7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6" name="Freeform 39"/>
            <p:cNvSpPr/>
            <p:nvPr/>
          </p:nvSpPr>
          <p:spPr bwMode="auto">
            <a:xfrm>
              <a:off x="6923088" y="3109913"/>
              <a:ext cx="276225" cy="247650"/>
            </a:xfrm>
            <a:custGeom>
              <a:avLst/>
              <a:gdLst>
                <a:gd name="T0" fmla="*/ 0 w 174"/>
                <a:gd name="T1" fmla="*/ 79 h 156"/>
                <a:gd name="T2" fmla="*/ 93 w 174"/>
                <a:gd name="T3" fmla="*/ 156 h 156"/>
                <a:gd name="T4" fmla="*/ 168 w 174"/>
                <a:gd name="T5" fmla="*/ 94 h 156"/>
                <a:gd name="T6" fmla="*/ 174 w 174"/>
                <a:gd name="T7" fmla="*/ 71 h 156"/>
                <a:gd name="T8" fmla="*/ 93 w 174"/>
                <a:gd name="T9" fmla="*/ 0 h 156"/>
                <a:gd name="T10" fmla="*/ 0 w 174"/>
                <a:gd name="T11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6">
                  <a:moveTo>
                    <a:pt x="0" y="79"/>
                  </a:moveTo>
                  <a:lnTo>
                    <a:pt x="93" y="156"/>
                  </a:lnTo>
                  <a:lnTo>
                    <a:pt x="168" y="94"/>
                  </a:lnTo>
                  <a:lnTo>
                    <a:pt x="174" y="71"/>
                  </a:lnTo>
                  <a:lnTo>
                    <a:pt x="93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7" name="Freeform 40"/>
            <p:cNvSpPr/>
            <p:nvPr/>
          </p:nvSpPr>
          <p:spPr bwMode="auto">
            <a:xfrm>
              <a:off x="6923088" y="3109913"/>
              <a:ext cx="276225" cy="247650"/>
            </a:xfrm>
            <a:custGeom>
              <a:avLst/>
              <a:gdLst>
                <a:gd name="T0" fmla="*/ 0 w 174"/>
                <a:gd name="T1" fmla="*/ 79 h 156"/>
                <a:gd name="T2" fmla="*/ 93 w 174"/>
                <a:gd name="T3" fmla="*/ 156 h 156"/>
                <a:gd name="T4" fmla="*/ 168 w 174"/>
                <a:gd name="T5" fmla="*/ 94 h 156"/>
                <a:gd name="T6" fmla="*/ 174 w 174"/>
                <a:gd name="T7" fmla="*/ 71 h 156"/>
                <a:gd name="T8" fmla="*/ 93 w 174"/>
                <a:gd name="T9" fmla="*/ 0 h 156"/>
                <a:gd name="T10" fmla="*/ 0 w 174"/>
                <a:gd name="T11" fmla="*/ 7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6">
                  <a:moveTo>
                    <a:pt x="0" y="79"/>
                  </a:moveTo>
                  <a:lnTo>
                    <a:pt x="93" y="156"/>
                  </a:lnTo>
                  <a:lnTo>
                    <a:pt x="168" y="94"/>
                  </a:lnTo>
                  <a:lnTo>
                    <a:pt x="174" y="71"/>
                  </a:lnTo>
                  <a:lnTo>
                    <a:pt x="93" y="0"/>
                  </a:lnTo>
                  <a:lnTo>
                    <a:pt x="0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8" name="Freeform 41"/>
            <p:cNvSpPr/>
            <p:nvPr/>
          </p:nvSpPr>
          <p:spPr bwMode="auto">
            <a:xfrm>
              <a:off x="6080126" y="2955925"/>
              <a:ext cx="176213" cy="214313"/>
            </a:xfrm>
            <a:custGeom>
              <a:avLst/>
              <a:gdLst>
                <a:gd name="T0" fmla="*/ 19 w 111"/>
                <a:gd name="T1" fmla="*/ 0 h 135"/>
                <a:gd name="T2" fmla="*/ 0 w 111"/>
                <a:gd name="T3" fmla="*/ 18 h 135"/>
                <a:gd name="T4" fmla="*/ 43 w 111"/>
                <a:gd name="T5" fmla="*/ 135 h 135"/>
                <a:gd name="T6" fmla="*/ 111 w 111"/>
                <a:gd name="T7" fmla="*/ 80 h 135"/>
                <a:gd name="T8" fmla="*/ 19 w 11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9" y="0"/>
                  </a:moveTo>
                  <a:lnTo>
                    <a:pt x="0" y="18"/>
                  </a:lnTo>
                  <a:lnTo>
                    <a:pt x="43" y="135"/>
                  </a:lnTo>
                  <a:lnTo>
                    <a:pt x="111" y="8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9" name="Freeform 42"/>
            <p:cNvSpPr/>
            <p:nvPr/>
          </p:nvSpPr>
          <p:spPr bwMode="auto">
            <a:xfrm>
              <a:off x="6348413" y="2955925"/>
              <a:ext cx="288925" cy="249238"/>
            </a:xfrm>
            <a:custGeom>
              <a:avLst/>
              <a:gdLst>
                <a:gd name="T0" fmla="*/ 182 w 182"/>
                <a:gd name="T1" fmla="*/ 80 h 157"/>
                <a:gd name="T2" fmla="*/ 92 w 182"/>
                <a:gd name="T3" fmla="*/ 0 h 157"/>
                <a:gd name="T4" fmla="*/ 0 w 182"/>
                <a:gd name="T5" fmla="*/ 80 h 157"/>
                <a:gd name="T6" fmla="*/ 92 w 182"/>
                <a:gd name="T7" fmla="*/ 157 h 157"/>
                <a:gd name="T8" fmla="*/ 182 w 182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7">
                  <a:moveTo>
                    <a:pt x="182" y="80"/>
                  </a:moveTo>
                  <a:lnTo>
                    <a:pt x="92" y="0"/>
                  </a:lnTo>
                  <a:lnTo>
                    <a:pt x="0" y="80"/>
                  </a:lnTo>
                  <a:lnTo>
                    <a:pt x="92" y="157"/>
                  </a:lnTo>
                  <a:lnTo>
                    <a:pt x="182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0" name="Freeform 43"/>
            <p:cNvSpPr/>
            <p:nvPr/>
          </p:nvSpPr>
          <p:spPr bwMode="auto">
            <a:xfrm>
              <a:off x="6348413" y="2955925"/>
              <a:ext cx="288925" cy="249238"/>
            </a:xfrm>
            <a:custGeom>
              <a:avLst/>
              <a:gdLst>
                <a:gd name="T0" fmla="*/ 182 w 182"/>
                <a:gd name="T1" fmla="*/ 80 h 157"/>
                <a:gd name="T2" fmla="*/ 92 w 182"/>
                <a:gd name="T3" fmla="*/ 0 h 157"/>
                <a:gd name="T4" fmla="*/ 0 w 182"/>
                <a:gd name="T5" fmla="*/ 80 h 157"/>
                <a:gd name="T6" fmla="*/ 92 w 182"/>
                <a:gd name="T7" fmla="*/ 157 h 157"/>
                <a:gd name="T8" fmla="*/ 182 w 182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7">
                  <a:moveTo>
                    <a:pt x="182" y="80"/>
                  </a:moveTo>
                  <a:lnTo>
                    <a:pt x="92" y="0"/>
                  </a:lnTo>
                  <a:lnTo>
                    <a:pt x="0" y="80"/>
                  </a:lnTo>
                  <a:lnTo>
                    <a:pt x="92" y="157"/>
                  </a:lnTo>
                  <a:lnTo>
                    <a:pt x="182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1" name="Freeform 44"/>
            <p:cNvSpPr/>
            <p:nvPr/>
          </p:nvSpPr>
          <p:spPr bwMode="auto">
            <a:xfrm>
              <a:off x="6732588" y="2955925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6732588" y="2955925"/>
              <a:ext cx="290513" cy="249238"/>
            </a:xfrm>
            <a:custGeom>
              <a:avLst/>
              <a:gdLst>
                <a:gd name="T0" fmla="*/ 0 w 183"/>
                <a:gd name="T1" fmla="*/ 80 h 157"/>
                <a:gd name="T2" fmla="*/ 90 w 183"/>
                <a:gd name="T3" fmla="*/ 157 h 157"/>
                <a:gd name="T4" fmla="*/ 183 w 183"/>
                <a:gd name="T5" fmla="*/ 80 h 157"/>
                <a:gd name="T6" fmla="*/ 90 w 183"/>
                <a:gd name="T7" fmla="*/ 0 h 157"/>
                <a:gd name="T8" fmla="*/ 0 w 183"/>
                <a:gd name="T9" fmla="*/ 8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7">
                  <a:moveTo>
                    <a:pt x="0" y="80"/>
                  </a:moveTo>
                  <a:lnTo>
                    <a:pt x="90" y="157"/>
                  </a:lnTo>
                  <a:lnTo>
                    <a:pt x="183" y="80"/>
                  </a:lnTo>
                  <a:lnTo>
                    <a:pt x="90" y="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0 w 109"/>
                <a:gd name="T1" fmla="*/ 80 h 135"/>
                <a:gd name="T2" fmla="*/ 66 w 109"/>
                <a:gd name="T3" fmla="*/ 135 h 135"/>
                <a:gd name="T4" fmla="*/ 109 w 109"/>
                <a:gd name="T5" fmla="*/ 15 h 135"/>
                <a:gd name="T6" fmla="*/ 92 w 109"/>
                <a:gd name="T7" fmla="*/ 0 h 135"/>
                <a:gd name="T8" fmla="*/ 0 w 109"/>
                <a:gd name="T9" fmla="*/ 8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0" y="80"/>
                  </a:move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0 w 109"/>
                <a:gd name="T1" fmla="*/ 80 h 135"/>
                <a:gd name="T2" fmla="*/ 66 w 109"/>
                <a:gd name="T3" fmla="*/ 135 h 135"/>
                <a:gd name="T4" fmla="*/ 109 w 109"/>
                <a:gd name="T5" fmla="*/ 15 h 135"/>
                <a:gd name="T6" fmla="*/ 92 w 109"/>
                <a:gd name="T7" fmla="*/ 0 h 135"/>
                <a:gd name="T8" fmla="*/ 0 w 109"/>
                <a:gd name="T9" fmla="*/ 8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0" y="80"/>
                  </a:move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  <a:lnTo>
                    <a:pt x="0" y="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6056313" y="2919413"/>
              <a:ext cx="6350" cy="9525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6 h 6"/>
                <a:gd name="T4" fmla="*/ 4 w 4"/>
                <a:gd name="T5" fmla="*/ 2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6" name="Freeform 49"/>
            <p:cNvSpPr/>
            <p:nvPr/>
          </p:nvSpPr>
          <p:spPr bwMode="auto">
            <a:xfrm>
              <a:off x="6154738" y="2800350"/>
              <a:ext cx="292100" cy="247650"/>
            </a:xfrm>
            <a:custGeom>
              <a:avLst/>
              <a:gdLst>
                <a:gd name="T0" fmla="*/ 92 w 184"/>
                <a:gd name="T1" fmla="*/ 0 h 156"/>
                <a:gd name="T2" fmla="*/ 0 w 184"/>
                <a:gd name="T3" fmla="*/ 77 h 156"/>
                <a:gd name="T4" fmla="*/ 92 w 184"/>
                <a:gd name="T5" fmla="*/ 156 h 156"/>
                <a:gd name="T6" fmla="*/ 184 w 184"/>
                <a:gd name="T7" fmla="*/ 77 h 156"/>
                <a:gd name="T8" fmla="*/ 92 w 18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84" y="7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7" name="Freeform 50"/>
            <p:cNvSpPr/>
            <p:nvPr/>
          </p:nvSpPr>
          <p:spPr bwMode="auto">
            <a:xfrm>
              <a:off x="6154738" y="2800350"/>
              <a:ext cx="292100" cy="247650"/>
            </a:xfrm>
            <a:custGeom>
              <a:avLst/>
              <a:gdLst>
                <a:gd name="T0" fmla="*/ 92 w 184"/>
                <a:gd name="T1" fmla="*/ 0 h 156"/>
                <a:gd name="T2" fmla="*/ 0 w 184"/>
                <a:gd name="T3" fmla="*/ 77 h 156"/>
                <a:gd name="T4" fmla="*/ 92 w 184"/>
                <a:gd name="T5" fmla="*/ 156 h 156"/>
                <a:gd name="T6" fmla="*/ 184 w 184"/>
                <a:gd name="T7" fmla="*/ 77 h 156"/>
                <a:gd name="T8" fmla="*/ 92 w 18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84" y="77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8" name="Freeform 51"/>
            <p:cNvSpPr/>
            <p:nvPr/>
          </p:nvSpPr>
          <p:spPr bwMode="auto">
            <a:xfrm>
              <a:off x="6538913" y="2800350"/>
              <a:ext cx="293688" cy="247650"/>
            </a:xfrm>
            <a:custGeom>
              <a:avLst/>
              <a:gdLst>
                <a:gd name="T0" fmla="*/ 92 w 185"/>
                <a:gd name="T1" fmla="*/ 156 h 156"/>
                <a:gd name="T2" fmla="*/ 185 w 185"/>
                <a:gd name="T3" fmla="*/ 77 h 156"/>
                <a:gd name="T4" fmla="*/ 92 w 185"/>
                <a:gd name="T5" fmla="*/ 0 h 156"/>
                <a:gd name="T6" fmla="*/ 0 w 185"/>
                <a:gd name="T7" fmla="*/ 77 h 156"/>
                <a:gd name="T8" fmla="*/ 92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156"/>
                  </a:moveTo>
                  <a:lnTo>
                    <a:pt x="185" y="77"/>
                  </a:ln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9" name="Freeform 52"/>
            <p:cNvSpPr/>
            <p:nvPr/>
          </p:nvSpPr>
          <p:spPr bwMode="auto">
            <a:xfrm>
              <a:off x="6538913" y="2800350"/>
              <a:ext cx="293688" cy="247650"/>
            </a:xfrm>
            <a:custGeom>
              <a:avLst/>
              <a:gdLst>
                <a:gd name="T0" fmla="*/ 92 w 185"/>
                <a:gd name="T1" fmla="*/ 156 h 156"/>
                <a:gd name="T2" fmla="*/ 185 w 185"/>
                <a:gd name="T3" fmla="*/ 77 h 156"/>
                <a:gd name="T4" fmla="*/ 92 w 185"/>
                <a:gd name="T5" fmla="*/ 0 h 156"/>
                <a:gd name="T6" fmla="*/ 0 w 185"/>
                <a:gd name="T7" fmla="*/ 77 h 156"/>
                <a:gd name="T8" fmla="*/ 92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2" y="156"/>
                  </a:moveTo>
                  <a:lnTo>
                    <a:pt x="185" y="77"/>
                  </a:ln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0" name="Freeform 53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156 h 156"/>
                <a:gd name="T2" fmla="*/ 185 w 185"/>
                <a:gd name="T3" fmla="*/ 77 h 156"/>
                <a:gd name="T4" fmla="*/ 93 w 185"/>
                <a:gd name="T5" fmla="*/ 0 h 156"/>
                <a:gd name="T6" fmla="*/ 0 w 185"/>
                <a:gd name="T7" fmla="*/ 77 h 156"/>
                <a:gd name="T8" fmla="*/ 93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156"/>
                  </a:moveTo>
                  <a:lnTo>
                    <a:pt x="185" y="77"/>
                  </a:lnTo>
                  <a:lnTo>
                    <a:pt x="93" y="0"/>
                  </a:lnTo>
                  <a:lnTo>
                    <a:pt x="0" y="77"/>
                  </a:lnTo>
                  <a:lnTo>
                    <a:pt x="93" y="156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1" name="Freeform 54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156 h 156"/>
                <a:gd name="T2" fmla="*/ 185 w 185"/>
                <a:gd name="T3" fmla="*/ 77 h 156"/>
                <a:gd name="T4" fmla="*/ 93 w 185"/>
                <a:gd name="T5" fmla="*/ 0 h 156"/>
                <a:gd name="T6" fmla="*/ 0 w 185"/>
                <a:gd name="T7" fmla="*/ 77 h 156"/>
                <a:gd name="T8" fmla="*/ 93 w 18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156"/>
                  </a:moveTo>
                  <a:lnTo>
                    <a:pt x="185" y="77"/>
                  </a:lnTo>
                  <a:lnTo>
                    <a:pt x="93" y="0"/>
                  </a:lnTo>
                  <a:lnTo>
                    <a:pt x="0" y="77"/>
                  </a:lnTo>
                  <a:lnTo>
                    <a:pt x="93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2" name="Freeform 55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3" name="Freeform 56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4" name="Freeform 57"/>
            <p:cNvSpPr/>
            <p:nvPr/>
          </p:nvSpPr>
          <p:spPr bwMode="auto">
            <a:xfrm>
              <a:off x="5991226" y="2647950"/>
              <a:ext cx="265113" cy="247650"/>
            </a:xfrm>
            <a:custGeom>
              <a:avLst/>
              <a:gdLst>
                <a:gd name="T0" fmla="*/ 167 w 167"/>
                <a:gd name="T1" fmla="*/ 77 h 156"/>
                <a:gd name="T2" fmla="*/ 75 w 167"/>
                <a:gd name="T3" fmla="*/ 0 h 156"/>
                <a:gd name="T4" fmla="*/ 0 w 167"/>
                <a:gd name="T5" fmla="*/ 62 h 156"/>
                <a:gd name="T6" fmla="*/ 17 w 167"/>
                <a:gd name="T7" fmla="*/ 107 h 156"/>
                <a:gd name="T8" fmla="*/ 75 w 167"/>
                <a:gd name="T9" fmla="*/ 156 h 156"/>
                <a:gd name="T10" fmla="*/ 167 w 167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56">
                  <a:moveTo>
                    <a:pt x="167" y="77"/>
                  </a:moveTo>
                  <a:lnTo>
                    <a:pt x="75" y="0"/>
                  </a:lnTo>
                  <a:lnTo>
                    <a:pt x="0" y="62"/>
                  </a:lnTo>
                  <a:lnTo>
                    <a:pt x="17" y="107"/>
                  </a:lnTo>
                  <a:lnTo>
                    <a:pt x="75" y="156"/>
                  </a:lnTo>
                  <a:lnTo>
                    <a:pt x="167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5" name="Freeform 58"/>
            <p:cNvSpPr/>
            <p:nvPr/>
          </p:nvSpPr>
          <p:spPr bwMode="auto">
            <a:xfrm>
              <a:off x="5991226" y="2647950"/>
              <a:ext cx="265113" cy="247650"/>
            </a:xfrm>
            <a:custGeom>
              <a:avLst/>
              <a:gdLst>
                <a:gd name="T0" fmla="*/ 167 w 167"/>
                <a:gd name="T1" fmla="*/ 77 h 156"/>
                <a:gd name="T2" fmla="*/ 75 w 167"/>
                <a:gd name="T3" fmla="*/ 0 h 156"/>
                <a:gd name="T4" fmla="*/ 0 w 167"/>
                <a:gd name="T5" fmla="*/ 62 h 156"/>
                <a:gd name="T6" fmla="*/ 17 w 167"/>
                <a:gd name="T7" fmla="*/ 107 h 156"/>
                <a:gd name="T8" fmla="*/ 75 w 167"/>
                <a:gd name="T9" fmla="*/ 156 h 156"/>
                <a:gd name="T10" fmla="*/ 167 w 167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56">
                  <a:moveTo>
                    <a:pt x="167" y="77"/>
                  </a:moveTo>
                  <a:lnTo>
                    <a:pt x="75" y="0"/>
                  </a:lnTo>
                  <a:lnTo>
                    <a:pt x="0" y="62"/>
                  </a:lnTo>
                  <a:lnTo>
                    <a:pt x="17" y="107"/>
                  </a:lnTo>
                  <a:lnTo>
                    <a:pt x="75" y="156"/>
                  </a:lnTo>
                  <a:lnTo>
                    <a:pt x="167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6" name="Freeform 59"/>
            <p:cNvSpPr/>
            <p:nvPr/>
          </p:nvSpPr>
          <p:spPr bwMode="auto">
            <a:xfrm>
              <a:off x="6348413" y="2647950"/>
              <a:ext cx="288925" cy="247650"/>
            </a:xfrm>
            <a:custGeom>
              <a:avLst/>
              <a:gdLst>
                <a:gd name="T0" fmla="*/ 182 w 182"/>
                <a:gd name="T1" fmla="*/ 77 h 156"/>
                <a:gd name="T2" fmla="*/ 92 w 182"/>
                <a:gd name="T3" fmla="*/ 0 h 156"/>
                <a:gd name="T4" fmla="*/ 0 w 182"/>
                <a:gd name="T5" fmla="*/ 77 h 156"/>
                <a:gd name="T6" fmla="*/ 92 w 182"/>
                <a:gd name="T7" fmla="*/ 156 h 156"/>
                <a:gd name="T8" fmla="*/ 182 w 182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6">
                  <a:moveTo>
                    <a:pt x="182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lnTo>
                    <a:pt x="182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7" name="Freeform 60"/>
            <p:cNvSpPr/>
            <p:nvPr/>
          </p:nvSpPr>
          <p:spPr bwMode="auto">
            <a:xfrm>
              <a:off x="6348413" y="2647950"/>
              <a:ext cx="288925" cy="247650"/>
            </a:xfrm>
            <a:custGeom>
              <a:avLst/>
              <a:gdLst>
                <a:gd name="T0" fmla="*/ 182 w 182"/>
                <a:gd name="T1" fmla="*/ 77 h 156"/>
                <a:gd name="T2" fmla="*/ 92 w 182"/>
                <a:gd name="T3" fmla="*/ 0 h 156"/>
                <a:gd name="T4" fmla="*/ 0 w 182"/>
                <a:gd name="T5" fmla="*/ 77 h 156"/>
                <a:gd name="T6" fmla="*/ 92 w 182"/>
                <a:gd name="T7" fmla="*/ 156 h 156"/>
                <a:gd name="T8" fmla="*/ 182 w 182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56">
                  <a:moveTo>
                    <a:pt x="182" y="77"/>
                  </a:moveTo>
                  <a:lnTo>
                    <a:pt x="92" y="0"/>
                  </a:lnTo>
                  <a:lnTo>
                    <a:pt x="0" y="77"/>
                  </a:lnTo>
                  <a:lnTo>
                    <a:pt x="92" y="156"/>
                  </a:lnTo>
                  <a:lnTo>
                    <a:pt x="182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8" name="Freeform 61"/>
            <p:cNvSpPr/>
            <p:nvPr/>
          </p:nvSpPr>
          <p:spPr bwMode="auto">
            <a:xfrm>
              <a:off x="6732588" y="2647950"/>
              <a:ext cx="290513" cy="247650"/>
            </a:xfrm>
            <a:custGeom>
              <a:avLst/>
              <a:gdLst>
                <a:gd name="T0" fmla="*/ 183 w 183"/>
                <a:gd name="T1" fmla="*/ 77 h 156"/>
                <a:gd name="T2" fmla="*/ 90 w 183"/>
                <a:gd name="T3" fmla="*/ 0 h 156"/>
                <a:gd name="T4" fmla="*/ 0 w 183"/>
                <a:gd name="T5" fmla="*/ 77 h 156"/>
                <a:gd name="T6" fmla="*/ 90 w 183"/>
                <a:gd name="T7" fmla="*/ 156 h 156"/>
                <a:gd name="T8" fmla="*/ 183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183" y="77"/>
                  </a:moveTo>
                  <a:lnTo>
                    <a:pt x="90" y="0"/>
                  </a:lnTo>
                  <a:lnTo>
                    <a:pt x="0" y="77"/>
                  </a:lnTo>
                  <a:lnTo>
                    <a:pt x="90" y="156"/>
                  </a:lnTo>
                  <a:lnTo>
                    <a:pt x="183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89" name="Freeform 62"/>
            <p:cNvSpPr/>
            <p:nvPr/>
          </p:nvSpPr>
          <p:spPr bwMode="auto">
            <a:xfrm>
              <a:off x="6732588" y="2647950"/>
              <a:ext cx="290513" cy="247650"/>
            </a:xfrm>
            <a:custGeom>
              <a:avLst/>
              <a:gdLst>
                <a:gd name="T0" fmla="*/ 183 w 183"/>
                <a:gd name="T1" fmla="*/ 77 h 156"/>
                <a:gd name="T2" fmla="*/ 90 w 183"/>
                <a:gd name="T3" fmla="*/ 0 h 156"/>
                <a:gd name="T4" fmla="*/ 0 w 183"/>
                <a:gd name="T5" fmla="*/ 77 h 156"/>
                <a:gd name="T6" fmla="*/ 90 w 183"/>
                <a:gd name="T7" fmla="*/ 156 h 156"/>
                <a:gd name="T8" fmla="*/ 183 w 183"/>
                <a:gd name="T9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56">
                  <a:moveTo>
                    <a:pt x="183" y="77"/>
                  </a:moveTo>
                  <a:lnTo>
                    <a:pt x="90" y="0"/>
                  </a:lnTo>
                  <a:lnTo>
                    <a:pt x="0" y="77"/>
                  </a:lnTo>
                  <a:lnTo>
                    <a:pt x="90" y="156"/>
                  </a:lnTo>
                  <a:lnTo>
                    <a:pt x="183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0" name="Freeform 63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0 w 165"/>
                <a:gd name="T1" fmla="*/ 77 h 156"/>
                <a:gd name="T2" fmla="*/ 92 w 165"/>
                <a:gd name="T3" fmla="*/ 156 h 156"/>
                <a:gd name="T4" fmla="*/ 145 w 165"/>
                <a:gd name="T5" fmla="*/ 109 h 156"/>
                <a:gd name="T6" fmla="*/ 165 w 165"/>
                <a:gd name="T7" fmla="*/ 59 h 156"/>
                <a:gd name="T8" fmla="*/ 92 w 165"/>
                <a:gd name="T9" fmla="*/ 0 h 156"/>
                <a:gd name="T10" fmla="*/ 0 w 165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0" y="77"/>
                  </a:move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1" name="Freeform 64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0 w 165"/>
                <a:gd name="T1" fmla="*/ 77 h 156"/>
                <a:gd name="T2" fmla="*/ 92 w 165"/>
                <a:gd name="T3" fmla="*/ 156 h 156"/>
                <a:gd name="T4" fmla="*/ 145 w 165"/>
                <a:gd name="T5" fmla="*/ 109 h 156"/>
                <a:gd name="T6" fmla="*/ 165 w 165"/>
                <a:gd name="T7" fmla="*/ 59 h 156"/>
                <a:gd name="T8" fmla="*/ 92 w 165"/>
                <a:gd name="T9" fmla="*/ 0 h 156"/>
                <a:gd name="T10" fmla="*/ 0 w 165"/>
                <a:gd name="T11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0" y="77"/>
                  </a:move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  <a:lnTo>
                    <a:pt x="0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2" name="Freeform 65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0 w 71"/>
                <a:gd name="T1" fmla="*/ 2 h 47"/>
                <a:gd name="T2" fmla="*/ 17 w 71"/>
                <a:gd name="T3" fmla="*/ 47 h 47"/>
                <a:gd name="T4" fmla="*/ 71 w 71"/>
                <a:gd name="T5" fmla="*/ 0 h 47"/>
                <a:gd name="T6" fmla="*/ 0 w 71"/>
                <a:gd name="T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0" y="2"/>
                  </a:moveTo>
                  <a:lnTo>
                    <a:pt x="17" y="47"/>
                  </a:lnTo>
                  <a:lnTo>
                    <a:pt x="7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3" name="Freeform 66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0 w 71"/>
                <a:gd name="T1" fmla="*/ 2 h 47"/>
                <a:gd name="T2" fmla="*/ 17 w 71"/>
                <a:gd name="T3" fmla="*/ 47 h 47"/>
                <a:gd name="T4" fmla="*/ 71 w 71"/>
                <a:gd name="T5" fmla="*/ 0 h 47"/>
                <a:gd name="T6" fmla="*/ 0 w 71"/>
                <a:gd name="T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0" y="2"/>
                  </a:moveTo>
                  <a:lnTo>
                    <a:pt x="17" y="47"/>
                  </a:lnTo>
                  <a:lnTo>
                    <a:pt x="71" y="0"/>
                  </a:lnTo>
                  <a:lnTo>
                    <a:pt x="0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4" name="Freeform 67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5" name="Freeform 68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6" name="Freeform 69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5 w 185"/>
                <a:gd name="T1" fmla="*/ 0 h 79"/>
                <a:gd name="T2" fmla="*/ 182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185 w 18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79">
                  <a:moveTo>
                    <a:pt x="185" y="0"/>
                  </a:moveTo>
                  <a:lnTo>
                    <a:pt x="182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7" name="Freeform 70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5 w 185"/>
                <a:gd name="T1" fmla="*/ 0 h 79"/>
                <a:gd name="T2" fmla="*/ 182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185 w 18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79">
                  <a:moveTo>
                    <a:pt x="185" y="0"/>
                  </a:moveTo>
                  <a:lnTo>
                    <a:pt x="182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8" name="Freeform 71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93 w 185"/>
                <a:gd name="T1" fmla="*/ 81 h 81"/>
                <a:gd name="T2" fmla="*/ 185 w 185"/>
                <a:gd name="T3" fmla="*/ 2 h 81"/>
                <a:gd name="T4" fmla="*/ 181 w 185"/>
                <a:gd name="T5" fmla="*/ 0 h 81"/>
                <a:gd name="T6" fmla="*/ 3 w 185"/>
                <a:gd name="T7" fmla="*/ 0 h 81"/>
                <a:gd name="T8" fmla="*/ 0 w 185"/>
                <a:gd name="T9" fmla="*/ 2 h 81"/>
                <a:gd name="T10" fmla="*/ 93 w 185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93" y="81"/>
                  </a:moveTo>
                  <a:lnTo>
                    <a:pt x="185" y="2"/>
                  </a:lnTo>
                  <a:lnTo>
                    <a:pt x="181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99" name="Freeform 72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93 w 185"/>
                <a:gd name="T1" fmla="*/ 81 h 81"/>
                <a:gd name="T2" fmla="*/ 185 w 185"/>
                <a:gd name="T3" fmla="*/ 2 h 81"/>
                <a:gd name="T4" fmla="*/ 181 w 185"/>
                <a:gd name="T5" fmla="*/ 0 h 81"/>
                <a:gd name="T6" fmla="*/ 3 w 185"/>
                <a:gd name="T7" fmla="*/ 0 h 81"/>
                <a:gd name="T8" fmla="*/ 0 w 185"/>
                <a:gd name="T9" fmla="*/ 2 h 81"/>
                <a:gd name="T10" fmla="*/ 93 w 185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93" y="81"/>
                  </a:moveTo>
                  <a:lnTo>
                    <a:pt x="185" y="2"/>
                  </a:lnTo>
                  <a:lnTo>
                    <a:pt x="181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0" name="Freeform 73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56 w 73"/>
                <a:gd name="T1" fmla="*/ 51 h 51"/>
                <a:gd name="T2" fmla="*/ 73 w 73"/>
                <a:gd name="T3" fmla="*/ 0 h 51"/>
                <a:gd name="T4" fmla="*/ 4 w 73"/>
                <a:gd name="T5" fmla="*/ 2 h 51"/>
                <a:gd name="T6" fmla="*/ 0 w 73"/>
                <a:gd name="T7" fmla="*/ 4 h 51"/>
                <a:gd name="T8" fmla="*/ 56 w 73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56" y="51"/>
                  </a:moveTo>
                  <a:lnTo>
                    <a:pt x="73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  <a:close/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1" name="Freeform 74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56 w 73"/>
                <a:gd name="T1" fmla="*/ 51 h 51"/>
                <a:gd name="T2" fmla="*/ 73 w 73"/>
                <a:gd name="T3" fmla="*/ 0 h 51"/>
                <a:gd name="T4" fmla="*/ 4 w 73"/>
                <a:gd name="T5" fmla="*/ 2 h 51"/>
                <a:gd name="T6" fmla="*/ 0 w 73"/>
                <a:gd name="T7" fmla="*/ 4 h 51"/>
                <a:gd name="T8" fmla="*/ 56 w 73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56" y="51"/>
                  </a:moveTo>
                  <a:lnTo>
                    <a:pt x="73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2" name="Freeform 75"/>
            <p:cNvSpPr/>
            <p:nvPr/>
          </p:nvSpPr>
          <p:spPr bwMode="auto">
            <a:xfrm>
              <a:off x="7067551" y="1511300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7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7" y="28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3" name="Freeform 76"/>
            <p:cNvSpPr/>
            <p:nvPr/>
          </p:nvSpPr>
          <p:spPr bwMode="auto">
            <a:xfrm>
              <a:off x="7067551" y="1511300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7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7" y="28"/>
                  </a:lnTo>
                  <a:lnTo>
                    <a:pt x="0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4" name="Freeform 77"/>
            <p:cNvSpPr/>
            <p:nvPr/>
          </p:nvSpPr>
          <p:spPr bwMode="auto">
            <a:xfrm>
              <a:off x="7237413" y="1252538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8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5" name="Freeform 78"/>
            <p:cNvSpPr/>
            <p:nvPr/>
          </p:nvSpPr>
          <p:spPr bwMode="auto">
            <a:xfrm>
              <a:off x="7237413" y="1252538"/>
              <a:ext cx="309563" cy="184150"/>
            </a:xfrm>
            <a:custGeom>
              <a:avLst/>
              <a:gdLst>
                <a:gd name="T0" fmla="*/ 0 w 195"/>
                <a:gd name="T1" fmla="*/ 116 h 116"/>
                <a:gd name="T2" fmla="*/ 137 w 195"/>
                <a:gd name="T3" fmla="*/ 88 h 116"/>
                <a:gd name="T4" fmla="*/ 195 w 195"/>
                <a:gd name="T5" fmla="*/ 0 h 116"/>
                <a:gd name="T6" fmla="*/ 58 w 195"/>
                <a:gd name="T7" fmla="*/ 28 h 116"/>
                <a:gd name="T8" fmla="*/ 0 w 195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6">
                  <a:moveTo>
                    <a:pt x="0" y="116"/>
                  </a:move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  <a:lnTo>
                    <a:pt x="0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6" name="Freeform 79"/>
            <p:cNvSpPr/>
            <p:nvPr/>
          </p:nvSpPr>
          <p:spPr bwMode="auto">
            <a:xfrm>
              <a:off x="7002463" y="1651000"/>
              <a:ext cx="282575" cy="149225"/>
            </a:xfrm>
            <a:custGeom>
              <a:avLst/>
              <a:gdLst>
                <a:gd name="T0" fmla="*/ 19 w 83"/>
                <a:gd name="T1" fmla="*/ 13 h 44"/>
                <a:gd name="T2" fmla="*/ 0 w 83"/>
                <a:gd name="T3" fmla="*/ 42 h 44"/>
                <a:gd name="T4" fmla="*/ 12 w 83"/>
                <a:gd name="T5" fmla="*/ 44 h 44"/>
                <a:gd name="T6" fmla="*/ 61 w 83"/>
                <a:gd name="T7" fmla="*/ 34 h 44"/>
                <a:gd name="T8" fmla="*/ 83 w 83"/>
                <a:gd name="T9" fmla="*/ 0 h 44"/>
                <a:gd name="T10" fmla="*/ 19 w 83"/>
                <a:gd name="T11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44">
                  <a:moveTo>
                    <a:pt x="19" y="13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9" y="43"/>
                    <a:pt x="12" y="4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9" y="13"/>
                    <a:pt x="19" y="13"/>
                    <a:pt x="19" y="13"/>
                  </a:cubicBezTo>
                </a:path>
              </a:pathLst>
            </a:custGeom>
            <a:solidFill>
              <a:srgbClr val="E6B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7" name="Freeform 80"/>
            <p:cNvSpPr/>
            <p:nvPr/>
          </p:nvSpPr>
          <p:spPr bwMode="auto">
            <a:xfrm>
              <a:off x="7043738" y="1766888"/>
              <a:ext cx="166688" cy="104775"/>
            </a:xfrm>
            <a:custGeom>
              <a:avLst/>
              <a:gdLst>
                <a:gd name="T0" fmla="*/ 0 w 49"/>
                <a:gd name="T1" fmla="*/ 10 h 31"/>
                <a:gd name="T2" fmla="*/ 28 w 49"/>
                <a:gd name="T3" fmla="*/ 31 h 31"/>
                <a:gd name="T4" fmla="*/ 49 w 49"/>
                <a:gd name="T5" fmla="*/ 0 h 31"/>
                <a:gd name="T6" fmla="*/ 0 w 49"/>
                <a:gd name="T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31">
                  <a:moveTo>
                    <a:pt x="0" y="10"/>
                  </a:moveTo>
                  <a:cubicBezTo>
                    <a:pt x="13" y="14"/>
                    <a:pt x="22" y="21"/>
                    <a:pt x="28" y="31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8" name="Freeform 81"/>
            <p:cNvSpPr/>
            <p:nvPr/>
          </p:nvSpPr>
          <p:spPr bwMode="auto">
            <a:xfrm>
              <a:off x="7158038" y="1392238"/>
              <a:ext cx="296863" cy="163513"/>
            </a:xfrm>
            <a:custGeom>
              <a:avLst/>
              <a:gdLst>
                <a:gd name="T0" fmla="*/ 0 w 187"/>
                <a:gd name="T1" fmla="*/ 103 h 103"/>
                <a:gd name="T2" fmla="*/ 138 w 187"/>
                <a:gd name="T3" fmla="*/ 75 h 103"/>
                <a:gd name="T4" fmla="*/ 187 w 187"/>
                <a:gd name="T5" fmla="*/ 0 h 103"/>
                <a:gd name="T6" fmla="*/ 50 w 187"/>
                <a:gd name="T7" fmla="*/ 28 h 103"/>
                <a:gd name="T8" fmla="*/ 0 w 187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03">
                  <a:moveTo>
                    <a:pt x="0" y="103"/>
                  </a:moveTo>
                  <a:lnTo>
                    <a:pt x="138" y="75"/>
                  </a:lnTo>
                  <a:lnTo>
                    <a:pt x="187" y="0"/>
                  </a:lnTo>
                  <a:lnTo>
                    <a:pt x="50" y="28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09" name="Freeform 82"/>
            <p:cNvSpPr/>
            <p:nvPr/>
          </p:nvSpPr>
          <p:spPr bwMode="auto">
            <a:xfrm>
              <a:off x="7158038" y="1392238"/>
              <a:ext cx="296863" cy="163513"/>
            </a:xfrm>
            <a:custGeom>
              <a:avLst/>
              <a:gdLst>
                <a:gd name="T0" fmla="*/ 0 w 187"/>
                <a:gd name="T1" fmla="*/ 103 h 103"/>
                <a:gd name="T2" fmla="*/ 138 w 187"/>
                <a:gd name="T3" fmla="*/ 75 h 103"/>
                <a:gd name="T4" fmla="*/ 187 w 187"/>
                <a:gd name="T5" fmla="*/ 0 h 103"/>
                <a:gd name="T6" fmla="*/ 50 w 187"/>
                <a:gd name="T7" fmla="*/ 28 h 103"/>
                <a:gd name="T8" fmla="*/ 0 w 187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03">
                  <a:moveTo>
                    <a:pt x="0" y="103"/>
                  </a:moveTo>
                  <a:lnTo>
                    <a:pt x="138" y="75"/>
                  </a:lnTo>
                  <a:lnTo>
                    <a:pt x="187" y="0"/>
                  </a:lnTo>
                  <a:lnTo>
                    <a:pt x="50" y="28"/>
                  </a:lnTo>
                  <a:lnTo>
                    <a:pt x="0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0" name="Freeform 83"/>
            <p:cNvSpPr/>
            <p:nvPr/>
          </p:nvSpPr>
          <p:spPr bwMode="auto">
            <a:xfrm>
              <a:off x="7407276" y="993775"/>
              <a:ext cx="309563" cy="187325"/>
            </a:xfrm>
            <a:custGeom>
              <a:avLst/>
              <a:gdLst>
                <a:gd name="T0" fmla="*/ 58 w 195"/>
                <a:gd name="T1" fmla="*/ 28 h 118"/>
                <a:gd name="T2" fmla="*/ 0 w 195"/>
                <a:gd name="T3" fmla="*/ 118 h 118"/>
                <a:gd name="T4" fmla="*/ 137 w 195"/>
                <a:gd name="T5" fmla="*/ 88 h 118"/>
                <a:gd name="T6" fmla="*/ 195 w 195"/>
                <a:gd name="T7" fmla="*/ 0 h 118"/>
                <a:gd name="T8" fmla="*/ 58 w 195"/>
                <a:gd name="T9" fmla="*/ 2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8">
                  <a:moveTo>
                    <a:pt x="58" y="28"/>
                  </a:moveTo>
                  <a:lnTo>
                    <a:pt x="0" y="118"/>
                  </a:ln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1" name="Freeform 84"/>
            <p:cNvSpPr/>
            <p:nvPr/>
          </p:nvSpPr>
          <p:spPr bwMode="auto">
            <a:xfrm>
              <a:off x="7407276" y="993775"/>
              <a:ext cx="309563" cy="187325"/>
            </a:xfrm>
            <a:custGeom>
              <a:avLst/>
              <a:gdLst>
                <a:gd name="T0" fmla="*/ 58 w 195"/>
                <a:gd name="T1" fmla="*/ 28 h 118"/>
                <a:gd name="T2" fmla="*/ 0 w 195"/>
                <a:gd name="T3" fmla="*/ 118 h 118"/>
                <a:gd name="T4" fmla="*/ 137 w 195"/>
                <a:gd name="T5" fmla="*/ 88 h 118"/>
                <a:gd name="T6" fmla="*/ 195 w 195"/>
                <a:gd name="T7" fmla="*/ 0 h 118"/>
                <a:gd name="T8" fmla="*/ 58 w 195"/>
                <a:gd name="T9" fmla="*/ 2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18">
                  <a:moveTo>
                    <a:pt x="58" y="28"/>
                  </a:moveTo>
                  <a:lnTo>
                    <a:pt x="0" y="118"/>
                  </a:lnTo>
                  <a:lnTo>
                    <a:pt x="137" y="88"/>
                  </a:lnTo>
                  <a:lnTo>
                    <a:pt x="195" y="0"/>
                  </a:lnTo>
                  <a:lnTo>
                    <a:pt x="58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2" name="Freeform 85"/>
            <p:cNvSpPr/>
            <p:nvPr/>
          </p:nvSpPr>
          <p:spPr bwMode="auto">
            <a:xfrm>
              <a:off x="7499351" y="877888"/>
              <a:ext cx="292100" cy="160338"/>
            </a:xfrm>
            <a:custGeom>
              <a:avLst/>
              <a:gdLst>
                <a:gd name="T0" fmla="*/ 184 w 184"/>
                <a:gd name="T1" fmla="*/ 0 h 101"/>
                <a:gd name="T2" fmla="*/ 182 w 184"/>
                <a:gd name="T3" fmla="*/ 0 h 101"/>
                <a:gd name="T4" fmla="*/ 49 w 184"/>
                <a:gd name="T5" fmla="*/ 28 h 101"/>
                <a:gd name="T6" fmla="*/ 0 w 184"/>
                <a:gd name="T7" fmla="*/ 101 h 101"/>
                <a:gd name="T8" fmla="*/ 137 w 184"/>
                <a:gd name="T9" fmla="*/ 73 h 101"/>
                <a:gd name="T10" fmla="*/ 184 w 18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1">
                  <a:moveTo>
                    <a:pt x="184" y="0"/>
                  </a:moveTo>
                  <a:lnTo>
                    <a:pt x="182" y="0"/>
                  </a:lnTo>
                  <a:lnTo>
                    <a:pt x="49" y="28"/>
                  </a:lnTo>
                  <a:lnTo>
                    <a:pt x="0" y="101"/>
                  </a:lnTo>
                  <a:lnTo>
                    <a:pt x="137" y="73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3" name="Freeform 86"/>
            <p:cNvSpPr/>
            <p:nvPr/>
          </p:nvSpPr>
          <p:spPr bwMode="auto">
            <a:xfrm>
              <a:off x="7499351" y="877888"/>
              <a:ext cx="292100" cy="160338"/>
            </a:xfrm>
            <a:custGeom>
              <a:avLst/>
              <a:gdLst>
                <a:gd name="T0" fmla="*/ 184 w 184"/>
                <a:gd name="T1" fmla="*/ 0 h 101"/>
                <a:gd name="T2" fmla="*/ 182 w 184"/>
                <a:gd name="T3" fmla="*/ 0 h 101"/>
                <a:gd name="T4" fmla="*/ 49 w 184"/>
                <a:gd name="T5" fmla="*/ 28 h 101"/>
                <a:gd name="T6" fmla="*/ 0 w 184"/>
                <a:gd name="T7" fmla="*/ 101 h 101"/>
                <a:gd name="T8" fmla="*/ 137 w 184"/>
                <a:gd name="T9" fmla="*/ 73 h 101"/>
                <a:gd name="T10" fmla="*/ 184 w 18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01">
                  <a:moveTo>
                    <a:pt x="184" y="0"/>
                  </a:moveTo>
                  <a:lnTo>
                    <a:pt x="182" y="0"/>
                  </a:lnTo>
                  <a:lnTo>
                    <a:pt x="49" y="28"/>
                  </a:lnTo>
                  <a:lnTo>
                    <a:pt x="0" y="101"/>
                  </a:lnTo>
                  <a:lnTo>
                    <a:pt x="137" y="73"/>
                  </a:lnTo>
                  <a:lnTo>
                    <a:pt x="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4" name="Freeform 87"/>
            <p:cNvSpPr/>
            <p:nvPr/>
          </p:nvSpPr>
          <p:spPr bwMode="auto">
            <a:xfrm>
              <a:off x="7577138" y="793750"/>
              <a:ext cx="211138" cy="128588"/>
            </a:xfrm>
            <a:custGeom>
              <a:avLst/>
              <a:gdLst>
                <a:gd name="T0" fmla="*/ 52 w 133"/>
                <a:gd name="T1" fmla="*/ 0 h 81"/>
                <a:gd name="T2" fmla="*/ 0 w 133"/>
                <a:gd name="T3" fmla="*/ 81 h 81"/>
                <a:gd name="T4" fmla="*/ 133 w 133"/>
                <a:gd name="T5" fmla="*/ 53 h 81"/>
                <a:gd name="T6" fmla="*/ 52 w 13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81">
                  <a:moveTo>
                    <a:pt x="52" y="0"/>
                  </a:moveTo>
                  <a:lnTo>
                    <a:pt x="0" y="81"/>
                  </a:lnTo>
                  <a:lnTo>
                    <a:pt x="133" y="5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5" name="Freeform 88"/>
            <p:cNvSpPr/>
            <p:nvPr/>
          </p:nvSpPr>
          <p:spPr bwMode="auto">
            <a:xfrm>
              <a:off x="7577138" y="793750"/>
              <a:ext cx="211138" cy="128588"/>
            </a:xfrm>
            <a:custGeom>
              <a:avLst/>
              <a:gdLst>
                <a:gd name="T0" fmla="*/ 52 w 133"/>
                <a:gd name="T1" fmla="*/ 0 h 81"/>
                <a:gd name="T2" fmla="*/ 0 w 133"/>
                <a:gd name="T3" fmla="*/ 81 h 81"/>
                <a:gd name="T4" fmla="*/ 133 w 133"/>
                <a:gd name="T5" fmla="*/ 53 h 81"/>
                <a:gd name="T6" fmla="*/ 52 w 13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81">
                  <a:moveTo>
                    <a:pt x="52" y="0"/>
                  </a:moveTo>
                  <a:lnTo>
                    <a:pt x="0" y="81"/>
                  </a:lnTo>
                  <a:lnTo>
                    <a:pt x="133" y="53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6" name="Freeform 89"/>
            <p:cNvSpPr/>
            <p:nvPr/>
          </p:nvSpPr>
          <p:spPr bwMode="auto">
            <a:xfrm>
              <a:off x="7329488" y="1133475"/>
              <a:ext cx="295275" cy="163513"/>
            </a:xfrm>
            <a:custGeom>
              <a:avLst/>
              <a:gdLst>
                <a:gd name="T0" fmla="*/ 0 w 186"/>
                <a:gd name="T1" fmla="*/ 103 h 103"/>
                <a:gd name="T2" fmla="*/ 137 w 186"/>
                <a:gd name="T3" fmla="*/ 75 h 103"/>
                <a:gd name="T4" fmla="*/ 186 w 186"/>
                <a:gd name="T5" fmla="*/ 0 h 103"/>
                <a:gd name="T6" fmla="*/ 49 w 186"/>
                <a:gd name="T7" fmla="*/ 30 h 103"/>
                <a:gd name="T8" fmla="*/ 0 w 186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03">
                  <a:moveTo>
                    <a:pt x="0" y="103"/>
                  </a:moveTo>
                  <a:lnTo>
                    <a:pt x="137" y="75"/>
                  </a:lnTo>
                  <a:lnTo>
                    <a:pt x="186" y="0"/>
                  </a:lnTo>
                  <a:lnTo>
                    <a:pt x="49" y="30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7" name="Freeform 90"/>
            <p:cNvSpPr/>
            <p:nvPr/>
          </p:nvSpPr>
          <p:spPr bwMode="auto">
            <a:xfrm>
              <a:off x="7329488" y="1133475"/>
              <a:ext cx="295275" cy="163513"/>
            </a:xfrm>
            <a:custGeom>
              <a:avLst/>
              <a:gdLst>
                <a:gd name="T0" fmla="*/ 0 w 186"/>
                <a:gd name="T1" fmla="*/ 103 h 103"/>
                <a:gd name="T2" fmla="*/ 137 w 186"/>
                <a:gd name="T3" fmla="*/ 75 h 103"/>
                <a:gd name="T4" fmla="*/ 186 w 186"/>
                <a:gd name="T5" fmla="*/ 0 h 103"/>
                <a:gd name="T6" fmla="*/ 49 w 186"/>
                <a:gd name="T7" fmla="*/ 30 h 103"/>
                <a:gd name="T8" fmla="*/ 0 w 186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03">
                  <a:moveTo>
                    <a:pt x="0" y="103"/>
                  </a:moveTo>
                  <a:lnTo>
                    <a:pt x="137" y="75"/>
                  </a:lnTo>
                  <a:lnTo>
                    <a:pt x="186" y="0"/>
                  </a:lnTo>
                  <a:lnTo>
                    <a:pt x="49" y="30"/>
                  </a:lnTo>
                  <a:lnTo>
                    <a:pt x="0" y="1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8" name="Freeform 91"/>
            <p:cNvSpPr>
              <a:spLocks noEditPoints="1"/>
            </p:cNvSpPr>
            <p:nvPr/>
          </p:nvSpPr>
          <p:spPr bwMode="auto">
            <a:xfrm>
              <a:off x="5868988" y="2198688"/>
              <a:ext cx="827088" cy="2444750"/>
            </a:xfrm>
            <a:custGeom>
              <a:avLst/>
              <a:gdLst>
                <a:gd name="T0" fmla="*/ 240 w 243"/>
                <a:gd name="T1" fmla="*/ 718 h 719"/>
                <a:gd name="T2" fmla="*/ 240 w 243"/>
                <a:gd name="T3" fmla="*/ 719 h 719"/>
                <a:gd name="T4" fmla="*/ 240 w 243"/>
                <a:gd name="T5" fmla="*/ 718 h 719"/>
                <a:gd name="T6" fmla="*/ 240 w 243"/>
                <a:gd name="T7" fmla="*/ 718 h 719"/>
                <a:gd name="T8" fmla="*/ 56 w 243"/>
                <a:gd name="T9" fmla="*/ 123 h 719"/>
                <a:gd name="T10" fmla="*/ 56 w 243"/>
                <a:gd name="T11" fmla="*/ 123 h 719"/>
                <a:gd name="T12" fmla="*/ 31 w 243"/>
                <a:gd name="T13" fmla="*/ 145 h 719"/>
                <a:gd name="T14" fmla="*/ 23 w 243"/>
                <a:gd name="T15" fmla="*/ 124 h 719"/>
                <a:gd name="T16" fmla="*/ 56 w 243"/>
                <a:gd name="T17" fmla="*/ 123 h 719"/>
                <a:gd name="T18" fmla="*/ 170 w 243"/>
                <a:gd name="T19" fmla="*/ 123 h 719"/>
                <a:gd name="T20" fmla="*/ 170 w 243"/>
                <a:gd name="T21" fmla="*/ 123 h 719"/>
                <a:gd name="T22" fmla="*/ 127 w 243"/>
                <a:gd name="T23" fmla="*/ 159 h 719"/>
                <a:gd name="T24" fmla="*/ 86 w 243"/>
                <a:gd name="T25" fmla="*/ 123 h 719"/>
                <a:gd name="T26" fmla="*/ 170 w 243"/>
                <a:gd name="T27" fmla="*/ 123 h 719"/>
                <a:gd name="T28" fmla="*/ 222 w 243"/>
                <a:gd name="T29" fmla="*/ 0 h 719"/>
                <a:gd name="T30" fmla="*/ 9 w 243"/>
                <a:gd name="T31" fmla="*/ 67 h 719"/>
                <a:gd name="T32" fmla="*/ 29 w 243"/>
                <a:gd name="T33" fmla="*/ 83 h 719"/>
                <a:gd name="T34" fmla="*/ 0 w 243"/>
                <a:gd name="T35" fmla="*/ 83 h 719"/>
                <a:gd name="T36" fmla="*/ 31 w 243"/>
                <a:gd name="T37" fmla="*/ 147 h 719"/>
                <a:gd name="T38" fmla="*/ 31 w 243"/>
                <a:gd name="T39" fmla="*/ 145 h 719"/>
                <a:gd name="T40" fmla="*/ 56 w 243"/>
                <a:gd name="T41" fmla="*/ 123 h 719"/>
                <a:gd name="T42" fmla="*/ 86 w 243"/>
                <a:gd name="T43" fmla="*/ 123 h 719"/>
                <a:gd name="T44" fmla="*/ 127 w 243"/>
                <a:gd name="T45" fmla="*/ 159 h 719"/>
                <a:gd name="T46" fmla="*/ 170 w 243"/>
                <a:gd name="T47" fmla="*/ 123 h 719"/>
                <a:gd name="T48" fmla="*/ 197 w 243"/>
                <a:gd name="T49" fmla="*/ 122 h 719"/>
                <a:gd name="T50" fmla="*/ 240 w 243"/>
                <a:gd name="T51" fmla="*/ 159 h 719"/>
                <a:gd name="T52" fmla="*/ 243 w 243"/>
                <a:gd name="T53" fmla="*/ 156 h 719"/>
                <a:gd name="T54" fmla="*/ 240 w 243"/>
                <a:gd name="T55" fmla="*/ 159 h 719"/>
                <a:gd name="T56" fmla="*/ 197 w 243"/>
                <a:gd name="T57" fmla="*/ 122 h 719"/>
                <a:gd name="T58" fmla="*/ 236 w 243"/>
                <a:gd name="T59" fmla="*/ 122 h 719"/>
                <a:gd name="T60" fmla="*/ 227 w 243"/>
                <a:gd name="T61" fmla="*/ 78 h 719"/>
                <a:gd name="T62" fmla="*/ 222 w 243"/>
                <a:gd name="T6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719">
                  <a:moveTo>
                    <a:pt x="240" y="718"/>
                  </a:moveTo>
                  <a:cubicBezTo>
                    <a:pt x="240" y="719"/>
                    <a:pt x="240" y="719"/>
                    <a:pt x="240" y="719"/>
                  </a:cubicBezTo>
                  <a:cubicBezTo>
                    <a:pt x="240" y="718"/>
                    <a:pt x="240" y="718"/>
                    <a:pt x="240" y="718"/>
                  </a:cubicBezTo>
                  <a:cubicBezTo>
                    <a:pt x="240" y="718"/>
                    <a:pt x="240" y="718"/>
                    <a:pt x="240" y="718"/>
                  </a:cubicBezTo>
                  <a:moveTo>
                    <a:pt x="56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56" y="123"/>
                    <a:pt x="56" y="123"/>
                    <a:pt x="56" y="123"/>
                  </a:cubicBezTo>
                  <a:moveTo>
                    <a:pt x="170" y="123"/>
                  </a:moveTo>
                  <a:cubicBezTo>
                    <a:pt x="170" y="123"/>
                    <a:pt x="170" y="123"/>
                    <a:pt x="170" y="123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170" y="123"/>
                    <a:pt x="170" y="123"/>
                    <a:pt x="170" y="123"/>
                  </a:cubicBezTo>
                  <a:moveTo>
                    <a:pt x="222" y="0"/>
                  </a:moveTo>
                  <a:cubicBezTo>
                    <a:pt x="134" y="1"/>
                    <a:pt x="41" y="20"/>
                    <a:pt x="9" y="67"/>
                  </a:cubicBezTo>
                  <a:cubicBezTo>
                    <a:pt x="16" y="72"/>
                    <a:pt x="23" y="77"/>
                    <a:pt x="29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5" y="124"/>
                    <a:pt x="31" y="147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70" y="123"/>
                    <a:pt x="170" y="123"/>
                    <a:pt x="170" y="123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240" y="159"/>
                    <a:pt x="240" y="159"/>
                    <a:pt x="240" y="159"/>
                  </a:cubicBezTo>
                  <a:cubicBezTo>
                    <a:pt x="243" y="156"/>
                    <a:pt x="243" y="156"/>
                    <a:pt x="243" y="156"/>
                  </a:cubicBezTo>
                  <a:cubicBezTo>
                    <a:pt x="240" y="159"/>
                    <a:pt x="240" y="159"/>
                    <a:pt x="240" y="159"/>
                  </a:cubicBezTo>
                  <a:cubicBezTo>
                    <a:pt x="197" y="122"/>
                    <a:pt x="197" y="122"/>
                    <a:pt x="197" y="122"/>
                  </a:cubicBezTo>
                  <a:cubicBezTo>
                    <a:pt x="236" y="122"/>
                    <a:pt x="236" y="122"/>
                    <a:pt x="236" y="122"/>
                  </a:cubicBezTo>
                  <a:cubicBezTo>
                    <a:pt x="227" y="78"/>
                    <a:pt x="227" y="78"/>
                    <a:pt x="227" y="78"/>
                  </a:cubicBezTo>
                  <a:cubicBezTo>
                    <a:pt x="222" y="0"/>
                    <a:pt x="222" y="0"/>
                    <a:pt x="222" y="0"/>
                  </a:cubicBezTo>
                </a:path>
              </a:pathLst>
            </a:custGeom>
            <a:solidFill>
              <a:srgbClr val="D6CF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19" name="Freeform 93"/>
            <p:cNvSpPr/>
            <p:nvPr/>
          </p:nvSpPr>
          <p:spPr bwMode="auto">
            <a:xfrm>
              <a:off x="6699251" y="4586288"/>
              <a:ext cx="6350" cy="15875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0 h 5"/>
                <a:gd name="T4" fmla="*/ 0 w 2"/>
                <a:gd name="T5" fmla="*/ 5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A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0" name="Freeform 94"/>
            <p:cNvSpPr>
              <a:spLocks noEditPoints="1"/>
            </p:cNvSpPr>
            <p:nvPr/>
          </p:nvSpPr>
          <p:spPr bwMode="auto">
            <a:xfrm>
              <a:off x="5973763" y="2609850"/>
              <a:ext cx="1423988" cy="1812925"/>
            </a:xfrm>
            <a:custGeom>
              <a:avLst/>
              <a:gdLst>
                <a:gd name="T0" fmla="*/ 230 w 418"/>
                <a:gd name="T1" fmla="*/ 531 h 533"/>
                <a:gd name="T2" fmla="*/ 238 w 418"/>
                <a:gd name="T3" fmla="*/ 517 h 533"/>
                <a:gd name="T4" fmla="*/ 255 w 418"/>
                <a:gd name="T5" fmla="*/ 440 h 533"/>
                <a:gd name="T6" fmla="*/ 252 w 418"/>
                <a:gd name="T7" fmla="*/ 458 h 533"/>
                <a:gd name="T8" fmla="*/ 243 w 418"/>
                <a:gd name="T9" fmla="*/ 487 h 533"/>
                <a:gd name="T10" fmla="*/ 263 w 418"/>
                <a:gd name="T11" fmla="*/ 447 h 533"/>
                <a:gd name="T12" fmla="*/ 286 w 418"/>
                <a:gd name="T13" fmla="*/ 282 h 533"/>
                <a:gd name="T14" fmla="*/ 308 w 418"/>
                <a:gd name="T15" fmla="*/ 321 h 533"/>
                <a:gd name="T16" fmla="*/ 270 w 418"/>
                <a:gd name="T17" fmla="*/ 380 h 533"/>
                <a:gd name="T18" fmla="*/ 289 w 418"/>
                <a:gd name="T19" fmla="*/ 375 h 533"/>
                <a:gd name="T20" fmla="*/ 299 w 418"/>
                <a:gd name="T21" fmla="*/ 350 h 533"/>
                <a:gd name="T22" fmla="*/ 286 w 418"/>
                <a:gd name="T23" fmla="*/ 282 h 533"/>
                <a:gd name="T24" fmla="*/ 322 w 418"/>
                <a:gd name="T25" fmla="*/ 220 h 533"/>
                <a:gd name="T26" fmla="*/ 292 w 418"/>
                <a:gd name="T27" fmla="*/ 216 h 533"/>
                <a:gd name="T28" fmla="*/ 290 w 418"/>
                <a:gd name="T29" fmla="*/ 245 h 533"/>
                <a:gd name="T30" fmla="*/ 322 w 418"/>
                <a:gd name="T31" fmla="*/ 239 h 533"/>
                <a:gd name="T32" fmla="*/ 341 w 418"/>
                <a:gd name="T33" fmla="*/ 234 h 533"/>
                <a:gd name="T34" fmla="*/ 346 w 418"/>
                <a:gd name="T35" fmla="*/ 221 h 533"/>
                <a:gd name="T36" fmla="*/ 279 w 418"/>
                <a:gd name="T37" fmla="*/ 92 h 533"/>
                <a:gd name="T38" fmla="*/ 322 w 418"/>
                <a:gd name="T39" fmla="*/ 56 h 533"/>
                <a:gd name="T40" fmla="*/ 322 w 418"/>
                <a:gd name="T41" fmla="*/ 129 h 533"/>
                <a:gd name="T42" fmla="*/ 394 w 418"/>
                <a:gd name="T43" fmla="*/ 0 h 533"/>
                <a:gd name="T44" fmla="*/ 365 w 418"/>
                <a:gd name="T45" fmla="*/ 1 h 533"/>
                <a:gd name="T46" fmla="*/ 279 w 418"/>
                <a:gd name="T47" fmla="*/ 1 h 533"/>
                <a:gd name="T48" fmla="*/ 251 w 418"/>
                <a:gd name="T49" fmla="*/ 1 h 533"/>
                <a:gd name="T50" fmla="*/ 212 w 418"/>
                <a:gd name="T51" fmla="*/ 35 h 533"/>
                <a:gd name="T52" fmla="*/ 166 w 418"/>
                <a:gd name="T53" fmla="*/ 1 h 533"/>
                <a:gd name="T54" fmla="*/ 96 w 418"/>
                <a:gd name="T55" fmla="*/ 38 h 533"/>
                <a:gd name="T56" fmla="*/ 25 w 418"/>
                <a:gd name="T57" fmla="*/ 2 h 533"/>
                <a:gd name="T58" fmla="*/ 0 w 418"/>
                <a:gd name="T59" fmla="*/ 26 h 533"/>
                <a:gd name="T60" fmla="*/ 12 w 418"/>
                <a:gd name="T61" fmla="*/ 35 h 533"/>
                <a:gd name="T62" fmla="*/ 80 w 418"/>
                <a:gd name="T63" fmla="*/ 45 h 533"/>
                <a:gd name="T64" fmla="*/ 116 w 418"/>
                <a:gd name="T65" fmla="*/ 42 h 533"/>
                <a:gd name="T66" fmla="*/ 195 w 418"/>
                <a:gd name="T67" fmla="*/ 47 h 533"/>
                <a:gd name="T68" fmla="*/ 127 w 418"/>
                <a:gd name="T69" fmla="*/ 62 h 533"/>
                <a:gd name="T70" fmla="*/ 119 w 418"/>
                <a:gd name="T71" fmla="*/ 76 h 533"/>
                <a:gd name="T72" fmla="*/ 114 w 418"/>
                <a:gd name="T73" fmla="*/ 113 h 533"/>
                <a:gd name="T74" fmla="*/ 153 w 418"/>
                <a:gd name="T75" fmla="*/ 102 h 533"/>
                <a:gd name="T76" fmla="*/ 182 w 418"/>
                <a:gd name="T77" fmla="*/ 106 h 533"/>
                <a:gd name="T78" fmla="*/ 177 w 418"/>
                <a:gd name="T79" fmla="*/ 83 h 533"/>
                <a:gd name="T80" fmla="*/ 218 w 418"/>
                <a:gd name="T81" fmla="*/ 55 h 533"/>
                <a:gd name="T82" fmla="*/ 223 w 418"/>
                <a:gd name="T83" fmla="*/ 47 h 533"/>
                <a:gd name="T84" fmla="*/ 308 w 418"/>
                <a:gd name="T85" fmla="*/ 47 h 533"/>
                <a:gd name="T86" fmla="*/ 263 w 418"/>
                <a:gd name="T87" fmla="*/ 82 h 533"/>
                <a:gd name="T88" fmla="*/ 308 w 418"/>
                <a:gd name="T89" fmla="*/ 139 h 533"/>
                <a:gd name="T90" fmla="*/ 291 w 418"/>
                <a:gd name="T91" fmla="*/ 174 h 533"/>
                <a:gd name="T92" fmla="*/ 360 w 418"/>
                <a:gd name="T93" fmla="*/ 180 h 533"/>
                <a:gd name="T94" fmla="*/ 335 w 418"/>
                <a:gd name="T95" fmla="*/ 139 h 533"/>
                <a:gd name="T96" fmla="*/ 386 w 418"/>
                <a:gd name="T97" fmla="*/ 109 h 533"/>
                <a:gd name="T98" fmla="*/ 392 w 418"/>
                <a:gd name="T99" fmla="*/ 92 h 533"/>
                <a:gd name="T100" fmla="*/ 403 w 418"/>
                <a:gd name="T101" fmla="*/ 62 h 533"/>
                <a:gd name="T102" fmla="*/ 335 w 418"/>
                <a:gd name="T103" fmla="*/ 47 h 533"/>
                <a:gd name="T104" fmla="*/ 412 w 418"/>
                <a:gd name="T105" fmla="*/ 39 h 533"/>
                <a:gd name="T106" fmla="*/ 392 w 418"/>
                <a:gd name="T107" fmla="*/ 1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8" h="533">
                  <a:moveTo>
                    <a:pt x="235" y="514"/>
                  </a:moveTo>
                  <a:cubicBezTo>
                    <a:pt x="233" y="520"/>
                    <a:pt x="232" y="525"/>
                    <a:pt x="230" y="531"/>
                  </a:cubicBezTo>
                  <a:cubicBezTo>
                    <a:pt x="232" y="533"/>
                    <a:pt x="232" y="533"/>
                    <a:pt x="232" y="533"/>
                  </a:cubicBezTo>
                  <a:cubicBezTo>
                    <a:pt x="238" y="517"/>
                    <a:pt x="238" y="517"/>
                    <a:pt x="238" y="517"/>
                  </a:cubicBezTo>
                  <a:cubicBezTo>
                    <a:pt x="235" y="514"/>
                    <a:pt x="235" y="514"/>
                    <a:pt x="235" y="514"/>
                  </a:cubicBezTo>
                  <a:moveTo>
                    <a:pt x="255" y="440"/>
                  </a:moveTo>
                  <a:cubicBezTo>
                    <a:pt x="254" y="446"/>
                    <a:pt x="252" y="451"/>
                    <a:pt x="251" y="457"/>
                  </a:cubicBezTo>
                  <a:cubicBezTo>
                    <a:pt x="252" y="458"/>
                    <a:pt x="252" y="458"/>
                    <a:pt x="252" y="458"/>
                  </a:cubicBezTo>
                  <a:cubicBezTo>
                    <a:pt x="250" y="459"/>
                    <a:pt x="250" y="459"/>
                    <a:pt x="250" y="459"/>
                  </a:cubicBezTo>
                  <a:cubicBezTo>
                    <a:pt x="248" y="468"/>
                    <a:pt x="245" y="477"/>
                    <a:pt x="243" y="487"/>
                  </a:cubicBezTo>
                  <a:cubicBezTo>
                    <a:pt x="252" y="479"/>
                    <a:pt x="252" y="479"/>
                    <a:pt x="252" y="479"/>
                  </a:cubicBezTo>
                  <a:cubicBezTo>
                    <a:pt x="263" y="447"/>
                    <a:pt x="263" y="447"/>
                    <a:pt x="263" y="447"/>
                  </a:cubicBezTo>
                  <a:cubicBezTo>
                    <a:pt x="255" y="440"/>
                    <a:pt x="255" y="440"/>
                    <a:pt x="255" y="440"/>
                  </a:cubicBezTo>
                  <a:moveTo>
                    <a:pt x="286" y="282"/>
                  </a:moveTo>
                  <a:cubicBezTo>
                    <a:pt x="286" y="288"/>
                    <a:pt x="285" y="294"/>
                    <a:pt x="284" y="301"/>
                  </a:cubicBezTo>
                  <a:cubicBezTo>
                    <a:pt x="308" y="321"/>
                    <a:pt x="308" y="321"/>
                    <a:pt x="308" y="321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4" y="359"/>
                    <a:pt x="272" y="369"/>
                    <a:pt x="270" y="380"/>
                  </a:cubicBezTo>
                  <a:cubicBezTo>
                    <a:pt x="284" y="392"/>
                    <a:pt x="284" y="392"/>
                    <a:pt x="284" y="392"/>
                  </a:cubicBezTo>
                  <a:cubicBezTo>
                    <a:pt x="289" y="375"/>
                    <a:pt x="289" y="375"/>
                    <a:pt x="289" y="375"/>
                  </a:cubicBezTo>
                  <a:cubicBezTo>
                    <a:pt x="279" y="367"/>
                    <a:pt x="279" y="367"/>
                    <a:pt x="279" y="367"/>
                  </a:cubicBezTo>
                  <a:cubicBezTo>
                    <a:pt x="299" y="350"/>
                    <a:pt x="299" y="350"/>
                    <a:pt x="299" y="350"/>
                  </a:cubicBezTo>
                  <a:cubicBezTo>
                    <a:pt x="315" y="306"/>
                    <a:pt x="315" y="306"/>
                    <a:pt x="315" y="306"/>
                  </a:cubicBezTo>
                  <a:cubicBezTo>
                    <a:pt x="286" y="282"/>
                    <a:pt x="286" y="282"/>
                    <a:pt x="286" y="282"/>
                  </a:cubicBezTo>
                  <a:moveTo>
                    <a:pt x="357" y="191"/>
                  </a:moveTo>
                  <a:cubicBezTo>
                    <a:pt x="322" y="220"/>
                    <a:pt x="322" y="220"/>
                    <a:pt x="322" y="220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201"/>
                    <a:pt x="292" y="208"/>
                    <a:pt x="292" y="216"/>
                  </a:cubicBezTo>
                  <a:cubicBezTo>
                    <a:pt x="308" y="230"/>
                    <a:pt x="308" y="230"/>
                    <a:pt x="308" y="230"/>
                  </a:cubicBezTo>
                  <a:cubicBezTo>
                    <a:pt x="290" y="245"/>
                    <a:pt x="290" y="245"/>
                    <a:pt x="290" y="245"/>
                  </a:cubicBezTo>
                  <a:cubicBezTo>
                    <a:pt x="290" y="252"/>
                    <a:pt x="289" y="260"/>
                    <a:pt x="288" y="267"/>
                  </a:cubicBezTo>
                  <a:cubicBezTo>
                    <a:pt x="322" y="239"/>
                    <a:pt x="322" y="239"/>
                    <a:pt x="322" y="23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1" y="234"/>
                    <a:pt x="341" y="234"/>
                    <a:pt x="341" y="234"/>
                  </a:cubicBezTo>
                  <a:cubicBezTo>
                    <a:pt x="335" y="230"/>
                    <a:pt x="335" y="230"/>
                    <a:pt x="335" y="230"/>
                  </a:cubicBezTo>
                  <a:cubicBezTo>
                    <a:pt x="346" y="221"/>
                    <a:pt x="346" y="221"/>
                    <a:pt x="346" y="221"/>
                  </a:cubicBezTo>
                  <a:cubicBezTo>
                    <a:pt x="357" y="191"/>
                    <a:pt x="357" y="191"/>
                    <a:pt x="357" y="191"/>
                  </a:cubicBezTo>
                  <a:moveTo>
                    <a:pt x="279" y="92"/>
                  </a:moveTo>
                  <a:cubicBezTo>
                    <a:pt x="279" y="92"/>
                    <a:pt x="279" y="92"/>
                    <a:pt x="279" y="92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65" y="92"/>
                    <a:pt x="365" y="92"/>
                    <a:pt x="365" y="92"/>
                  </a:cubicBezTo>
                  <a:cubicBezTo>
                    <a:pt x="322" y="129"/>
                    <a:pt x="322" y="129"/>
                    <a:pt x="322" y="129"/>
                  </a:cubicBezTo>
                  <a:cubicBezTo>
                    <a:pt x="279" y="92"/>
                    <a:pt x="279" y="92"/>
                    <a:pt x="279" y="92"/>
                  </a:cubicBezTo>
                  <a:moveTo>
                    <a:pt x="394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22" y="38"/>
                    <a:pt x="322" y="38"/>
                    <a:pt x="322" y="38"/>
                  </a:cubicBezTo>
                  <a:cubicBezTo>
                    <a:pt x="279" y="1"/>
                    <a:pt x="279" y="1"/>
                    <a:pt x="279" y="1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2" y="1"/>
                    <a:pt x="252" y="1"/>
                    <a:pt x="252" y="1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8"/>
                    <a:pt x="5" y="30"/>
                    <a:pt x="8" y="31"/>
                  </a:cubicBezTo>
                  <a:cubicBezTo>
                    <a:pt x="9" y="32"/>
                    <a:pt x="10" y="34"/>
                    <a:pt x="12" y="35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1" y="43"/>
                    <a:pt x="100" y="42"/>
                    <a:pt x="109" y="42"/>
                  </a:cubicBezTo>
                  <a:cubicBezTo>
                    <a:pt x="111" y="42"/>
                    <a:pt x="114" y="42"/>
                    <a:pt x="116" y="42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6"/>
                    <a:pt x="123" y="70"/>
                    <a:pt x="120" y="74"/>
                  </a:cubicBezTo>
                  <a:cubicBezTo>
                    <a:pt x="120" y="74"/>
                    <a:pt x="119" y="75"/>
                    <a:pt x="119" y="76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6" y="119"/>
                    <a:pt x="118" y="124"/>
                    <a:pt x="121" y="129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7" y="124"/>
                    <a:pt x="185" y="115"/>
                    <a:pt x="182" y="106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68"/>
                    <a:pt x="182" y="57"/>
                    <a:pt x="209" y="55"/>
                  </a:cubicBezTo>
                  <a:cubicBezTo>
                    <a:pt x="212" y="55"/>
                    <a:pt x="215" y="55"/>
                    <a:pt x="218" y="55"/>
                  </a:cubicBezTo>
                  <a:cubicBezTo>
                    <a:pt x="223" y="55"/>
                    <a:pt x="228" y="55"/>
                    <a:pt x="233" y="56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65" y="11"/>
                    <a:pt x="265" y="11"/>
                    <a:pt x="265" y="11"/>
                  </a:cubicBezTo>
                  <a:cubicBezTo>
                    <a:pt x="308" y="47"/>
                    <a:pt x="308" y="47"/>
                    <a:pt x="308" y="47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9" y="90"/>
                    <a:pt x="275" y="100"/>
                    <a:pt x="280" y="114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89" y="155"/>
                    <a:pt x="289" y="155"/>
                    <a:pt x="289" y="155"/>
                  </a:cubicBezTo>
                  <a:cubicBezTo>
                    <a:pt x="290" y="161"/>
                    <a:pt x="290" y="167"/>
                    <a:pt x="291" y="174"/>
                  </a:cubicBezTo>
                  <a:cubicBezTo>
                    <a:pt x="322" y="147"/>
                    <a:pt x="322" y="147"/>
                    <a:pt x="322" y="147"/>
                  </a:cubicBezTo>
                  <a:cubicBezTo>
                    <a:pt x="360" y="180"/>
                    <a:pt x="360" y="180"/>
                    <a:pt x="360" y="180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35" y="139"/>
                    <a:pt x="335" y="139"/>
                    <a:pt x="335" y="139"/>
                  </a:cubicBezTo>
                  <a:cubicBezTo>
                    <a:pt x="378" y="102"/>
                    <a:pt x="378" y="102"/>
                    <a:pt x="378" y="102"/>
                  </a:cubicBezTo>
                  <a:cubicBezTo>
                    <a:pt x="386" y="109"/>
                    <a:pt x="386" y="109"/>
                    <a:pt x="386" y="109"/>
                  </a:cubicBezTo>
                  <a:cubicBezTo>
                    <a:pt x="392" y="93"/>
                    <a:pt x="392" y="93"/>
                    <a:pt x="392" y="93"/>
                  </a:cubicBezTo>
                  <a:cubicBezTo>
                    <a:pt x="392" y="92"/>
                    <a:pt x="392" y="92"/>
                    <a:pt x="392" y="92"/>
                  </a:cubicBezTo>
                  <a:cubicBezTo>
                    <a:pt x="393" y="92"/>
                    <a:pt x="393" y="92"/>
                    <a:pt x="393" y="92"/>
                  </a:cubicBezTo>
                  <a:cubicBezTo>
                    <a:pt x="403" y="62"/>
                    <a:pt x="403" y="62"/>
                    <a:pt x="403" y="62"/>
                  </a:cubicBezTo>
                  <a:cubicBezTo>
                    <a:pt x="378" y="84"/>
                    <a:pt x="378" y="84"/>
                    <a:pt x="378" y="84"/>
                  </a:cubicBezTo>
                  <a:cubicBezTo>
                    <a:pt x="335" y="47"/>
                    <a:pt x="335" y="47"/>
                    <a:pt x="335" y="47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8" y="23"/>
                    <a:pt x="418" y="23"/>
                    <a:pt x="418" y="23"/>
                  </a:cubicBezTo>
                  <a:cubicBezTo>
                    <a:pt x="392" y="1"/>
                    <a:pt x="392" y="1"/>
                    <a:pt x="392" y="1"/>
                  </a:cubicBezTo>
                  <a:cubicBezTo>
                    <a:pt x="394" y="0"/>
                    <a:pt x="394" y="0"/>
                    <a:pt x="394" y="0"/>
                  </a:cubicBezTo>
                </a:path>
              </a:pathLst>
            </a:custGeom>
            <a:solidFill>
              <a:srgbClr val="D5B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1" name="Freeform 95"/>
            <p:cNvSpPr/>
            <p:nvPr/>
          </p:nvSpPr>
          <p:spPr bwMode="auto">
            <a:xfrm>
              <a:off x="6532563" y="3103563"/>
              <a:ext cx="80963" cy="66675"/>
            </a:xfrm>
            <a:custGeom>
              <a:avLst/>
              <a:gdLst>
                <a:gd name="T0" fmla="*/ 24 w 24"/>
                <a:gd name="T1" fmla="*/ 0 h 20"/>
                <a:gd name="T2" fmla="*/ 0 w 24"/>
                <a:gd name="T3" fmla="*/ 20 h 20"/>
                <a:gd name="T4" fmla="*/ 2 w 24"/>
                <a:gd name="T5" fmla="*/ 20 h 20"/>
                <a:gd name="T6" fmla="*/ 23 w 24"/>
                <a:gd name="T7" fmla="*/ 4 h 20"/>
                <a:gd name="T8" fmla="*/ 24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4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10" y="20"/>
                    <a:pt x="17" y="15"/>
                    <a:pt x="23" y="4"/>
                  </a:cubicBezTo>
                  <a:cubicBezTo>
                    <a:pt x="23" y="2"/>
                    <a:pt x="23" y="1"/>
                    <a:pt x="24" y="0"/>
                  </a:cubicBezTo>
                </a:path>
              </a:pathLst>
            </a:custGeom>
            <a:solidFill>
              <a:srgbClr val="D5B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2" name="Freeform 96"/>
            <p:cNvSpPr/>
            <p:nvPr/>
          </p:nvSpPr>
          <p:spPr bwMode="auto">
            <a:xfrm>
              <a:off x="6702426" y="4416425"/>
              <a:ext cx="61913" cy="169863"/>
            </a:xfrm>
            <a:custGeom>
              <a:avLst/>
              <a:gdLst>
                <a:gd name="T0" fmla="*/ 16 w 18"/>
                <a:gd name="T1" fmla="*/ 0 h 50"/>
                <a:gd name="T2" fmla="*/ 0 w 18"/>
                <a:gd name="T3" fmla="*/ 50 h 50"/>
                <a:gd name="T4" fmla="*/ 1 w 18"/>
                <a:gd name="T5" fmla="*/ 50 h 50"/>
                <a:gd name="T6" fmla="*/ 18 w 18"/>
                <a:gd name="T7" fmla="*/ 2 h 50"/>
                <a:gd name="T8" fmla="*/ 16 w 1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0">
                  <a:moveTo>
                    <a:pt x="16" y="0"/>
                  </a:moveTo>
                  <a:cubicBezTo>
                    <a:pt x="11" y="16"/>
                    <a:pt x="6" y="33"/>
                    <a:pt x="0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3" name="Freeform 97"/>
            <p:cNvSpPr/>
            <p:nvPr/>
          </p:nvSpPr>
          <p:spPr bwMode="auto">
            <a:xfrm>
              <a:off x="6773863" y="4238625"/>
              <a:ext cx="58738" cy="130175"/>
            </a:xfrm>
            <a:custGeom>
              <a:avLst/>
              <a:gdLst>
                <a:gd name="T0" fmla="*/ 17 w 17"/>
                <a:gd name="T1" fmla="*/ 0 h 38"/>
                <a:gd name="T2" fmla="*/ 8 w 17"/>
                <a:gd name="T3" fmla="*/ 8 h 38"/>
                <a:gd name="T4" fmla="*/ 0 w 17"/>
                <a:gd name="T5" fmla="*/ 35 h 38"/>
                <a:gd name="T6" fmla="*/ 3 w 17"/>
                <a:gd name="T7" fmla="*/ 38 h 38"/>
                <a:gd name="T8" fmla="*/ 17 w 1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8">
                  <a:moveTo>
                    <a:pt x="17" y="0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5" y="17"/>
                    <a:pt x="3" y="26"/>
                    <a:pt x="0" y="35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4" name="Freeform 98"/>
            <p:cNvSpPr/>
            <p:nvPr/>
          </p:nvSpPr>
          <p:spPr bwMode="auto">
            <a:xfrm>
              <a:off x="6824663" y="4164013"/>
              <a:ext cx="7938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5" name="Freeform 99"/>
            <p:cNvSpPr/>
            <p:nvPr/>
          </p:nvSpPr>
          <p:spPr bwMode="auto">
            <a:xfrm>
              <a:off x="6842126" y="3902075"/>
              <a:ext cx="98425" cy="228600"/>
            </a:xfrm>
            <a:custGeom>
              <a:avLst/>
              <a:gdLst>
                <a:gd name="T0" fmla="*/ 15 w 29"/>
                <a:gd name="T1" fmla="*/ 0 h 67"/>
                <a:gd name="T2" fmla="*/ 0 w 29"/>
                <a:gd name="T3" fmla="*/ 60 h 67"/>
                <a:gd name="T4" fmla="*/ 8 w 29"/>
                <a:gd name="T5" fmla="*/ 67 h 67"/>
                <a:gd name="T6" fmla="*/ 29 w 29"/>
                <a:gd name="T7" fmla="*/ 12 h 67"/>
                <a:gd name="T8" fmla="*/ 15 w 29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7">
                  <a:moveTo>
                    <a:pt x="15" y="0"/>
                  </a:moveTo>
                  <a:cubicBezTo>
                    <a:pt x="10" y="19"/>
                    <a:pt x="6" y="39"/>
                    <a:pt x="0" y="6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6" name="Freeform 100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43 w 43"/>
                <a:gd name="T1" fmla="*/ 0 h 53"/>
                <a:gd name="T2" fmla="*/ 0 w 43"/>
                <a:gd name="T3" fmla="*/ 36 h 53"/>
                <a:gd name="T4" fmla="*/ 22 w 43"/>
                <a:gd name="T5" fmla="*/ 53 h 53"/>
                <a:gd name="T6" fmla="*/ 43 w 4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43" y="0"/>
                  </a:moveTo>
                  <a:lnTo>
                    <a:pt x="0" y="36"/>
                  </a:lnTo>
                  <a:lnTo>
                    <a:pt x="22" y="5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7" name="Freeform 101"/>
            <p:cNvSpPr/>
            <p:nvPr/>
          </p:nvSpPr>
          <p:spPr bwMode="auto">
            <a:xfrm>
              <a:off x="6923088" y="3800475"/>
              <a:ext cx="68263" cy="84138"/>
            </a:xfrm>
            <a:custGeom>
              <a:avLst/>
              <a:gdLst>
                <a:gd name="T0" fmla="*/ 43 w 43"/>
                <a:gd name="T1" fmla="*/ 0 h 53"/>
                <a:gd name="T2" fmla="*/ 0 w 43"/>
                <a:gd name="T3" fmla="*/ 36 h 53"/>
                <a:gd name="T4" fmla="*/ 22 w 43"/>
                <a:gd name="T5" fmla="*/ 53 h 53"/>
                <a:gd name="T6" fmla="*/ 43 w 43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3">
                  <a:moveTo>
                    <a:pt x="43" y="0"/>
                  </a:moveTo>
                  <a:lnTo>
                    <a:pt x="0" y="36"/>
                  </a:lnTo>
                  <a:lnTo>
                    <a:pt x="22" y="53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8" name="Freeform 102"/>
            <p:cNvSpPr/>
            <p:nvPr/>
          </p:nvSpPr>
          <p:spPr bwMode="auto">
            <a:xfrm>
              <a:off x="6913563" y="3633788"/>
              <a:ext cx="109538" cy="163513"/>
            </a:xfrm>
            <a:custGeom>
              <a:avLst/>
              <a:gdLst>
                <a:gd name="T0" fmla="*/ 8 w 32"/>
                <a:gd name="T1" fmla="*/ 0 h 48"/>
                <a:gd name="T2" fmla="*/ 0 w 32"/>
                <a:gd name="T3" fmla="*/ 48 h 48"/>
                <a:gd name="T4" fmla="*/ 32 w 32"/>
                <a:gd name="T5" fmla="*/ 20 h 48"/>
                <a:gd name="T6" fmla="*/ 8 w 3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8">
                  <a:moveTo>
                    <a:pt x="8" y="0"/>
                  </a:moveTo>
                  <a:cubicBezTo>
                    <a:pt x="6" y="15"/>
                    <a:pt x="3" y="31"/>
                    <a:pt x="0" y="4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29" name="Freeform 103"/>
            <p:cNvSpPr/>
            <p:nvPr/>
          </p:nvSpPr>
          <p:spPr bwMode="auto">
            <a:xfrm>
              <a:off x="6946901" y="3422650"/>
              <a:ext cx="168275" cy="228600"/>
            </a:xfrm>
            <a:custGeom>
              <a:avLst/>
              <a:gdLst>
                <a:gd name="T0" fmla="*/ 36 w 49"/>
                <a:gd name="T1" fmla="*/ 0 h 67"/>
                <a:gd name="T2" fmla="*/ 2 w 49"/>
                <a:gd name="T3" fmla="*/ 28 h 67"/>
                <a:gd name="T4" fmla="*/ 0 w 49"/>
                <a:gd name="T5" fmla="*/ 43 h 67"/>
                <a:gd name="T6" fmla="*/ 29 w 49"/>
                <a:gd name="T7" fmla="*/ 67 h 67"/>
                <a:gd name="T8" fmla="*/ 49 w 49"/>
                <a:gd name="T9" fmla="*/ 11 h 67"/>
                <a:gd name="T10" fmla="*/ 36 w 49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7">
                  <a:moveTo>
                    <a:pt x="36" y="0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33"/>
                    <a:pt x="1" y="38"/>
                    <a:pt x="0" y="43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0" name="Freeform 104"/>
            <p:cNvSpPr/>
            <p:nvPr/>
          </p:nvSpPr>
          <p:spPr bwMode="auto">
            <a:xfrm>
              <a:off x="6961188" y="3344863"/>
              <a:ext cx="61913" cy="98425"/>
            </a:xfrm>
            <a:custGeom>
              <a:avLst/>
              <a:gdLst>
                <a:gd name="T0" fmla="*/ 2 w 18"/>
                <a:gd name="T1" fmla="*/ 0 h 29"/>
                <a:gd name="T2" fmla="*/ 0 w 18"/>
                <a:gd name="T3" fmla="*/ 29 h 29"/>
                <a:gd name="T4" fmla="*/ 18 w 18"/>
                <a:gd name="T5" fmla="*/ 14 h 29"/>
                <a:gd name="T6" fmla="*/ 2 w 1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9">
                  <a:moveTo>
                    <a:pt x="2" y="0"/>
                  </a:moveTo>
                  <a:cubicBezTo>
                    <a:pt x="1" y="9"/>
                    <a:pt x="1" y="19"/>
                    <a:pt x="0" y="29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1" name="Freeform 105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23 w 23"/>
                <a:gd name="T1" fmla="*/ 0 h 28"/>
                <a:gd name="T2" fmla="*/ 0 w 23"/>
                <a:gd name="T3" fmla="*/ 20 h 28"/>
                <a:gd name="T4" fmla="*/ 12 w 23"/>
                <a:gd name="T5" fmla="*/ 28 h 28"/>
                <a:gd name="T6" fmla="*/ 23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23" y="0"/>
                  </a:moveTo>
                  <a:lnTo>
                    <a:pt x="0" y="20"/>
                  </a:lnTo>
                  <a:lnTo>
                    <a:pt x="12" y="2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2" name="Freeform 106"/>
            <p:cNvSpPr/>
            <p:nvPr/>
          </p:nvSpPr>
          <p:spPr bwMode="auto">
            <a:xfrm>
              <a:off x="7115176" y="3360738"/>
              <a:ext cx="36513" cy="44450"/>
            </a:xfrm>
            <a:custGeom>
              <a:avLst/>
              <a:gdLst>
                <a:gd name="T0" fmla="*/ 23 w 23"/>
                <a:gd name="T1" fmla="*/ 0 h 28"/>
                <a:gd name="T2" fmla="*/ 0 w 23"/>
                <a:gd name="T3" fmla="*/ 20 h 28"/>
                <a:gd name="T4" fmla="*/ 12 w 23"/>
                <a:gd name="T5" fmla="*/ 28 h 28"/>
                <a:gd name="T6" fmla="*/ 23 w 23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8">
                  <a:moveTo>
                    <a:pt x="23" y="0"/>
                  </a:moveTo>
                  <a:lnTo>
                    <a:pt x="0" y="20"/>
                  </a:lnTo>
                  <a:lnTo>
                    <a:pt x="12" y="2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3" name="Freeform 107"/>
            <p:cNvSpPr/>
            <p:nvPr/>
          </p:nvSpPr>
          <p:spPr bwMode="auto">
            <a:xfrm>
              <a:off x="6964363" y="3109913"/>
              <a:ext cx="234950" cy="247650"/>
            </a:xfrm>
            <a:custGeom>
              <a:avLst/>
              <a:gdLst>
                <a:gd name="T0" fmla="*/ 31 w 69"/>
                <a:gd name="T1" fmla="*/ 0 h 73"/>
                <a:gd name="T2" fmla="*/ 0 w 69"/>
                <a:gd name="T3" fmla="*/ 27 h 73"/>
                <a:gd name="T4" fmla="*/ 1 w 69"/>
                <a:gd name="T5" fmla="*/ 48 h 73"/>
                <a:gd name="T6" fmla="*/ 31 w 69"/>
                <a:gd name="T7" fmla="*/ 73 h 73"/>
                <a:gd name="T8" fmla="*/ 66 w 69"/>
                <a:gd name="T9" fmla="*/ 44 h 73"/>
                <a:gd name="T10" fmla="*/ 69 w 69"/>
                <a:gd name="T11" fmla="*/ 33 h 73"/>
                <a:gd name="T12" fmla="*/ 31 w 69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3">
                  <a:moveTo>
                    <a:pt x="3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33"/>
                    <a:pt x="1" y="40"/>
                    <a:pt x="1" y="48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4" name="Freeform 108"/>
            <p:cNvSpPr/>
            <p:nvPr/>
          </p:nvSpPr>
          <p:spPr bwMode="auto">
            <a:xfrm>
              <a:off x="6386513" y="2955925"/>
              <a:ext cx="231775" cy="214313"/>
            </a:xfrm>
            <a:custGeom>
              <a:avLst/>
              <a:gdLst>
                <a:gd name="T0" fmla="*/ 32 w 68"/>
                <a:gd name="T1" fmla="*/ 0 h 63"/>
                <a:gd name="T2" fmla="*/ 0 w 68"/>
                <a:gd name="T3" fmla="*/ 27 h 63"/>
                <a:gd name="T4" fmla="*/ 22 w 68"/>
                <a:gd name="T5" fmla="*/ 51 h 63"/>
                <a:gd name="T6" fmla="*/ 43 w 68"/>
                <a:gd name="T7" fmla="*/ 63 h 63"/>
                <a:gd name="T8" fmla="*/ 67 w 68"/>
                <a:gd name="T9" fmla="*/ 43 h 63"/>
                <a:gd name="T10" fmla="*/ 67 w 68"/>
                <a:gd name="T11" fmla="*/ 30 h 63"/>
                <a:gd name="T12" fmla="*/ 32 w 6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32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5" y="38"/>
                    <a:pt x="13" y="47"/>
                    <a:pt x="22" y="51"/>
                  </a:cubicBezTo>
                  <a:cubicBezTo>
                    <a:pt x="28" y="58"/>
                    <a:pt x="36" y="62"/>
                    <a:pt x="43" y="6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39"/>
                    <a:pt x="68" y="35"/>
                    <a:pt x="67" y="3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5" name="Freeform 109"/>
            <p:cNvSpPr/>
            <p:nvPr/>
          </p:nvSpPr>
          <p:spPr bwMode="auto">
            <a:xfrm>
              <a:off x="6927851" y="2997200"/>
              <a:ext cx="95250" cy="139700"/>
            </a:xfrm>
            <a:custGeom>
              <a:avLst/>
              <a:gdLst>
                <a:gd name="T0" fmla="*/ 0 w 28"/>
                <a:gd name="T1" fmla="*/ 0 h 41"/>
                <a:gd name="T2" fmla="*/ 9 w 28"/>
                <a:gd name="T3" fmla="*/ 41 h 41"/>
                <a:gd name="T4" fmla="*/ 28 w 28"/>
                <a:gd name="T5" fmla="*/ 25 h 41"/>
                <a:gd name="T6" fmla="*/ 0 w 28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1">
                  <a:moveTo>
                    <a:pt x="0" y="0"/>
                  </a:moveTo>
                  <a:cubicBezTo>
                    <a:pt x="4" y="12"/>
                    <a:pt x="7" y="25"/>
                    <a:pt x="9" y="41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6" name="Freeform 110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92 w 109"/>
                <a:gd name="T1" fmla="*/ 0 h 135"/>
                <a:gd name="T2" fmla="*/ 0 w 109"/>
                <a:gd name="T3" fmla="*/ 80 h 135"/>
                <a:gd name="T4" fmla="*/ 66 w 109"/>
                <a:gd name="T5" fmla="*/ 135 h 135"/>
                <a:gd name="T6" fmla="*/ 109 w 109"/>
                <a:gd name="T7" fmla="*/ 15 h 135"/>
                <a:gd name="T8" fmla="*/ 92 w 109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92" y="0"/>
                  </a:moveTo>
                  <a:lnTo>
                    <a:pt x="0" y="80"/>
                  </a:ln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7" name="Freeform 111"/>
            <p:cNvSpPr/>
            <p:nvPr/>
          </p:nvSpPr>
          <p:spPr bwMode="auto">
            <a:xfrm>
              <a:off x="7115176" y="2955925"/>
              <a:ext cx="173038" cy="214313"/>
            </a:xfrm>
            <a:custGeom>
              <a:avLst/>
              <a:gdLst>
                <a:gd name="T0" fmla="*/ 92 w 109"/>
                <a:gd name="T1" fmla="*/ 0 h 135"/>
                <a:gd name="T2" fmla="*/ 0 w 109"/>
                <a:gd name="T3" fmla="*/ 80 h 135"/>
                <a:gd name="T4" fmla="*/ 66 w 109"/>
                <a:gd name="T5" fmla="*/ 135 h 135"/>
                <a:gd name="T6" fmla="*/ 109 w 109"/>
                <a:gd name="T7" fmla="*/ 15 h 135"/>
                <a:gd name="T8" fmla="*/ 92 w 109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5">
                  <a:moveTo>
                    <a:pt x="92" y="0"/>
                  </a:moveTo>
                  <a:lnTo>
                    <a:pt x="0" y="80"/>
                  </a:lnTo>
                  <a:lnTo>
                    <a:pt x="66" y="135"/>
                  </a:lnTo>
                  <a:lnTo>
                    <a:pt x="109" y="15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8" name="Freeform 112"/>
            <p:cNvSpPr/>
            <p:nvPr/>
          </p:nvSpPr>
          <p:spPr bwMode="auto">
            <a:xfrm>
              <a:off x="6351588" y="2868613"/>
              <a:ext cx="95250" cy="125413"/>
            </a:xfrm>
            <a:custGeom>
              <a:avLst/>
              <a:gdLst>
                <a:gd name="T0" fmla="*/ 8 w 28"/>
                <a:gd name="T1" fmla="*/ 0 h 37"/>
                <a:gd name="T2" fmla="*/ 3 w 28"/>
                <a:gd name="T3" fmla="*/ 37 h 37"/>
                <a:gd name="T4" fmla="*/ 28 w 28"/>
                <a:gd name="T5" fmla="*/ 16 h 37"/>
                <a:gd name="T6" fmla="*/ 8 w 2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8" y="0"/>
                  </a:moveTo>
                  <a:cubicBezTo>
                    <a:pt x="1" y="11"/>
                    <a:pt x="0" y="25"/>
                    <a:pt x="3" y="3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39" name="Freeform 113"/>
            <p:cNvSpPr/>
            <p:nvPr/>
          </p:nvSpPr>
          <p:spPr bwMode="auto">
            <a:xfrm>
              <a:off x="6538913" y="2892425"/>
              <a:ext cx="55563" cy="77788"/>
            </a:xfrm>
            <a:custGeom>
              <a:avLst/>
              <a:gdLst>
                <a:gd name="T0" fmla="*/ 11 w 16"/>
                <a:gd name="T1" fmla="*/ 0 h 23"/>
                <a:gd name="T2" fmla="*/ 0 w 16"/>
                <a:gd name="T3" fmla="*/ 9 h 23"/>
                <a:gd name="T4" fmla="*/ 16 w 16"/>
                <a:gd name="T5" fmla="*/ 23 h 23"/>
                <a:gd name="T6" fmla="*/ 11 w 1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3">
                  <a:moveTo>
                    <a:pt x="11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4" y="15"/>
                    <a:pt x="12" y="7"/>
                    <a:pt x="11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0" name="Freeform 114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0 h 156"/>
                <a:gd name="T2" fmla="*/ 0 w 185"/>
                <a:gd name="T3" fmla="*/ 77 h 156"/>
                <a:gd name="T4" fmla="*/ 93 w 185"/>
                <a:gd name="T5" fmla="*/ 156 h 156"/>
                <a:gd name="T6" fmla="*/ 185 w 185"/>
                <a:gd name="T7" fmla="*/ 77 h 156"/>
                <a:gd name="T8" fmla="*/ 93 w 18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0"/>
                  </a:moveTo>
                  <a:lnTo>
                    <a:pt x="0" y="77"/>
                  </a:lnTo>
                  <a:lnTo>
                    <a:pt x="93" y="156"/>
                  </a:lnTo>
                  <a:lnTo>
                    <a:pt x="185" y="77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1" name="Freeform 115"/>
            <p:cNvSpPr/>
            <p:nvPr/>
          </p:nvSpPr>
          <p:spPr bwMode="auto">
            <a:xfrm>
              <a:off x="6923088" y="2800350"/>
              <a:ext cx="293688" cy="247650"/>
            </a:xfrm>
            <a:custGeom>
              <a:avLst/>
              <a:gdLst>
                <a:gd name="T0" fmla="*/ 93 w 185"/>
                <a:gd name="T1" fmla="*/ 0 h 156"/>
                <a:gd name="T2" fmla="*/ 0 w 185"/>
                <a:gd name="T3" fmla="*/ 77 h 156"/>
                <a:gd name="T4" fmla="*/ 93 w 185"/>
                <a:gd name="T5" fmla="*/ 156 h 156"/>
                <a:gd name="T6" fmla="*/ 185 w 185"/>
                <a:gd name="T7" fmla="*/ 77 h 156"/>
                <a:gd name="T8" fmla="*/ 93 w 18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6">
                  <a:moveTo>
                    <a:pt x="93" y="0"/>
                  </a:moveTo>
                  <a:lnTo>
                    <a:pt x="0" y="77"/>
                  </a:lnTo>
                  <a:lnTo>
                    <a:pt x="93" y="156"/>
                  </a:lnTo>
                  <a:lnTo>
                    <a:pt x="185" y="77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2" name="Freeform 116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3" name="Freeform 117"/>
            <p:cNvSpPr/>
            <p:nvPr/>
          </p:nvSpPr>
          <p:spPr bwMode="auto">
            <a:xfrm>
              <a:off x="7308851" y="2922588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4" name="Freeform 118"/>
            <p:cNvSpPr/>
            <p:nvPr/>
          </p:nvSpPr>
          <p:spPr bwMode="auto">
            <a:xfrm>
              <a:off x="6015038" y="2647950"/>
              <a:ext cx="231775" cy="128588"/>
            </a:xfrm>
            <a:custGeom>
              <a:avLst/>
              <a:gdLst>
                <a:gd name="T0" fmla="*/ 28 w 68"/>
                <a:gd name="T1" fmla="*/ 0 h 38"/>
                <a:gd name="T2" fmla="*/ 0 w 68"/>
                <a:gd name="T3" fmla="*/ 24 h 38"/>
                <a:gd name="T4" fmla="*/ 39 w 68"/>
                <a:gd name="T5" fmla="*/ 38 h 38"/>
                <a:gd name="T6" fmla="*/ 56 w 68"/>
                <a:gd name="T7" fmla="*/ 36 h 38"/>
                <a:gd name="T8" fmla="*/ 68 w 68"/>
                <a:gd name="T9" fmla="*/ 34 h 38"/>
                <a:gd name="T10" fmla="*/ 28 w 68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38">
                  <a:moveTo>
                    <a:pt x="2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9" y="32"/>
                    <a:pt x="22" y="38"/>
                    <a:pt x="39" y="38"/>
                  </a:cubicBezTo>
                  <a:cubicBezTo>
                    <a:pt x="44" y="38"/>
                    <a:pt x="50" y="37"/>
                    <a:pt x="56" y="36"/>
                  </a:cubicBezTo>
                  <a:cubicBezTo>
                    <a:pt x="60" y="35"/>
                    <a:pt x="64" y="34"/>
                    <a:pt x="68" y="34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5" name="Freeform 119"/>
            <p:cNvSpPr/>
            <p:nvPr/>
          </p:nvSpPr>
          <p:spPr bwMode="auto">
            <a:xfrm>
              <a:off x="6369051" y="2647950"/>
              <a:ext cx="268288" cy="247650"/>
            </a:xfrm>
            <a:custGeom>
              <a:avLst/>
              <a:gdLst>
                <a:gd name="T0" fmla="*/ 37 w 79"/>
                <a:gd name="T1" fmla="*/ 0 h 73"/>
                <a:gd name="T2" fmla="*/ 0 w 79"/>
                <a:gd name="T3" fmla="*/ 31 h 73"/>
                <a:gd name="T4" fmla="*/ 13 w 79"/>
                <a:gd name="T5" fmla="*/ 34 h 73"/>
                <a:gd name="T6" fmla="*/ 11 w 79"/>
                <a:gd name="T7" fmla="*/ 51 h 73"/>
                <a:gd name="T8" fmla="*/ 37 w 79"/>
                <a:gd name="T9" fmla="*/ 73 h 73"/>
                <a:gd name="T10" fmla="*/ 79 w 79"/>
                <a:gd name="T11" fmla="*/ 36 h 73"/>
                <a:gd name="T12" fmla="*/ 37 w 79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3">
                  <a:moveTo>
                    <a:pt x="37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10" y="32"/>
                    <a:pt x="13" y="34"/>
                  </a:cubicBezTo>
                  <a:cubicBezTo>
                    <a:pt x="16" y="38"/>
                    <a:pt x="15" y="44"/>
                    <a:pt x="11" y="51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6" name="Freeform 120"/>
            <p:cNvSpPr/>
            <p:nvPr/>
          </p:nvSpPr>
          <p:spPr bwMode="auto">
            <a:xfrm>
              <a:off x="6732588" y="2647950"/>
              <a:ext cx="290513" cy="247650"/>
            </a:xfrm>
            <a:custGeom>
              <a:avLst/>
              <a:gdLst>
                <a:gd name="T0" fmla="*/ 42 w 85"/>
                <a:gd name="T1" fmla="*/ 0 h 73"/>
                <a:gd name="T2" fmla="*/ 0 w 85"/>
                <a:gd name="T3" fmla="*/ 36 h 73"/>
                <a:gd name="T4" fmla="*/ 10 w 85"/>
                <a:gd name="T5" fmla="*/ 45 h 73"/>
                <a:gd name="T6" fmla="*/ 18 w 85"/>
                <a:gd name="T7" fmla="*/ 46 h 73"/>
                <a:gd name="T8" fmla="*/ 29 w 85"/>
                <a:gd name="T9" fmla="*/ 57 h 73"/>
                <a:gd name="T10" fmla="*/ 32 w 85"/>
                <a:gd name="T11" fmla="*/ 61 h 73"/>
                <a:gd name="T12" fmla="*/ 40 w 85"/>
                <a:gd name="T13" fmla="*/ 71 h 73"/>
                <a:gd name="T14" fmla="*/ 42 w 85"/>
                <a:gd name="T15" fmla="*/ 73 h 73"/>
                <a:gd name="T16" fmla="*/ 85 w 85"/>
                <a:gd name="T17" fmla="*/ 36 h 73"/>
                <a:gd name="T18" fmla="*/ 42 w 85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73">
                  <a:moveTo>
                    <a:pt x="42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5"/>
                    <a:pt x="15" y="46"/>
                    <a:pt x="18" y="46"/>
                  </a:cubicBezTo>
                  <a:cubicBezTo>
                    <a:pt x="23" y="50"/>
                    <a:pt x="25" y="51"/>
                    <a:pt x="29" y="57"/>
                  </a:cubicBezTo>
                  <a:cubicBezTo>
                    <a:pt x="30" y="58"/>
                    <a:pt x="31" y="60"/>
                    <a:pt x="32" y="61"/>
                  </a:cubicBezTo>
                  <a:cubicBezTo>
                    <a:pt x="35" y="64"/>
                    <a:pt x="38" y="67"/>
                    <a:pt x="40" y="71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7" name="Freeform 121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92 w 165"/>
                <a:gd name="T1" fmla="*/ 0 h 156"/>
                <a:gd name="T2" fmla="*/ 0 w 165"/>
                <a:gd name="T3" fmla="*/ 77 h 156"/>
                <a:gd name="T4" fmla="*/ 92 w 165"/>
                <a:gd name="T5" fmla="*/ 156 h 156"/>
                <a:gd name="T6" fmla="*/ 145 w 165"/>
                <a:gd name="T7" fmla="*/ 109 h 156"/>
                <a:gd name="T8" fmla="*/ 165 w 165"/>
                <a:gd name="T9" fmla="*/ 59 h 156"/>
                <a:gd name="T10" fmla="*/ 92 w 165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8" name="Freeform 122"/>
            <p:cNvSpPr/>
            <p:nvPr/>
          </p:nvSpPr>
          <p:spPr bwMode="auto">
            <a:xfrm>
              <a:off x="7115176" y="2647950"/>
              <a:ext cx="261938" cy="247650"/>
            </a:xfrm>
            <a:custGeom>
              <a:avLst/>
              <a:gdLst>
                <a:gd name="T0" fmla="*/ 92 w 165"/>
                <a:gd name="T1" fmla="*/ 0 h 156"/>
                <a:gd name="T2" fmla="*/ 0 w 165"/>
                <a:gd name="T3" fmla="*/ 77 h 156"/>
                <a:gd name="T4" fmla="*/ 92 w 165"/>
                <a:gd name="T5" fmla="*/ 156 h 156"/>
                <a:gd name="T6" fmla="*/ 145 w 165"/>
                <a:gd name="T7" fmla="*/ 109 h 156"/>
                <a:gd name="T8" fmla="*/ 165 w 165"/>
                <a:gd name="T9" fmla="*/ 59 h 156"/>
                <a:gd name="T10" fmla="*/ 92 w 165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56">
                  <a:moveTo>
                    <a:pt x="92" y="0"/>
                  </a:moveTo>
                  <a:lnTo>
                    <a:pt x="0" y="77"/>
                  </a:lnTo>
                  <a:lnTo>
                    <a:pt x="92" y="156"/>
                  </a:lnTo>
                  <a:lnTo>
                    <a:pt x="145" y="109"/>
                  </a:lnTo>
                  <a:lnTo>
                    <a:pt x="165" y="59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49" name="Freeform 123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71 w 71"/>
                <a:gd name="T1" fmla="*/ 0 h 47"/>
                <a:gd name="T2" fmla="*/ 0 w 71"/>
                <a:gd name="T3" fmla="*/ 2 h 47"/>
                <a:gd name="T4" fmla="*/ 17 w 71"/>
                <a:gd name="T5" fmla="*/ 47 h 47"/>
                <a:gd name="T6" fmla="*/ 71 w 71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71" y="0"/>
                  </a:moveTo>
                  <a:lnTo>
                    <a:pt x="0" y="2"/>
                  </a:lnTo>
                  <a:lnTo>
                    <a:pt x="17" y="4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0" name="Freeform 124"/>
            <p:cNvSpPr/>
            <p:nvPr/>
          </p:nvSpPr>
          <p:spPr bwMode="auto">
            <a:xfrm>
              <a:off x="5946776" y="2616200"/>
              <a:ext cx="112713" cy="74613"/>
            </a:xfrm>
            <a:custGeom>
              <a:avLst/>
              <a:gdLst>
                <a:gd name="T0" fmla="*/ 71 w 71"/>
                <a:gd name="T1" fmla="*/ 0 h 47"/>
                <a:gd name="T2" fmla="*/ 0 w 71"/>
                <a:gd name="T3" fmla="*/ 2 h 47"/>
                <a:gd name="T4" fmla="*/ 17 w 71"/>
                <a:gd name="T5" fmla="*/ 47 h 47"/>
                <a:gd name="T6" fmla="*/ 71 w 71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7">
                  <a:moveTo>
                    <a:pt x="71" y="0"/>
                  </a:moveTo>
                  <a:lnTo>
                    <a:pt x="0" y="2"/>
                  </a:lnTo>
                  <a:lnTo>
                    <a:pt x="17" y="47"/>
                  </a:lnTo>
                  <a:lnTo>
                    <a:pt x="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1" name="Freeform 125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2" name="Freeform 126"/>
            <p:cNvSpPr/>
            <p:nvPr/>
          </p:nvSpPr>
          <p:spPr bwMode="auto">
            <a:xfrm>
              <a:off x="6161088" y="2616200"/>
              <a:ext cx="285750" cy="122238"/>
            </a:xfrm>
            <a:custGeom>
              <a:avLst/>
              <a:gdLst>
                <a:gd name="T0" fmla="*/ 180 w 180"/>
                <a:gd name="T1" fmla="*/ 0 h 77"/>
                <a:gd name="T2" fmla="*/ 0 w 180"/>
                <a:gd name="T3" fmla="*/ 0 h 77"/>
                <a:gd name="T4" fmla="*/ 88 w 180"/>
                <a:gd name="T5" fmla="*/ 77 h 77"/>
                <a:gd name="T6" fmla="*/ 180 w 180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77">
                  <a:moveTo>
                    <a:pt x="180" y="0"/>
                  </a:moveTo>
                  <a:lnTo>
                    <a:pt x="0" y="0"/>
                  </a:lnTo>
                  <a:lnTo>
                    <a:pt x="88" y="77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3" name="Freeform 127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2 w 185"/>
                <a:gd name="T1" fmla="*/ 0 h 79"/>
                <a:gd name="T2" fmla="*/ 84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99 w 185"/>
                <a:gd name="T9" fmla="*/ 73 h 79"/>
                <a:gd name="T10" fmla="*/ 185 w 185"/>
                <a:gd name="T11" fmla="*/ 0 h 79"/>
                <a:gd name="T12" fmla="*/ 182 w 185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9">
                  <a:moveTo>
                    <a:pt x="182" y="0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99" y="73"/>
                  </a:lnTo>
                  <a:lnTo>
                    <a:pt x="185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4" name="Freeform 128"/>
            <p:cNvSpPr/>
            <p:nvPr/>
          </p:nvSpPr>
          <p:spPr bwMode="auto">
            <a:xfrm>
              <a:off x="6538913" y="2613025"/>
              <a:ext cx="293688" cy="125413"/>
            </a:xfrm>
            <a:custGeom>
              <a:avLst/>
              <a:gdLst>
                <a:gd name="T0" fmla="*/ 182 w 185"/>
                <a:gd name="T1" fmla="*/ 0 h 79"/>
                <a:gd name="T2" fmla="*/ 84 w 185"/>
                <a:gd name="T3" fmla="*/ 0 h 79"/>
                <a:gd name="T4" fmla="*/ 0 w 185"/>
                <a:gd name="T5" fmla="*/ 0 h 79"/>
                <a:gd name="T6" fmla="*/ 92 w 185"/>
                <a:gd name="T7" fmla="*/ 79 h 79"/>
                <a:gd name="T8" fmla="*/ 99 w 185"/>
                <a:gd name="T9" fmla="*/ 73 h 79"/>
                <a:gd name="T10" fmla="*/ 185 w 185"/>
                <a:gd name="T11" fmla="*/ 0 h 79"/>
                <a:gd name="T12" fmla="*/ 182 w 185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79">
                  <a:moveTo>
                    <a:pt x="182" y="0"/>
                  </a:moveTo>
                  <a:lnTo>
                    <a:pt x="84" y="0"/>
                  </a:lnTo>
                  <a:lnTo>
                    <a:pt x="0" y="0"/>
                  </a:lnTo>
                  <a:lnTo>
                    <a:pt x="92" y="79"/>
                  </a:lnTo>
                  <a:lnTo>
                    <a:pt x="99" y="73"/>
                  </a:lnTo>
                  <a:lnTo>
                    <a:pt x="185" y="0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5" name="Freeform 129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181 w 185"/>
                <a:gd name="T1" fmla="*/ 0 h 81"/>
                <a:gd name="T2" fmla="*/ 3 w 185"/>
                <a:gd name="T3" fmla="*/ 0 h 81"/>
                <a:gd name="T4" fmla="*/ 0 w 185"/>
                <a:gd name="T5" fmla="*/ 2 h 81"/>
                <a:gd name="T6" fmla="*/ 93 w 185"/>
                <a:gd name="T7" fmla="*/ 81 h 81"/>
                <a:gd name="T8" fmla="*/ 185 w 185"/>
                <a:gd name="T9" fmla="*/ 2 h 81"/>
                <a:gd name="T10" fmla="*/ 181 w 18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181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  <a:lnTo>
                    <a:pt x="185" y="2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6" name="Freeform 130"/>
            <p:cNvSpPr/>
            <p:nvPr/>
          </p:nvSpPr>
          <p:spPr bwMode="auto">
            <a:xfrm>
              <a:off x="6923088" y="2609850"/>
              <a:ext cx="293688" cy="128588"/>
            </a:xfrm>
            <a:custGeom>
              <a:avLst/>
              <a:gdLst>
                <a:gd name="T0" fmla="*/ 181 w 185"/>
                <a:gd name="T1" fmla="*/ 0 h 81"/>
                <a:gd name="T2" fmla="*/ 3 w 185"/>
                <a:gd name="T3" fmla="*/ 0 h 81"/>
                <a:gd name="T4" fmla="*/ 0 w 185"/>
                <a:gd name="T5" fmla="*/ 2 h 81"/>
                <a:gd name="T6" fmla="*/ 93 w 185"/>
                <a:gd name="T7" fmla="*/ 81 h 81"/>
                <a:gd name="T8" fmla="*/ 185 w 185"/>
                <a:gd name="T9" fmla="*/ 2 h 81"/>
                <a:gd name="T10" fmla="*/ 181 w 185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81">
                  <a:moveTo>
                    <a:pt x="181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93" y="81"/>
                  </a:lnTo>
                  <a:lnTo>
                    <a:pt x="185" y="2"/>
                  </a:lnTo>
                  <a:lnTo>
                    <a:pt x="1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7" name="Freeform 131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73 w 73"/>
                <a:gd name="T1" fmla="*/ 0 h 51"/>
                <a:gd name="T2" fmla="*/ 4 w 73"/>
                <a:gd name="T3" fmla="*/ 2 h 51"/>
                <a:gd name="T4" fmla="*/ 0 w 73"/>
                <a:gd name="T5" fmla="*/ 4 h 51"/>
                <a:gd name="T6" fmla="*/ 56 w 73"/>
                <a:gd name="T7" fmla="*/ 51 h 51"/>
                <a:gd name="T8" fmla="*/ 73 w 7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73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C59B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8" name="Freeform 132"/>
            <p:cNvSpPr/>
            <p:nvPr/>
          </p:nvSpPr>
          <p:spPr bwMode="auto">
            <a:xfrm>
              <a:off x="7308851" y="2606675"/>
              <a:ext cx="115888" cy="80963"/>
            </a:xfrm>
            <a:custGeom>
              <a:avLst/>
              <a:gdLst>
                <a:gd name="T0" fmla="*/ 73 w 73"/>
                <a:gd name="T1" fmla="*/ 0 h 51"/>
                <a:gd name="T2" fmla="*/ 4 w 73"/>
                <a:gd name="T3" fmla="*/ 2 h 51"/>
                <a:gd name="T4" fmla="*/ 0 w 73"/>
                <a:gd name="T5" fmla="*/ 4 h 51"/>
                <a:gd name="T6" fmla="*/ 56 w 73"/>
                <a:gd name="T7" fmla="*/ 51 h 51"/>
                <a:gd name="T8" fmla="*/ 73 w 7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73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56" y="51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59" name="Freeform 133"/>
            <p:cNvSpPr/>
            <p:nvPr/>
          </p:nvSpPr>
          <p:spPr bwMode="auto">
            <a:xfrm>
              <a:off x="5881688" y="2481263"/>
              <a:ext cx="1603375" cy="777875"/>
            </a:xfrm>
            <a:custGeom>
              <a:avLst/>
              <a:gdLst>
                <a:gd name="T0" fmla="*/ 438 w 471"/>
                <a:gd name="T1" fmla="*/ 79 h 229"/>
                <a:gd name="T2" fmla="*/ 471 w 471"/>
                <a:gd name="T3" fmla="*/ 9 h 229"/>
                <a:gd name="T4" fmla="*/ 0 w 471"/>
                <a:gd name="T5" fmla="*/ 0 h 229"/>
                <a:gd name="T6" fmla="*/ 87 w 471"/>
                <a:gd name="T7" fmla="*/ 76 h 229"/>
                <a:gd name="T8" fmla="*/ 151 w 471"/>
                <a:gd name="T9" fmla="*/ 112 h 229"/>
                <a:gd name="T10" fmla="*/ 206 w 471"/>
                <a:gd name="T11" fmla="*/ 178 h 229"/>
                <a:gd name="T12" fmla="*/ 229 w 471"/>
                <a:gd name="T13" fmla="*/ 85 h 229"/>
                <a:gd name="T14" fmla="*/ 330 w 471"/>
                <a:gd name="T15" fmla="*/ 82 h 229"/>
                <a:gd name="T16" fmla="*/ 435 w 471"/>
                <a:gd name="T17" fmla="*/ 87 h 229"/>
                <a:gd name="T18" fmla="*/ 438 w 471"/>
                <a:gd name="T19" fmla="*/ 7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229">
                  <a:moveTo>
                    <a:pt x="438" y="79"/>
                  </a:moveTo>
                  <a:cubicBezTo>
                    <a:pt x="448" y="55"/>
                    <a:pt x="460" y="32"/>
                    <a:pt x="471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92"/>
                    <a:pt x="87" y="76"/>
                  </a:cubicBezTo>
                  <a:cubicBezTo>
                    <a:pt x="144" y="65"/>
                    <a:pt x="181" y="72"/>
                    <a:pt x="151" y="112"/>
                  </a:cubicBezTo>
                  <a:cubicBezTo>
                    <a:pt x="122" y="152"/>
                    <a:pt x="185" y="229"/>
                    <a:pt x="206" y="178"/>
                  </a:cubicBezTo>
                  <a:cubicBezTo>
                    <a:pt x="219" y="148"/>
                    <a:pt x="165" y="89"/>
                    <a:pt x="229" y="85"/>
                  </a:cubicBezTo>
                  <a:cubicBezTo>
                    <a:pt x="263" y="82"/>
                    <a:pt x="269" y="94"/>
                    <a:pt x="330" y="82"/>
                  </a:cubicBezTo>
                  <a:cubicBezTo>
                    <a:pt x="371" y="74"/>
                    <a:pt x="407" y="88"/>
                    <a:pt x="435" y="87"/>
                  </a:cubicBezTo>
                  <a:cubicBezTo>
                    <a:pt x="436" y="84"/>
                    <a:pt x="437" y="81"/>
                    <a:pt x="438" y="79"/>
                  </a:cubicBezTo>
                  <a:close/>
                </a:path>
              </a:pathLst>
            </a:custGeom>
            <a:solidFill>
              <a:srgbClr val="617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0" name="Freeform 134"/>
            <p:cNvSpPr/>
            <p:nvPr/>
          </p:nvSpPr>
          <p:spPr bwMode="auto">
            <a:xfrm>
              <a:off x="5830888" y="2460625"/>
              <a:ext cx="1698625" cy="774700"/>
            </a:xfrm>
            <a:custGeom>
              <a:avLst/>
              <a:gdLst>
                <a:gd name="T0" fmla="*/ 0 w 499"/>
                <a:gd name="T1" fmla="*/ 0 h 228"/>
                <a:gd name="T2" fmla="*/ 88 w 499"/>
                <a:gd name="T3" fmla="*/ 76 h 228"/>
                <a:gd name="T4" fmla="*/ 152 w 499"/>
                <a:gd name="T5" fmla="*/ 112 h 228"/>
                <a:gd name="T6" fmla="*/ 207 w 499"/>
                <a:gd name="T7" fmla="*/ 177 h 228"/>
                <a:gd name="T8" fmla="*/ 229 w 499"/>
                <a:gd name="T9" fmla="*/ 84 h 228"/>
                <a:gd name="T10" fmla="*/ 330 w 499"/>
                <a:gd name="T11" fmla="*/ 82 h 228"/>
                <a:gd name="T12" fmla="*/ 499 w 499"/>
                <a:gd name="T13" fmla="*/ 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28">
                  <a:moveTo>
                    <a:pt x="0" y="0"/>
                  </a:moveTo>
                  <a:cubicBezTo>
                    <a:pt x="0" y="0"/>
                    <a:pt x="11" y="91"/>
                    <a:pt x="88" y="76"/>
                  </a:cubicBezTo>
                  <a:cubicBezTo>
                    <a:pt x="144" y="64"/>
                    <a:pt x="181" y="71"/>
                    <a:pt x="152" y="112"/>
                  </a:cubicBezTo>
                  <a:cubicBezTo>
                    <a:pt x="122" y="152"/>
                    <a:pt x="185" y="228"/>
                    <a:pt x="207" y="177"/>
                  </a:cubicBezTo>
                  <a:cubicBezTo>
                    <a:pt x="220" y="147"/>
                    <a:pt x="165" y="88"/>
                    <a:pt x="229" y="84"/>
                  </a:cubicBezTo>
                  <a:cubicBezTo>
                    <a:pt x="264" y="82"/>
                    <a:pt x="269" y="94"/>
                    <a:pt x="330" y="82"/>
                  </a:cubicBezTo>
                  <a:cubicBezTo>
                    <a:pt x="411" y="66"/>
                    <a:pt x="468" y="135"/>
                    <a:pt x="499" y="8"/>
                  </a:cubicBezTo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1" name="Freeform 135"/>
            <p:cNvSpPr/>
            <p:nvPr/>
          </p:nvSpPr>
          <p:spPr bwMode="auto">
            <a:xfrm>
              <a:off x="6130926" y="1854200"/>
              <a:ext cx="544513" cy="34925"/>
            </a:xfrm>
            <a:custGeom>
              <a:avLst/>
              <a:gdLst>
                <a:gd name="T0" fmla="*/ 0 w 160"/>
                <a:gd name="T1" fmla="*/ 0 h 10"/>
                <a:gd name="T2" fmla="*/ 1 w 160"/>
                <a:gd name="T3" fmla="*/ 10 h 10"/>
                <a:gd name="T4" fmla="*/ 160 w 160"/>
                <a:gd name="T5" fmla="*/ 0 h 10"/>
                <a:gd name="T6" fmla="*/ 0 w 16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">
                  <a:moveTo>
                    <a:pt x="0" y="0"/>
                  </a:moveTo>
                  <a:cubicBezTo>
                    <a:pt x="0" y="3"/>
                    <a:pt x="0" y="7"/>
                    <a:pt x="1" y="10"/>
                  </a:cubicBezTo>
                  <a:cubicBezTo>
                    <a:pt x="160" y="0"/>
                    <a:pt x="160" y="0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2" name="Freeform 136"/>
            <p:cNvSpPr/>
            <p:nvPr/>
          </p:nvSpPr>
          <p:spPr bwMode="auto">
            <a:xfrm>
              <a:off x="6705601" y="1854200"/>
              <a:ext cx="544513" cy="34925"/>
            </a:xfrm>
            <a:custGeom>
              <a:avLst/>
              <a:gdLst>
                <a:gd name="T0" fmla="*/ 0 w 160"/>
                <a:gd name="T1" fmla="*/ 0 h 10"/>
                <a:gd name="T2" fmla="*/ 160 w 160"/>
                <a:gd name="T3" fmla="*/ 10 h 10"/>
                <a:gd name="T4" fmla="*/ 160 w 160"/>
                <a:gd name="T5" fmla="*/ 0 h 10"/>
                <a:gd name="T6" fmla="*/ 0 w 16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0">
                  <a:moveTo>
                    <a:pt x="0" y="0"/>
                  </a:moveTo>
                  <a:cubicBezTo>
                    <a:pt x="160" y="10"/>
                    <a:pt x="160" y="10"/>
                    <a:pt x="160" y="10"/>
                  </a:cubicBezTo>
                  <a:cubicBezTo>
                    <a:pt x="160" y="7"/>
                    <a:pt x="160" y="3"/>
                    <a:pt x="1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3" name="Freeform 137"/>
            <p:cNvSpPr/>
            <p:nvPr/>
          </p:nvSpPr>
          <p:spPr bwMode="auto">
            <a:xfrm>
              <a:off x="5973763" y="1854200"/>
              <a:ext cx="1423988" cy="384175"/>
            </a:xfrm>
            <a:custGeom>
              <a:avLst/>
              <a:gdLst>
                <a:gd name="T0" fmla="*/ 376 w 418"/>
                <a:gd name="T1" fmla="*/ 0 h 113"/>
                <a:gd name="T2" fmla="*/ 42 w 418"/>
                <a:gd name="T3" fmla="*/ 0 h 113"/>
                <a:gd name="T4" fmla="*/ 0 w 418"/>
                <a:gd name="T5" fmla="*/ 56 h 113"/>
                <a:gd name="T6" fmla="*/ 54 w 418"/>
                <a:gd name="T7" fmla="*/ 113 h 113"/>
                <a:gd name="T8" fmla="*/ 365 w 418"/>
                <a:gd name="T9" fmla="*/ 113 h 113"/>
                <a:gd name="T10" fmla="*/ 418 w 418"/>
                <a:gd name="T11" fmla="*/ 56 h 113"/>
                <a:gd name="T12" fmla="*/ 376 w 418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113">
                  <a:moveTo>
                    <a:pt x="37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8" y="6"/>
                    <a:pt x="0" y="29"/>
                    <a:pt x="0" y="56"/>
                  </a:cubicBezTo>
                  <a:cubicBezTo>
                    <a:pt x="0" y="87"/>
                    <a:pt x="24" y="113"/>
                    <a:pt x="54" y="113"/>
                  </a:cubicBezTo>
                  <a:cubicBezTo>
                    <a:pt x="365" y="113"/>
                    <a:pt x="365" y="113"/>
                    <a:pt x="365" y="113"/>
                  </a:cubicBezTo>
                  <a:cubicBezTo>
                    <a:pt x="394" y="113"/>
                    <a:pt x="418" y="87"/>
                    <a:pt x="418" y="56"/>
                  </a:cubicBezTo>
                  <a:cubicBezTo>
                    <a:pt x="418" y="29"/>
                    <a:pt x="400" y="6"/>
                    <a:pt x="376" y="0"/>
                  </a:cubicBez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4" name="Freeform 138"/>
            <p:cNvSpPr/>
            <p:nvPr/>
          </p:nvSpPr>
          <p:spPr bwMode="auto">
            <a:xfrm>
              <a:off x="5827713" y="2174875"/>
              <a:ext cx="1719263" cy="465138"/>
            </a:xfrm>
            <a:custGeom>
              <a:avLst/>
              <a:gdLst>
                <a:gd name="T0" fmla="*/ 505 w 505"/>
                <a:gd name="T1" fmla="*/ 69 h 137"/>
                <a:gd name="T2" fmla="*/ 440 w 505"/>
                <a:gd name="T3" fmla="*/ 137 h 137"/>
                <a:gd name="T4" fmla="*/ 64 w 505"/>
                <a:gd name="T5" fmla="*/ 137 h 137"/>
                <a:gd name="T6" fmla="*/ 0 w 505"/>
                <a:gd name="T7" fmla="*/ 69 h 137"/>
                <a:gd name="T8" fmla="*/ 64 w 505"/>
                <a:gd name="T9" fmla="*/ 0 h 137"/>
                <a:gd name="T10" fmla="*/ 440 w 505"/>
                <a:gd name="T11" fmla="*/ 0 h 137"/>
                <a:gd name="T12" fmla="*/ 505 w 505"/>
                <a:gd name="T1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137">
                  <a:moveTo>
                    <a:pt x="505" y="69"/>
                  </a:moveTo>
                  <a:cubicBezTo>
                    <a:pt x="505" y="107"/>
                    <a:pt x="476" y="137"/>
                    <a:pt x="440" y="137"/>
                  </a:cubicBezTo>
                  <a:cubicBezTo>
                    <a:pt x="64" y="137"/>
                    <a:pt x="64" y="137"/>
                    <a:pt x="64" y="137"/>
                  </a:cubicBezTo>
                  <a:cubicBezTo>
                    <a:pt x="29" y="137"/>
                    <a:pt x="0" y="107"/>
                    <a:pt x="0" y="69"/>
                  </a:cubicBezTo>
                  <a:cubicBezTo>
                    <a:pt x="0" y="30"/>
                    <a:pt x="29" y="0"/>
                    <a:pt x="64" y="0"/>
                  </a:cubicBezTo>
                  <a:cubicBezTo>
                    <a:pt x="440" y="0"/>
                    <a:pt x="440" y="0"/>
                    <a:pt x="440" y="0"/>
                  </a:cubicBezTo>
                  <a:cubicBezTo>
                    <a:pt x="476" y="0"/>
                    <a:pt x="505" y="30"/>
                    <a:pt x="505" y="69"/>
                  </a:cubicBezTo>
                  <a:close/>
                </a:path>
              </a:pathLst>
            </a:custGeom>
            <a:solidFill>
              <a:srgbClr val="B1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5" name="Freeform 139"/>
            <p:cNvSpPr/>
            <p:nvPr/>
          </p:nvSpPr>
          <p:spPr bwMode="auto">
            <a:xfrm>
              <a:off x="5848351" y="1854200"/>
              <a:ext cx="1698625" cy="898525"/>
            </a:xfrm>
            <a:custGeom>
              <a:avLst/>
              <a:gdLst>
                <a:gd name="T0" fmla="*/ 441 w 499"/>
                <a:gd name="T1" fmla="*/ 94 h 264"/>
                <a:gd name="T2" fmla="*/ 455 w 499"/>
                <a:gd name="T3" fmla="*/ 56 h 264"/>
                <a:gd name="T4" fmla="*/ 413 w 499"/>
                <a:gd name="T5" fmla="*/ 0 h 264"/>
                <a:gd name="T6" fmla="*/ 79 w 499"/>
                <a:gd name="T7" fmla="*/ 0 h 264"/>
                <a:gd name="T8" fmla="*/ 43 w 499"/>
                <a:gd name="T9" fmla="*/ 30 h 264"/>
                <a:gd name="T10" fmla="*/ 324 w 499"/>
                <a:gd name="T11" fmla="*/ 30 h 264"/>
                <a:gd name="T12" fmla="*/ 324 w 499"/>
                <a:gd name="T13" fmla="*/ 31 h 264"/>
                <a:gd name="T14" fmla="*/ 342 w 499"/>
                <a:gd name="T15" fmla="*/ 30 h 264"/>
                <a:gd name="T16" fmla="*/ 343 w 499"/>
                <a:gd name="T17" fmla="*/ 31 h 264"/>
                <a:gd name="T18" fmla="*/ 361 w 499"/>
                <a:gd name="T19" fmla="*/ 37 h 264"/>
                <a:gd name="T20" fmla="*/ 362 w 499"/>
                <a:gd name="T21" fmla="*/ 38 h 264"/>
                <a:gd name="T22" fmla="*/ 363 w 499"/>
                <a:gd name="T23" fmla="*/ 38 h 264"/>
                <a:gd name="T24" fmla="*/ 371 w 499"/>
                <a:gd name="T25" fmla="*/ 63 h 264"/>
                <a:gd name="T26" fmla="*/ 336 w 499"/>
                <a:gd name="T27" fmla="*/ 95 h 264"/>
                <a:gd name="T28" fmla="*/ 321 w 499"/>
                <a:gd name="T29" fmla="*/ 94 h 264"/>
                <a:gd name="T30" fmla="*/ 51 w 499"/>
                <a:gd name="T31" fmla="*/ 94 h 264"/>
                <a:gd name="T32" fmla="*/ 0 w 499"/>
                <a:gd name="T33" fmla="*/ 134 h 264"/>
                <a:gd name="T34" fmla="*/ 357 w 499"/>
                <a:gd name="T35" fmla="*/ 134 h 264"/>
                <a:gd name="T36" fmla="*/ 365 w 499"/>
                <a:gd name="T37" fmla="*/ 133 h 264"/>
                <a:gd name="T38" fmla="*/ 374 w 499"/>
                <a:gd name="T39" fmla="*/ 134 h 264"/>
                <a:gd name="T40" fmla="*/ 405 w 499"/>
                <a:gd name="T41" fmla="*/ 151 h 264"/>
                <a:gd name="T42" fmla="*/ 402 w 499"/>
                <a:gd name="T43" fmla="*/ 221 h 264"/>
                <a:gd name="T44" fmla="*/ 370 w 499"/>
                <a:gd name="T45" fmla="*/ 258 h 264"/>
                <a:gd name="T46" fmla="*/ 429 w 499"/>
                <a:gd name="T47" fmla="*/ 264 h 264"/>
                <a:gd name="T48" fmla="*/ 499 w 499"/>
                <a:gd name="T49" fmla="*/ 163 h 264"/>
                <a:gd name="T50" fmla="*/ 441 w 499"/>
                <a:gd name="T51" fmla="*/ 9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9" h="264">
                  <a:moveTo>
                    <a:pt x="441" y="94"/>
                  </a:moveTo>
                  <a:cubicBezTo>
                    <a:pt x="450" y="84"/>
                    <a:pt x="455" y="71"/>
                    <a:pt x="455" y="56"/>
                  </a:cubicBezTo>
                  <a:cubicBezTo>
                    <a:pt x="455" y="29"/>
                    <a:pt x="437" y="6"/>
                    <a:pt x="413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64" y="4"/>
                    <a:pt x="51" y="15"/>
                    <a:pt x="43" y="30"/>
                  </a:cubicBezTo>
                  <a:cubicBezTo>
                    <a:pt x="324" y="30"/>
                    <a:pt x="324" y="30"/>
                    <a:pt x="324" y="3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30" y="29"/>
                    <a:pt x="336" y="28"/>
                    <a:pt x="342" y="30"/>
                  </a:cubicBezTo>
                  <a:cubicBezTo>
                    <a:pt x="342" y="31"/>
                    <a:pt x="343" y="31"/>
                    <a:pt x="343" y="31"/>
                  </a:cubicBezTo>
                  <a:cubicBezTo>
                    <a:pt x="350" y="31"/>
                    <a:pt x="356" y="33"/>
                    <a:pt x="361" y="37"/>
                  </a:cubicBezTo>
                  <a:cubicBezTo>
                    <a:pt x="362" y="37"/>
                    <a:pt x="362" y="38"/>
                    <a:pt x="362" y="38"/>
                  </a:cubicBezTo>
                  <a:cubicBezTo>
                    <a:pt x="363" y="38"/>
                    <a:pt x="363" y="38"/>
                    <a:pt x="363" y="38"/>
                  </a:cubicBezTo>
                  <a:cubicBezTo>
                    <a:pt x="371" y="45"/>
                    <a:pt x="374" y="54"/>
                    <a:pt x="371" y="63"/>
                  </a:cubicBezTo>
                  <a:cubicBezTo>
                    <a:pt x="368" y="79"/>
                    <a:pt x="353" y="91"/>
                    <a:pt x="336" y="95"/>
                  </a:cubicBezTo>
                  <a:cubicBezTo>
                    <a:pt x="331" y="95"/>
                    <a:pt x="326" y="95"/>
                    <a:pt x="32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28" y="97"/>
                    <a:pt x="9" y="112"/>
                    <a:pt x="0" y="134"/>
                  </a:cubicBezTo>
                  <a:cubicBezTo>
                    <a:pt x="357" y="134"/>
                    <a:pt x="357" y="134"/>
                    <a:pt x="357" y="134"/>
                  </a:cubicBezTo>
                  <a:cubicBezTo>
                    <a:pt x="359" y="133"/>
                    <a:pt x="362" y="133"/>
                    <a:pt x="365" y="133"/>
                  </a:cubicBezTo>
                  <a:cubicBezTo>
                    <a:pt x="369" y="133"/>
                    <a:pt x="371" y="133"/>
                    <a:pt x="374" y="134"/>
                  </a:cubicBezTo>
                  <a:cubicBezTo>
                    <a:pt x="387" y="132"/>
                    <a:pt x="401" y="137"/>
                    <a:pt x="405" y="151"/>
                  </a:cubicBezTo>
                  <a:cubicBezTo>
                    <a:pt x="412" y="173"/>
                    <a:pt x="411" y="199"/>
                    <a:pt x="402" y="221"/>
                  </a:cubicBezTo>
                  <a:cubicBezTo>
                    <a:pt x="393" y="241"/>
                    <a:pt x="375" y="254"/>
                    <a:pt x="370" y="258"/>
                  </a:cubicBezTo>
                  <a:cubicBezTo>
                    <a:pt x="429" y="264"/>
                    <a:pt x="429" y="264"/>
                    <a:pt x="429" y="264"/>
                  </a:cubicBezTo>
                  <a:cubicBezTo>
                    <a:pt x="474" y="264"/>
                    <a:pt x="499" y="201"/>
                    <a:pt x="499" y="163"/>
                  </a:cubicBezTo>
                  <a:cubicBezTo>
                    <a:pt x="499" y="127"/>
                    <a:pt x="473" y="98"/>
                    <a:pt x="441" y="94"/>
                  </a:cubicBezTo>
                  <a:close/>
                </a:path>
              </a:pathLst>
            </a:custGeom>
            <a:solidFill>
              <a:srgbClr val="A2BE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6" name="Freeform 140"/>
            <p:cNvSpPr/>
            <p:nvPr/>
          </p:nvSpPr>
          <p:spPr bwMode="auto">
            <a:xfrm>
              <a:off x="7158038" y="1854200"/>
              <a:ext cx="388938" cy="898525"/>
            </a:xfrm>
            <a:custGeom>
              <a:avLst/>
              <a:gdLst>
                <a:gd name="T0" fmla="*/ 113 w 114"/>
                <a:gd name="T1" fmla="*/ 156 h 264"/>
                <a:gd name="T2" fmla="*/ 113 w 114"/>
                <a:gd name="T3" fmla="*/ 153 h 264"/>
                <a:gd name="T4" fmla="*/ 112 w 114"/>
                <a:gd name="T5" fmla="*/ 149 h 264"/>
                <a:gd name="T6" fmla="*/ 112 w 114"/>
                <a:gd name="T7" fmla="*/ 146 h 264"/>
                <a:gd name="T8" fmla="*/ 111 w 114"/>
                <a:gd name="T9" fmla="*/ 143 h 264"/>
                <a:gd name="T10" fmla="*/ 110 w 114"/>
                <a:gd name="T11" fmla="*/ 140 h 264"/>
                <a:gd name="T12" fmla="*/ 109 w 114"/>
                <a:gd name="T13" fmla="*/ 137 h 264"/>
                <a:gd name="T14" fmla="*/ 108 w 114"/>
                <a:gd name="T15" fmla="*/ 134 h 264"/>
                <a:gd name="T16" fmla="*/ 106 w 114"/>
                <a:gd name="T17" fmla="*/ 131 h 264"/>
                <a:gd name="T18" fmla="*/ 105 w 114"/>
                <a:gd name="T19" fmla="*/ 128 h 264"/>
                <a:gd name="T20" fmla="*/ 103 w 114"/>
                <a:gd name="T21" fmla="*/ 125 h 264"/>
                <a:gd name="T22" fmla="*/ 101 w 114"/>
                <a:gd name="T23" fmla="*/ 123 h 264"/>
                <a:gd name="T24" fmla="*/ 100 w 114"/>
                <a:gd name="T25" fmla="*/ 120 h 264"/>
                <a:gd name="T26" fmla="*/ 98 w 114"/>
                <a:gd name="T27" fmla="*/ 117 h 264"/>
                <a:gd name="T28" fmla="*/ 96 w 114"/>
                <a:gd name="T29" fmla="*/ 115 h 264"/>
                <a:gd name="T30" fmla="*/ 94 w 114"/>
                <a:gd name="T31" fmla="*/ 113 h 264"/>
                <a:gd name="T32" fmla="*/ 92 w 114"/>
                <a:gd name="T33" fmla="*/ 111 h 264"/>
                <a:gd name="T34" fmla="*/ 89 w 114"/>
                <a:gd name="T35" fmla="*/ 109 h 264"/>
                <a:gd name="T36" fmla="*/ 87 w 114"/>
                <a:gd name="T37" fmla="*/ 107 h 264"/>
                <a:gd name="T38" fmla="*/ 84 w 114"/>
                <a:gd name="T39" fmla="*/ 105 h 264"/>
                <a:gd name="T40" fmla="*/ 82 w 114"/>
                <a:gd name="T41" fmla="*/ 104 h 264"/>
                <a:gd name="T42" fmla="*/ 79 w 114"/>
                <a:gd name="T43" fmla="*/ 102 h 264"/>
                <a:gd name="T44" fmla="*/ 77 w 114"/>
                <a:gd name="T45" fmla="*/ 101 h 264"/>
                <a:gd name="T46" fmla="*/ 74 w 114"/>
                <a:gd name="T47" fmla="*/ 99 h 264"/>
                <a:gd name="T48" fmla="*/ 73 w 114"/>
                <a:gd name="T49" fmla="*/ 99 h 264"/>
                <a:gd name="T50" fmla="*/ 56 w 114"/>
                <a:gd name="T51" fmla="*/ 94 h 264"/>
                <a:gd name="T52" fmla="*/ 56 w 114"/>
                <a:gd name="T53" fmla="*/ 94 h 264"/>
                <a:gd name="T54" fmla="*/ 59 w 114"/>
                <a:gd name="T55" fmla="*/ 90 h 264"/>
                <a:gd name="T56" fmla="*/ 59 w 114"/>
                <a:gd name="T57" fmla="*/ 90 h 264"/>
                <a:gd name="T58" fmla="*/ 62 w 114"/>
                <a:gd name="T59" fmla="*/ 86 h 264"/>
                <a:gd name="T60" fmla="*/ 62 w 114"/>
                <a:gd name="T61" fmla="*/ 86 h 264"/>
                <a:gd name="T62" fmla="*/ 64 w 114"/>
                <a:gd name="T63" fmla="*/ 82 h 264"/>
                <a:gd name="T64" fmla="*/ 65 w 114"/>
                <a:gd name="T65" fmla="*/ 81 h 264"/>
                <a:gd name="T66" fmla="*/ 66 w 114"/>
                <a:gd name="T67" fmla="*/ 77 h 264"/>
                <a:gd name="T68" fmla="*/ 67 w 114"/>
                <a:gd name="T69" fmla="*/ 76 h 264"/>
                <a:gd name="T70" fmla="*/ 68 w 114"/>
                <a:gd name="T71" fmla="*/ 72 h 264"/>
                <a:gd name="T72" fmla="*/ 68 w 114"/>
                <a:gd name="T73" fmla="*/ 70 h 264"/>
                <a:gd name="T74" fmla="*/ 69 w 114"/>
                <a:gd name="T75" fmla="*/ 67 h 264"/>
                <a:gd name="T76" fmla="*/ 69 w 114"/>
                <a:gd name="T77" fmla="*/ 64 h 264"/>
                <a:gd name="T78" fmla="*/ 70 w 114"/>
                <a:gd name="T79" fmla="*/ 62 h 264"/>
                <a:gd name="T80" fmla="*/ 70 w 114"/>
                <a:gd name="T81" fmla="*/ 56 h 264"/>
                <a:gd name="T82" fmla="*/ 70 w 114"/>
                <a:gd name="T83" fmla="*/ 48 h 264"/>
                <a:gd name="T84" fmla="*/ 65 w 114"/>
                <a:gd name="T85" fmla="*/ 33 h 264"/>
                <a:gd name="T86" fmla="*/ 65 w 114"/>
                <a:gd name="T87" fmla="*/ 32 h 264"/>
                <a:gd name="T88" fmla="*/ 28 w 114"/>
                <a:gd name="T89" fmla="*/ 0 h 264"/>
                <a:gd name="T90" fmla="*/ 0 w 114"/>
                <a:gd name="T91" fmla="*/ 9 h 264"/>
                <a:gd name="T92" fmla="*/ 23 w 114"/>
                <a:gd name="T93" fmla="*/ 78 h 264"/>
                <a:gd name="T94" fmla="*/ 0 w 114"/>
                <a:gd name="T95" fmla="*/ 100 h 264"/>
                <a:gd name="T96" fmla="*/ 48 w 114"/>
                <a:gd name="T97" fmla="*/ 249 h 264"/>
                <a:gd name="T98" fmla="*/ 37 w 114"/>
                <a:gd name="T99" fmla="*/ 264 h 264"/>
                <a:gd name="T100" fmla="*/ 44 w 114"/>
                <a:gd name="T101" fmla="*/ 264 h 264"/>
                <a:gd name="T102" fmla="*/ 114 w 114"/>
                <a:gd name="T103" fmla="*/ 163 h 264"/>
                <a:gd name="T104" fmla="*/ 113 w 114"/>
                <a:gd name="T105" fmla="*/ 15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4" h="264">
                  <a:moveTo>
                    <a:pt x="113" y="156"/>
                  </a:moveTo>
                  <a:cubicBezTo>
                    <a:pt x="113" y="155"/>
                    <a:pt x="113" y="154"/>
                    <a:pt x="113" y="153"/>
                  </a:cubicBezTo>
                  <a:cubicBezTo>
                    <a:pt x="113" y="152"/>
                    <a:pt x="113" y="151"/>
                    <a:pt x="112" y="149"/>
                  </a:cubicBezTo>
                  <a:cubicBezTo>
                    <a:pt x="112" y="148"/>
                    <a:pt x="112" y="147"/>
                    <a:pt x="112" y="146"/>
                  </a:cubicBezTo>
                  <a:cubicBezTo>
                    <a:pt x="111" y="145"/>
                    <a:pt x="111" y="144"/>
                    <a:pt x="111" y="143"/>
                  </a:cubicBezTo>
                  <a:cubicBezTo>
                    <a:pt x="111" y="142"/>
                    <a:pt x="110" y="141"/>
                    <a:pt x="110" y="140"/>
                  </a:cubicBezTo>
                  <a:cubicBezTo>
                    <a:pt x="110" y="139"/>
                    <a:pt x="109" y="138"/>
                    <a:pt x="109" y="137"/>
                  </a:cubicBezTo>
                  <a:cubicBezTo>
                    <a:pt x="108" y="136"/>
                    <a:pt x="108" y="135"/>
                    <a:pt x="108" y="134"/>
                  </a:cubicBezTo>
                  <a:cubicBezTo>
                    <a:pt x="107" y="133"/>
                    <a:pt x="107" y="132"/>
                    <a:pt x="106" y="131"/>
                  </a:cubicBezTo>
                  <a:cubicBezTo>
                    <a:pt x="106" y="130"/>
                    <a:pt x="105" y="129"/>
                    <a:pt x="105" y="128"/>
                  </a:cubicBezTo>
                  <a:cubicBezTo>
                    <a:pt x="104" y="127"/>
                    <a:pt x="104" y="126"/>
                    <a:pt x="103" y="125"/>
                  </a:cubicBezTo>
                  <a:cubicBezTo>
                    <a:pt x="103" y="124"/>
                    <a:pt x="102" y="123"/>
                    <a:pt x="101" y="123"/>
                  </a:cubicBezTo>
                  <a:cubicBezTo>
                    <a:pt x="101" y="122"/>
                    <a:pt x="100" y="121"/>
                    <a:pt x="100" y="120"/>
                  </a:cubicBezTo>
                  <a:cubicBezTo>
                    <a:pt x="99" y="119"/>
                    <a:pt x="98" y="118"/>
                    <a:pt x="98" y="117"/>
                  </a:cubicBezTo>
                  <a:cubicBezTo>
                    <a:pt x="97" y="117"/>
                    <a:pt x="97" y="116"/>
                    <a:pt x="96" y="115"/>
                  </a:cubicBezTo>
                  <a:cubicBezTo>
                    <a:pt x="95" y="114"/>
                    <a:pt x="94" y="114"/>
                    <a:pt x="94" y="113"/>
                  </a:cubicBezTo>
                  <a:cubicBezTo>
                    <a:pt x="93" y="112"/>
                    <a:pt x="92" y="112"/>
                    <a:pt x="92" y="111"/>
                  </a:cubicBezTo>
                  <a:cubicBezTo>
                    <a:pt x="91" y="110"/>
                    <a:pt x="90" y="109"/>
                    <a:pt x="89" y="109"/>
                  </a:cubicBezTo>
                  <a:cubicBezTo>
                    <a:pt x="88" y="108"/>
                    <a:pt x="88" y="108"/>
                    <a:pt x="87" y="107"/>
                  </a:cubicBezTo>
                  <a:cubicBezTo>
                    <a:pt x="86" y="106"/>
                    <a:pt x="85" y="106"/>
                    <a:pt x="84" y="105"/>
                  </a:cubicBezTo>
                  <a:cubicBezTo>
                    <a:pt x="84" y="104"/>
                    <a:pt x="83" y="104"/>
                    <a:pt x="82" y="104"/>
                  </a:cubicBezTo>
                  <a:cubicBezTo>
                    <a:pt x="81" y="103"/>
                    <a:pt x="80" y="102"/>
                    <a:pt x="79" y="102"/>
                  </a:cubicBezTo>
                  <a:cubicBezTo>
                    <a:pt x="78" y="101"/>
                    <a:pt x="78" y="101"/>
                    <a:pt x="77" y="101"/>
                  </a:cubicBezTo>
                  <a:cubicBezTo>
                    <a:pt x="76" y="100"/>
                    <a:pt x="75" y="99"/>
                    <a:pt x="74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68" y="96"/>
                    <a:pt x="62" y="95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7" y="93"/>
                    <a:pt x="58" y="92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9"/>
                    <a:pt x="61" y="87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3" y="84"/>
                    <a:pt x="64" y="83"/>
                    <a:pt x="64" y="82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80"/>
                    <a:pt x="66" y="78"/>
                    <a:pt x="66" y="77"/>
                  </a:cubicBezTo>
                  <a:cubicBezTo>
                    <a:pt x="66" y="77"/>
                    <a:pt x="67" y="76"/>
                    <a:pt x="67" y="76"/>
                  </a:cubicBezTo>
                  <a:cubicBezTo>
                    <a:pt x="67" y="75"/>
                    <a:pt x="67" y="73"/>
                    <a:pt x="68" y="72"/>
                  </a:cubicBezTo>
                  <a:cubicBezTo>
                    <a:pt x="68" y="71"/>
                    <a:pt x="68" y="71"/>
                    <a:pt x="68" y="70"/>
                  </a:cubicBezTo>
                  <a:cubicBezTo>
                    <a:pt x="69" y="69"/>
                    <a:pt x="69" y="68"/>
                    <a:pt x="69" y="67"/>
                  </a:cubicBezTo>
                  <a:cubicBezTo>
                    <a:pt x="69" y="66"/>
                    <a:pt x="69" y="65"/>
                    <a:pt x="69" y="64"/>
                  </a:cubicBezTo>
                  <a:cubicBezTo>
                    <a:pt x="70" y="63"/>
                    <a:pt x="70" y="62"/>
                    <a:pt x="70" y="62"/>
                  </a:cubicBezTo>
                  <a:cubicBezTo>
                    <a:pt x="70" y="60"/>
                    <a:pt x="70" y="58"/>
                    <a:pt x="70" y="56"/>
                  </a:cubicBezTo>
                  <a:cubicBezTo>
                    <a:pt x="70" y="53"/>
                    <a:pt x="70" y="51"/>
                    <a:pt x="70" y="48"/>
                  </a:cubicBezTo>
                  <a:cubicBezTo>
                    <a:pt x="69" y="43"/>
                    <a:pt x="67" y="38"/>
                    <a:pt x="65" y="33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58" y="16"/>
                    <a:pt x="45" y="4"/>
                    <a:pt x="2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6" y="23"/>
                    <a:pt x="44" y="38"/>
                    <a:pt x="23" y="78"/>
                  </a:cubicBezTo>
                  <a:cubicBezTo>
                    <a:pt x="17" y="90"/>
                    <a:pt x="4" y="96"/>
                    <a:pt x="0" y="100"/>
                  </a:cubicBezTo>
                  <a:cubicBezTo>
                    <a:pt x="78" y="113"/>
                    <a:pt x="84" y="190"/>
                    <a:pt x="48" y="249"/>
                  </a:cubicBezTo>
                  <a:cubicBezTo>
                    <a:pt x="44" y="254"/>
                    <a:pt x="41" y="259"/>
                    <a:pt x="37" y="264"/>
                  </a:cubicBezTo>
                  <a:cubicBezTo>
                    <a:pt x="44" y="264"/>
                    <a:pt x="44" y="264"/>
                    <a:pt x="44" y="264"/>
                  </a:cubicBezTo>
                  <a:cubicBezTo>
                    <a:pt x="89" y="264"/>
                    <a:pt x="114" y="201"/>
                    <a:pt x="114" y="163"/>
                  </a:cubicBezTo>
                  <a:cubicBezTo>
                    <a:pt x="114" y="160"/>
                    <a:pt x="113" y="158"/>
                    <a:pt x="113" y="156"/>
                  </a:cubicBezTo>
                  <a:close/>
                </a:path>
              </a:pathLst>
            </a:custGeom>
            <a:solidFill>
              <a:srgbClr val="819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7" name="Freeform 141"/>
            <p:cNvSpPr/>
            <p:nvPr/>
          </p:nvSpPr>
          <p:spPr bwMode="auto">
            <a:xfrm>
              <a:off x="6107113" y="1719263"/>
              <a:ext cx="1160463" cy="595313"/>
            </a:xfrm>
            <a:custGeom>
              <a:avLst/>
              <a:gdLst>
                <a:gd name="T0" fmla="*/ 15 w 341"/>
                <a:gd name="T1" fmla="*/ 5 h 175"/>
                <a:gd name="T2" fmla="*/ 55 w 341"/>
                <a:gd name="T3" fmla="*/ 80 h 175"/>
                <a:gd name="T4" fmla="*/ 182 w 341"/>
                <a:gd name="T5" fmla="*/ 76 h 175"/>
                <a:gd name="T6" fmla="*/ 222 w 341"/>
                <a:gd name="T7" fmla="*/ 89 h 175"/>
                <a:gd name="T8" fmla="*/ 258 w 341"/>
                <a:gd name="T9" fmla="*/ 138 h 175"/>
                <a:gd name="T10" fmla="*/ 260 w 341"/>
                <a:gd name="T11" fmla="*/ 60 h 175"/>
                <a:gd name="T12" fmla="*/ 311 w 341"/>
                <a:gd name="T13" fmla="*/ 61 h 175"/>
                <a:gd name="T14" fmla="*/ 341 w 341"/>
                <a:gd name="T1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175">
                  <a:moveTo>
                    <a:pt x="15" y="5"/>
                  </a:moveTo>
                  <a:cubicBezTo>
                    <a:pt x="15" y="5"/>
                    <a:pt x="0" y="75"/>
                    <a:pt x="55" y="80"/>
                  </a:cubicBezTo>
                  <a:cubicBezTo>
                    <a:pt x="110" y="85"/>
                    <a:pt x="130" y="115"/>
                    <a:pt x="182" y="76"/>
                  </a:cubicBezTo>
                  <a:cubicBezTo>
                    <a:pt x="234" y="37"/>
                    <a:pt x="237" y="71"/>
                    <a:pt x="222" y="89"/>
                  </a:cubicBezTo>
                  <a:cubicBezTo>
                    <a:pt x="182" y="136"/>
                    <a:pt x="238" y="175"/>
                    <a:pt x="258" y="138"/>
                  </a:cubicBezTo>
                  <a:cubicBezTo>
                    <a:pt x="278" y="101"/>
                    <a:pt x="241" y="76"/>
                    <a:pt x="260" y="60"/>
                  </a:cubicBezTo>
                  <a:cubicBezTo>
                    <a:pt x="279" y="43"/>
                    <a:pt x="290" y="62"/>
                    <a:pt x="311" y="61"/>
                  </a:cubicBezTo>
                  <a:cubicBezTo>
                    <a:pt x="336" y="60"/>
                    <a:pt x="340" y="34"/>
                    <a:pt x="341" y="0"/>
                  </a:cubicBezTo>
                </a:path>
              </a:pathLst>
            </a:custGeom>
            <a:solidFill>
              <a:srgbClr val="88A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8" name="Freeform 142"/>
            <p:cNvSpPr/>
            <p:nvPr/>
          </p:nvSpPr>
          <p:spPr bwMode="auto">
            <a:xfrm>
              <a:off x="6056313" y="1701800"/>
              <a:ext cx="1201738" cy="577850"/>
            </a:xfrm>
            <a:custGeom>
              <a:avLst/>
              <a:gdLst>
                <a:gd name="T0" fmla="*/ 15 w 353"/>
                <a:gd name="T1" fmla="*/ 0 h 170"/>
                <a:gd name="T2" fmla="*/ 55 w 353"/>
                <a:gd name="T3" fmla="*/ 75 h 170"/>
                <a:gd name="T4" fmla="*/ 182 w 353"/>
                <a:gd name="T5" fmla="*/ 71 h 170"/>
                <a:gd name="T6" fmla="*/ 222 w 353"/>
                <a:gd name="T7" fmla="*/ 84 h 170"/>
                <a:gd name="T8" fmla="*/ 258 w 353"/>
                <a:gd name="T9" fmla="*/ 133 h 170"/>
                <a:gd name="T10" fmla="*/ 260 w 353"/>
                <a:gd name="T11" fmla="*/ 54 h 170"/>
                <a:gd name="T12" fmla="*/ 311 w 353"/>
                <a:gd name="T13" fmla="*/ 55 h 170"/>
                <a:gd name="T14" fmla="*/ 353 w 353"/>
                <a:gd name="T15" fmla="*/ 1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170">
                  <a:moveTo>
                    <a:pt x="15" y="0"/>
                  </a:moveTo>
                  <a:cubicBezTo>
                    <a:pt x="15" y="0"/>
                    <a:pt x="0" y="69"/>
                    <a:pt x="55" y="75"/>
                  </a:cubicBezTo>
                  <a:cubicBezTo>
                    <a:pt x="110" y="80"/>
                    <a:pt x="130" y="110"/>
                    <a:pt x="182" y="71"/>
                  </a:cubicBezTo>
                  <a:cubicBezTo>
                    <a:pt x="234" y="32"/>
                    <a:pt x="237" y="66"/>
                    <a:pt x="222" y="84"/>
                  </a:cubicBezTo>
                  <a:cubicBezTo>
                    <a:pt x="182" y="131"/>
                    <a:pt x="238" y="170"/>
                    <a:pt x="258" y="133"/>
                  </a:cubicBezTo>
                  <a:cubicBezTo>
                    <a:pt x="278" y="96"/>
                    <a:pt x="241" y="71"/>
                    <a:pt x="260" y="54"/>
                  </a:cubicBezTo>
                  <a:cubicBezTo>
                    <a:pt x="279" y="37"/>
                    <a:pt x="291" y="50"/>
                    <a:pt x="311" y="55"/>
                  </a:cubicBezTo>
                  <a:cubicBezTo>
                    <a:pt x="332" y="61"/>
                    <a:pt x="352" y="44"/>
                    <a:pt x="353" y="10"/>
                  </a:cubicBezTo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69" name="Freeform 143"/>
            <p:cNvSpPr/>
            <p:nvPr/>
          </p:nvSpPr>
          <p:spPr bwMode="auto">
            <a:xfrm>
              <a:off x="6294438" y="885825"/>
              <a:ext cx="788988" cy="377825"/>
            </a:xfrm>
            <a:custGeom>
              <a:avLst/>
              <a:gdLst>
                <a:gd name="T0" fmla="*/ 164 w 232"/>
                <a:gd name="T1" fmla="*/ 46 h 111"/>
                <a:gd name="T2" fmla="*/ 116 w 232"/>
                <a:gd name="T3" fmla="*/ 0 h 111"/>
                <a:gd name="T4" fmla="*/ 68 w 232"/>
                <a:gd name="T5" fmla="*/ 46 h 111"/>
                <a:gd name="T6" fmla="*/ 5 w 232"/>
                <a:gd name="T7" fmla="*/ 111 h 111"/>
                <a:gd name="T8" fmla="*/ 116 w 232"/>
                <a:gd name="T9" fmla="*/ 103 h 111"/>
                <a:gd name="T10" fmla="*/ 227 w 232"/>
                <a:gd name="T11" fmla="*/ 111 h 111"/>
                <a:gd name="T12" fmla="*/ 164 w 232"/>
                <a:gd name="T13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11">
                  <a:moveTo>
                    <a:pt x="164" y="46"/>
                  </a:moveTo>
                  <a:cubicBezTo>
                    <a:pt x="127" y="26"/>
                    <a:pt x="116" y="0"/>
                    <a:pt x="116" y="0"/>
                  </a:cubicBezTo>
                  <a:cubicBezTo>
                    <a:pt x="116" y="0"/>
                    <a:pt x="105" y="26"/>
                    <a:pt x="68" y="46"/>
                  </a:cubicBezTo>
                  <a:cubicBezTo>
                    <a:pt x="31" y="66"/>
                    <a:pt x="0" y="68"/>
                    <a:pt x="5" y="11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227" y="111"/>
                    <a:pt x="227" y="111"/>
                    <a:pt x="227" y="111"/>
                  </a:cubicBezTo>
                  <a:cubicBezTo>
                    <a:pt x="232" y="68"/>
                    <a:pt x="201" y="66"/>
                    <a:pt x="164" y="46"/>
                  </a:cubicBezTo>
                  <a:close/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0" name="Freeform 144"/>
            <p:cNvSpPr/>
            <p:nvPr/>
          </p:nvSpPr>
          <p:spPr bwMode="auto">
            <a:xfrm>
              <a:off x="6205538" y="1231900"/>
              <a:ext cx="960438" cy="306388"/>
            </a:xfrm>
            <a:custGeom>
              <a:avLst/>
              <a:gdLst>
                <a:gd name="T0" fmla="*/ 282 w 282"/>
                <a:gd name="T1" fmla="*/ 45 h 90"/>
                <a:gd name="T2" fmla="*/ 246 w 282"/>
                <a:gd name="T3" fmla="*/ 90 h 90"/>
                <a:gd name="T4" fmla="*/ 36 w 282"/>
                <a:gd name="T5" fmla="*/ 90 h 90"/>
                <a:gd name="T6" fmla="*/ 0 w 282"/>
                <a:gd name="T7" fmla="*/ 45 h 90"/>
                <a:gd name="T8" fmla="*/ 36 w 282"/>
                <a:gd name="T9" fmla="*/ 0 h 90"/>
                <a:gd name="T10" fmla="*/ 246 w 282"/>
                <a:gd name="T11" fmla="*/ 0 h 90"/>
                <a:gd name="T12" fmla="*/ 282 w 282"/>
                <a:gd name="T13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2" h="90">
                  <a:moveTo>
                    <a:pt x="282" y="45"/>
                  </a:moveTo>
                  <a:cubicBezTo>
                    <a:pt x="282" y="70"/>
                    <a:pt x="266" y="90"/>
                    <a:pt x="24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16" y="90"/>
                    <a:pt x="0" y="70"/>
                    <a:pt x="0" y="45"/>
                  </a:cubicBezTo>
                  <a:cubicBezTo>
                    <a:pt x="0" y="20"/>
                    <a:pt x="16" y="0"/>
                    <a:pt x="3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66" y="0"/>
                    <a:pt x="282" y="20"/>
                    <a:pt x="282" y="45"/>
                  </a:cubicBezTo>
                  <a:close/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1" name="Freeform 145"/>
            <p:cNvSpPr/>
            <p:nvPr/>
          </p:nvSpPr>
          <p:spPr bwMode="auto">
            <a:xfrm>
              <a:off x="6107113" y="1487488"/>
              <a:ext cx="1160463" cy="366713"/>
            </a:xfrm>
            <a:custGeom>
              <a:avLst/>
              <a:gdLst>
                <a:gd name="T0" fmla="*/ 341 w 341"/>
                <a:gd name="T1" fmla="*/ 54 h 108"/>
                <a:gd name="T2" fmla="*/ 274 w 341"/>
                <a:gd name="T3" fmla="*/ 95 h 108"/>
                <a:gd name="T4" fmla="*/ 43 w 341"/>
                <a:gd name="T5" fmla="*/ 108 h 108"/>
                <a:gd name="T6" fmla="*/ 0 w 341"/>
                <a:gd name="T7" fmla="*/ 54 h 108"/>
                <a:gd name="T8" fmla="*/ 43 w 341"/>
                <a:gd name="T9" fmla="*/ 0 h 108"/>
                <a:gd name="T10" fmla="*/ 297 w 341"/>
                <a:gd name="T11" fmla="*/ 0 h 108"/>
                <a:gd name="T12" fmla="*/ 341 w 341"/>
                <a:gd name="T13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108">
                  <a:moveTo>
                    <a:pt x="341" y="54"/>
                  </a:moveTo>
                  <a:cubicBezTo>
                    <a:pt x="341" y="84"/>
                    <a:pt x="298" y="95"/>
                    <a:pt x="274" y="95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19" y="108"/>
                    <a:pt x="0" y="84"/>
                    <a:pt x="0" y="54"/>
                  </a:cubicBezTo>
                  <a:cubicBezTo>
                    <a:pt x="0" y="24"/>
                    <a:pt x="19" y="0"/>
                    <a:pt x="43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1" y="0"/>
                    <a:pt x="341" y="24"/>
                    <a:pt x="341" y="54"/>
                  </a:cubicBezTo>
                </a:path>
              </a:pathLst>
            </a:custGeom>
            <a:solidFill>
              <a:srgbClr val="FFF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2" name="Freeform 146"/>
            <p:cNvSpPr/>
            <p:nvPr/>
          </p:nvSpPr>
          <p:spPr bwMode="auto">
            <a:xfrm>
              <a:off x="6119813" y="892175"/>
              <a:ext cx="1147763" cy="1000125"/>
            </a:xfrm>
            <a:custGeom>
              <a:avLst/>
              <a:gdLst>
                <a:gd name="T0" fmla="*/ 298 w 337"/>
                <a:gd name="T1" fmla="*/ 175 h 294"/>
                <a:gd name="T2" fmla="*/ 307 w 337"/>
                <a:gd name="T3" fmla="*/ 145 h 294"/>
                <a:gd name="T4" fmla="*/ 278 w 337"/>
                <a:gd name="T5" fmla="*/ 101 h 294"/>
                <a:gd name="T6" fmla="*/ 215 w 337"/>
                <a:gd name="T7" fmla="*/ 44 h 294"/>
                <a:gd name="T8" fmla="*/ 168 w 337"/>
                <a:gd name="T9" fmla="*/ 0 h 294"/>
                <a:gd name="T10" fmla="*/ 170 w 337"/>
                <a:gd name="T11" fmla="*/ 11 h 294"/>
                <a:gd name="T12" fmla="*/ 173 w 337"/>
                <a:gd name="T13" fmla="*/ 11 h 294"/>
                <a:gd name="T14" fmla="*/ 173 w 337"/>
                <a:gd name="T15" fmla="*/ 24 h 294"/>
                <a:gd name="T16" fmla="*/ 189 w 337"/>
                <a:gd name="T17" fmla="*/ 54 h 294"/>
                <a:gd name="T18" fmla="*/ 191 w 337"/>
                <a:gd name="T19" fmla="*/ 79 h 294"/>
                <a:gd name="T20" fmla="*/ 184 w 337"/>
                <a:gd name="T21" fmla="*/ 85 h 294"/>
                <a:gd name="T22" fmla="*/ 174 w 337"/>
                <a:gd name="T23" fmla="*/ 87 h 294"/>
                <a:gd name="T24" fmla="*/ 173 w 337"/>
                <a:gd name="T25" fmla="*/ 87 h 294"/>
                <a:gd name="T26" fmla="*/ 173 w 337"/>
                <a:gd name="T27" fmla="*/ 89 h 294"/>
                <a:gd name="T28" fmla="*/ 162 w 337"/>
                <a:gd name="T29" fmla="*/ 89 h 294"/>
                <a:gd name="T30" fmla="*/ 56 w 337"/>
                <a:gd name="T31" fmla="*/ 99 h 294"/>
                <a:gd name="T32" fmla="*/ 56 w 337"/>
                <a:gd name="T33" fmla="*/ 101 h 294"/>
                <a:gd name="T34" fmla="*/ 29 w 337"/>
                <a:gd name="T35" fmla="*/ 124 h 294"/>
                <a:gd name="T36" fmla="*/ 219 w 337"/>
                <a:gd name="T37" fmla="*/ 124 h 294"/>
                <a:gd name="T38" fmla="*/ 219 w 337"/>
                <a:gd name="T39" fmla="*/ 125 h 294"/>
                <a:gd name="T40" fmla="*/ 231 w 337"/>
                <a:gd name="T41" fmla="*/ 125 h 294"/>
                <a:gd name="T42" fmla="*/ 231 w 337"/>
                <a:gd name="T43" fmla="*/ 125 h 294"/>
                <a:gd name="T44" fmla="*/ 244 w 337"/>
                <a:gd name="T45" fmla="*/ 130 h 294"/>
                <a:gd name="T46" fmla="*/ 245 w 337"/>
                <a:gd name="T47" fmla="*/ 131 h 294"/>
                <a:gd name="T48" fmla="*/ 245 w 337"/>
                <a:gd name="T49" fmla="*/ 131 h 294"/>
                <a:gd name="T50" fmla="*/ 251 w 337"/>
                <a:gd name="T51" fmla="*/ 151 h 294"/>
                <a:gd name="T52" fmla="*/ 227 w 337"/>
                <a:gd name="T53" fmla="*/ 175 h 294"/>
                <a:gd name="T54" fmla="*/ 217 w 337"/>
                <a:gd name="T55" fmla="*/ 175 h 294"/>
                <a:gd name="T56" fmla="*/ 34 w 337"/>
                <a:gd name="T57" fmla="*/ 175 h 294"/>
                <a:gd name="T58" fmla="*/ 0 w 337"/>
                <a:gd name="T59" fmla="*/ 206 h 294"/>
                <a:gd name="T60" fmla="*/ 241 w 337"/>
                <a:gd name="T61" fmla="*/ 206 h 294"/>
                <a:gd name="T62" fmla="*/ 247 w 337"/>
                <a:gd name="T63" fmla="*/ 205 h 294"/>
                <a:gd name="T64" fmla="*/ 252 w 337"/>
                <a:gd name="T65" fmla="*/ 206 h 294"/>
                <a:gd name="T66" fmla="*/ 274 w 337"/>
                <a:gd name="T67" fmla="*/ 220 h 294"/>
                <a:gd name="T68" fmla="*/ 269 w 337"/>
                <a:gd name="T69" fmla="*/ 272 h 294"/>
                <a:gd name="T70" fmla="*/ 261 w 337"/>
                <a:gd name="T71" fmla="*/ 283 h 294"/>
                <a:gd name="T72" fmla="*/ 295 w 337"/>
                <a:gd name="T73" fmla="*/ 294 h 294"/>
                <a:gd name="T74" fmla="*/ 337 w 337"/>
                <a:gd name="T75" fmla="*/ 229 h 294"/>
                <a:gd name="T76" fmla="*/ 298 w 337"/>
                <a:gd name="T77" fmla="*/ 17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7" h="294">
                  <a:moveTo>
                    <a:pt x="298" y="175"/>
                  </a:moveTo>
                  <a:cubicBezTo>
                    <a:pt x="304" y="167"/>
                    <a:pt x="307" y="157"/>
                    <a:pt x="307" y="145"/>
                  </a:cubicBezTo>
                  <a:cubicBezTo>
                    <a:pt x="307" y="123"/>
                    <a:pt x="295" y="105"/>
                    <a:pt x="278" y="101"/>
                  </a:cubicBezTo>
                  <a:cubicBezTo>
                    <a:pt x="279" y="66"/>
                    <a:pt x="250" y="63"/>
                    <a:pt x="215" y="44"/>
                  </a:cubicBezTo>
                  <a:cubicBezTo>
                    <a:pt x="184" y="28"/>
                    <a:pt x="171" y="6"/>
                    <a:pt x="168" y="0"/>
                  </a:cubicBezTo>
                  <a:cubicBezTo>
                    <a:pt x="169" y="3"/>
                    <a:pt x="169" y="7"/>
                    <a:pt x="170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6" y="35"/>
                    <a:pt x="181" y="45"/>
                    <a:pt x="189" y="54"/>
                  </a:cubicBezTo>
                  <a:cubicBezTo>
                    <a:pt x="197" y="62"/>
                    <a:pt x="196" y="72"/>
                    <a:pt x="191" y="79"/>
                  </a:cubicBezTo>
                  <a:cubicBezTo>
                    <a:pt x="189" y="81"/>
                    <a:pt x="187" y="83"/>
                    <a:pt x="184" y="85"/>
                  </a:cubicBezTo>
                  <a:cubicBezTo>
                    <a:pt x="181" y="86"/>
                    <a:pt x="178" y="87"/>
                    <a:pt x="174" y="87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27" y="94"/>
                    <a:pt x="92" y="98"/>
                    <a:pt x="56" y="99"/>
                  </a:cubicBezTo>
                  <a:cubicBezTo>
                    <a:pt x="56" y="99"/>
                    <a:pt x="56" y="100"/>
                    <a:pt x="56" y="101"/>
                  </a:cubicBezTo>
                  <a:cubicBezTo>
                    <a:pt x="44" y="103"/>
                    <a:pt x="35" y="112"/>
                    <a:pt x="29" y="124"/>
                  </a:cubicBezTo>
                  <a:cubicBezTo>
                    <a:pt x="219" y="124"/>
                    <a:pt x="219" y="124"/>
                    <a:pt x="219" y="124"/>
                  </a:cubicBezTo>
                  <a:cubicBezTo>
                    <a:pt x="219" y="125"/>
                    <a:pt x="219" y="125"/>
                    <a:pt x="219" y="125"/>
                  </a:cubicBezTo>
                  <a:cubicBezTo>
                    <a:pt x="223" y="124"/>
                    <a:pt x="227" y="123"/>
                    <a:pt x="231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36" y="125"/>
                    <a:pt x="240" y="127"/>
                    <a:pt x="244" y="130"/>
                  </a:cubicBezTo>
                  <a:cubicBezTo>
                    <a:pt x="245" y="131"/>
                    <a:pt x="245" y="131"/>
                    <a:pt x="245" y="131"/>
                  </a:cubicBezTo>
                  <a:cubicBezTo>
                    <a:pt x="245" y="131"/>
                    <a:pt x="245" y="131"/>
                    <a:pt x="245" y="131"/>
                  </a:cubicBezTo>
                  <a:cubicBezTo>
                    <a:pt x="250" y="136"/>
                    <a:pt x="252" y="144"/>
                    <a:pt x="251" y="151"/>
                  </a:cubicBezTo>
                  <a:cubicBezTo>
                    <a:pt x="248" y="163"/>
                    <a:pt x="239" y="173"/>
                    <a:pt x="227" y="175"/>
                  </a:cubicBezTo>
                  <a:cubicBezTo>
                    <a:pt x="223" y="176"/>
                    <a:pt x="220" y="176"/>
                    <a:pt x="217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19" y="177"/>
                    <a:pt x="6" y="190"/>
                    <a:pt x="0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3" y="206"/>
                    <a:pt x="244" y="205"/>
                    <a:pt x="247" y="205"/>
                  </a:cubicBezTo>
                  <a:cubicBezTo>
                    <a:pt x="249" y="205"/>
                    <a:pt x="251" y="206"/>
                    <a:pt x="252" y="206"/>
                  </a:cubicBezTo>
                  <a:cubicBezTo>
                    <a:pt x="261" y="205"/>
                    <a:pt x="271" y="209"/>
                    <a:pt x="274" y="220"/>
                  </a:cubicBezTo>
                  <a:cubicBezTo>
                    <a:pt x="278" y="237"/>
                    <a:pt x="279" y="257"/>
                    <a:pt x="269" y="272"/>
                  </a:cubicBezTo>
                  <a:cubicBezTo>
                    <a:pt x="267" y="276"/>
                    <a:pt x="264" y="280"/>
                    <a:pt x="261" y="283"/>
                  </a:cubicBezTo>
                  <a:cubicBezTo>
                    <a:pt x="295" y="294"/>
                    <a:pt x="295" y="294"/>
                    <a:pt x="295" y="294"/>
                  </a:cubicBezTo>
                  <a:cubicBezTo>
                    <a:pt x="329" y="294"/>
                    <a:pt x="337" y="259"/>
                    <a:pt x="337" y="229"/>
                  </a:cubicBezTo>
                  <a:cubicBezTo>
                    <a:pt x="337" y="201"/>
                    <a:pt x="320" y="178"/>
                    <a:pt x="298" y="175"/>
                  </a:cubicBezTo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3" name="Freeform 147"/>
            <p:cNvSpPr/>
            <p:nvPr/>
          </p:nvSpPr>
          <p:spPr bwMode="auto">
            <a:xfrm>
              <a:off x="6689726" y="895350"/>
              <a:ext cx="577850" cy="1006475"/>
            </a:xfrm>
            <a:custGeom>
              <a:avLst/>
              <a:gdLst>
                <a:gd name="T0" fmla="*/ 169 w 170"/>
                <a:gd name="T1" fmla="*/ 221 h 296"/>
                <a:gd name="T2" fmla="*/ 168 w 170"/>
                <a:gd name="T3" fmla="*/ 215 h 296"/>
                <a:gd name="T4" fmla="*/ 167 w 170"/>
                <a:gd name="T5" fmla="*/ 210 h 296"/>
                <a:gd name="T6" fmla="*/ 166 w 170"/>
                <a:gd name="T7" fmla="*/ 205 h 296"/>
                <a:gd name="T8" fmla="*/ 164 w 170"/>
                <a:gd name="T9" fmla="*/ 201 h 296"/>
                <a:gd name="T10" fmla="*/ 161 w 170"/>
                <a:gd name="T11" fmla="*/ 197 h 296"/>
                <a:gd name="T12" fmla="*/ 159 w 170"/>
                <a:gd name="T13" fmla="*/ 193 h 296"/>
                <a:gd name="T14" fmla="*/ 156 w 170"/>
                <a:gd name="T15" fmla="*/ 189 h 296"/>
                <a:gd name="T16" fmla="*/ 153 w 170"/>
                <a:gd name="T17" fmla="*/ 186 h 296"/>
                <a:gd name="T18" fmla="*/ 150 w 170"/>
                <a:gd name="T19" fmla="*/ 183 h 296"/>
                <a:gd name="T20" fmla="*/ 146 w 170"/>
                <a:gd name="T21" fmla="*/ 180 h 296"/>
                <a:gd name="T22" fmla="*/ 143 w 170"/>
                <a:gd name="T23" fmla="*/ 178 h 296"/>
                <a:gd name="T24" fmla="*/ 131 w 170"/>
                <a:gd name="T25" fmla="*/ 174 h 296"/>
                <a:gd name="T26" fmla="*/ 131 w 170"/>
                <a:gd name="T27" fmla="*/ 174 h 296"/>
                <a:gd name="T28" fmla="*/ 133 w 170"/>
                <a:gd name="T29" fmla="*/ 171 h 296"/>
                <a:gd name="T30" fmla="*/ 135 w 170"/>
                <a:gd name="T31" fmla="*/ 167 h 296"/>
                <a:gd name="T32" fmla="*/ 136 w 170"/>
                <a:gd name="T33" fmla="*/ 164 h 296"/>
                <a:gd name="T34" fmla="*/ 138 w 170"/>
                <a:gd name="T35" fmla="*/ 160 h 296"/>
                <a:gd name="T36" fmla="*/ 139 w 170"/>
                <a:gd name="T37" fmla="*/ 155 h 296"/>
                <a:gd name="T38" fmla="*/ 140 w 170"/>
                <a:gd name="T39" fmla="*/ 150 h 296"/>
                <a:gd name="T40" fmla="*/ 140 w 170"/>
                <a:gd name="T41" fmla="*/ 144 h 296"/>
                <a:gd name="T42" fmla="*/ 140 w 170"/>
                <a:gd name="T43" fmla="*/ 138 h 296"/>
                <a:gd name="T44" fmla="*/ 139 w 170"/>
                <a:gd name="T45" fmla="*/ 134 h 296"/>
                <a:gd name="T46" fmla="*/ 138 w 170"/>
                <a:gd name="T47" fmla="*/ 130 h 296"/>
                <a:gd name="T48" fmla="*/ 137 w 170"/>
                <a:gd name="T49" fmla="*/ 126 h 296"/>
                <a:gd name="T50" fmla="*/ 136 w 170"/>
                <a:gd name="T51" fmla="*/ 122 h 296"/>
                <a:gd name="T52" fmla="*/ 134 w 170"/>
                <a:gd name="T53" fmla="*/ 119 h 296"/>
                <a:gd name="T54" fmla="*/ 132 w 170"/>
                <a:gd name="T55" fmla="*/ 115 h 296"/>
                <a:gd name="T56" fmla="*/ 129 w 170"/>
                <a:gd name="T57" fmla="*/ 111 h 296"/>
                <a:gd name="T58" fmla="*/ 126 w 170"/>
                <a:gd name="T59" fmla="*/ 109 h 296"/>
                <a:gd name="T60" fmla="*/ 124 w 170"/>
                <a:gd name="T61" fmla="*/ 106 h 296"/>
                <a:gd name="T62" fmla="*/ 121 w 170"/>
                <a:gd name="T63" fmla="*/ 104 h 296"/>
                <a:gd name="T64" fmla="*/ 118 w 170"/>
                <a:gd name="T65" fmla="*/ 102 h 296"/>
                <a:gd name="T66" fmla="*/ 115 w 170"/>
                <a:gd name="T67" fmla="*/ 101 h 296"/>
                <a:gd name="T68" fmla="*/ 66 w 170"/>
                <a:gd name="T69" fmla="*/ 52 h 296"/>
                <a:gd name="T70" fmla="*/ 60 w 170"/>
                <a:gd name="T71" fmla="*/ 49 h 296"/>
                <a:gd name="T72" fmla="*/ 54 w 170"/>
                <a:gd name="T73" fmla="*/ 46 h 296"/>
                <a:gd name="T74" fmla="*/ 42 w 170"/>
                <a:gd name="T75" fmla="*/ 40 h 296"/>
                <a:gd name="T76" fmla="*/ 36 w 170"/>
                <a:gd name="T77" fmla="*/ 36 h 296"/>
                <a:gd name="T78" fmla="*/ 31 w 170"/>
                <a:gd name="T79" fmla="*/ 32 h 296"/>
                <a:gd name="T80" fmla="*/ 26 w 170"/>
                <a:gd name="T81" fmla="*/ 28 h 296"/>
                <a:gd name="T82" fmla="*/ 21 w 170"/>
                <a:gd name="T83" fmla="*/ 24 h 296"/>
                <a:gd name="T84" fmla="*/ 17 w 170"/>
                <a:gd name="T85" fmla="*/ 20 h 296"/>
                <a:gd name="T86" fmla="*/ 13 w 170"/>
                <a:gd name="T87" fmla="*/ 16 h 296"/>
                <a:gd name="T88" fmla="*/ 11 w 170"/>
                <a:gd name="T89" fmla="*/ 13 h 296"/>
                <a:gd name="T90" fmla="*/ 8 w 170"/>
                <a:gd name="T91" fmla="*/ 10 h 296"/>
                <a:gd name="T92" fmla="*/ 6 w 170"/>
                <a:gd name="T93" fmla="*/ 7 h 296"/>
                <a:gd name="T94" fmla="*/ 4 w 170"/>
                <a:gd name="T95" fmla="*/ 4 h 296"/>
                <a:gd name="T96" fmla="*/ 3 w 170"/>
                <a:gd name="T97" fmla="*/ 2 h 296"/>
                <a:gd name="T98" fmla="*/ 2 w 170"/>
                <a:gd name="T99" fmla="*/ 0 h 296"/>
                <a:gd name="T100" fmla="*/ 33 w 170"/>
                <a:gd name="T101" fmla="*/ 45 h 296"/>
                <a:gd name="T102" fmla="*/ 96 w 170"/>
                <a:gd name="T103" fmla="*/ 109 h 296"/>
                <a:gd name="T104" fmla="*/ 99 w 170"/>
                <a:gd name="T105" fmla="*/ 179 h 296"/>
                <a:gd name="T106" fmla="*/ 119 w 170"/>
                <a:gd name="T107" fmla="*/ 274 h 296"/>
                <a:gd name="T108" fmla="*/ 128 w 170"/>
                <a:gd name="T109" fmla="*/ 293 h 296"/>
                <a:gd name="T110" fmla="*/ 169 w 170"/>
                <a:gd name="T111" fmla="*/ 2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0" h="296">
                  <a:moveTo>
                    <a:pt x="169" y="223"/>
                  </a:moveTo>
                  <a:cubicBezTo>
                    <a:pt x="169" y="222"/>
                    <a:pt x="169" y="221"/>
                    <a:pt x="169" y="221"/>
                  </a:cubicBezTo>
                  <a:cubicBezTo>
                    <a:pt x="169" y="220"/>
                    <a:pt x="169" y="219"/>
                    <a:pt x="169" y="217"/>
                  </a:cubicBezTo>
                  <a:cubicBezTo>
                    <a:pt x="169" y="217"/>
                    <a:pt x="168" y="216"/>
                    <a:pt x="168" y="215"/>
                  </a:cubicBezTo>
                  <a:cubicBezTo>
                    <a:pt x="168" y="214"/>
                    <a:pt x="168" y="213"/>
                    <a:pt x="168" y="212"/>
                  </a:cubicBezTo>
                  <a:cubicBezTo>
                    <a:pt x="168" y="212"/>
                    <a:pt x="167" y="211"/>
                    <a:pt x="167" y="210"/>
                  </a:cubicBezTo>
                  <a:cubicBezTo>
                    <a:pt x="167" y="209"/>
                    <a:pt x="167" y="208"/>
                    <a:pt x="166" y="208"/>
                  </a:cubicBezTo>
                  <a:cubicBezTo>
                    <a:pt x="166" y="207"/>
                    <a:pt x="166" y="206"/>
                    <a:pt x="166" y="205"/>
                  </a:cubicBezTo>
                  <a:cubicBezTo>
                    <a:pt x="165" y="205"/>
                    <a:pt x="165" y="204"/>
                    <a:pt x="165" y="203"/>
                  </a:cubicBezTo>
                  <a:cubicBezTo>
                    <a:pt x="164" y="202"/>
                    <a:pt x="164" y="201"/>
                    <a:pt x="164" y="201"/>
                  </a:cubicBezTo>
                  <a:cubicBezTo>
                    <a:pt x="163" y="200"/>
                    <a:pt x="163" y="199"/>
                    <a:pt x="163" y="199"/>
                  </a:cubicBezTo>
                  <a:cubicBezTo>
                    <a:pt x="162" y="198"/>
                    <a:pt x="162" y="197"/>
                    <a:pt x="161" y="197"/>
                  </a:cubicBezTo>
                  <a:cubicBezTo>
                    <a:pt x="161" y="196"/>
                    <a:pt x="161" y="195"/>
                    <a:pt x="160" y="195"/>
                  </a:cubicBezTo>
                  <a:cubicBezTo>
                    <a:pt x="160" y="194"/>
                    <a:pt x="159" y="193"/>
                    <a:pt x="159" y="193"/>
                  </a:cubicBezTo>
                  <a:cubicBezTo>
                    <a:pt x="158" y="192"/>
                    <a:pt x="158" y="191"/>
                    <a:pt x="158" y="191"/>
                  </a:cubicBezTo>
                  <a:cubicBezTo>
                    <a:pt x="157" y="190"/>
                    <a:pt x="157" y="189"/>
                    <a:pt x="156" y="189"/>
                  </a:cubicBezTo>
                  <a:cubicBezTo>
                    <a:pt x="156" y="188"/>
                    <a:pt x="155" y="188"/>
                    <a:pt x="155" y="187"/>
                  </a:cubicBezTo>
                  <a:cubicBezTo>
                    <a:pt x="154" y="187"/>
                    <a:pt x="154" y="186"/>
                    <a:pt x="153" y="186"/>
                  </a:cubicBezTo>
                  <a:cubicBezTo>
                    <a:pt x="153" y="185"/>
                    <a:pt x="152" y="185"/>
                    <a:pt x="152" y="184"/>
                  </a:cubicBezTo>
                  <a:cubicBezTo>
                    <a:pt x="151" y="184"/>
                    <a:pt x="150" y="183"/>
                    <a:pt x="150" y="183"/>
                  </a:cubicBezTo>
                  <a:cubicBezTo>
                    <a:pt x="149" y="182"/>
                    <a:pt x="149" y="182"/>
                    <a:pt x="148" y="181"/>
                  </a:cubicBezTo>
                  <a:cubicBezTo>
                    <a:pt x="148" y="181"/>
                    <a:pt x="147" y="180"/>
                    <a:pt x="146" y="180"/>
                  </a:cubicBezTo>
                  <a:cubicBezTo>
                    <a:pt x="146" y="180"/>
                    <a:pt x="145" y="179"/>
                    <a:pt x="145" y="179"/>
                  </a:cubicBezTo>
                  <a:cubicBezTo>
                    <a:pt x="144" y="179"/>
                    <a:pt x="143" y="178"/>
                    <a:pt x="143" y="178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8" y="176"/>
                    <a:pt x="135" y="175"/>
                    <a:pt x="131" y="174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2" y="173"/>
                    <a:pt x="132" y="172"/>
                    <a:pt x="133" y="171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4" y="170"/>
                    <a:pt x="134" y="169"/>
                    <a:pt x="135" y="168"/>
                  </a:cubicBezTo>
                  <a:cubicBezTo>
                    <a:pt x="135" y="167"/>
                    <a:pt x="135" y="167"/>
                    <a:pt x="135" y="167"/>
                  </a:cubicBezTo>
                  <a:cubicBezTo>
                    <a:pt x="135" y="166"/>
                    <a:pt x="136" y="165"/>
                    <a:pt x="136" y="16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37" y="163"/>
                    <a:pt x="137" y="162"/>
                    <a:pt x="138" y="161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8" y="159"/>
                    <a:pt x="138" y="158"/>
                    <a:pt x="139" y="157"/>
                  </a:cubicBezTo>
                  <a:cubicBezTo>
                    <a:pt x="139" y="156"/>
                    <a:pt x="139" y="156"/>
                    <a:pt x="139" y="155"/>
                  </a:cubicBezTo>
                  <a:cubicBezTo>
                    <a:pt x="139" y="154"/>
                    <a:pt x="139" y="154"/>
                    <a:pt x="140" y="153"/>
                  </a:cubicBezTo>
                  <a:cubicBezTo>
                    <a:pt x="140" y="152"/>
                    <a:pt x="140" y="151"/>
                    <a:pt x="140" y="150"/>
                  </a:cubicBezTo>
                  <a:cubicBezTo>
                    <a:pt x="140" y="150"/>
                    <a:pt x="140" y="149"/>
                    <a:pt x="140" y="148"/>
                  </a:cubicBezTo>
                  <a:cubicBezTo>
                    <a:pt x="140" y="147"/>
                    <a:pt x="140" y="145"/>
                    <a:pt x="140" y="144"/>
                  </a:cubicBezTo>
                  <a:cubicBezTo>
                    <a:pt x="140" y="143"/>
                    <a:pt x="140" y="141"/>
                    <a:pt x="140" y="140"/>
                  </a:cubicBezTo>
                  <a:cubicBezTo>
                    <a:pt x="140" y="139"/>
                    <a:pt x="140" y="139"/>
                    <a:pt x="140" y="138"/>
                  </a:cubicBezTo>
                  <a:cubicBezTo>
                    <a:pt x="140" y="137"/>
                    <a:pt x="140" y="136"/>
                    <a:pt x="140" y="135"/>
                  </a:cubicBezTo>
                  <a:cubicBezTo>
                    <a:pt x="139" y="135"/>
                    <a:pt x="139" y="134"/>
                    <a:pt x="139" y="134"/>
                  </a:cubicBezTo>
                  <a:cubicBezTo>
                    <a:pt x="139" y="133"/>
                    <a:pt x="139" y="132"/>
                    <a:pt x="139" y="131"/>
                  </a:cubicBezTo>
                  <a:cubicBezTo>
                    <a:pt x="139" y="131"/>
                    <a:pt x="138" y="130"/>
                    <a:pt x="138" y="130"/>
                  </a:cubicBezTo>
                  <a:cubicBezTo>
                    <a:pt x="138" y="129"/>
                    <a:pt x="138" y="128"/>
                    <a:pt x="138" y="127"/>
                  </a:cubicBezTo>
                  <a:cubicBezTo>
                    <a:pt x="137" y="127"/>
                    <a:pt x="137" y="126"/>
                    <a:pt x="137" y="126"/>
                  </a:cubicBezTo>
                  <a:cubicBezTo>
                    <a:pt x="137" y="125"/>
                    <a:pt x="137" y="124"/>
                    <a:pt x="136" y="124"/>
                  </a:cubicBezTo>
                  <a:cubicBezTo>
                    <a:pt x="136" y="123"/>
                    <a:pt x="136" y="123"/>
                    <a:pt x="136" y="122"/>
                  </a:cubicBezTo>
                  <a:cubicBezTo>
                    <a:pt x="135" y="121"/>
                    <a:pt x="135" y="121"/>
                    <a:pt x="134" y="120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33" y="118"/>
                    <a:pt x="133" y="116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1" y="114"/>
                    <a:pt x="131" y="113"/>
                    <a:pt x="130" y="112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8" y="111"/>
                    <a:pt x="128" y="110"/>
                    <a:pt x="127" y="110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6" y="108"/>
                    <a:pt x="125" y="108"/>
                    <a:pt x="125" y="107"/>
                  </a:cubicBezTo>
                  <a:cubicBezTo>
                    <a:pt x="124" y="107"/>
                    <a:pt x="124" y="107"/>
                    <a:pt x="124" y="106"/>
                  </a:cubicBezTo>
                  <a:cubicBezTo>
                    <a:pt x="123" y="106"/>
                    <a:pt x="123" y="105"/>
                    <a:pt x="122" y="105"/>
                  </a:cubicBezTo>
                  <a:cubicBezTo>
                    <a:pt x="122" y="105"/>
                    <a:pt x="121" y="104"/>
                    <a:pt x="121" y="104"/>
                  </a:cubicBezTo>
                  <a:cubicBezTo>
                    <a:pt x="120" y="104"/>
                    <a:pt x="120" y="103"/>
                    <a:pt x="119" y="103"/>
                  </a:cubicBezTo>
                  <a:cubicBezTo>
                    <a:pt x="119" y="103"/>
                    <a:pt x="118" y="103"/>
                    <a:pt x="118" y="102"/>
                  </a:cubicBezTo>
                  <a:cubicBezTo>
                    <a:pt x="117" y="102"/>
                    <a:pt x="116" y="102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4" y="101"/>
                    <a:pt x="113" y="100"/>
                    <a:pt x="111" y="100"/>
                  </a:cubicBezTo>
                  <a:cubicBezTo>
                    <a:pt x="112" y="71"/>
                    <a:pt x="92" y="64"/>
                    <a:pt x="66" y="52"/>
                  </a:cubicBezTo>
                  <a:cubicBezTo>
                    <a:pt x="64" y="51"/>
                    <a:pt x="63" y="51"/>
                    <a:pt x="62" y="50"/>
                  </a:cubicBezTo>
                  <a:cubicBezTo>
                    <a:pt x="61" y="50"/>
                    <a:pt x="61" y="50"/>
                    <a:pt x="60" y="49"/>
                  </a:cubicBezTo>
                  <a:cubicBezTo>
                    <a:pt x="58" y="48"/>
                    <a:pt x="57" y="48"/>
                    <a:pt x="55" y="47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5"/>
                    <a:pt x="50" y="44"/>
                    <a:pt x="48" y="43"/>
                  </a:cubicBezTo>
                  <a:cubicBezTo>
                    <a:pt x="46" y="42"/>
                    <a:pt x="44" y="41"/>
                    <a:pt x="42" y="40"/>
                  </a:cubicBezTo>
                  <a:cubicBezTo>
                    <a:pt x="41" y="39"/>
                    <a:pt x="41" y="39"/>
                    <a:pt x="40" y="39"/>
                  </a:cubicBezTo>
                  <a:cubicBezTo>
                    <a:pt x="39" y="38"/>
                    <a:pt x="37" y="37"/>
                    <a:pt x="36" y="36"/>
                  </a:cubicBezTo>
                  <a:cubicBezTo>
                    <a:pt x="35" y="36"/>
                    <a:pt x="35" y="35"/>
                    <a:pt x="34" y="35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cubicBezTo>
                    <a:pt x="28" y="30"/>
                    <a:pt x="27" y="29"/>
                    <a:pt x="26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3" y="26"/>
                    <a:pt x="22" y="25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2" y="15"/>
                    <a:pt x="11" y="14"/>
                    <a:pt x="11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9"/>
                    <a:pt x="20" y="34"/>
                    <a:pt x="33" y="45"/>
                  </a:cubicBezTo>
                  <a:cubicBezTo>
                    <a:pt x="49" y="57"/>
                    <a:pt x="66" y="68"/>
                    <a:pt x="83" y="78"/>
                  </a:cubicBezTo>
                  <a:cubicBezTo>
                    <a:pt x="96" y="85"/>
                    <a:pt x="99" y="98"/>
                    <a:pt x="96" y="109"/>
                  </a:cubicBezTo>
                  <a:cubicBezTo>
                    <a:pt x="97" y="110"/>
                    <a:pt x="97" y="110"/>
                    <a:pt x="98" y="111"/>
                  </a:cubicBezTo>
                  <a:cubicBezTo>
                    <a:pt x="109" y="134"/>
                    <a:pt x="114" y="158"/>
                    <a:pt x="99" y="179"/>
                  </a:cubicBezTo>
                  <a:cubicBezTo>
                    <a:pt x="100" y="180"/>
                    <a:pt x="101" y="180"/>
                    <a:pt x="102" y="181"/>
                  </a:cubicBezTo>
                  <a:cubicBezTo>
                    <a:pt x="130" y="204"/>
                    <a:pt x="143" y="243"/>
                    <a:pt x="119" y="274"/>
                  </a:cubicBezTo>
                  <a:cubicBezTo>
                    <a:pt x="116" y="279"/>
                    <a:pt x="112" y="283"/>
                    <a:pt x="109" y="28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62" y="296"/>
                    <a:pt x="170" y="258"/>
                    <a:pt x="170" y="228"/>
                  </a:cubicBezTo>
                  <a:cubicBezTo>
                    <a:pt x="170" y="226"/>
                    <a:pt x="169" y="224"/>
                    <a:pt x="169" y="223"/>
                  </a:cubicBezTo>
                </a:path>
              </a:pathLst>
            </a:custGeom>
            <a:solidFill>
              <a:srgbClr val="D5C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4" name="Oval 148"/>
            <p:cNvSpPr>
              <a:spLocks noChangeArrowheads="1"/>
            </p:cNvSpPr>
            <p:nvPr/>
          </p:nvSpPr>
          <p:spPr bwMode="auto">
            <a:xfrm>
              <a:off x="6818313" y="1738313"/>
              <a:ext cx="61913" cy="6191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5" name="Oval 149"/>
            <p:cNvSpPr>
              <a:spLocks noChangeArrowheads="1"/>
            </p:cNvSpPr>
            <p:nvPr/>
          </p:nvSpPr>
          <p:spPr bwMode="auto">
            <a:xfrm>
              <a:off x="6307138" y="1484313"/>
              <a:ext cx="61913" cy="6350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6" name="Oval 150"/>
            <p:cNvSpPr>
              <a:spLocks noChangeArrowheads="1"/>
            </p:cNvSpPr>
            <p:nvPr/>
          </p:nvSpPr>
          <p:spPr bwMode="auto">
            <a:xfrm>
              <a:off x="6627813" y="1358900"/>
              <a:ext cx="65088" cy="603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7" name="Oval 151"/>
            <p:cNvSpPr>
              <a:spLocks noChangeArrowheads="1"/>
            </p:cNvSpPr>
            <p:nvPr/>
          </p:nvSpPr>
          <p:spPr bwMode="auto">
            <a:xfrm>
              <a:off x="6399213" y="1738313"/>
              <a:ext cx="61913" cy="6191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8" name="Oval 152"/>
            <p:cNvSpPr>
              <a:spLocks noChangeArrowheads="1"/>
            </p:cNvSpPr>
            <p:nvPr/>
          </p:nvSpPr>
          <p:spPr bwMode="auto">
            <a:xfrm>
              <a:off x="6899276" y="1163638"/>
              <a:ext cx="61913" cy="6191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79" name="Oval 153"/>
            <p:cNvSpPr>
              <a:spLocks noChangeArrowheads="1"/>
            </p:cNvSpPr>
            <p:nvPr/>
          </p:nvSpPr>
          <p:spPr bwMode="auto">
            <a:xfrm>
              <a:off x="6488113" y="1857375"/>
              <a:ext cx="44450" cy="476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0" name="Oval 154"/>
            <p:cNvSpPr>
              <a:spLocks noChangeArrowheads="1"/>
            </p:cNvSpPr>
            <p:nvPr/>
          </p:nvSpPr>
          <p:spPr bwMode="auto">
            <a:xfrm>
              <a:off x="6300788" y="1377950"/>
              <a:ext cx="47625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1" name="Oval 155"/>
            <p:cNvSpPr>
              <a:spLocks noChangeArrowheads="1"/>
            </p:cNvSpPr>
            <p:nvPr/>
          </p:nvSpPr>
          <p:spPr bwMode="auto">
            <a:xfrm>
              <a:off x="6577013" y="146367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2" name="Oval 156"/>
            <p:cNvSpPr>
              <a:spLocks noChangeArrowheads="1"/>
            </p:cNvSpPr>
            <p:nvPr/>
          </p:nvSpPr>
          <p:spPr bwMode="auto">
            <a:xfrm>
              <a:off x="6838951" y="1500188"/>
              <a:ext cx="44450" cy="476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3" name="Oval 157"/>
            <p:cNvSpPr>
              <a:spLocks noChangeArrowheads="1"/>
            </p:cNvSpPr>
            <p:nvPr/>
          </p:nvSpPr>
          <p:spPr bwMode="auto">
            <a:xfrm>
              <a:off x="6621463" y="1062038"/>
              <a:ext cx="47625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4" name="Oval 158"/>
            <p:cNvSpPr>
              <a:spLocks noChangeArrowheads="1"/>
            </p:cNvSpPr>
            <p:nvPr/>
          </p:nvSpPr>
          <p:spPr bwMode="auto">
            <a:xfrm>
              <a:off x="6934201" y="133032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5" name="Oval 159"/>
            <p:cNvSpPr>
              <a:spLocks noChangeArrowheads="1"/>
            </p:cNvSpPr>
            <p:nvPr/>
          </p:nvSpPr>
          <p:spPr bwMode="auto">
            <a:xfrm>
              <a:off x="6600826" y="1606550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186" name="Oval 160"/>
            <p:cNvSpPr>
              <a:spLocks noChangeArrowheads="1"/>
            </p:cNvSpPr>
            <p:nvPr/>
          </p:nvSpPr>
          <p:spPr bwMode="auto">
            <a:xfrm>
              <a:off x="6961188" y="1558925"/>
              <a:ext cx="47625" cy="47625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3" name="Oval 161"/>
            <p:cNvSpPr>
              <a:spLocks noChangeArrowheads="1"/>
            </p:cNvSpPr>
            <p:nvPr/>
          </p:nvSpPr>
          <p:spPr bwMode="auto">
            <a:xfrm>
              <a:off x="6267451" y="1666875"/>
              <a:ext cx="47625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5" name="Oval 162"/>
            <p:cNvSpPr>
              <a:spLocks noChangeArrowheads="1"/>
            </p:cNvSpPr>
            <p:nvPr/>
          </p:nvSpPr>
          <p:spPr bwMode="auto">
            <a:xfrm>
              <a:off x="6892926" y="1973263"/>
              <a:ext cx="30163" cy="317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6" name="Oval 163"/>
            <p:cNvSpPr>
              <a:spLocks noChangeArrowheads="1"/>
            </p:cNvSpPr>
            <p:nvPr/>
          </p:nvSpPr>
          <p:spPr bwMode="auto">
            <a:xfrm>
              <a:off x="6767513" y="1627188"/>
              <a:ext cx="30163" cy="26988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7" name="Oval 164"/>
            <p:cNvSpPr>
              <a:spLocks noChangeArrowheads="1"/>
            </p:cNvSpPr>
            <p:nvPr/>
          </p:nvSpPr>
          <p:spPr bwMode="auto">
            <a:xfrm>
              <a:off x="6607176" y="1225550"/>
              <a:ext cx="30163" cy="301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08" name="Oval 165"/>
            <p:cNvSpPr>
              <a:spLocks noChangeArrowheads="1"/>
            </p:cNvSpPr>
            <p:nvPr/>
          </p:nvSpPr>
          <p:spPr bwMode="auto">
            <a:xfrm>
              <a:off x="6788151" y="1266825"/>
              <a:ext cx="30163" cy="301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0" name="Oval 166"/>
            <p:cNvSpPr>
              <a:spLocks noChangeArrowheads="1"/>
            </p:cNvSpPr>
            <p:nvPr/>
          </p:nvSpPr>
          <p:spPr bwMode="auto">
            <a:xfrm>
              <a:off x="6753226" y="1100138"/>
              <a:ext cx="31750" cy="26988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2" name="Freeform 167"/>
            <p:cNvSpPr/>
            <p:nvPr/>
          </p:nvSpPr>
          <p:spPr bwMode="auto">
            <a:xfrm>
              <a:off x="6383338" y="1246188"/>
              <a:ext cx="33338" cy="33338"/>
            </a:xfrm>
            <a:custGeom>
              <a:avLst/>
              <a:gdLst>
                <a:gd name="T0" fmla="*/ 1 w 10"/>
                <a:gd name="T1" fmla="*/ 3 h 10"/>
                <a:gd name="T2" fmla="*/ 6 w 10"/>
                <a:gd name="T3" fmla="*/ 0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9" y="1"/>
                    <a:pt x="10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8"/>
                    <a:pt x="0" y="6"/>
                    <a:pt x="1" y="3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4" name="Freeform 168"/>
            <p:cNvSpPr/>
            <p:nvPr/>
          </p:nvSpPr>
          <p:spPr bwMode="auto">
            <a:xfrm>
              <a:off x="6723063" y="1470025"/>
              <a:ext cx="30163" cy="30163"/>
            </a:xfrm>
            <a:custGeom>
              <a:avLst/>
              <a:gdLst>
                <a:gd name="T0" fmla="*/ 0 w 9"/>
                <a:gd name="T1" fmla="*/ 3 h 9"/>
                <a:gd name="T2" fmla="*/ 6 w 9"/>
                <a:gd name="T3" fmla="*/ 0 h 9"/>
                <a:gd name="T4" fmla="*/ 9 w 9"/>
                <a:gd name="T5" fmla="*/ 6 h 9"/>
                <a:gd name="T6" fmla="*/ 3 w 9"/>
                <a:gd name="T7" fmla="*/ 9 h 9"/>
                <a:gd name="T8" fmla="*/ 0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3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9" y="3"/>
                    <a:pt x="9" y="6"/>
                  </a:cubicBezTo>
                  <a:cubicBezTo>
                    <a:pt x="8" y="8"/>
                    <a:pt x="6" y="9"/>
                    <a:pt x="3" y="9"/>
                  </a:cubicBezTo>
                  <a:cubicBezTo>
                    <a:pt x="1" y="8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6" name="Freeform 169"/>
            <p:cNvSpPr/>
            <p:nvPr/>
          </p:nvSpPr>
          <p:spPr bwMode="auto">
            <a:xfrm>
              <a:off x="7019926" y="1452563"/>
              <a:ext cx="30163" cy="34925"/>
            </a:xfrm>
            <a:custGeom>
              <a:avLst/>
              <a:gdLst>
                <a:gd name="T0" fmla="*/ 0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3 w 9"/>
                <a:gd name="T7" fmla="*/ 9 h 10"/>
                <a:gd name="T8" fmla="*/ 0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4"/>
                  </a:moveTo>
                  <a:cubicBezTo>
                    <a:pt x="1" y="1"/>
                    <a:pt x="3" y="0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8" y="9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7" name="Freeform 170"/>
            <p:cNvSpPr/>
            <p:nvPr/>
          </p:nvSpPr>
          <p:spPr bwMode="auto">
            <a:xfrm>
              <a:off x="6954838" y="1657350"/>
              <a:ext cx="33338" cy="33338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1"/>
                    <a:pt x="4" y="0"/>
                    <a:pt x="6" y="1"/>
                  </a:cubicBezTo>
                  <a:cubicBezTo>
                    <a:pt x="8" y="2"/>
                    <a:pt x="10" y="4"/>
                    <a:pt x="9" y="6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1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18" name="Oval 171"/>
            <p:cNvSpPr>
              <a:spLocks noChangeArrowheads="1"/>
            </p:cNvSpPr>
            <p:nvPr/>
          </p:nvSpPr>
          <p:spPr bwMode="auto">
            <a:xfrm>
              <a:off x="6437313" y="1609725"/>
              <a:ext cx="26988" cy="301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0" name="Oval 172"/>
            <p:cNvSpPr>
              <a:spLocks noChangeArrowheads="1"/>
            </p:cNvSpPr>
            <p:nvPr/>
          </p:nvSpPr>
          <p:spPr bwMode="auto">
            <a:xfrm>
              <a:off x="6311901" y="1806575"/>
              <a:ext cx="30163" cy="317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1" name="Oval 173"/>
            <p:cNvSpPr>
              <a:spLocks noChangeArrowheads="1"/>
            </p:cNvSpPr>
            <p:nvPr/>
          </p:nvSpPr>
          <p:spPr bwMode="auto">
            <a:xfrm>
              <a:off x="6607176" y="1782763"/>
              <a:ext cx="30163" cy="317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2" name="Oval 174"/>
            <p:cNvSpPr>
              <a:spLocks noChangeArrowheads="1"/>
            </p:cNvSpPr>
            <p:nvPr/>
          </p:nvSpPr>
          <p:spPr bwMode="auto">
            <a:xfrm>
              <a:off x="6450013" y="138112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4" name="Oval 175"/>
            <p:cNvSpPr>
              <a:spLocks noChangeArrowheads="1"/>
            </p:cNvSpPr>
            <p:nvPr/>
          </p:nvSpPr>
          <p:spPr bwMode="auto">
            <a:xfrm>
              <a:off x="6450013" y="1144588"/>
              <a:ext cx="44450" cy="42863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5" name="Oval 176"/>
            <p:cNvSpPr>
              <a:spLocks noChangeArrowheads="1"/>
            </p:cNvSpPr>
            <p:nvPr/>
          </p:nvSpPr>
          <p:spPr bwMode="auto">
            <a:xfrm>
              <a:off x="6838951" y="208597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6" name="Oval 177"/>
            <p:cNvSpPr>
              <a:spLocks noChangeArrowheads="1"/>
            </p:cNvSpPr>
            <p:nvPr/>
          </p:nvSpPr>
          <p:spPr bwMode="auto">
            <a:xfrm>
              <a:off x="6946901" y="1800225"/>
              <a:ext cx="44450" cy="44450"/>
            </a:xfrm>
            <a:prstGeom prst="ellipse">
              <a:avLst/>
            </a:prstGeom>
            <a:solidFill>
              <a:srgbClr val="F0E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27" name="Freeform 178"/>
            <p:cNvSpPr/>
            <p:nvPr/>
          </p:nvSpPr>
          <p:spPr bwMode="auto">
            <a:xfrm>
              <a:off x="6137276" y="1728788"/>
              <a:ext cx="288925" cy="204788"/>
            </a:xfrm>
            <a:custGeom>
              <a:avLst/>
              <a:gdLst>
                <a:gd name="T0" fmla="*/ 0 w 85"/>
                <a:gd name="T1" fmla="*/ 0 h 60"/>
                <a:gd name="T2" fmla="*/ 11 w 85"/>
                <a:gd name="T3" fmla="*/ 38 h 60"/>
                <a:gd name="T4" fmla="*/ 47 w 85"/>
                <a:gd name="T5" fmla="*/ 55 h 60"/>
                <a:gd name="T6" fmla="*/ 85 w 85"/>
                <a:gd name="T7" fmla="*/ 60 h 60"/>
                <a:gd name="T8" fmla="*/ 37 w 85"/>
                <a:gd name="T9" fmla="*/ 45 h 60"/>
                <a:gd name="T10" fmla="*/ 22 w 85"/>
                <a:gd name="T11" fmla="*/ 32 h 60"/>
                <a:gd name="T12" fmla="*/ 0 w 85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0">
                  <a:moveTo>
                    <a:pt x="0" y="0"/>
                  </a:moveTo>
                  <a:cubicBezTo>
                    <a:pt x="0" y="0"/>
                    <a:pt x="11" y="19"/>
                    <a:pt x="11" y="38"/>
                  </a:cubicBezTo>
                  <a:cubicBezTo>
                    <a:pt x="11" y="58"/>
                    <a:pt x="28" y="56"/>
                    <a:pt x="47" y="55"/>
                  </a:cubicBezTo>
                  <a:cubicBezTo>
                    <a:pt x="72" y="53"/>
                    <a:pt x="85" y="60"/>
                    <a:pt x="85" y="60"/>
                  </a:cubicBezTo>
                  <a:cubicBezTo>
                    <a:pt x="85" y="60"/>
                    <a:pt x="59" y="40"/>
                    <a:pt x="37" y="45"/>
                  </a:cubicBezTo>
                  <a:cubicBezTo>
                    <a:pt x="37" y="45"/>
                    <a:pt x="24" y="42"/>
                    <a:pt x="22" y="32"/>
                  </a:cubicBezTo>
                  <a:cubicBezTo>
                    <a:pt x="22" y="32"/>
                    <a:pt x="9" y="6"/>
                    <a:pt x="0" y="0"/>
                  </a:cubicBez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0" name="Oval 179"/>
            <p:cNvSpPr>
              <a:spLocks noChangeArrowheads="1"/>
            </p:cNvSpPr>
            <p:nvPr/>
          </p:nvSpPr>
          <p:spPr bwMode="auto">
            <a:xfrm>
              <a:off x="6800851" y="1728788"/>
              <a:ext cx="61913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1" name="Oval 180"/>
            <p:cNvSpPr>
              <a:spLocks noChangeArrowheads="1"/>
            </p:cNvSpPr>
            <p:nvPr/>
          </p:nvSpPr>
          <p:spPr bwMode="auto">
            <a:xfrm>
              <a:off x="6291263" y="1476375"/>
              <a:ext cx="60325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2" name="Oval 181"/>
            <p:cNvSpPr>
              <a:spLocks noChangeArrowheads="1"/>
            </p:cNvSpPr>
            <p:nvPr/>
          </p:nvSpPr>
          <p:spPr bwMode="auto">
            <a:xfrm>
              <a:off x="6610351" y="1347788"/>
              <a:ext cx="65088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3" name="Oval 182"/>
            <p:cNvSpPr>
              <a:spLocks noChangeArrowheads="1"/>
            </p:cNvSpPr>
            <p:nvPr/>
          </p:nvSpPr>
          <p:spPr bwMode="auto">
            <a:xfrm>
              <a:off x="6383338" y="1728788"/>
              <a:ext cx="60325" cy="61913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4" name="Oval 183"/>
            <p:cNvSpPr>
              <a:spLocks noChangeArrowheads="1"/>
            </p:cNvSpPr>
            <p:nvPr/>
          </p:nvSpPr>
          <p:spPr bwMode="auto">
            <a:xfrm>
              <a:off x="6883401" y="1154113"/>
              <a:ext cx="60325" cy="65088"/>
            </a:xfrm>
            <a:prstGeom prst="ellipse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5" name="Oval 184"/>
            <p:cNvSpPr>
              <a:spLocks noChangeArrowheads="1"/>
            </p:cNvSpPr>
            <p:nvPr/>
          </p:nvSpPr>
          <p:spPr bwMode="auto">
            <a:xfrm>
              <a:off x="6470651" y="1851025"/>
              <a:ext cx="44450" cy="44450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6" name="Oval 185"/>
            <p:cNvSpPr>
              <a:spLocks noChangeArrowheads="1"/>
            </p:cNvSpPr>
            <p:nvPr/>
          </p:nvSpPr>
          <p:spPr bwMode="auto">
            <a:xfrm>
              <a:off x="6283326" y="1368425"/>
              <a:ext cx="47625" cy="47625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7" name="Oval 186"/>
            <p:cNvSpPr>
              <a:spLocks noChangeArrowheads="1"/>
            </p:cNvSpPr>
            <p:nvPr/>
          </p:nvSpPr>
          <p:spPr bwMode="auto">
            <a:xfrm>
              <a:off x="6559551" y="1452563"/>
              <a:ext cx="44450" cy="44450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8" name="Oval 187"/>
            <p:cNvSpPr>
              <a:spLocks noChangeArrowheads="1"/>
            </p:cNvSpPr>
            <p:nvPr/>
          </p:nvSpPr>
          <p:spPr bwMode="auto">
            <a:xfrm>
              <a:off x="6821488" y="1490663"/>
              <a:ext cx="44450" cy="47625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39" name="Oval 188"/>
            <p:cNvSpPr>
              <a:spLocks noChangeArrowheads="1"/>
            </p:cNvSpPr>
            <p:nvPr/>
          </p:nvSpPr>
          <p:spPr bwMode="auto">
            <a:xfrm>
              <a:off x="7086601" y="1704975"/>
              <a:ext cx="47625" cy="47625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0" name="Oval 189"/>
            <p:cNvSpPr>
              <a:spLocks noChangeArrowheads="1"/>
            </p:cNvSpPr>
            <p:nvPr/>
          </p:nvSpPr>
          <p:spPr bwMode="auto">
            <a:xfrm>
              <a:off x="6604001" y="1052513"/>
              <a:ext cx="47625" cy="44450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1" name="Oval 190"/>
            <p:cNvSpPr>
              <a:spLocks noChangeArrowheads="1"/>
            </p:cNvSpPr>
            <p:nvPr/>
          </p:nvSpPr>
          <p:spPr bwMode="auto">
            <a:xfrm>
              <a:off x="6916738" y="1320800"/>
              <a:ext cx="44450" cy="47625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2" name="Freeform 191"/>
            <p:cNvSpPr/>
            <p:nvPr/>
          </p:nvSpPr>
          <p:spPr bwMode="auto">
            <a:xfrm>
              <a:off x="6910388" y="1317625"/>
              <a:ext cx="57150" cy="53975"/>
            </a:xfrm>
            <a:custGeom>
              <a:avLst/>
              <a:gdLst>
                <a:gd name="T0" fmla="*/ 2 w 17"/>
                <a:gd name="T1" fmla="*/ 8 h 16"/>
                <a:gd name="T2" fmla="*/ 3 w 17"/>
                <a:gd name="T3" fmla="*/ 8 h 16"/>
                <a:gd name="T4" fmla="*/ 8 w 17"/>
                <a:gd name="T5" fmla="*/ 3 h 16"/>
                <a:gd name="T6" fmla="*/ 14 w 17"/>
                <a:gd name="T7" fmla="*/ 8 h 16"/>
                <a:gd name="T8" fmla="*/ 8 w 17"/>
                <a:gd name="T9" fmla="*/ 13 h 16"/>
                <a:gd name="T10" fmla="*/ 3 w 17"/>
                <a:gd name="T11" fmla="*/ 8 h 16"/>
                <a:gd name="T12" fmla="*/ 2 w 17"/>
                <a:gd name="T13" fmla="*/ 8 h 16"/>
                <a:gd name="T14" fmla="*/ 0 w 17"/>
                <a:gd name="T15" fmla="*/ 8 h 16"/>
                <a:gd name="T16" fmla="*/ 8 w 17"/>
                <a:gd name="T17" fmla="*/ 16 h 16"/>
                <a:gd name="T18" fmla="*/ 17 w 17"/>
                <a:gd name="T19" fmla="*/ 8 h 16"/>
                <a:gd name="T20" fmla="*/ 8 w 17"/>
                <a:gd name="T21" fmla="*/ 0 h 16"/>
                <a:gd name="T22" fmla="*/ 0 w 17"/>
                <a:gd name="T23" fmla="*/ 8 h 16"/>
                <a:gd name="T24" fmla="*/ 2 w 17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2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6" y="3"/>
                    <a:pt x="8" y="3"/>
                  </a:cubicBezTo>
                  <a:cubicBezTo>
                    <a:pt x="11" y="3"/>
                    <a:pt x="14" y="5"/>
                    <a:pt x="14" y="8"/>
                  </a:cubicBezTo>
                  <a:cubicBezTo>
                    <a:pt x="14" y="11"/>
                    <a:pt x="11" y="13"/>
                    <a:pt x="8" y="13"/>
                  </a:cubicBezTo>
                  <a:cubicBezTo>
                    <a:pt x="6" y="13"/>
                    <a:pt x="3" y="11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7" y="13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3" name="Oval 192"/>
            <p:cNvSpPr>
              <a:spLocks noChangeArrowheads="1"/>
            </p:cNvSpPr>
            <p:nvPr/>
          </p:nvSpPr>
          <p:spPr bwMode="auto">
            <a:xfrm>
              <a:off x="6583363" y="1595438"/>
              <a:ext cx="44450" cy="47625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4" name="Freeform 193"/>
            <p:cNvSpPr/>
            <p:nvPr/>
          </p:nvSpPr>
          <p:spPr bwMode="auto">
            <a:xfrm>
              <a:off x="6577013" y="1592263"/>
              <a:ext cx="53975" cy="55563"/>
            </a:xfrm>
            <a:custGeom>
              <a:avLst/>
              <a:gdLst>
                <a:gd name="T0" fmla="*/ 2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2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2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2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3" y="16"/>
                    <a:pt x="16" y="12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5" name="Oval 194"/>
            <p:cNvSpPr>
              <a:spLocks noChangeArrowheads="1"/>
            </p:cNvSpPr>
            <p:nvPr/>
          </p:nvSpPr>
          <p:spPr bwMode="auto">
            <a:xfrm>
              <a:off x="6943726" y="1552575"/>
              <a:ext cx="47625" cy="42863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6" name="Freeform 195"/>
            <p:cNvSpPr/>
            <p:nvPr/>
          </p:nvSpPr>
          <p:spPr bwMode="auto">
            <a:xfrm>
              <a:off x="6940551" y="1544638"/>
              <a:ext cx="55563" cy="55563"/>
            </a:xfrm>
            <a:custGeom>
              <a:avLst/>
              <a:gdLst>
                <a:gd name="T0" fmla="*/ 1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1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1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6" y="13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7" name="Oval 196"/>
            <p:cNvSpPr>
              <a:spLocks noChangeArrowheads="1"/>
            </p:cNvSpPr>
            <p:nvPr/>
          </p:nvSpPr>
          <p:spPr bwMode="auto">
            <a:xfrm>
              <a:off x="6249988" y="1657350"/>
              <a:ext cx="47625" cy="44450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8" name="Freeform 197"/>
            <p:cNvSpPr/>
            <p:nvPr/>
          </p:nvSpPr>
          <p:spPr bwMode="auto">
            <a:xfrm>
              <a:off x="6246813" y="1651000"/>
              <a:ext cx="53975" cy="57150"/>
            </a:xfrm>
            <a:custGeom>
              <a:avLst/>
              <a:gdLst>
                <a:gd name="T0" fmla="*/ 1 w 16"/>
                <a:gd name="T1" fmla="*/ 9 h 17"/>
                <a:gd name="T2" fmla="*/ 3 w 16"/>
                <a:gd name="T3" fmla="*/ 9 h 17"/>
                <a:gd name="T4" fmla="*/ 8 w 16"/>
                <a:gd name="T5" fmla="*/ 3 h 17"/>
                <a:gd name="T6" fmla="*/ 13 w 16"/>
                <a:gd name="T7" fmla="*/ 9 h 17"/>
                <a:gd name="T8" fmla="*/ 8 w 16"/>
                <a:gd name="T9" fmla="*/ 14 h 17"/>
                <a:gd name="T10" fmla="*/ 3 w 16"/>
                <a:gd name="T11" fmla="*/ 9 h 17"/>
                <a:gd name="T12" fmla="*/ 1 w 16"/>
                <a:gd name="T13" fmla="*/ 9 h 17"/>
                <a:gd name="T14" fmla="*/ 0 w 16"/>
                <a:gd name="T15" fmla="*/ 9 h 17"/>
                <a:gd name="T16" fmla="*/ 8 w 16"/>
                <a:gd name="T17" fmla="*/ 17 h 17"/>
                <a:gd name="T18" fmla="*/ 16 w 16"/>
                <a:gd name="T19" fmla="*/ 9 h 17"/>
                <a:gd name="T20" fmla="*/ 8 w 16"/>
                <a:gd name="T21" fmla="*/ 0 h 17"/>
                <a:gd name="T22" fmla="*/ 0 w 16"/>
                <a:gd name="T23" fmla="*/ 9 h 17"/>
                <a:gd name="T24" fmla="*/ 1 w 16"/>
                <a:gd name="T2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11" y="3"/>
                    <a:pt x="13" y="6"/>
                    <a:pt x="13" y="9"/>
                  </a:cubicBezTo>
                  <a:cubicBezTo>
                    <a:pt x="13" y="12"/>
                    <a:pt x="11" y="14"/>
                    <a:pt x="8" y="14"/>
                  </a:cubicBezTo>
                  <a:cubicBezTo>
                    <a:pt x="5" y="14"/>
                    <a:pt x="3" y="12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13" y="17"/>
                    <a:pt x="16" y="13"/>
                    <a:pt x="16" y="9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49" name="Oval 198"/>
            <p:cNvSpPr>
              <a:spLocks noChangeArrowheads="1"/>
            </p:cNvSpPr>
            <p:nvPr/>
          </p:nvSpPr>
          <p:spPr bwMode="auto">
            <a:xfrm>
              <a:off x="6875463" y="1963738"/>
              <a:ext cx="31750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0" name="Oval 199"/>
            <p:cNvSpPr>
              <a:spLocks noChangeArrowheads="1"/>
            </p:cNvSpPr>
            <p:nvPr/>
          </p:nvSpPr>
          <p:spPr bwMode="auto">
            <a:xfrm>
              <a:off x="6750051" y="1616075"/>
              <a:ext cx="30163" cy="31750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1" name="Oval 200"/>
            <p:cNvSpPr>
              <a:spLocks noChangeArrowheads="1"/>
            </p:cNvSpPr>
            <p:nvPr/>
          </p:nvSpPr>
          <p:spPr bwMode="auto">
            <a:xfrm>
              <a:off x="6589713" y="1219200"/>
              <a:ext cx="31750" cy="26988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2" name="Oval 201"/>
            <p:cNvSpPr>
              <a:spLocks noChangeArrowheads="1"/>
            </p:cNvSpPr>
            <p:nvPr/>
          </p:nvSpPr>
          <p:spPr bwMode="auto">
            <a:xfrm>
              <a:off x="7097713" y="1565275"/>
              <a:ext cx="26988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3" name="Oval 202"/>
            <p:cNvSpPr>
              <a:spLocks noChangeArrowheads="1"/>
            </p:cNvSpPr>
            <p:nvPr/>
          </p:nvSpPr>
          <p:spPr bwMode="auto">
            <a:xfrm>
              <a:off x="6770688" y="1255713"/>
              <a:ext cx="30163" cy="31750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4" name="Oval 203"/>
            <p:cNvSpPr>
              <a:spLocks noChangeArrowheads="1"/>
            </p:cNvSpPr>
            <p:nvPr/>
          </p:nvSpPr>
          <p:spPr bwMode="auto">
            <a:xfrm>
              <a:off x="6737351" y="1089025"/>
              <a:ext cx="30163" cy="31750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5" name="Freeform 204"/>
            <p:cNvSpPr/>
            <p:nvPr/>
          </p:nvSpPr>
          <p:spPr bwMode="auto">
            <a:xfrm>
              <a:off x="6365876" y="1235075"/>
              <a:ext cx="33338" cy="34925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2" y="1"/>
                    <a:pt x="4" y="0"/>
                    <a:pt x="6" y="1"/>
                  </a:cubicBezTo>
                  <a:cubicBezTo>
                    <a:pt x="9" y="1"/>
                    <a:pt x="10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6" name="Freeform 206"/>
            <p:cNvSpPr/>
            <p:nvPr/>
          </p:nvSpPr>
          <p:spPr bwMode="auto">
            <a:xfrm>
              <a:off x="6705601" y="1460500"/>
              <a:ext cx="31750" cy="33338"/>
            </a:xfrm>
            <a:custGeom>
              <a:avLst/>
              <a:gdLst>
                <a:gd name="T0" fmla="*/ 0 w 9"/>
                <a:gd name="T1" fmla="*/ 3 h 10"/>
                <a:gd name="T2" fmla="*/ 6 w 9"/>
                <a:gd name="T3" fmla="*/ 0 h 10"/>
                <a:gd name="T4" fmla="*/ 9 w 9"/>
                <a:gd name="T5" fmla="*/ 6 h 10"/>
                <a:gd name="T6" fmla="*/ 3 w 9"/>
                <a:gd name="T7" fmla="*/ 9 h 10"/>
                <a:gd name="T8" fmla="*/ 0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3"/>
                  </a:move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8" y="8"/>
                    <a:pt x="5" y="10"/>
                    <a:pt x="3" y="9"/>
                  </a:cubicBezTo>
                  <a:cubicBezTo>
                    <a:pt x="1" y="8"/>
                    <a:pt x="0" y="6"/>
                    <a:pt x="0" y="3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7" name="Freeform 207"/>
            <p:cNvSpPr/>
            <p:nvPr/>
          </p:nvSpPr>
          <p:spPr bwMode="auto">
            <a:xfrm>
              <a:off x="7002463" y="1443038"/>
              <a:ext cx="30163" cy="33338"/>
            </a:xfrm>
            <a:custGeom>
              <a:avLst/>
              <a:gdLst>
                <a:gd name="T0" fmla="*/ 0 w 9"/>
                <a:gd name="T1" fmla="*/ 4 h 10"/>
                <a:gd name="T2" fmla="*/ 6 w 9"/>
                <a:gd name="T3" fmla="*/ 1 h 10"/>
                <a:gd name="T4" fmla="*/ 9 w 9"/>
                <a:gd name="T5" fmla="*/ 7 h 10"/>
                <a:gd name="T6" fmla="*/ 3 w 9"/>
                <a:gd name="T7" fmla="*/ 9 h 10"/>
                <a:gd name="T8" fmla="*/ 0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2"/>
                    <a:pt x="9" y="4"/>
                    <a:pt x="9" y="7"/>
                  </a:cubicBezTo>
                  <a:cubicBezTo>
                    <a:pt x="8" y="9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8" name="Freeform 208"/>
            <p:cNvSpPr/>
            <p:nvPr/>
          </p:nvSpPr>
          <p:spPr bwMode="auto">
            <a:xfrm>
              <a:off x="6937376" y="1647825"/>
              <a:ext cx="34925" cy="33338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7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2"/>
                    <a:pt x="10" y="4"/>
                    <a:pt x="9" y="7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1" y="9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59" name="Oval 209"/>
            <p:cNvSpPr>
              <a:spLocks noChangeArrowheads="1"/>
            </p:cNvSpPr>
            <p:nvPr/>
          </p:nvSpPr>
          <p:spPr bwMode="auto">
            <a:xfrm>
              <a:off x="6419851" y="1600200"/>
              <a:ext cx="26988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0" name="Oval 210"/>
            <p:cNvSpPr>
              <a:spLocks noChangeArrowheads="1"/>
            </p:cNvSpPr>
            <p:nvPr/>
          </p:nvSpPr>
          <p:spPr bwMode="auto">
            <a:xfrm>
              <a:off x="6294438" y="1797050"/>
              <a:ext cx="30163" cy="30163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1" name="Oval 211"/>
            <p:cNvSpPr>
              <a:spLocks noChangeArrowheads="1"/>
            </p:cNvSpPr>
            <p:nvPr/>
          </p:nvSpPr>
          <p:spPr bwMode="auto">
            <a:xfrm>
              <a:off x="6589713" y="1776413"/>
              <a:ext cx="31750" cy="26988"/>
            </a:xfrm>
            <a:prstGeom prst="ellipse">
              <a:avLst/>
            </a:prstGeom>
            <a:solidFill>
              <a:srgbClr val="71B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2" name="Oval 212"/>
            <p:cNvSpPr>
              <a:spLocks noChangeArrowheads="1"/>
            </p:cNvSpPr>
            <p:nvPr/>
          </p:nvSpPr>
          <p:spPr bwMode="auto">
            <a:xfrm>
              <a:off x="6434138" y="1371600"/>
              <a:ext cx="44450" cy="47625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3" name="Freeform 213"/>
            <p:cNvSpPr/>
            <p:nvPr/>
          </p:nvSpPr>
          <p:spPr bwMode="auto">
            <a:xfrm>
              <a:off x="6430963" y="1368425"/>
              <a:ext cx="53975" cy="53975"/>
            </a:xfrm>
            <a:custGeom>
              <a:avLst/>
              <a:gdLst>
                <a:gd name="T0" fmla="*/ 1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1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1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2" y="16"/>
                    <a:pt x="16" y="13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4" name="Oval 214"/>
            <p:cNvSpPr>
              <a:spLocks noChangeArrowheads="1"/>
            </p:cNvSpPr>
            <p:nvPr/>
          </p:nvSpPr>
          <p:spPr bwMode="auto">
            <a:xfrm>
              <a:off x="6434138" y="1133475"/>
              <a:ext cx="44450" cy="44450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5" name="Freeform 215"/>
            <p:cNvSpPr/>
            <p:nvPr/>
          </p:nvSpPr>
          <p:spPr bwMode="auto">
            <a:xfrm>
              <a:off x="6430963" y="1127125"/>
              <a:ext cx="53975" cy="57150"/>
            </a:xfrm>
            <a:custGeom>
              <a:avLst/>
              <a:gdLst>
                <a:gd name="T0" fmla="*/ 1 w 16"/>
                <a:gd name="T1" fmla="*/ 8 h 17"/>
                <a:gd name="T2" fmla="*/ 3 w 16"/>
                <a:gd name="T3" fmla="*/ 8 h 17"/>
                <a:gd name="T4" fmla="*/ 8 w 16"/>
                <a:gd name="T5" fmla="*/ 3 h 17"/>
                <a:gd name="T6" fmla="*/ 13 w 16"/>
                <a:gd name="T7" fmla="*/ 8 h 17"/>
                <a:gd name="T8" fmla="*/ 8 w 16"/>
                <a:gd name="T9" fmla="*/ 14 h 17"/>
                <a:gd name="T10" fmla="*/ 3 w 16"/>
                <a:gd name="T11" fmla="*/ 8 h 17"/>
                <a:gd name="T12" fmla="*/ 1 w 16"/>
                <a:gd name="T13" fmla="*/ 8 h 17"/>
                <a:gd name="T14" fmla="*/ 0 w 16"/>
                <a:gd name="T15" fmla="*/ 8 h 17"/>
                <a:gd name="T16" fmla="*/ 8 w 16"/>
                <a:gd name="T17" fmla="*/ 17 h 17"/>
                <a:gd name="T18" fmla="*/ 16 w 16"/>
                <a:gd name="T19" fmla="*/ 8 h 17"/>
                <a:gd name="T20" fmla="*/ 8 w 16"/>
                <a:gd name="T21" fmla="*/ 0 h 17"/>
                <a:gd name="T22" fmla="*/ 0 w 16"/>
                <a:gd name="T23" fmla="*/ 8 h 17"/>
                <a:gd name="T24" fmla="*/ 1 w 16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11" y="3"/>
                    <a:pt x="13" y="6"/>
                    <a:pt x="13" y="8"/>
                  </a:cubicBezTo>
                  <a:cubicBezTo>
                    <a:pt x="13" y="11"/>
                    <a:pt x="11" y="14"/>
                    <a:pt x="8" y="14"/>
                  </a:cubicBezTo>
                  <a:cubicBezTo>
                    <a:pt x="5" y="14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2" y="17"/>
                    <a:pt x="16" y="13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6" name="Oval 216"/>
            <p:cNvSpPr>
              <a:spLocks noChangeArrowheads="1"/>
            </p:cNvSpPr>
            <p:nvPr/>
          </p:nvSpPr>
          <p:spPr bwMode="auto">
            <a:xfrm>
              <a:off x="6821488" y="2076450"/>
              <a:ext cx="44450" cy="42863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7" name="Freeform 217"/>
            <p:cNvSpPr/>
            <p:nvPr/>
          </p:nvSpPr>
          <p:spPr bwMode="auto">
            <a:xfrm>
              <a:off x="6818313" y="2071688"/>
              <a:ext cx="53975" cy="55563"/>
            </a:xfrm>
            <a:custGeom>
              <a:avLst/>
              <a:gdLst>
                <a:gd name="T0" fmla="*/ 1 w 16"/>
                <a:gd name="T1" fmla="*/ 8 h 16"/>
                <a:gd name="T2" fmla="*/ 3 w 16"/>
                <a:gd name="T3" fmla="*/ 8 h 16"/>
                <a:gd name="T4" fmla="*/ 8 w 16"/>
                <a:gd name="T5" fmla="*/ 3 h 16"/>
                <a:gd name="T6" fmla="*/ 13 w 16"/>
                <a:gd name="T7" fmla="*/ 8 h 16"/>
                <a:gd name="T8" fmla="*/ 8 w 16"/>
                <a:gd name="T9" fmla="*/ 13 h 16"/>
                <a:gd name="T10" fmla="*/ 3 w 16"/>
                <a:gd name="T11" fmla="*/ 8 h 16"/>
                <a:gd name="T12" fmla="*/ 1 w 16"/>
                <a:gd name="T13" fmla="*/ 8 h 16"/>
                <a:gd name="T14" fmla="*/ 0 w 16"/>
                <a:gd name="T15" fmla="*/ 8 h 16"/>
                <a:gd name="T16" fmla="*/ 8 w 16"/>
                <a:gd name="T17" fmla="*/ 16 h 16"/>
                <a:gd name="T18" fmla="*/ 16 w 16"/>
                <a:gd name="T19" fmla="*/ 8 h 16"/>
                <a:gd name="T20" fmla="*/ 8 w 16"/>
                <a:gd name="T21" fmla="*/ 0 h 16"/>
                <a:gd name="T22" fmla="*/ 0 w 16"/>
                <a:gd name="T23" fmla="*/ 8 h 16"/>
                <a:gd name="T24" fmla="*/ 1 w 16"/>
                <a:gd name="T2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6">
                  <a:moveTo>
                    <a:pt x="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1" y="3"/>
                    <a:pt x="13" y="5"/>
                    <a:pt x="13" y="8"/>
                  </a:cubicBezTo>
                  <a:cubicBezTo>
                    <a:pt x="13" y="11"/>
                    <a:pt x="11" y="13"/>
                    <a:pt x="8" y="13"/>
                  </a:cubicBezTo>
                  <a:cubicBezTo>
                    <a:pt x="5" y="13"/>
                    <a:pt x="3" y="11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8" name="Oval 218"/>
            <p:cNvSpPr>
              <a:spLocks noChangeArrowheads="1"/>
            </p:cNvSpPr>
            <p:nvPr/>
          </p:nvSpPr>
          <p:spPr bwMode="auto">
            <a:xfrm>
              <a:off x="6931026" y="1790700"/>
              <a:ext cx="44450" cy="42863"/>
            </a:xfrm>
            <a:prstGeom prst="ellipse">
              <a:avLst/>
            </a:pr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69" name="Freeform 219"/>
            <p:cNvSpPr/>
            <p:nvPr/>
          </p:nvSpPr>
          <p:spPr bwMode="auto">
            <a:xfrm>
              <a:off x="6927851" y="1782763"/>
              <a:ext cx="53975" cy="58738"/>
            </a:xfrm>
            <a:custGeom>
              <a:avLst/>
              <a:gdLst>
                <a:gd name="T0" fmla="*/ 1 w 16"/>
                <a:gd name="T1" fmla="*/ 9 h 17"/>
                <a:gd name="T2" fmla="*/ 3 w 16"/>
                <a:gd name="T3" fmla="*/ 9 h 17"/>
                <a:gd name="T4" fmla="*/ 8 w 16"/>
                <a:gd name="T5" fmla="*/ 3 h 17"/>
                <a:gd name="T6" fmla="*/ 13 w 16"/>
                <a:gd name="T7" fmla="*/ 9 h 17"/>
                <a:gd name="T8" fmla="*/ 8 w 16"/>
                <a:gd name="T9" fmla="*/ 14 h 17"/>
                <a:gd name="T10" fmla="*/ 3 w 16"/>
                <a:gd name="T11" fmla="*/ 9 h 17"/>
                <a:gd name="T12" fmla="*/ 1 w 16"/>
                <a:gd name="T13" fmla="*/ 9 h 17"/>
                <a:gd name="T14" fmla="*/ 0 w 16"/>
                <a:gd name="T15" fmla="*/ 9 h 17"/>
                <a:gd name="T16" fmla="*/ 8 w 16"/>
                <a:gd name="T17" fmla="*/ 17 h 17"/>
                <a:gd name="T18" fmla="*/ 16 w 16"/>
                <a:gd name="T19" fmla="*/ 9 h 17"/>
                <a:gd name="T20" fmla="*/ 8 w 16"/>
                <a:gd name="T21" fmla="*/ 0 h 17"/>
                <a:gd name="T22" fmla="*/ 0 w 16"/>
                <a:gd name="T23" fmla="*/ 9 h 17"/>
                <a:gd name="T24" fmla="*/ 1 w 16"/>
                <a:gd name="T2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5" y="3"/>
                    <a:pt x="8" y="3"/>
                  </a:cubicBezTo>
                  <a:cubicBezTo>
                    <a:pt x="11" y="3"/>
                    <a:pt x="13" y="6"/>
                    <a:pt x="13" y="9"/>
                  </a:cubicBezTo>
                  <a:cubicBezTo>
                    <a:pt x="13" y="11"/>
                    <a:pt x="11" y="14"/>
                    <a:pt x="8" y="14"/>
                  </a:cubicBezTo>
                  <a:cubicBezTo>
                    <a:pt x="5" y="14"/>
                    <a:pt x="3" y="11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2" y="17"/>
                    <a:pt x="16" y="13"/>
                    <a:pt x="16" y="9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72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0" name="Freeform 220"/>
            <p:cNvSpPr/>
            <p:nvPr/>
          </p:nvSpPr>
          <p:spPr bwMode="auto">
            <a:xfrm>
              <a:off x="5881688" y="2466975"/>
              <a:ext cx="287338" cy="207963"/>
            </a:xfrm>
            <a:custGeom>
              <a:avLst/>
              <a:gdLst>
                <a:gd name="T0" fmla="*/ 0 w 84"/>
                <a:gd name="T1" fmla="*/ 0 h 61"/>
                <a:gd name="T2" fmla="*/ 53 w 84"/>
                <a:gd name="T3" fmla="*/ 59 h 61"/>
                <a:gd name="T4" fmla="*/ 84 w 84"/>
                <a:gd name="T5" fmla="*/ 51 h 61"/>
                <a:gd name="T6" fmla="*/ 0 w 8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61">
                  <a:moveTo>
                    <a:pt x="0" y="0"/>
                  </a:moveTo>
                  <a:cubicBezTo>
                    <a:pt x="0" y="0"/>
                    <a:pt x="2" y="48"/>
                    <a:pt x="53" y="59"/>
                  </a:cubicBezTo>
                  <a:cubicBezTo>
                    <a:pt x="53" y="59"/>
                    <a:pt x="78" y="61"/>
                    <a:pt x="84" y="51"/>
                  </a:cubicBezTo>
                  <a:cubicBezTo>
                    <a:pt x="84" y="51"/>
                    <a:pt x="19" y="55"/>
                    <a:pt x="0" y="0"/>
                  </a:cubicBez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1" name="Freeform 221"/>
            <p:cNvSpPr/>
            <p:nvPr/>
          </p:nvSpPr>
          <p:spPr bwMode="auto">
            <a:xfrm>
              <a:off x="6359526" y="2905125"/>
              <a:ext cx="142875" cy="180975"/>
            </a:xfrm>
            <a:custGeom>
              <a:avLst/>
              <a:gdLst>
                <a:gd name="T0" fmla="*/ 0 w 42"/>
                <a:gd name="T1" fmla="*/ 0 h 53"/>
                <a:gd name="T2" fmla="*/ 26 w 42"/>
                <a:gd name="T3" fmla="*/ 49 h 53"/>
                <a:gd name="T4" fmla="*/ 42 w 42"/>
                <a:gd name="T5" fmla="*/ 42 h 53"/>
                <a:gd name="T6" fmla="*/ 0 w 42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3">
                  <a:moveTo>
                    <a:pt x="0" y="0"/>
                  </a:moveTo>
                  <a:cubicBezTo>
                    <a:pt x="0" y="0"/>
                    <a:pt x="1" y="43"/>
                    <a:pt x="26" y="49"/>
                  </a:cubicBezTo>
                  <a:cubicBezTo>
                    <a:pt x="26" y="49"/>
                    <a:pt x="36" y="53"/>
                    <a:pt x="42" y="42"/>
                  </a:cubicBezTo>
                  <a:cubicBezTo>
                    <a:pt x="42" y="42"/>
                    <a:pt x="14" y="48"/>
                    <a:pt x="0" y="0"/>
                  </a:cubicBezTo>
                  <a:close/>
                </a:path>
              </a:pathLst>
            </a:custGeom>
            <a:solidFill>
              <a:srgbClr val="FFF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2" name="Freeform 223"/>
            <p:cNvSpPr/>
            <p:nvPr/>
          </p:nvSpPr>
          <p:spPr bwMode="auto">
            <a:xfrm>
              <a:off x="7277101" y="1511300"/>
              <a:ext cx="100013" cy="139700"/>
            </a:xfrm>
            <a:custGeom>
              <a:avLst/>
              <a:gdLst>
                <a:gd name="T0" fmla="*/ 63 w 63"/>
                <a:gd name="T1" fmla="*/ 0 h 88"/>
                <a:gd name="T2" fmla="*/ 39 w 63"/>
                <a:gd name="T3" fmla="*/ 4 h 88"/>
                <a:gd name="T4" fmla="*/ 0 w 63"/>
                <a:gd name="T5" fmla="*/ 88 h 88"/>
                <a:gd name="T6" fmla="*/ 5 w 63"/>
                <a:gd name="T7" fmla="*/ 88 h 88"/>
                <a:gd name="T8" fmla="*/ 7 w 63"/>
                <a:gd name="T9" fmla="*/ 86 h 88"/>
                <a:gd name="T10" fmla="*/ 63 w 63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8">
                  <a:moveTo>
                    <a:pt x="63" y="0"/>
                  </a:moveTo>
                  <a:lnTo>
                    <a:pt x="39" y="4"/>
                  </a:lnTo>
                  <a:lnTo>
                    <a:pt x="0" y="88"/>
                  </a:lnTo>
                  <a:lnTo>
                    <a:pt x="5" y="88"/>
                  </a:lnTo>
                  <a:lnTo>
                    <a:pt x="7" y="8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3" name="Freeform 224"/>
            <p:cNvSpPr/>
            <p:nvPr/>
          </p:nvSpPr>
          <p:spPr bwMode="auto">
            <a:xfrm>
              <a:off x="7277101" y="1511300"/>
              <a:ext cx="100013" cy="139700"/>
            </a:xfrm>
            <a:custGeom>
              <a:avLst/>
              <a:gdLst>
                <a:gd name="T0" fmla="*/ 63 w 63"/>
                <a:gd name="T1" fmla="*/ 0 h 88"/>
                <a:gd name="T2" fmla="*/ 39 w 63"/>
                <a:gd name="T3" fmla="*/ 4 h 88"/>
                <a:gd name="T4" fmla="*/ 0 w 63"/>
                <a:gd name="T5" fmla="*/ 88 h 88"/>
                <a:gd name="T6" fmla="*/ 5 w 63"/>
                <a:gd name="T7" fmla="*/ 88 h 88"/>
                <a:gd name="T8" fmla="*/ 7 w 63"/>
                <a:gd name="T9" fmla="*/ 86 h 88"/>
                <a:gd name="T10" fmla="*/ 63 w 63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8">
                  <a:moveTo>
                    <a:pt x="63" y="0"/>
                  </a:moveTo>
                  <a:lnTo>
                    <a:pt x="39" y="4"/>
                  </a:lnTo>
                  <a:lnTo>
                    <a:pt x="0" y="88"/>
                  </a:lnTo>
                  <a:lnTo>
                    <a:pt x="5" y="88"/>
                  </a:lnTo>
                  <a:lnTo>
                    <a:pt x="7" y="86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4" name="Freeform 225"/>
            <p:cNvSpPr/>
            <p:nvPr/>
          </p:nvSpPr>
          <p:spPr bwMode="auto">
            <a:xfrm>
              <a:off x="7386638" y="1252538"/>
              <a:ext cx="160338" cy="152400"/>
            </a:xfrm>
            <a:custGeom>
              <a:avLst/>
              <a:gdLst>
                <a:gd name="T0" fmla="*/ 101 w 101"/>
                <a:gd name="T1" fmla="*/ 0 h 96"/>
                <a:gd name="T2" fmla="*/ 39 w 101"/>
                <a:gd name="T3" fmla="*/ 13 h 96"/>
                <a:gd name="T4" fmla="*/ 0 w 101"/>
                <a:gd name="T5" fmla="*/ 96 h 96"/>
                <a:gd name="T6" fmla="*/ 43 w 101"/>
                <a:gd name="T7" fmla="*/ 88 h 96"/>
                <a:gd name="T8" fmla="*/ 101 w 10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101" y="0"/>
                  </a:moveTo>
                  <a:lnTo>
                    <a:pt x="39" y="13"/>
                  </a:lnTo>
                  <a:lnTo>
                    <a:pt x="0" y="96"/>
                  </a:lnTo>
                  <a:lnTo>
                    <a:pt x="43" y="88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5" name="Freeform 226"/>
            <p:cNvSpPr/>
            <p:nvPr/>
          </p:nvSpPr>
          <p:spPr bwMode="auto">
            <a:xfrm>
              <a:off x="7386638" y="1252538"/>
              <a:ext cx="160338" cy="152400"/>
            </a:xfrm>
            <a:custGeom>
              <a:avLst/>
              <a:gdLst>
                <a:gd name="T0" fmla="*/ 101 w 101"/>
                <a:gd name="T1" fmla="*/ 0 h 96"/>
                <a:gd name="T2" fmla="*/ 39 w 101"/>
                <a:gd name="T3" fmla="*/ 13 h 96"/>
                <a:gd name="T4" fmla="*/ 0 w 101"/>
                <a:gd name="T5" fmla="*/ 96 h 96"/>
                <a:gd name="T6" fmla="*/ 43 w 101"/>
                <a:gd name="T7" fmla="*/ 88 h 96"/>
                <a:gd name="T8" fmla="*/ 101 w 10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6">
                  <a:moveTo>
                    <a:pt x="101" y="0"/>
                  </a:moveTo>
                  <a:lnTo>
                    <a:pt x="39" y="13"/>
                  </a:lnTo>
                  <a:lnTo>
                    <a:pt x="0" y="96"/>
                  </a:lnTo>
                  <a:lnTo>
                    <a:pt x="43" y="88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6" name="Freeform 227"/>
            <p:cNvSpPr/>
            <p:nvPr/>
          </p:nvSpPr>
          <p:spPr bwMode="auto">
            <a:xfrm>
              <a:off x="7267576" y="1651000"/>
              <a:ext cx="17463" cy="26988"/>
            </a:xfrm>
            <a:custGeom>
              <a:avLst/>
              <a:gdLst>
                <a:gd name="T0" fmla="*/ 11 w 11"/>
                <a:gd name="T1" fmla="*/ 0 h 17"/>
                <a:gd name="T2" fmla="*/ 6 w 11"/>
                <a:gd name="T3" fmla="*/ 0 h 17"/>
                <a:gd name="T4" fmla="*/ 0 w 11"/>
                <a:gd name="T5" fmla="*/ 17 h 17"/>
                <a:gd name="T6" fmla="*/ 11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6A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7" name="Freeform 228"/>
            <p:cNvSpPr/>
            <p:nvPr/>
          </p:nvSpPr>
          <p:spPr bwMode="auto">
            <a:xfrm>
              <a:off x="7267576" y="1651000"/>
              <a:ext cx="17463" cy="26988"/>
            </a:xfrm>
            <a:custGeom>
              <a:avLst/>
              <a:gdLst>
                <a:gd name="T0" fmla="*/ 11 w 11"/>
                <a:gd name="T1" fmla="*/ 0 h 17"/>
                <a:gd name="T2" fmla="*/ 6 w 11"/>
                <a:gd name="T3" fmla="*/ 0 h 17"/>
                <a:gd name="T4" fmla="*/ 0 w 11"/>
                <a:gd name="T5" fmla="*/ 17 h 17"/>
                <a:gd name="T6" fmla="*/ 11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8" name="Freeform 229"/>
            <p:cNvSpPr/>
            <p:nvPr/>
          </p:nvSpPr>
          <p:spPr bwMode="auto">
            <a:xfrm>
              <a:off x="7339013" y="1392238"/>
              <a:ext cx="115888" cy="125413"/>
            </a:xfrm>
            <a:custGeom>
              <a:avLst/>
              <a:gdLst>
                <a:gd name="T0" fmla="*/ 73 w 73"/>
                <a:gd name="T1" fmla="*/ 0 h 79"/>
                <a:gd name="T2" fmla="*/ 30 w 73"/>
                <a:gd name="T3" fmla="*/ 8 h 79"/>
                <a:gd name="T4" fmla="*/ 0 w 73"/>
                <a:gd name="T5" fmla="*/ 79 h 79"/>
                <a:gd name="T6" fmla="*/ 24 w 73"/>
                <a:gd name="T7" fmla="*/ 75 h 79"/>
                <a:gd name="T8" fmla="*/ 64 w 73"/>
                <a:gd name="T9" fmla="*/ 15 h 79"/>
                <a:gd name="T10" fmla="*/ 73 w 73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0"/>
                  </a:moveTo>
                  <a:lnTo>
                    <a:pt x="30" y="8"/>
                  </a:lnTo>
                  <a:lnTo>
                    <a:pt x="0" y="79"/>
                  </a:lnTo>
                  <a:lnTo>
                    <a:pt x="24" y="75"/>
                  </a:lnTo>
                  <a:lnTo>
                    <a:pt x="64" y="15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A7B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79" name="Freeform 230"/>
            <p:cNvSpPr/>
            <p:nvPr/>
          </p:nvSpPr>
          <p:spPr bwMode="auto">
            <a:xfrm>
              <a:off x="7339013" y="1392238"/>
              <a:ext cx="115888" cy="125413"/>
            </a:xfrm>
            <a:custGeom>
              <a:avLst/>
              <a:gdLst>
                <a:gd name="T0" fmla="*/ 73 w 73"/>
                <a:gd name="T1" fmla="*/ 0 h 79"/>
                <a:gd name="T2" fmla="*/ 30 w 73"/>
                <a:gd name="T3" fmla="*/ 8 h 79"/>
                <a:gd name="T4" fmla="*/ 0 w 73"/>
                <a:gd name="T5" fmla="*/ 79 h 79"/>
                <a:gd name="T6" fmla="*/ 24 w 73"/>
                <a:gd name="T7" fmla="*/ 75 h 79"/>
                <a:gd name="T8" fmla="*/ 64 w 73"/>
                <a:gd name="T9" fmla="*/ 15 h 79"/>
                <a:gd name="T10" fmla="*/ 73 w 73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0"/>
                  </a:moveTo>
                  <a:lnTo>
                    <a:pt x="30" y="8"/>
                  </a:lnTo>
                  <a:lnTo>
                    <a:pt x="0" y="79"/>
                  </a:lnTo>
                  <a:lnTo>
                    <a:pt x="24" y="75"/>
                  </a:lnTo>
                  <a:lnTo>
                    <a:pt x="64" y="15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0" name="Freeform 231"/>
            <p:cNvSpPr/>
            <p:nvPr/>
          </p:nvSpPr>
          <p:spPr bwMode="auto">
            <a:xfrm>
              <a:off x="7496176" y="993775"/>
              <a:ext cx="220663" cy="166688"/>
            </a:xfrm>
            <a:custGeom>
              <a:avLst/>
              <a:gdLst>
                <a:gd name="T0" fmla="*/ 139 w 139"/>
                <a:gd name="T1" fmla="*/ 0 h 105"/>
                <a:gd name="T2" fmla="*/ 126 w 139"/>
                <a:gd name="T3" fmla="*/ 2 h 105"/>
                <a:gd name="T4" fmla="*/ 38 w 139"/>
                <a:gd name="T5" fmla="*/ 22 h 105"/>
                <a:gd name="T6" fmla="*/ 0 w 139"/>
                <a:gd name="T7" fmla="*/ 105 h 105"/>
                <a:gd name="T8" fmla="*/ 81 w 139"/>
                <a:gd name="T9" fmla="*/ 88 h 105"/>
                <a:gd name="T10" fmla="*/ 98 w 139"/>
                <a:gd name="T11" fmla="*/ 65 h 105"/>
                <a:gd name="T12" fmla="*/ 139 w 13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05">
                  <a:moveTo>
                    <a:pt x="139" y="0"/>
                  </a:moveTo>
                  <a:lnTo>
                    <a:pt x="126" y="2"/>
                  </a:lnTo>
                  <a:lnTo>
                    <a:pt x="38" y="22"/>
                  </a:lnTo>
                  <a:lnTo>
                    <a:pt x="0" y="105"/>
                  </a:lnTo>
                  <a:lnTo>
                    <a:pt x="81" y="88"/>
                  </a:lnTo>
                  <a:lnTo>
                    <a:pt x="98" y="6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1" name="Freeform 232"/>
            <p:cNvSpPr/>
            <p:nvPr/>
          </p:nvSpPr>
          <p:spPr bwMode="auto">
            <a:xfrm>
              <a:off x="7496176" y="993775"/>
              <a:ext cx="220663" cy="166688"/>
            </a:xfrm>
            <a:custGeom>
              <a:avLst/>
              <a:gdLst>
                <a:gd name="T0" fmla="*/ 139 w 139"/>
                <a:gd name="T1" fmla="*/ 0 h 105"/>
                <a:gd name="T2" fmla="*/ 126 w 139"/>
                <a:gd name="T3" fmla="*/ 2 h 105"/>
                <a:gd name="T4" fmla="*/ 38 w 139"/>
                <a:gd name="T5" fmla="*/ 22 h 105"/>
                <a:gd name="T6" fmla="*/ 0 w 139"/>
                <a:gd name="T7" fmla="*/ 105 h 105"/>
                <a:gd name="T8" fmla="*/ 81 w 139"/>
                <a:gd name="T9" fmla="*/ 88 h 105"/>
                <a:gd name="T10" fmla="*/ 98 w 139"/>
                <a:gd name="T11" fmla="*/ 65 h 105"/>
                <a:gd name="T12" fmla="*/ 139 w 13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05">
                  <a:moveTo>
                    <a:pt x="139" y="0"/>
                  </a:moveTo>
                  <a:lnTo>
                    <a:pt x="126" y="2"/>
                  </a:lnTo>
                  <a:lnTo>
                    <a:pt x="38" y="22"/>
                  </a:lnTo>
                  <a:lnTo>
                    <a:pt x="0" y="105"/>
                  </a:lnTo>
                  <a:lnTo>
                    <a:pt x="81" y="88"/>
                  </a:lnTo>
                  <a:lnTo>
                    <a:pt x="98" y="65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2" name="Freeform 233"/>
            <p:cNvSpPr/>
            <p:nvPr/>
          </p:nvSpPr>
          <p:spPr bwMode="auto">
            <a:xfrm>
              <a:off x="7556501" y="877888"/>
              <a:ext cx="234950" cy="150813"/>
            </a:xfrm>
            <a:custGeom>
              <a:avLst/>
              <a:gdLst>
                <a:gd name="T0" fmla="*/ 146 w 148"/>
                <a:gd name="T1" fmla="*/ 0 h 95"/>
                <a:gd name="T2" fmla="*/ 30 w 148"/>
                <a:gd name="T3" fmla="*/ 24 h 95"/>
                <a:gd name="T4" fmla="*/ 0 w 148"/>
                <a:gd name="T5" fmla="*/ 95 h 95"/>
                <a:gd name="T6" fmla="*/ 88 w 148"/>
                <a:gd name="T7" fmla="*/ 75 h 95"/>
                <a:gd name="T8" fmla="*/ 101 w 148"/>
                <a:gd name="T9" fmla="*/ 73 h 95"/>
                <a:gd name="T10" fmla="*/ 148 w 148"/>
                <a:gd name="T11" fmla="*/ 0 h 95"/>
                <a:gd name="T12" fmla="*/ 146 w 148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95">
                  <a:moveTo>
                    <a:pt x="146" y="0"/>
                  </a:moveTo>
                  <a:lnTo>
                    <a:pt x="30" y="24"/>
                  </a:lnTo>
                  <a:lnTo>
                    <a:pt x="0" y="95"/>
                  </a:lnTo>
                  <a:lnTo>
                    <a:pt x="88" y="75"/>
                  </a:lnTo>
                  <a:lnTo>
                    <a:pt x="101" y="73"/>
                  </a:lnTo>
                  <a:lnTo>
                    <a:pt x="148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A7B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3" name="Freeform 234"/>
            <p:cNvSpPr/>
            <p:nvPr/>
          </p:nvSpPr>
          <p:spPr bwMode="auto">
            <a:xfrm>
              <a:off x="7556501" y="877888"/>
              <a:ext cx="234950" cy="150813"/>
            </a:xfrm>
            <a:custGeom>
              <a:avLst/>
              <a:gdLst>
                <a:gd name="T0" fmla="*/ 146 w 148"/>
                <a:gd name="T1" fmla="*/ 0 h 95"/>
                <a:gd name="T2" fmla="*/ 30 w 148"/>
                <a:gd name="T3" fmla="*/ 24 h 95"/>
                <a:gd name="T4" fmla="*/ 0 w 148"/>
                <a:gd name="T5" fmla="*/ 95 h 95"/>
                <a:gd name="T6" fmla="*/ 88 w 148"/>
                <a:gd name="T7" fmla="*/ 75 h 95"/>
                <a:gd name="T8" fmla="*/ 101 w 148"/>
                <a:gd name="T9" fmla="*/ 73 h 95"/>
                <a:gd name="T10" fmla="*/ 148 w 148"/>
                <a:gd name="T11" fmla="*/ 0 h 95"/>
                <a:gd name="T12" fmla="*/ 146 w 148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95">
                  <a:moveTo>
                    <a:pt x="146" y="0"/>
                  </a:moveTo>
                  <a:lnTo>
                    <a:pt x="30" y="24"/>
                  </a:lnTo>
                  <a:lnTo>
                    <a:pt x="0" y="95"/>
                  </a:lnTo>
                  <a:lnTo>
                    <a:pt x="88" y="75"/>
                  </a:lnTo>
                  <a:lnTo>
                    <a:pt x="101" y="73"/>
                  </a:lnTo>
                  <a:lnTo>
                    <a:pt x="148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4" name="Freeform 235"/>
            <p:cNvSpPr/>
            <p:nvPr/>
          </p:nvSpPr>
          <p:spPr bwMode="auto">
            <a:xfrm>
              <a:off x="7604126" y="793750"/>
              <a:ext cx="184150" cy="122238"/>
            </a:xfrm>
            <a:custGeom>
              <a:avLst/>
              <a:gdLst>
                <a:gd name="T0" fmla="*/ 35 w 116"/>
                <a:gd name="T1" fmla="*/ 0 h 77"/>
                <a:gd name="T2" fmla="*/ 35 w 116"/>
                <a:gd name="T3" fmla="*/ 0 h 77"/>
                <a:gd name="T4" fmla="*/ 0 w 116"/>
                <a:gd name="T5" fmla="*/ 77 h 77"/>
                <a:gd name="T6" fmla="*/ 116 w 116"/>
                <a:gd name="T7" fmla="*/ 53 h 77"/>
                <a:gd name="T8" fmla="*/ 35 w 116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7">
                  <a:moveTo>
                    <a:pt x="35" y="0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16" y="5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BE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5" name="Freeform 236"/>
            <p:cNvSpPr/>
            <p:nvPr/>
          </p:nvSpPr>
          <p:spPr bwMode="auto">
            <a:xfrm>
              <a:off x="7604126" y="793750"/>
              <a:ext cx="184150" cy="122238"/>
            </a:xfrm>
            <a:custGeom>
              <a:avLst/>
              <a:gdLst>
                <a:gd name="T0" fmla="*/ 35 w 116"/>
                <a:gd name="T1" fmla="*/ 0 h 77"/>
                <a:gd name="T2" fmla="*/ 35 w 116"/>
                <a:gd name="T3" fmla="*/ 0 h 77"/>
                <a:gd name="T4" fmla="*/ 0 w 116"/>
                <a:gd name="T5" fmla="*/ 77 h 77"/>
                <a:gd name="T6" fmla="*/ 116 w 116"/>
                <a:gd name="T7" fmla="*/ 53 h 77"/>
                <a:gd name="T8" fmla="*/ 35 w 116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7">
                  <a:moveTo>
                    <a:pt x="35" y="0"/>
                  </a:moveTo>
                  <a:lnTo>
                    <a:pt x="35" y="0"/>
                  </a:lnTo>
                  <a:lnTo>
                    <a:pt x="0" y="77"/>
                  </a:lnTo>
                  <a:lnTo>
                    <a:pt x="116" y="5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6" name="Freeform 237"/>
            <p:cNvSpPr/>
            <p:nvPr/>
          </p:nvSpPr>
          <p:spPr bwMode="auto">
            <a:xfrm>
              <a:off x="7448551" y="1133475"/>
              <a:ext cx="176213" cy="139700"/>
            </a:xfrm>
            <a:custGeom>
              <a:avLst/>
              <a:gdLst>
                <a:gd name="T0" fmla="*/ 111 w 111"/>
                <a:gd name="T1" fmla="*/ 0 h 88"/>
                <a:gd name="T2" fmla="*/ 30 w 111"/>
                <a:gd name="T3" fmla="*/ 17 h 88"/>
                <a:gd name="T4" fmla="*/ 0 w 111"/>
                <a:gd name="T5" fmla="*/ 88 h 88"/>
                <a:gd name="T6" fmla="*/ 62 w 111"/>
                <a:gd name="T7" fmla="*/ 75 h 88"/>
                <a:gd name="T8" fmla="*/ 111 w 11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8">
                  <a:moveTo>
                    <a:pt x="111" y="0"/>
                  </a:moveTo>
                  <a:lnTo>
                    <a:pt x="30" y="17"/>
                  </a:lnTo>
                  <a:lnTo>
                    <a:pt x="0" y="88"/>
                  </a:lnTo>
                  <a:lnTo>
                    <a:pt x="62" y="75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A7BD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87" name="Freeform 238"/>
            <p:cNvSpPr/>
            <p:nvPr/>
          </p:nvSpPr>
          <p:spPr bwMode="auto">
            <a:xfrm>
              <a:off x="7448551" y="1133475"/>
              <a:ext cx="176213" cy="139700"/>
            </a:xfrm>
            <a:custGeom>
              <a:avLst/>
              <a:gdLst>
                <a:gd name="T0" fmla="*/ 111 w 111"/>
                <a:gd name="T1" fmla="*/ 0 h 88"/>
                <a:gd name="T2" fmla="*/ 30 w 111"/>
                <a:gd name="T3" fmla="*/ 17 h 88"/>
                <a:gd name="T4" fmla="*/ 0 w 111"/>
                <a:gd name="T5" fmla="*/ 88 h 88"/>
                <a:gd name="T6" fmla="*/ 62 w 111"/>
                <a:gd name="T7" fmla="*/ 75 h 88"/>
                <a:gd name="T8" fmla="*/ 111 w 111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8">
                  <a:moveTo>
                    <a:pt x="111" y="0"/>
                  </a:moveTo>
                  <a:lnTo>
                    <a:pt x="30" y="17"/>
                  </a:lnTo>
                  <a:lnTo>
                    <a:pt x="0" y="88"/>
                  </a:lnTo>
                  <a:lnTo>
                    <a:pt x="62" y="75"/>
                  </a:lnTo>
                  <a:lnTo>
                    <a:pt x="1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ea typeface="黑体" pitchFamily="49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078800" y="2057400"/>
            <a:ext cx="7200000" cy="2788200"/>
          </a:xfrm>
        </p:spPr>
        <p:txBody>
          <a:bodyPr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66237" y="4366592"/>
            <a:ext cx="5859526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604" y="1860903"/>
            <a:ext cx="8266792" cy="2086096"/>
          </a:xfrm>
          <a:noFill/>
        </p:spPr>
        <p:txBody>
          <a:bodyPr lIns="0" anchor="ctr" anchorCtr="0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2334432" y="4156795"/>
            <a:ext cx="7523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078800" y="1355271"/>
            <a:ext cx="7200000" cy="2179929"/>
          </a:xfrm>
        </p:spPr>
        <p:txBody>
          <a:bodyPr>
            <a:normAutofit/>
          </a:bodyPr>
          <a:lstStyle>
            <a:lvl1pPr marL="0" indent="0" algn="just">
              <a:lnSpc>
                <a:spcPct val="17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078800" y="3641271"/>
            <a:ext cx="7200000" cy="2179929"/>
          </a:xfrm>
        </p:spPr>
        <p:txBody>
          <a:bodyPr>
            <a:normAutofit/>
          </a:bodyPr>
          <a:lstStyle>
            <a:lvl1pPr marL="0" indent="0" algn="just">
              <a:lnSpc>
                <a:spcPct val="170000"/>
              </a:lnSpc>
              <a:spcBef>
                <a:spcPts val="0"/>
              </a:spcBef>
              <a:buFont typeface="Arial" pitchFamily="34" charset="0"/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162000"/>
            <a:ext cx="10515600" cy="1080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493520"/>
            <a:ext cx="5157787" cy="904875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 marL="457200" indent="-457200">
              <a:buFont typeface="Arial" pitchFamily="34" charset="0"/>
              <a:buChar char="•"/>
              <a:defRPr sz="2400" b="0"/>
            </a:lvl1pPr>
            <a:lvl2pPr marL="800100" indent="-342900">
              <a:buFont typeface="Arial" pitchFamily="34" charset="0"/>
              <a:buChar char="•"/>
              <a:defRPr sz="2000" b="0"/>
            </a:lvl2pPr>
            <a:lvl3pPr marL="1257300" indent="-342900">
              <a:buFont typeface="Arial" pitchFamily="34" charset="0"/>
              <a:buChar char="•"/>
              <a:defRPr sz="1800" b="0"/>
            </a:lvl3pPr>
            <a:lvl4pPr marL="1657350" indent="-285750">
              <a:buFont typeface="Arial" pitchFamily="34" charset="0"/>
              <a:buChar char="•"/>
              <a:defRPr sz="1800" b="0"/>
            </a:lvl4pPr>
            <a:lvl5pPr marL="2114550" indent="-285750">
              <a:buFont typeface="Arial" pitchFamily="34" charset="0"/>
              <a:buChar char="•"/>
              <a:defRPr sz="1800" b="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493520"/>
            <a:ext cx="5183188" cy="904875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 marL="457200" indent="-457200">
              <a:buFont typeface="Arial" pitchFamily="34" charset="0"/>
              <a:buChar char="•"/>
              <a:defRPr sz="2400" b="0"/>
            </a:lvl1pPr>
            <a:lvl2pPr marL="800100" indent="-342900">
              <a:buFont typeface="Arial" pitchFamily="34" charset="0"/>
              <a:buChar char="•"/>
              <a:defRPr sz="2000" b="0"/>
            </a:lvl2pPr>
            <a:lvl3pPr marL="1257300" indent="-342900">
              <a:buFont typeface="Arial" pitchFamily="34" charset="0"/>
              <a:buChar char="•"/>
              <a:defRPr sz="1800" b="0"/>
            </a:lvl3pPr>
            <a:lvl4pPr marL="1657350" indent="-285750">
              <a:buFont typeface="Arial" pitchFamily="34" charset="0"/>
              <a:buChar char="•"/>
              <a:defRPr sz="1800" b="0"/>
            </a:lvl4pPr>
            <a:lvl5pPr marL="2114550" indent="-285750">
              <a:buFont typeface="Arial" pitchFamily="34" charset="0"/>
              <a:buChar char="•"/>
              <a:defRPr sz="1800" b="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2447293" y="1178563"/>
            <a:ext cx="8782682" cy="4884101"/>
            <a:chOff x="2447293" y="1178563"/>
            <a:chExt cx="8782682" cy="4884101"/>
          </a:xfrm>
        </p:grpSpPr>
        <p:sp>
          <p:nvSpPr>
            <p:cNvPr id="6" name="椭圆 5"/>
            <p:cNvSpPr/>
            <p:nvPr userDrawn="1">
              <p:custDataLst>
                <p:tags r:id="rId2"/>
              </p:custDataLst>
            </p:nvPr>
          </p:nvSpPr>
          <p:spPr>
            <a:xfrm>
              <a:off x="4521200" y="1376364"/>
              <a:ext cx="3594100" cy="3595687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 userDrawn="1">
              <p:custDataLst>
                <p:tags r:id="rId3"/>
              </p:custDataLst>
            </p:nvPr>
          </p:nvSpPr>
          <p:spPr>
            <a:xfrm>
              <a:off x="4357689" y="1427163"/>
              <a:ext cx="3519487" cy="3517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4400">
                <a:latin typeface="Broadway BT" panose="04040905080B02020502" pitchFamily="82" charset="0"/>
                <a:ea typeface="汉仪丫丫体简" panose="02010604000101010101" pitchFamily="2" charset="-122"/>
                <a:cs typeface="Verdana" pitchFamily="34" charset="0"/>
              </a:endParaRPr>
            </a:p>
          </p:txBody>
        </p:sp>
        <p:sp>
          <p:nvSpPr>
            <p:cNvPr id="8" name="椭圆 7"/>
            <p:cNvSpPr/>
            <p:nvPr userDrawn="1">
              <p:custDataLst>
                <p:tags r:id="rId4"/>
              </p:custDataLst>
            </p:nvPr>
          </p:nvSpPr>
          <p:spPr>
            <a:xfrm>
              <a:off x="9390063" y="2457451"/>
              <a:ext cx="506412" cy="506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 userDrawn="1">
              <p:custDataLst>
                <p:tags r:id="rId5"/>
              </p:custDataLst>
            </p:nvPr>
          </p:nvSpPr>
          <p:spPr>
            <a:xfrm>
              <a:off x="7997826" y="1719264"/>
              <a:ext cx="231775" cy="2317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 userDrawn="1">
              <p:custDataLst>
                <p:tags r:id="rId6"/>
              </p:custDataLst>
            </p:nvPr>
          </p:nvSpPr>
          <p:spPr>
            <a:xfrm>
              <a:off x="3514726" y="4508501"/>
              <a:ext cx="506413" cy="5064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 userDrawn="1">
              <p:custDataLst>
                <p:tags r:id="rId7"/>
              </p:custDataLst>
            </p:nvPr>
          </p:nvSpPr>
          <p:spPr>
            <a:xfrm>
              <a:off x="5303838" y="5184776"/>
              <a:ext cx="233362" cy="2333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 userDrawn="1">
              <p:custDataLst>
                <p:tags r:id="rId8"/>
              </p:custDataLst>
            </p:nvPr>
          </p:nvSpPr>
          <p:spPr>
            <a:xfrm>
              <a:off x="10452100" y="5284787"/>
              <a:ext cx="777875" cy="77787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 userDrawn="1">
              <p:custDataLst>
                <p:tags r:id="rId9"/>
              </p:custDataLst>
            </p:nvPr>
          </p:nvSpPr>
          <p:spPr>
            <a:xfrm>
              <a:off x="10109199" y="5184776"/>
              <a:ext cx="565151" cy="565152"/>
            </a:xfrm>
            <a:prstGeom prst="ellipse">
              <a:avLst/>
            </a:pr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 userDrawn="1">
              <p:custDataLst>
                <p:tags r:id="rId10"/>
              </p:custDataLst>
            </p:nvPr>
          </p:nvSpPr>
          <p:spPr>
            <a:xfrm>
              <a:off x="2447293" y="1178563"/>
              <a:ext cx="572451" cy="57245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 userDrawn="1">
              <p:custDataLst>
                <p:tags r:id="rId11"/>
              </p:custDataLst>
            </p:nvPr>
          </p:nvSpPr>
          <p:spPr>
            <a:xfrm>
              <a:off x="2517305" y="1577978"/>
              <a:ext cx="373060" cy="373061"/>
            </a:xfrm>
            <a:prstGeom prst="ellipse">
              <a:avLst/>
            </a:prstGeom>
            <a:solidFill>
              <a:schemeClr val="accent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57688" y="1427163"/>
            <a:ext cx="3519487" cy="3517900"/>
          </a:xfrm>
          <a:noFill/>
        </p:spPr>
        <p:txBody>
          <a:bodyPr>
            <a:norm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162000"/>
            <a:ext cx="8344800" cy="10800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1155600"/>
            <a:ext cx="12196800" cy="3812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3200" y="5162400"/>
            <a:ext cx="10000800" cy="1146960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0207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0207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0207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>
            <a:off x="4028850" y="1576552"/>
            <a:ext cx="3913239" cy="39132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3878908" y="1429068"/>
            <a:ext cx="4210664" cy="4210664"/>
          </a:xfrm>
          <a:prstGeom prst="ellipse">
            <a:avLst/>
          </a:prstGeom>
          <a:noFill/>
          <a:ln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865354" y="5127988"/>
            <a:ext cx="497712" cy="497712"/>
          </a:xfrm>
          <a:prstGeom prst="ellipse">
            <a:avLst/>
          </a:prstGeom>
          <a:solidFill>
            <a:srgbClr val="FF7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356066" y="3625705"/>
            <a:ext cx="327563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44588" y="1676399"/>
            <a:ext cx="1189852" cy="10827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72000" y="3751200"/>
            <a:ext cx="2829600" cy="1083600"/>
          </a:xfrm>
        </p:spPr>
        <p:txBody>
          <a:bodyPr anchor="t" anchorCtr="0">
            <a:normAutofit/>
          </a:bodyPr>
          <a:lstStyle>
            <a:lvl1pPr algn="ctr">
              <a:defRPr sz="2800" b="1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753735" y="5670669"/>
            <a:ext cx="4684530" cy="52792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-21902" y="0"/>
            <a:ext cx="12213901" cy="6858000"/>
          </a:xfrm>
          <a:prstGeom prst="rect">
            <a:avLst/>
          </a:prstGeom>
          <a:gradFill>
            <a:gsLst>
              <a:gs pos="50000">
                <a:srgbClr val="B5D9F3"/>
              </a:gs>
              <a:gs pos="25000">
                <a:srgbClr val="7DC2EC"/>
              </a:gs>
              <a:gs pos="2000">
                <a:srgbClr val="64B7EB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2794007"/>
            <a:ext cx="12191999" cy="4063993"/>
          </a:xfrm>
          <a:custGeom>
            <a:avLst/>
            <a:gdLst>
              <a:gd name="connsiteX0" fmla="*/ 12123172 w 12202844"/>
              <a:gd name="connsiteY0" fmla="*/ 0 h 4067608"/>
              <a:gd name="connsiteX1" fmla="*/ 12199600 w 12202844"/>
              <a:gd name="connsiteY1" fmla="*/ 3859 h 4067608"/>
              <a:gd name="connsiteX2" fmla="*/ 12202844 w 12202844"/>
              <a:gd name="connsiteY2" fmla="*/ 4354 h 4067608"/>
              <a:gd name="connsiteX3" fmla="*/ 12202844 w 12202844"/>
              <a:gd name="connsiteY3" fmla="*/ 1490507 h 4067608"/>
              <a:gd name="connsiteX4" fmla="*/ 12199600 w 12202844"/>
              <a:gd name="connsiteY4" fmla="*/ 1491147 h 4067608"/>
              <a:gd name="connsiteX5" fmla="*/ 12169109 w 12202844"/>
              <a:gd name="connsiteY5" fmla="*/ 1492687 h 4067608"/>
              <a:gd name="connsiteX6" fmla="*/ 12169829 w 12202844"/>
              <a:gd name="connsiteY6" fmla="*/ 1495005 h 4067608"/>
              <a:gd name="connsiteX7" fmla="*/ 12202843 w 12202844"/>
              <a:gd name="connsiteY7" fmla="*/ 1495005 h 4067608"/>
              <a:gd name="connsiteX8" fmla="*/ 12202843 w 12202844"/>
              <a:gd name="connsiteY8" fmla="*/ 1691165 h 4067608"/>
              <a:gd name="connsiteX9" fmla="*/ 12202844 w 12202844"/>
              <a:gd name="connsiteY9" fmla="*/ 1691175 h 4067608"/>
              <a:gd name="connsiteX10" fmla="*/ 12202844 w 12202844"/>
              <a:gd name="connsiteY10" fmla="*/ 1726467 h 4067608"/>
              <a:gd name="connsiteX11" fmla="*/ 12202843 w 12202844"/>
              <a:gd name="connsiteY11" fmla="*/ 1726477 h 4067608"/>
              <a:gd name="connsiteX12" fmla="*/ 12202843 w 12202844"/>
              <a:gd name="connsiteY12" fmla="*/ 4067608 h 4067608"/>
              <a:gd name="connsiteX13" fmla="*/ 0 w 12202844"/>
              <a:gd name="connsiteY13" fmla="*/ 4067608 h 4067608"/>
              <a:gd name="connsiteX14" fmla="*/ 0 w 12202844"/>
              <a:gd name="connsiteY14" fmla="*/ 73530 h 4067608"/>
              <a:gd name="connsiteX15" fmla="*/ 11351 w 12202844"/>
              <a:gd name="connsiteY15" fmla="*/ 71797 h 4067608"/>
              <a:gd name="connsiteX16" fmla="*/ 87779 w 12202844"/>
              <a:gd name="connsiteY16" fmla="*/ 67938 h 4067608"/>
              <a:gd name="connsiteX17" fmla="*/ 505715 w 12202844"/>
              <a:gd name="connsiteY17" fmla="*/ 195600 h 4067608"/>
              <a:gd name="connsiteX18" fmla="*/ 528977 w 12202844"/>
              <a:gd name="connsiteY18" fmla="*/ 214792 h 4067608"/>
              <a:gd name="connsiteX19" fmla="*/ 569991 w 12202844"/>
              <a:gd name="connsiteY19" fmla="*/ 192530 h 4067608"/>
              <a:gd name="connsiteX20" fmla="*/ 818785 w 12202844"/>
              <a:gd name="connsiteY20" fmla="*/ 142301 h 4067608"/>
              <a:gd name="connsiteX21" fmla="*/ 1407727 w 12202844"/>
              <a:gd name="connsiteY21" fmla="*/ 532678 h 4067608"/>
              <a:gd name="connsiteX22" fmla="*/ 1411126 w 12202844"/>
              <a:gd name="connsiteY22" fmla="*/ 543629 h 4067608"/>
              <a:gd name="connsiteX23" fmla="*/ 1506770 w 12202844"/>
              <a:gd name="connsiteY23" fmla="*/ 533987 h 4067608"/>
              <a:gd name="connsiteX24" fmla="*/ 1864137 w 12202844"/>
              <a:gd name="connsiteY24" fmla="*/ 643148 h 4067608"/>
              <a:gd name="connsiteX25" fmla="*/ 1926957 w 12202844"/>
              <a:gd name="connsiteY25" fmla="*/ 694979 h 4067608"/>
              <a:gd name="connsiteX26" fmla="*/ 1984281 w 12202844"/>
              <a:gd name="connsiteY26" fmla="*/ 647683 h 4067608"/>
              <a:gd name="connsiteX27" fmla="*/ 2341647 w 12202844"/>
              <a:gd name="connsiteY27" fmla="*/ 538522 h 4067608"/>
              <a:gd name="connsiteX28" fmla="*/ 2930589 w 12202844"/>
              <a:gd name="connsiteY28" fmla="*/ 928899 h 4067608"/>
              <a:gd name="connsiteX29" fmla="*/ 2952523 w 12202844"/>
              <a:gd name="connsiteY29" fmla="*/ 999559 h 4067608"/>
              <a:gd name="connsiteX30" fmla="*/ 3000223 w 12202844"/>
              <a:gd name="connsiteY30" fmla="*/ 960204 h 4067608"/>
              <a:gd name="connsiteX31" fmla="*/ 3451308 w 12202844"/>
              <a:gd name="connsiteY31" fmla="*/ 822416 h 4067608"/>
              <a:gd name="connsiteX32" fmla="*/ 3691222 w 12202844"/>
              <a:gd name="connsiteY32" fmla="*/ 858688 h 4067608"/>
              <a:gd name="connsiteX33" fmla="*/ 3703497 w 12202844"/>
              <a:gd name="connsiteY33" fmla="*/ 863181 h 4067608"/>
              <a:gd name="connsiteX34" fmla="*/ 3777972 w 12202844"/>
              <a:gd name="connsiteY34" fmla="*/ 772915 h 4067608"/>
              <a:gd name="connsiteX35" fmla="*/ 4229933 w 12202844"/>
              <a:gd name="connsiteY35" fmla="*/ 585706 h 4067608"/>
              <a:gd name="connsiteX36" fmla="*/ 4478728 w 12202844"/>
              <a:gd name="connsiteY36" fmla="*/ 635935 h 4067608"/>
              <a:gd name="connsiteX37" fmla="*/ 4550942 w 12202844"/>
              <a:gd name="connsiteY37" fmla="*/ 675132 h 4067608"/>
              <a:gd name="connsiteX38" fmla="*/ 4562878 w 12202844"/>
              <a:gd name="connsiteY38" fmla="*/ 653141 h 4067608"/>
              <a:gd name="connsiteX39" fmla="*/ 5092889 w 12202844"/>
              <a:gd name="connsiteY39" fmla="*/ 371336 h 4067608"/>
              <a:gd name="connsiteX40" fmla="*/ 5622900 w 12202844"/>
              <a:gd name="connsiteY40" fmla="*/ 653141 h 4067608"/>
              <a:gd name="connsiteX41" fmla="*/ 5669435 w 12202844"/>
              <a:gd name="connsiteY41" fmla="*/ 738874 h 4067608"/>
              <a:gd name="connsiteX42" fmla="*/ 5683410 w 12202844"/>
              <a:gd name="connsiteY42" fmla="*/ 732142 h 4067608"/>
              <a:gd name="connsiteX43" fmla="*/ 6096001 w 12202844"/>
              <a:gd name="connsiteY43" fmla="*/ 648844 h 4067608"/>
              <a:gd name="connsiteX44" fmla="*/ 6508589 w 12202844"/>
              <a:gd name="connsiteY44" fmla="*/ 732142 h 4067608"/>
              <a:gd name="connsiteX45" fmla="*/ 6538123 w 12202844"/>
              <a:gd name="connsiteY45" fmla="*/ 746369 h 4067608"/>
              <a:gd name="connsiteX46" fmla="*/ 6585020 w 12202844"/>
              <a:gd name="connsiteY46" fmla="*/ 659967 h 4067608"/>
              <a:gd name="connsiteX47" fmla="*/ 7115031 w 12202844"/>
              <a:gd name="connsiteY47" fmla="*/ 378162 h 4067608"/>
              <a:gd name="connsiteX48" fmla="*/ 7645041 w 12202844"/>
              <a:gd name="connsiteY48" fmla="*/ 659967 h 4067608"/>
              <a:gd name="connsiteX49" fmla="*/ 7648033 w 12202844"/>
              <a:gd name="connsiteY49" fmla="*/ 665478 h 4067608"/>
              <a:gd name="connsiteX50" fmla="*/ 7705575 w 12202844"/>
              <a:gd name="connsiteY50" fmla="*/ 634245 h 4067608"/>
              <a:gd name="connsiteX51" fmla="*/ 7954369 w 12202844"/>
              <a:gd name="connsiteY51" fmla="*/ 584016 h 4067608"/>
              <a:gd name="connsiteX52" fmla="*/ 8580554 w 12202844"/>
              <a:gd name="connsiteY52" fmla="*/ 1094372 h 4067608"/>
              <a:gd name="connsiteX53" fmla="*/ 8581236 w 12202844"/>
              <a:gd name="connsiteY53" fmla="*/ 1101135 h 4067608"/>
              <a:gd name="connsiteX54" fmla="*/ 8603108 w 12202844"/>
              <a:gd name="connsiteY54" fmla="*/ 1083089 h 4067608"/>
              <a:gd name="connsiteX55" fmla="*/ 9064123 w 12202844"/>
              <a:gd name="connsiteY55" fmla="*/ 942268 h 4067608"/>
              <a:gd name="connsiteX56" fmla="*/ 9230299 w 12202844"/>
              <a:gd name="connsiteY56" fmla="*/ 959020 h 4067608"/>
              <a:gd name="connsiteX57" fmla="*/ 9274475 w 12202844"/>
              <a:gd name="connsiteY57" fmla="*/ 970379 h 4067608"/>
              <a:gd name="connsiteX58" fmla="*/ 9282409 w 12202844"/>
              <a:gd name="connsiteY58" fmla="*/ 944820 h 4067608"/>
              <a:gd name="connsiteX59" fmla="*/ 9871351 w 12202844"/>
              <a:gd name="connsiteY59" fmla="*/ 554443 h 4067608"/>
              <a:gd name="connsiteX60" fmla="*/ 10228717 w 12202844"/>
              <a:gd name="connsiteY60" fmla="*/ 663604 h 4067608"/>
              <a:gd name="connsiteX61" fmla="*/ 10263954 w 12202844"/>
              <a:gd name="connsiteY61" fmla="*/ 692677 h 4067608"/>
              <a:gd name="connsiteX62" fmla="*/ 10295054 w 12202844"/>
              <a:gd name="connsiteY62" fmla="*/ 667018 h 4067608"/>
              <a:gd name="connsiteX63" fmla="*/ 10652420 w 12202844"/>
              <a:gd name="connsiteY63" fmla="*/ 557857 h 4067608"/>
              <a:gd name="connsiteX64" fmla="*/ 10776334 w 12202844"/>
              <a:gd name="connsiteY64" fmla="*/ 570349 h 4067608"/>
              <a:gd name="connsiteX65" fmla="*/ 10784366 w 12202844"/>
              <a:gd name="connsiteY65" fmla="*/ 544472 h 4067608"/>
              <a:gd name="connsiteX66" fmla="*/ 11373308 w 12202844"/>
              <a:gd name="connsiteY66" fmla="*/ 154095 h 4067608"/>
              <a:gd name="connsiteX67" fmla="*/ 11502123 w 12202844"/>
              <a:gd name="connsiteY67" fmla="*/ 167081 h 4067608"/>
              <a:gd name="connsiteX68" fmla="*/ 11614994 w 12202844"/>
              <a:gd name="connsiteY68" fmla="*/ 202118 h 4067608"/>
              <a:gd name="connsiteX69" fmla="*/ 11705236 w 12202844"/>
              <a:gd name="connsiteY69" fmla="*/ 127662 h 4067608"/>
              <a:gd name="connsiteX70" fmla="*/ 12123172 w 12202844"/>
              <a:gd name="connsiteY70" fmla="*/ 0 h 406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2202844" h="4067608">
                <a:moveTo>
                  <a:pt x="12123172" y="0"/>
                </a:moveTo>
                <a:cubicBezTo>
                  <a:pt x="12148974" y="0"/>
                  <a:pt x="12174471" y="1307"/>
                  <a:pt x="12199600" y="3859"/>
                </a:cubicBezTo>
                <a:lnTo>
                  <a:pt x="12202844" y="4354"/>
                </a:lnTo>
                <a:lnTo>
                  <a:pt x="12202844" y="1490507"/>
                </a:lnTo>
                <a:lnTo>
                  <a:pt x="12199600" y="1491147"/>
                </a:lnTo>
                <a:lnTo>
                  <a:pt x="12169109" y="1492687"/>
                </a:lnTo>
                <a:lnTo>
                  <a:pt x="12169829" y="1495005"/>
                </a:lnTo>
                <a:lnTo>
                  <a:pt x="12202843" y="1495005"/>
                </a:lnTo>
                <a:lnTo>
                  <a:pt x="12202843" y="1691165"/>
                </a:lnTo>
                <a:lnTo>
                  <a:pt x="12202844" y="1691175"/>
                </a:lnTo>
                <a:lnTo>
                  <a:pt x="12202844" y="1726467"/>
                </a:lnTo>
                <a:lnTo>
                  <a:pt x="12202843" y="1726477"/>
                </a:lnTo>
                <a:lnTo>
                  <a:pt x="12202843" y="4067608"/>
                </a:lnTo>
                <a:lnTo>
                  <a:pt x="0" y="4067608"/>
                </a:lnTo>
                <a:lnTo>
                  <a:pt x="0" y="73530"/>
                </a:lnTo>
                <a:lnTo>
                  <a:pt x="11351" y="71797"/>
                </a:lnTo>
                <a:cubicBezTo>
                  <a:pt x="36480" y="69245"/>
                  <a:pt x="61977" y="67938"/>
                  <a:pt x="87779" y="67938"/>
                </a:cubicBezTo>
                <a:cubicBezTo>
                  <a:pt x="242592" y="67938"/>
                  <a:pt x="386413" y="115001"/>
                  <a:pt x="505715" y="195600"/>
                </a:cubicBezTo>
                <a:lnTo>
                  <a:pt x="528977" y="214792"/>
                </a:lnTo>
                <a:lnTo>
                  <a:pt x="569991" y="192530"/>
                </a:lnTo>
                <a:cubicBezTo>
                  <a:pt x="646460" y="160187"/>
                  <a:pt x="730534" y="142301"/>
                  <a:pt x="818785" y="142301"/>
                </a:cubicBezTo>
                <a:cubicBezTo>
                  <a:pt x="1083538" y="142301"/>
                  <a:pt x="1310695" y="303270"/>
                  <a:pt x="1407727" y="532678"/>
                </a:cubicBezTo>
                <a:lnTo>
                  <a:pt x="1411126" y="543629"/>
                </a:lnTo>
                <a:lnTo>
                  <a:pt x="1506770" y="533987"/>
                </a:lnTo>
                <a:cubicBezTo>
                  <a:pt x="1639146" y="533987"/>
                  <a:pt x="1762124" y="574229"/>
                  <a:pt x="1864137" y="643148"/>
                </a:cubicBezTo>
                <a:lnTo>
                  <a:pt x="1926957" y="694979"/>
                </a:lnTo>
                <a:lnTo>
                  <a:pt x="1984281" y="647683"/>
                </a:lnTo>
                <a:cubicBezTo>
                  <a:pt x="2086293" y="578764"/>
                  <a:pt x="2209271" y="538522"/>
                  <a:pt x="2341647" y="538522"/>
                </a:cubicBezTo>
                <a:cubicBezTo>
                  <a:pt x="2606401" y="538522"/>
                  <a:pt x="2833558" y="699491"/>
                  <a:pt x="2930589" y="928899"/>
                </a:cubicBezTo>
                <a:lnTo>
                  <a:pt x="2952523" y="999559"/>
                </a:lnTo>
                <a:lnTo>
                  <a:pt x="3000223" y="960204"/>
                </a:lnTo>
                <a:cubicBezTo>
                  <a:pt x="3128988" y="873212"/>
                  <a:pt x="3284216" y="822416"/>
                  <a:pt x="3451308" y="822416"/>
                </a:cubicBezTo>
                <a:cubicBezTo>
                  <a:pt x="3534853" y="822416"/>
                  <a:pt x="3615434" y="835115"/>
                  <a:pt x="3691222" y="858688"/>
                </a:cubicBezTo>
                <a:lnTo>
                  <a:pt x="3703497" y="863181"/>
                </a:lnTo>
                <a:lnTo>
                  <a:pt x="3777972" y="772915"/>
                </a:lnTo>
                <a:cubicBezTo>
                  <a:pt x="3893640" y="657248"/>
                  <a:pt x="4053432" y="585706"/>
                  <a:pt x="4229933" y="585706"/>
                </a:cubicBezTo>
                <a:cubicBezTo>
                  <a:pt x="4318184" y="585706"/>
                  <a:pt x="4402259" y="603592"/>
                  <a:pt x="4478728" y="635935"/>
                </a:cubicBezTo>
                <a:lnTo>
                  <a:pt x="4550942" y="675132"/>
                </a:lnTo>
                <a:lnTo>
                  <a:pt x="4562878" y="653141"/>
                </a:lnTo>
                <a:cubicBezTo>
                  <a:pt x="4677742" y="483120"/>
                  <a:pt x="4872262" y="371336"/>
                  <a:pt x="5092889" y="371336"/>
                </a:cubicBezTo>
                <a:cubicBezTo>
                  <a:pt x="5313515" y="371336"/>
                  <a:pt x="5508035" y="483120"/>
                  <a:pt x="5622900" y="653141"/>
                </a:cubicBezTo>
                <a:lnTo>
                  <a:pt x="5669435" y="738874"/>
                </a:lnTo>
                <a:lnTo>
                  <a:pt x="5683410" y="732142"/>
                </a:lnTo>
                <a:cubicBezTo>
                  <a:pt x="5810223" y="678505"/>
                  <a:pt x="5949647" y="648844"/>
                  <a:pt x="6096001" y="648844"/>
                </a:cubicBezTo>
                <a:cubicBezTo>
                  <a:pt x="6242351" y="648844"/>
                  <a:pt x="6381776" y="678505"/>
                  <a:pt x="6508589" y="732142"/>
                </a:cubicBezTo>
                <a:lnTo>
                  <a:pt x="6538123" y="746369"/>
                </a:lnTo>
                <a:lnTo>
                  <a:pt x="6585020" y="659967"/>
                </a:lnTo>
                <a:cubicBezTo>
                  <a:pt x="6699884" y="489946"/>
                  <a:pt x="6894403" y="378162"/>
                  <a:pt x="7115031" y="378162"/>
                </a:cubicBezTo>
                <a:cubicBezTo>
                  <a:pt x="7335658" y="378162"/>
                  <a:pt x="7530178" y="489946"/>
                  <a:pt x="7645041" y="659967"/>
                </a:cubicBezTo>
                <a:lnTo>
                  <a:pt x="7648033" y="665478"/>
                </a:lnTo>
                <a:lnTo>
                  <a:pt x="7705575" y="634245"/>
                </a:lnTo>
                <a:cubicBezTo>
                  <a:pt x="7782044" y="601902"/>
                  <a:pt x="7866118" y="584016"/>
                  <a:pt x="7954369" y="584016"/>
                </a:cubicBezTo>
                <a:cubicBezTo>
                  <a:pt x="8263247" y="584016"/>
                  <a:pt x="8520954" y="803113"/>
                  <a:pt x="8580554" y="1094372"/>
                </a:cubicBezTo>
                <a:lnTo>
                  <a:pt x="8581236" y="1101135"/>
                </a:lnTo>
                <a:lnTo>
                  <a:pt x="8603108" y="1083089"/>
                </a:lnTo>
                <a:cubicBezTo>
                  <a:pt x="8734707" y="994182"/>
                  <a:pt x="8893353" y="942268"/>
                  <a:pt x="9064123" y="942268"/>
                </a:cubicBezTo>
                <a:cubicBezTo>
                  <a:pt x="9121047" y="942268"/>
                  <a:pt x="9176623" y="948036"/>
                  <a:pt x="9230299" y="959020"/>
                </a:cubicBezTo>
                <a:lnTo>
                  <a:pt x="9274475" y="970379"/>
                </a:lnTo>
                <a:lnTo>
                  <a:pt x="9282409" y="944820"/>
                </a:lnTo>
                <a:cubicBezTo>
                  <a:pt x="9379441" y="715412"/>
                  <a:pt x="9606598" y="554443"/>
                  <a:pt x="9871351" y="554443"/>
                </a:cubicBezTo>
                <a:cubicBezTo>
                  <a:pt x="10003727" y="554443"/>
                  <a:pt x="10126705" y="594685"/>
                  <a:pt x="10228717" y="663604"/>
                </a:cubicBezTo>
                <a:lnTo>
                  <a:pt x="10263954" y="692677"/>
                </a:lnTo>
                <a:lnTo>
                  <a:pt x="10295054" y="667018"/>
                </a:lnTo>
                <a:cubicBezTo>
                  <a:pt x="10397066" y="598099"/>
                  <a:pt x="10520043" y="557857"/>
                  <a:pt x="10652420" y="557857"/>
                </a:cubicBezTo>
                <a:lnTo>
                  <a:pt x="10776334" y="570349"/>
                </a:lnTo>
                <a:lnTo>
                  <a:pt x="10784366" y="544472"/>
                </a:lnTo>
                <a:cubicBezTo>
                  <a:pt x="10881398" y="315064"/>
                  <a:pt x="11108555" y="154095"/>
                  <a:pt x="11373308" y="154095"/>
                </a:cubicBezTo>
                <a:cubicBezTo>
                  <a:pt x="11417433" y="154095"/>
                  <a:pt x="11460515" y="158567"/>
                  <a:pt x="11502123" y="167081"/>
                </a:cubicBezTo>
                <a:lnTo>
                  <a:pt x="11614994" y="202118"/>
                </a:lnTo>
                <a:lnTo>
                  <a:pt x="11705236" y="127662"/>
                </a:lnTo>
                <a:cubicBezTo>
                  <a:pt x="11824538" y="47063"/>
                  <a:pt x="11968359" y="0"/>
                  <a:pt x="1212317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-5423" y="2227188"/>
            <a:ext cx="12197422" cy="4630812"/>
          </a:xfrm>
          <a:custGeom>
            <a:avLst/>
            <a:gdLst>
              <a:gd name="connsiteX0" fmla="*/ 0 w 12197422"/>
              <a:gd name="connsiteY0" fmla="*/ 0 h 4630812"/>
              <a:gd name="connsiteX1" fmla="*/ 19077 w 12197422"/>
              <a:gd name="connsiteY1" fmla="*/ 15740 h 4630812"/>
              <a:gd name="connsiteX2" fmla="*/ 190307 w 12197422"/>
              <a:gd name="connsiteY2" fmla="*/ 429125 h 4630812"/>
              <a:gd name="connsiteX3" fmla="*/ 178430 w 12197422"/>
              <a:gd name="connsiteY3" fmla="*/ 546945 h 4630812"/>
              <a:gd name="connsiteX4" fmla="*/ 178381 w 12197422"/>
              <a:gd name="connsiteY4" fmla="*/ 547102 h 4630812"/>
              <a:gd name="connsiteX5" fmla="*/ 276341 w 12197422"/>
              <a:gd name="connsiteY5" fmla="*/ 516693 h 4630812"/>
              <a:gd name="connsiteX6" fmla="*/ 394161 w 12197422"/>
              <a:gd name="connsiteY6" fmla="*/ 504816 h 4630812"/>
              <a:gd name="connsiteX7" fmla="*/ 966899 w 12197422"/>
              <a:gd name="connsiteY7" fmla="*/ 971611 h 4630812"/>
              <a:gd name="connsiteX8" fmla="*/ 974760 w 12197422"/>
              <a:gd name="connsiteY8" fmla="*/ 1049592 h 4630812"/>
              <a:gd name="connsiteX9" fmla="*/ 1003169 w 12197422"/>
              <a:gd name="connsiteY9" fmla="*/ 1044156 h 4630812"/>
              <a:gd name="connsiteX10" fmla="*/ 1077628 w 12197422"/>
              <a:gd name="connsiteY10" fmla="*/ 1039459 h 4630812"/>
              <a:gd name="connsiteX11" fmla="*/ 1616301 w 12197422"/>
              <a:gd name="connsiteY11" fmla="*/ 1396516 h 4630812"/>
              <a:gd name="connsiteX12" fmla="*/ 1641973 w 12197422"/>
              <a:gd name="connsiteY12" fmla="*/ 1479217 h 4630812"/>
              <a:gd name="connsiteX13" fmla="*/ 1750775 w 12197422"/>
              <a:gd name="connsiteY13" fmla="*/ 1445443 h 4630812"/>
              <a:gd name="connsiteX14" fmla="*/ 1868596 w 12197422"/>
              <a:gd name="connsiteY14" fmla="*/ 1433565 h 4630812"/>
              <a:gd name="connsiteX15" fmla="*/ 2407269 w 12197422"/>
              <a:gd name="connsiteY15" fmla="*/ 1790622 h 4630812"/>
              <a:gd name="connsiteX16" fmla="*/ 2411422 w 12197422"/>
              <a:gd name="connsiteY16" fmla="*/ 1803999 h 4630812"/>
              <a:gd name="connsiteX17" fmla="*/ 2426451 w 12197422"/>
              <a:gd name="connsiteY17" fmla="*/ 1793318 h 4630812"/>
              <a:gd name="connsiteX18" fmla="*/ 2705113 w 12197422"/>
              <a:gd name="connsiteY18" fmla="*/ 1722758 h 4630812"/>
              <a:gd name="connsiteX19" fmla="*/ 2932672 w 12197422"/>
              <a:gd name="connsiteY19" fmla="*/ 1768700 h 4630812"/>
              <a:gd name="connsiteX20" fmla="*/ 2940272 w 12197422"/>
              <a:gd name="connsiteY20" fmla="*/ 1772825 h 4630812"/>
              <a:gd name="connsiteX21" fmla="*/ 2954003 w 12197422"/>
              <a:gd name="connsiteY21" fmla="*/ 1728590 h 4630812"/>
              <a:gd name="connsiteX22" fmla="*/ 3492677 w 12197422"/>
              <a:gd name="connsiteY22" fmla="*/ 1371533 h 4630812"/>
              <a:gd name="connsiteX23" fmla="*/ 3977449 w 12197422"/>
              <a:gd name="connsiteY23" fmla="*/ 1629284 h 4630812"/>
              <a:gd name="connsiteX24" fmla="*/ 4013945 w 12197422"/>
              <a:gd name="connsiteY24" fmla="*/ 1696524 h 4630812"/>
              <a:gd name="connsiteX25" fmla="*/ 4046607 w 12197422"/>
              <a:gd name="connsiteY25" fmla="*/ 1664632 h 4630812"/>
              <a:gd name="connsiteX26" fmla="*/ 4418477 w 12197422"/>
              <a:gd name="connsiteY26" fmla="*/ 1531134 h 4630812"/>
              <a:gd name="connsiteX27" fmla="*/ 4903248 w 12197422"/>
              <a:gd name="connsiteY27" fmla="*/ 1788885 h 4630812"/>
              <a:gd name="connsiteX28" fmla="*/ 4950546 w 12197422"/>
              <a:gd name="connsiteY28" fmla="*/ 1876026 h 4630812"/>
              <a:gd name="connsiteX29" fmla="*/ 4968142 w 12197422"/>
              <a:gd name="connsiteY29" fmla="*/ 1870564 h 4630812"/>
              <a:gd name="connsiteX30" fmla="*/ 5085962 w 12197422"/>
              <a:gd name="connsiteY30" fmla="*/ 1858687 h 4630812"/>
              <a:gd name="connsiteX31" fmla="*/ 5499349 w 12197422"/>
              <a:gd name="connsiteY31" fmla="*/ 2029917 h 4630812"/>
              <a:gd name="connsiteX32" fmla="*/ 5517138 w 12197422"/>
              <a:gd name="connsiteY32" fmla="*/ 2051477 h 4630812"/>
              <a:gd name="connsiteX33" fmla="*/ 5523265 w 12197422"/>
              <a:gd name="connsiteY33" fmla="*/ 1990697 h 4630812"/>
              <a:gd name="connsiteX34" fmla="*/ 6096001 w 12197422"/>
              <a:gd name="connsiteY34" fmla="*/ 1523902 h 4630812"/>
              <a:gd name="connsiteX35" fmla="*/ 6668737 w 12197422"/>
              <a:gd name="connsiteY35" fmla="*/ 1990697 h 4630812"/>
              <a:gd name="connsiteX36" fmla="*/ 6675089 w 12197422"/>
              <a:gd name="connsiteY36" fmla="*/ 2053711 h 4630812"/>
              <a:gd name="connsiteX37" fmla="*/ 6679927 w 12197422"/>
              <a:gd name="connsiteY37" fmla="*/ 2053711 h 4630812"/>
              <a:gd name="connsiteX38" fmla="*/ 6692549 w 12197422"/>
              <a:gd name="connsiteY38" fmla="*/ 2038413 h 4630812"/>
              <a:gd name="connsiteX39" fmla="*/ 7105934 w 12197422"/>
              <a:gd name="connsiteY39" fmla="*/ 1867183 h 4630812"/>
              <a:gd name="connsiteX40" fmla="*/ 7223755 w 12197422"/>
              <a:gd name="connsiteY40" fmla="*/ 1879060 h 4630812"/>
              <a:gd name="connsiteX41" fmla="*/ 7236848 w 12197422"/>
              <a:gd name="connsiteY41" fmla="*/ 1883125 h 4630812"/>
              <a:gd name="connsiteX42" fmla="*/ 7289899 w 12197422"/>
              <a:gd name="connsiteY42" fmla="*/ 1785384 h 4630812"/>
              <a:gd name="connsiteX43" fmla="*/ 7774671 w 12197422"/>
              <a:gd name="connsiteY43" fmla="*/ 1527633 h 4630812"/>
              <a:gd name="connsiteX44" fmla="*/ 8146541 w 12197422"/>
              <a:gd name="connsiteY44" fmla="*/ 1661131 h 4630812"/>
              <a:gd name="connsiteX45" fmla="*/ 8186105 w 12197422"/>
              <a:gd name="connsiteY45" fmla="*/ 1699763 h 4630812"/>
              <a:gd name="connsiteX46" fmla="*/ 8223585 w 12197422"/>
              <a:gd name="connsiteY46" fmla="*/ 1630712 h 4630812"/>
              <a:gd name="connsiteX47" fmla="*/ 8708357 w 12197422"/>
              <a:gd name="connsiteY47" fmla="*/ 1372961 h 4630812"/>
              <a:gd name="connsiteX48" fmla="*/ 9247030 w 12197422"/>
              <a:gd name="connsiteY48" fmla="*/ 1730018 h 4630812"/>
              <a:gd name="connsiteX49" fmla="*/ 9258816 w 12197422"/>
              <a:gd name="connsiteY49" fmla="*/ 1767986 h 4630812"/>
              <a:gd name="connsiteX50" fmla="*/ 9265580 w 12197422"/>
              <a:gd name="connsiteY50" fmla="*/ 1764314 h 4630812"/>
              <a:gd name="connsiteX51" fmla="*/ 9493139 w 12197422"/>
              <a:gd name="connsiteY51" fmla="*/ 1718372 h 4630812"/>
              <a:gd name="connsiteX52" fmla="*/ 9771801 w 12197422"/>
              <a:gd name="connsiteY52" fmla="*/ 1788932 h 4630812"/>
              <a:gd name="connsiteX53" fmla="*/ 9793629 w 12197422"/>
              <a:gd name="connsiteY53" fmla="*/ 1804444 h 4630812"/>
              <a:gd name="connsiteX54" fmla="*/ 9796621 w 12197422"/>
              <a:gd name="connsiteY54" fmla="*/ 1794806 h 4630812"/>
              <a:gd name="connsiteX55" fmla="*/ 10335294 w 12197422"/>
              <a:gd name="connsiteY55" fmla="*/ 1437749 h 4630812"/>
              <a:gd name="connsiteX56" fmla="*/ 10453114 w 12197422"/>
              <a:gd name="connsiteY56" fmla="*/ 1449626 h 4630812"/>
              <a:gd name="connsiteX57" fmla="*/ 10556204 w 12197422"/>
              <a:gd name="connsiteY57" fmla="*/ 1481627 h 4630812"/>
              <a:gd name="connsiteX58" fmla="*/ 10580522 w 12197422"/>
              <a:gd name="connsiteY58" fmla="*/ 1403287 h 4630812"/>
              <a:gd name="connsiteX59" fmla="*/ 11119195 w 12197422"/>
              <a:gd name="connsiteY59" fmla="*/ 1046230 h 4630812"/>
              <a:gd name="connsiteX60" fmla="*/ 11207848 w 12197422"/>
              <a:gd name="connsiteY60" fmla="*/ 1055167 h 4630812"/>
              <a:gd name="connsiteX61" fmla="*/ 11214661 w 12197422"/>
              <a:gd name="connsiteY61" fmla="*/ 987583 h 4630812"/>
              <a:gd name="connsiteX62" fmla="*/ 11787399 w 12197422"/>
              <a:gd name="connsiteY62" fmla="*/ 520788 h 4630812"/>
              <a:gd name="connsiteX63" fmla="*/ 12014957 w 12197422"/>
              <a:gd name="connsiteY63" fmla="*/ 566730 h 4630812"/>
              <a:gd name="connsiteX64" fmla="*/ 12022351 w 12197422"/>
              <a:gd name="connsiteY64" fmla="*/ 570743 h 4630812"/>
              <a:gd name="connsiteX65" fmla="*/ 12017309 w 12197422"/>
              <a:gd name="connsiteY65" fmla="*/ 554502 h 4630812"/>
              <a:gd name="connsiteX66" fmla="*/ 12005432 w 12197422"/>
              <a:gd name="connsiteY66" fmla="*/ 436682 h 4630812"/>
              <a:gd name="connsiteX67" fmla="*/ 12176662 w 12197422"/>
              <a:gd name="connsiteY67" fmla="*/ 23297 h 4630812"/>
              <a:gd name="connsiteX68" fmla="*/ 12197422 w 12197422"/>
              <a:gd name="connsiteY68" fmla="*/ 6168 h 4630812"/>
              <a:gd name="connsiteX69" fmla="*/ 12197422 w 12197422"/>
              <a:gd name="connsiteY69" fmla="*/ 2357025 h 4630812"/>
              <a:gd name="connsiteX70" fmla="*/ 12191999 w 12197422"/>
              <a:gd name="connsiteY70" fmla="*/ 2361499 h 4630812"/>
              <a:gd name="connsiteX71" fmla="*/ 12191999 w 12197422"/>
              <a:gd name="connsiteY71" fmla="*/ 4630812 h 4630812"/>
              <a:gd name="connsiteX72" fmla="*/ 3 w 12197422"/>
              <a:gd name="connsiteY72" fmla="*/ 4630812 h 4630812"/>
              <a:gd name="connsiteX73" fmla="*/ 3 w 12197422"/>
              <a:gd name="connsiteY73" fmla="*/ 2376402 h 4630812"/>
              <a:gd name="connsiteX74" fmla="*/ 0 w 12197422"/>
              <a:gd name="connsiteY74" fmla="*/ 2376401 h 4630812"/>
              <a:gd name="connsiteX75" fmla="*/ 0 w 12197422"/>
              <a:gd name="connsiteY75" fmla="*/ 0 h 463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197422" h="4630812">
                <a:moveTo>
                  <a:pt x="0" y="0"/>
                </a:moveTo>
                <a:lnTo>
                  <a:pt x="19077" y="15740"/>
                </a:lnTo>
                <a:cubicBezTo>
                  <a:pt x="124872" y="121534"/>
                  <a:pt x="190307" y="267688"/>
                  <a:pt x="190307" y="429125"/>
                </a:cubicBezTo>
                <a:cubicBezTo>
                  <a:pt x="190307" y="469484"/>
                  <a:pt x="186218" y="508888"/>
                  <a:pt x="178430" y="546945"/>
                </a:cubicBezTo>
                <a:lnTo>
                  <a:pt x="178381" y="547102"/>
                </a:lnTo>
                <a:lnTo>
                  <a:pt x="276341" y="516693"/>
                </a:lnTo>
                <a:cubicBezTo>
                  <a:pt x="314398" y="508906"/>
                  <a:pt x="353802" y="504816"/>
                  <a:pt x="394161" y="504816"/>
                </a:cubicBezTo>
                <a:cubicBezTo>
                  <a:pt x="676676" y="504816"/>
                  <a:pt x="912386" y="705211"/>
                  <a:pt x="966899" y="971611"/>
                </a:cubicBezTo>
                <a:lnTo>
                  <a:pt x="974760" y="1049592"/>
                </a:lnTo>
                <a:lnTo>
                  <a:pt x="1003169" y="1044156"/>
                </a:lnTo>
                <a:cubicBezTo>
                  <a:pt x="1027552" y="1041057"/>
                  <a:pt x="1052403" y="1039459"/>
                  <a:pt x="1077628" y="1039459"/>
                </a:cubicBezTo>
                <a:cubicBezTo>
                  <a:pt x="1319783" y="1039459"/>
                  <a:pt x="1527551" y="1186688"/>
                  <a:pt x="1616301" y="1396516"/>
                </a:cubicBezTo>
                <a:lnTo>
                  <a:pt x="1641973" y="1479217"/>
                </a:lnTo>
                <a:lnTo>
                  <a:pt x="1750775" y="1445443"/>
                </a:lnTo>
                <a:cubicBezTo>
                  <a:pt x="1788832" y="1437655"/>
                  <a:pt x="1828237" y="1433565"/>
                  <a:pt x="1868596" y="1433565"/>
                </a:cubicBezTo>
                <a:cubicBezTo>
                  <a:pt x="2110752" y="1433565"/>
                  <a:pt x="2318520" y="1580795"/>
                  <a:pt x="2407269" y="1790622"/>
                </a:cubicBezTo>
                <a:lnTo>
                  <a:pt x="2411422" y="1803999"/>
                </a:lnTo>
                <a:lnTo>
                  <a:pt x="2426451" y="1793318"/>
                </a:lnTo>
                <a:cubicBezTo>
                  <a:pt x="2509287" y="1748319"/>
                  <a:pt x="2604215" y="1722758"/>
                  <a:pt x="2705113" y="1722758"/>
                </a:cubicBezTo>
                <a:cubicBezTo>
                  <a:pt x="2785832" y="1722758"/>
                  <a:pt x="2862730" y="1739117"/>
                  <a:pt x="2932672" y="1768700"/>
                </a:cubicBezTo>
                <a:lnTo>
                  <a:pt x="2940272" y="1772825"/>
                </a:lnTo>
                <a:lnTo>
                  <a:pt x="2954003" y="1728590"/>
                </a:lnTo>
                <a:cubicBezTo>
                  <a:pt x="3042753" y="1518763"/>
                  <a:pt x="3250521" y="1371533"/>
                  <a:pt x="3492677" y="1371533"/>
                </a:cubicBezTo>
                <a:cubicBezTo>
                  <a:pt x="3694473" y="1371533"/>
                  <a:pt x="3872389" y="1473776"/>
                  <a:pt x="3977449" y="1629284"/>
                </a:cubicBezTo>
                <a:lnTo>
                  <a:pt x="4013945" y="1696524"/>
                </a:lnTo>
                <a:lnTo>
                  <a:pt x="4046607" y="1664632"/>
                </a:lnTo>
                <a:cubicBezTo>
                  <a:pt x="4147663" y="1581233"/>
                  <a:pt x="4277218" y="1531134"/>
                  <a:pt x="4418477" y="1531134"/>
                </a:cubicBezTo>
                <a:cubicBezTo>
                  <a:pt x="4620272" y="1531134"/>
                  <a:pt x="4798188" y="1633377"/>
                  <a:pt x="4903248" y="1788885"/>
                </a:cubicBezTo>
                <a:lnTo>
                  <a:pt x="4950546" y="1876026"/>
                </a:lnTo>
                <a:lnTo>
                  <a:pt x="4968142" y="1870564"/>
                </a:lnTo>
                <a:cubicBezTo>
                  <a:pt x="5006199" y="1862777"/>
                  <a:pt x="5045603" y="1858687"/>
                  <a:pt x="5085962" y="1858687"/>
                </a:cubicBezTo>
                <a:cubicBezTo>
                  <a:pt x="5247401" y="1858687"/>
                  <a:pt x="5393553" y="1924122"/>
                  <a:pt x="5499349" y="2029917"/>
                </a:cubicBezTo>
                <a:lnTo>
                  <a:pt x="5517138" y="2051477"/>
                </a:lnTo>
                <a:lnTo>
                  <a:pt x="5523265" y="1990697"/>
                </a:lnTo>
                <a:cubicBezTo>
                  <a:pt x="5577778" y="1724298"/>
                  <a:pt x="5813486" y="1523902"/>
                  <a:pt x="6096001" y="1523902"/>
                </a:cubicBezTo>
                <a:cubicBezTo>
                  <a:pt x="6378514" y="1523902"/>
                  <a:pt x="6614224" y="1724298"/>
                  <a:pt x="6668737" y="1990697"/>
                </a:cubicBezTo>
                <a:lnTo>
                  <a:pt x="6675089" y="2053711"/>
                </a:lnTo>
                <a:lnTo>
                  <a:pt x="6679927" y="2053711"/>
                </a:lnTo>
                <a:lnTo>
                  <a:pt x="6692549" y="2038413"/>
                </a:lnTo>
                <a:cubicBezTo>
                  <a:pt x="6798343" y="1932618"/>
                  <a:pt x="6944497" y="1867183"/>
                  <a:pt x="7105934" y="1867183"/>
                </a:cubicBezTo>
                <a:cubicBezTo>
                  <a:pt x="7146294" y="1867183"/>
                  <a:pt x="7185698" y="1871273"/>
                  <a:pt x="7223755" y="1879060"/>
                </a:cubicBezTo>
                <a:lnTo>
                  <a:pt x="7236848" y="1883125"/>
                </a:lnTo>
                <a:lnTo>
                  <a:pt x="7289899" y="1785384"/>
                </a:lnTo>
                <a:cubicBezTo>
                  <a:pt x="7394959" y="1629876"/>
                  <a:pt x="7572875" y="1527633"/>
                  <a:pt x="7774671" y="1527633"/>
                </a:cubicBezTo>
                <a:cubicBezTo>
                  <a:pt x="7915928" y="1527633"/>
                  <a:pt x="8045485" y="1577732"/>
                  <a:pt x="8146541" y="1661131"/>
                </a:cubicBezTo>
                <a:lnTo>
                  <a:pt x="8186105" y="1699763"/>
                </a:lnTo>
                <a:lnTo>
                  <a:pt x="8223585" y="1630712"/>
                </a:lnTo>
                <a:cubicBezTo>
                  <a:pt x="8328645" y="1475204"/>
                  <a:pt x="8506561" y="1372961"/>
                  <a:pt x="8708357" y="1372961"/>
                </a:cubicBezTo>
                <a:cubicBezTo>
                  <a:pt x="8950512" y="1372961"/>
                  <a:pt x="9158281" y="1520190"/>
                  <a:pt x="9247030" y="1730018"/>
                </a:cubicBezTo>
                <a:lnTo>
                  <a:pt x="9258816" y="1767986"/>
                </a:lnTo>
                <a:lnTo>
                  <a:pt x="9265580" y="1764314"/>
                </a:lnTo>
                <a:cubicBezTo>
                  <a:pt x="9335523" y="1734731"/>
                  <a:pt x="9412421" y="1718372"/>
                  <a:pt x="9493139" y="1718372"/>
                </a:cubicBezTo>
                <a:cubicBezTo>
                  <a:pt x="9594037" y="1718372"/>
                  <a:pt x="9688965" y="1743933"/>
                  <a:pt x="9771801" y="1788932"/>
                </a:cubicBezTo>
                <a:lnTo>
                  <a:pt x="9793629" y="1804444"/>
                </a:lnTo>
                <a:lnTo>
                  <a:pt x="9796621" y="1794806"/>
                </a:lnTo>
                <a:cubicBezTo>
                  <a:pt x="9885370" y="1584978"/>
                  <a:pt x="10093138" y="1437749"/>
                  <a:pt x="10335294" y="1437749"/>
                </a:cubicBezTo>
                <a:cubicBezTo>
                  <a:pt x="10375653" y="1437749"/>
                  <a:pt x="10415057" y="1441839"/>
                  <a:pt x="10453114" y="1449626"/>
                </a:cubicBezTo>
                <a:lnTo>
                  <a:pt x="10556204" y="1481627"/>
                </a:lnTo>
                <a:lnTo>
                  <a:pt x="10580522" y="1403287"/>
                </a:lnTo>
                <a:cubicBezTo>
                  <a:pt x="10669271" y="1193459"/>
                  <a:pt x="10877040" y="1046230"/>
                  <a:pt x="11119195" y="1046230"/>
                </a:cubicBezTo>
                <a:lnTo>
                  <a:pt x="11207848" y="1055167"/>
                </a:lnTo>
                <a:lnTo>
                  <a:pt x="11214661" y="987583"/>
                </a:lnTo>
                <a:cubicBezTo>
                  <a:pt x="11269174" y="721183"/>
                  <a:pt x="11504884" y="520788"/>
                  <a:pt x="11787399" y="520788"/>
                </a:cubicBezTo>
                <a:cubicBezTo>
                  <a:pt x="11868117" y="520788"/>
                  <a:pt x="11945015" y="537147"/>
                  <a:pt x="12014957" y="566730"/>
                </a:cubicBezTo>
                <a:lnTo>
                  <a:pt x="12022351" y="570743"/>
                </a:lnTo>
                <a:lnTo>
                  <a:pt x="12017309" y="554502"/>
                </a:lnTo>
                <a:cubicBezTo>
                  <a:pt x="12009522" y="516445"/>
                  <a:pt x="12005432" y="477041"/>
                  <a:pt x="12005432" y="436682"/>
                </a:cubicBezTo>
                <a:cubicBezTo>
                  <a:pt x="12005432" y="275245"/>
                  <a:pt x="12070867" y="129091"/>
                  <a:pt x="12176662" y="23297"/>
                </a:cubicBezTo>
                <a:lnTo>
                  <a:pt x="12197422" y="6168"/>
                </a:lnTo>
                <a:lnTo>
                  <a:pt x="12197422" y="2357025"/>
                </a:lnTo>
                <a:lnTo>
                  <a:pt x="12191999" y="2361499"/>
                </a:lnTo>
                <a:lnTo>
                  <a:pt x="12191999" y="4630812"/>
                </a:lnTo>
                <a:lnTo>
                  <a:pt x="3" y="4630812"/>
                </a:lnTo>
                <a:lnTo>
                  <a:pt x="3" y="2376402"/>
                </a:lnTo>
                <a:lnTo>
                  <a:pt x="0" y="2376401"/>
                </a:lnTo>
                <a:lnTo>
                  <a:pt x="0" y="0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4637708" y="6049130"/>
            <a:ext cx="2916585" cy="68260"/>
            <a:chOff x="4224356" y="7241190"/>
            <a:chExt cx="2916585" cy="68260"/>
          </a:xfrm>
        </p:grpSpPr>
        <p:sp>
          <p:nvSpPr>
            <p:cNvPr id="10" name="矩形 9"/>
            <p:cNvSpPr/>
            <p:nvPr/>
          </p:nvSpPr>
          <p:spPr>
            <a:xfrm>
              <a:off x="4224356" y="7241190"/>
              <a:ext cx="416655" cy="6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641011" y="7241190"/>
              <a:ext cx="416655" cy="6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57666" y="7241190"/>
              <a:ext cx="416655" cy="6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74321" y="7241190"/>
              <a:ext cx="416655" cy="682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90976" y="7241190"/>
              <a:ext cx="416655" cy="682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07631" y="7241190"/>
              <a:ext cx="416655" cy="682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24286" y="7241190"/>
              <a:ext cx="416655" cy="6826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454502"/>
            <a:ext cx="9144000" cy="4731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965943"/>
            <a:ext cx="9144000" cy="1425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844" y="225682"/>
            <a:ext cx="670618" cy="670618"/>
          </a:xfrm>
          <a:prstGeom prst="rect">
            <a:avLst/>
          </a:prstGeom>
        </p:spPr>
      </p:pic>
      <p:grpSp>
        <p:nvGrpSpPr>
          <p:cNvPr id="19" name="组合 18"/>
          <p:cNvGrpSpPr/>
          <p:nvPr userDrawn="1"/>
        </p:nvGrpSpPr>
        <p:grpSpPr>
          <a:xfrm>
            <a:off x="5462745" y="753390"/>
            <a:ext cx="1266511" cy="2947595"/>
            <a:chOff x="4687888" y="141288"/>
            <a:chExt cx="2822576" cy="6569076"/>
          </a:xfrm>
        </p:grpSpPr>
        <p:sp>
          <p:nvSpPr>
            <p:cNvPr id="20" name="Freeform 159"/>
            <p:cNvSpPr/>
            <p:nvPr/>
          </p:nvSpPr>
          <p:spPr bwMode="auto">
            <a:xfrm>
              <a:off x="5380832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22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078009" y="625795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60"/>
              <p:cNvSpPr/>
              <p:nvPr/>
            </p:nvSpPr>
            <p:spPr bwMode="auto">
              <a:xfrm>
                <a:off x="5512595" y="4324350"/>
                <a:ext cx="1219200" cy="1558926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63"/>
              <p:cNvSpPr/>
              <p:nvPr/>
            </p:nvSpPr>
            <p:spPr bwMode="auto">
              <a:xfrm>
                <a:off x="5721352" y="4411663"/>
                <a:ext cx="801687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64"/>
              <p:cNvSpPr/>
              <p:nvPr/>
            </p:nvSpPr>
            <p:spPr bwMode="auto">
              <a:xfrm>
                <a:off x="5726908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69"/>
              <p:cNvSpPr/>
              <p:nvPr/>
            </p:nvSpPr>
            <p:spPr bwMode="auto">
              <a:xfrm>
                <a:off x="5126833" y="2533652"/>
                <a:ext cx="1990725" cy="641351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6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70"/>
              <p:cNvSpPr/>
              <p:nvPr/>
            </p:nvSpPr>
            <p:spPr bwMode="auto">
              <a:xfrm>
                <a:off x="5072063" y="1703387"/>
                <a:ext cx="2100264" cy="525462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52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78"/>
              <p:cNvSpPr/>
              <p:nvPr/>
            </p:nvSpPr>
            <p:spPr bwMode="auto">
              <a:xfrm>
                <a:off x="5975350" y="3059112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Oval 179"/>
              <p:cNvSpPr>
                <a:spLocks noChangeArrowheads="1"/>
              </p:cNvSpPr>
              <p:nvPr/>
            </p:nvSpPr>
            <p:spPr bwMode="auto">
              <a:xfrm>
                <a:off x="5792788" y="963614"/>
                <a:ext cx="658812" cy="657225"/>
              </a:xfrm>
              <a:prstGeom prst="ellipse">
                <a:avLst/>
              </a:prstGeom>
              <a:solidFill>
                <a:srgbClr val="197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37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1"/>
              <p:cNvSpPr>
                <a:spLocks noEditPoints="1"/>
              </p:cNvSpPr>
              <p:nvPr/>
            </p:nvSpPr>
            <p:spPr bwMode="auto">
              <a:xfrm>
                <a:off x="5726908" y="898525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Oval 182"/>
              <p:cNvSpPr>
                <a:spLocks noChangeArrowheads="1"/>
              </p:cNvSpPr>
              <p:nvPr/>
            </p:nvSpPr>
            <p:spPr bwMode="auto">
              <a:xfrm>
                <a:off x="5994401" y="1954212"/>
                <a:ext cx="255587" cy="255587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Oval 184"/>
              <p:cNvSpPr>
                <a:spLocks noChangeArrowheads="1"/>
              </p:cNvSpPr>
              <p:nvPr/>
            </p:nvSpPr>
            <p:spPr bwMode="auto">
              <a:xfrm>
                <a:off x="6018213" y="2374900"/>
                <a:ext cx="207964" cy="203199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Oval 186"/>
              <p:cNvSpPr>
                <a:spLocks noChangeArrowheads="1"/>
              </p:cNvSpPr>
              <p:nvPr/>
            </p:nvSpPr>
            <p:spPr bwMode="auto">
              <a:xfrm>
                <a:off x="6018213" y="2728913"/>
                <a:ext cx="207964" cy="201612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5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47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616972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65000" lnSpcReduction="200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文本框 45"/>
          <p:cNvSpPr txBox="1"/>
          <p:nvPr userDrawn="1"/>
        </p:nvSpPr>
        <p:spPr>
          <a:xfrm>
            <a:off x="10124304" y="391714"/>
            <a:ext cx="1632178" cy="33855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/>
          <p:nvPr userDrawn="1"/>
        </p:nvSpPr>
        <p:spPr>
          <a:xfrm>
            <a:off x="10792047" y="6356350"/>
            <a:ext cx="1135499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L="0" algn="ctr" defTabSz="914400" rtl="0" eaLnBrk="1" latinLnBrk="0" hangingPunct="1">
              <a:defRPr sz="18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1504666"/>
            <a:ext cx="12192000" cy="4421875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4298" y="283260"/>
            <a:ext cx="10181729" cy="849600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4649" y="1869024"/>
            <a:ext cx="10177778" cy="3705866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66002" y="6309422"/>
            <a:ext cx="461544" cy="458979"/>
          </a:xfrm>
        </p:spPr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L 形 7"/>
          <p:cNvSpPr/>
          <p:nvPr userDrawn="1"/>
        </p:nvSpPr>
        <p:spPr>
          <a:xfrm rot="13500000">
            <a:off x="5022166" y="3020665"/>
            <a:ext cx="313974" cy="313974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731224" y="413880"/>
            <a:ext cx="3807791" cy="6444120"/>
            <a:chOff x="8250288" y="413880"/>
            <a:chExt cx="3807791" cy="6444120"/>
          </a:xfrm>
        </p:grpSpPr>
        <p:grpSp>
          <p:nvGrpSpPr>
            <p:cNvPr id="11" name="组合 10"/>
            <p:cNvGrpSpPr/>
            <p:nvPr/>
          </p:nvGrpSpPr>
          <p:grpSpPr>
            <a:xfrm>
              <a:off x="8250288" y="4350168"/>
              <a:ext cx="3807791" cy="2503549"/>
              <a:chOff x="8250288" y="4350168"/>
              <a:chExt cx="3807791" cy="2503549"/>
            </a:xfrm>
          </p:grpSpPr>
          <p:sp>
            <p:nvSpPr>
              <p:cNvPr id="23" name="Freeform 165"/>
              <p:cNvSpPr/>
              <p:nvPr/>
            </p:nvSpPr>
            <p:spPr bwMode="auto">
              <a:xfrm>
                <a:off x="8250288" y="4350168"/>
                <a:ext cx="1589078" cy="2503549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66"/>
              <p:cNvSpPr/>
              <p:nvPr/>
            </p:nvSpPr>
            <p:spPr bwMode="auto">
              <a:xfrm>
                <a:off x="10475426" y="4350168"/>
                <a:ext cx="1582653" cy="2503549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8745526" y="1067505"/>
              <a:ext cx="2817314" cy="4878167"/>
            </a:xfrm>
            <a:custGeom>
              <a:avLst/>
              <a:gdLst>
                <a:gd name="connsiteX0" fmla="*/ 1549408 w 2088372"/>
                <a:gd name="connsiteY0" fmla="*/ 0 h 3616005"/>
                <a:gd name="connsiteX1" fmla="*/ 1594845 w 2088372"/>
                <a:gd name="connsiteY1" fmla="*/ 54341 h 3616005"/>
                <a:gd name="connsiteX2" fmla="*/ 2084372 w 2088372"/>
                <a:gd name="connsiteY2" fmla="*/ 1438077 h 3616005"/>
                <a:gd name="connsiteX3" fmla="*/ 1568981 w 2088372"/>
                <a:gd name="connsiteY3" fmla="*/ 3616005 h 3616005"/>
                <a:gd name="connsiteX4" fmla="*/ 1042305 w 2088372"/>
                <a:gd name="connsiteY4" fmla="*/ 3616005 h 3616005"/>
                <a:gd name="connsiteX5" fmla="*/ 519390 w 2088372"/>
                <a:gd name="connsiteY5" fmla="*/ 3616005 h 3616005"/>
                <a:gd name="connsiteX6" fmla="*/ 4000 w 2088372"/>
                <a:gd name="connsiteY6" fmla="*/ 1438077 h 3616005"/>
                <a:gd name="connsiteX7" fmla="*/ 493527 w 2088372"/>
                <a:gd name="connsiteY7" fmla="*/ 54341 h 3616005"/>
                <a:gd name="connsiteX8" fmla="*/ 538964 w 2088372"/>
                <a:gd name="connsiteY8" fmla="*/ 1 h 3616005"/>
                <a:gd name="connsiteX9" fmla="*/ 625259 w 2088372"/>
                <a:gd name="connsiteY9" fmla="*/ 52666 h 3616005"/>
                <a:gd name="connsiteX10" fmla="*/ 1044185 w 2088372"/>
                <a:gd name="connsiteY10" fmla="*/ 147318 h 3616005"/>
                <a:gd name="connsiteX11" fmla="*/ 1463111 w 2088372"/>
                <a:gd name="connsiteY11" fmla="*/ 52666 h 3616005"/>
                <a:gd name="connsiteX12" fmla="*/ 1549408 w 2088372"/>
                <a:gd name="connsiteY12" fmla="*/ 0 h 361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8372" h="3616005">
                  <a:moveTo>
                    <a:pt x="1549408" y="0"/>
                  </a:moveTo>
                  <a:lnTo>
                    <a:pt x="1594845" y="54341"/>
                  </a:lnTo>
                  <a:cubicBezTo>
                    <a:pt x="1864296" y="394173"/>
                    <a:pt x="2123873" y="874820"/>
                    <a:pt x="2084372" y="1438077"/>
                  </a:cubicBezTo>
                  <a:cubicBezTo>
                    <a:pt x="2084372" y="1438077"/>
                    <a:pt x="2050514" y="2609652"/>
                    <a:pt x="1568981" y="3616005"/>
                  </a:cubicBezTo>
                  <a:cubicBezTo>
                    <a:pt x="1042305" y="3616005"/>
                    <a:pt x="1042305" y="3616005"/>
                    <a:pt x="1042305" y="3616005"/>
                  </a:cubicBezTo>
                  <a:cubicBezTo>
                    <a:pt x="519390" y="3616005"/>
                    <a:pt x="519390" y="3616005"/>
                    <a:pt x="519390" y="3616005"/>
                  </a:cubicBezTo>
                  <a:cubicBezTo>
                    <a:pt x="37857" y="2609652"/>
                    <a:pt x="4000" y="1438077"/>
                    <a:pt x="4000" y="1438077"/>
                  </a:cubicBezTo>
                  <a:cubicBezTo>
                    <a:pt x="-35501" y="874820"/>
                    <a:pt x="224075" y="394173"/>
                    <a:pt x="493527" y="54341"/>
                  </a:cubicBezTo>
                  <a:lnTo>
                    <a:pt x="538964" y="1"/>
                  </a:lnTo>
                  <a:lnTo>
                    <a:pt x="625259" y="52666"/>
                  </a:lnTo>
                  <a:cubicBezTo>
                    <a:pt x="744844" y="112424"/>
                    <a:pt x="889005" y="147318"/>
                    <a:pt x="1044185" y="147318"/>
                  </a:cubicBezTo>
                  <a:cubicBezTo>
                    <a:pt x="1199365" y="147318"/>
                    <a:pt x="1343527" y="112424"/>
                    <a:pt x="1463111" y="52666"/>
                  </a:cubicBezTo>
                  <a:lnTo>
                    <a:pt x="1549408" y="0"/>
                  </a:lnTo>
                  <a:close/>
                </a:path>
              </a:pathLst>
            </a:custGeom>
            <a:solidFill>
              <a:srgbClr val="F0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64"/>
            <p:cNvSpPr/>
            <p:nvPr/>
          </p:nvSpPr>
          <p:spPr bwMode="auto">
            <a:xfrm>
              <a:off x="9620921" y="5830025"/>
              <a:ext cx="1066524" cy="338375"/>
            </a:xfrm>
            <a:custGeom>
              <a:avLst/>
              <a:gdLst>
                <a:gd name="T0" fmla="*/ 210 w 210"/>
                <a:gd name="T1" fmla="*/ 45 h 67"/>
                <a:gd name="T2" fmla="*/ 188 w 210"/>
                <a:gd name="T3" fmla="*/ 67 h 67"/>
                <a:gd name="T4" fmla="*/ 22 w 210"/>
                <a:gd name="T5" fmla="*/ 67 h 67"/>
                <a:gd name="T6" fmla="*/ 0 w 210"/>
                <a:gd name="T7" fmla="*/ 45 h 67"/>
                <a:gd name="T8" fmla="*/ 0 w 210"/>
                <a:gd name="T9" fmla="*/ 22 h 67"/>
                <a:gd name="T10" fmla="*/ 22 w 210"/>
                <a:gd name="T11" fmla="*/ 0 h 67"/>
                <a:gd name="T12" fmla="*/ 188 w 210"/>
                <a:gd name="T13" fmla="*/ 0 h 67"/>
                <a:gd name="T14" fmla="*/ 210 w 210"/>
                <a:gd name="T15" fmla="*/ 22 h 67"/>
                <a:gd name="T16" fmla="*/ 210 w 210"/>
                <a:gd name="T17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67">
                  <a:moveTo>
                    <a:pt x="210" y="45"/>
                  </a:moveTo>
                  <a:cubicBezTo>
                    <a:pt x="210" y="57"/>
                    <a:pt x="200" y="67"/>
                    <a:pt x="188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10" y="67"/>
                    <a:pt x="0" y="57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00" y="0"/>
                    <a:pt x="210" y="10"/>
                    <a:pt x="210" y="22"/>
                  </a:cubicBezTo>
                  <a:cubicBezTo>
                    <a:pt x="210" y="45"/>
                    <a:pt x="210" y="45"/>
                    <a:pt x="210" y="45"/>
                  </a:cubicBezTo>
                </a:path>
              </a:pathLst>
            </a:custGeom>
            <a:solidFill>
              <a:srgbClr val="FFC5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69"/>
            <p:cNvSpPr/>
            <p:nvPr/>
          </p:nvSpPr>
          <p:spPr bwMode="auto">
            <a:xfrm>
              <a:off x="8811391" y="3641294"/>
              <a:ext cx="2685584" cy="865212"/>
            </a:xfrm>
            <a:custGeom>
              <a:avLst/>
              <a:gdLst>
                <a:gd name="T0" fmla="*/ 508 w 529"/>
                <a:gd name="T1" fmla="*/ 124 h 171"/>
                <a:gd name="T2" fmla="*/ 529 w 529"/>
                <a:gd name="T3" fmla="*/ 0 h 171"/>
                <a:gd name="T4" fmla="*/ 248 w 529"/>
                <a:gd name="T5" fmla="*/ 66 h 171"/>
                <a:gd name="T6" fmla="*/ 0 w 529"/>
                <a:gd name="T7" fmla="*/ 15 h 171"/>
                <a:gd name="T8" fmla="*/ 21 w 529"/>
                <a:gd name="T9" fmla="*/ 135 h 171"/>
                <a:gd name="T10" fmla="*/ 248 w 529"/>
                <a:gd name="T11" fmla="*/ 171 h 171"/>
                <a:gd name="T12" fmla="*/ 508 w 529"/>
                <a:gd name="T13" fmla="*/ 12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171">
                  <a:moveTo>
                    <a:pt x="508" y="124"/>
                  </a:moveTo>
                  <a:cubicBezTo>
                    <a:pt x="517" y="78"/>
                    <a:pt x="524" y="36"/>
                    <a:pt x="529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7"/>
                    <a:pt x="0" y="15"/>
                  </a:cubicBezTo>
                  <a:cubicBezTo>
                    <a:pt x="5" y="50"/>
                    <a:pt x="12" y="91"/>
                    <a:pt x="21" y="135"/>
                  </a:cubicBezTo>
                  <a:cubicBezTo>
                    <a:pt x="93" y="159"/>
                    <a:pt x="169" y="171"/>
                    <a:pt x="248" y="171"/>
                  </a:cubicBezTo>
                  <a:cubicBezTo>
                    <a:pt x="340" y="171"/>
                    <a:pt x="427" y="154"/>
                    <a:pt x="508" y="124"/>
                  </a:cubicBezTo>
                </a:path>
              </a:pathLst>
            </a:custGeom>
            <a:solidFill>
              <a:srgbClr val="FFD4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70"/>
            <p:cNvSpPr/>
            <p:nvPr/>
          </p:nvSpPr>
          <p:spPr bwMode="auto">
            <a:xfrm>
              <a:off x="8737505" y="2521229"/>
              <a:ext cx="2833356" cy="708875"/>
            </a:xfrm>
            <a:custGeom>
              <a:avLst/>
              <a:gdLst>
                <a:gd name="T0" fmla="*/ 557 w 558"/>
                <a:gd name="T1" fmla="*/ 79 h 140"/>
                <a:gd name="T2" fmla="*/ 552 w 558"/>
                <a:gd name="T3" fmla="*/ 0 h 140"/>
                <a:gd name="T4" fmla="*/ 278 w 558"/>
                <a:gd name="T5" fmla="*/ 61 h 140"/>
                <a:gd name="T6" fmla="*/ 6 w 558"/>
                <a:gd name="T7" fmla="*/ 1 h 140"/>
                <a:gd name="T8" fmla="*/ 2 w 558"/>
                <a:gd name="T9" fmla="*/ 92 h 140"/>
                <a:gd name="T10" fmla="*/ 264 w 558"/>
                <a:gd name="T11" fmla="*/ 140 h 140"/>
                <a:gd name="T12" fmla="*/ 557 w 558"/>
                <a:gd name="T13" fmla="*/ 7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0">
                  <a:moveTo>
                    <a:pt x="557" y="79"/>
                  </a:moveTo>
                  <a:cubicBezTo>
                    <a:pt x="558" y="52"/>
                    <a:pt x="556" y="25"/>
                    <a:pt x="552" y="0"/>
                  </a:cubicBezTo>
                  <a:cubicBezTo>
                    <a:pt x="469" y="39"/>
                    <a:pt x="376" y="61"/>
                    <a:pt x="278" y="61"/>
                  </a:cubicBezTo>
                  <a:cubicBezTo>
                    <a:pt x="181" y="61"/>
                    <a:pt x="89" y="40"/>
                    <a:pt x="6" y="1"/>
                  </a:cubicBezTo>
                  <a:cubicBezTo>
                    <a:pt x="2" y="30"/>
                    <a:pt x="0" y="61"/>
                    <a:pt x="2" y="92"/>
                  </a:cubicBezTo>
                  <a:cubicBezTo>
                    <a:pt x="84" y="123"/>
                    <a:pt x="172" y="140"/>
                    <a:pt x="264" y="140"/>
                  </a:cubicBezTo>
                  <a:cubicBezTo>
                    <a:pt x="368" y="140"/>
                    <a:pt x="467" y="118"/>
                    <a:pt x="557" y="79"/>
                  </a:cubicBezTo>
                </a:path>
              </a:pathLst>
            </a:custGeom>
            <a:solidFill>
              <a:srgbClr val="FFD4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8"/>
            <p:cNvSpPr/>
            <p:nvPr/>
          </p:nvSpPr>
          <p:spPr bwMode="auto">
            <a:xfrm>
              <a:off x="9956084" y="4350168"/>
              <a:ext cx="396199" cy="2507832"/>
            </a:xfrm>
            <a:custGeom>
              <a:avLst/>
              <a:gdLst>
                <a:gd name="T0" fmla="*/ 77 w 78"/>
                <a:gd name="T1" fmla="*/ 48 h 495"/>
                <a:gd name="T2" fmla="*/ 78 w 78"/>
                <a:gd name="T3" fmla="*/ 39 h 495"/>
                <a:gd name="T4" fmla="*/ 39 w 78"/>
                <a:gd name="T5" fmla="*/ 0 h 495"/>
                <a:gd name="T6" fmla="*/ 0 w 78"/>
                <a:gd name="T7" fmla="*/ 40 h 495"/>
                <a:gd name="T8" fmla="*/ 18 w 78"/>
                <a:gd name="T9" fmla="*/ 476 h 495"/>
                <a:gd name="T10" fmla="*/ 20 w 78"/>
                <a:gd name="T11" fmla="*/ 476 h 495"/>
                <a:gd name="T12" fmla="*/ 19 w 78"/>
                <a:gd name="T13" fmla="*/ 475 h 495"/>
                <a:gd name="T14" fmla="*/ 40 w 78"/>
                <a:gd name="T15" fmla="*/ 495 h 495"/>
                <a:gd name="T16" fmla="*/ 61 w 78"/>
                <a:gd name="T17" fmla="*/ 475 h 495"/>
                <a:gd name="T18" fmla="*/ 61 w 78"/>
                <a:gd name="T19" fmla="*/ 476 h 495"/>
                <a:gd name="T20" fmla="*/ 61 w 78"/>
                <a:gd name="T21" fmla="*/ 476 h 495"/>
                <a:gd name="T22" fmla="*/ 77 w 78"/>
                <a:gd name="T23" fmla="*/ 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5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6"/>
                    <a:pt x="18" y="476"/>
                    <a:pt x="18" y="476"/>
                  </a:cubicBezTo>
                  <a:cubicBezTo>
                    <a:pt x="20" y="476"/>
                    <a:pt x="20" y="476"/>
                    <a:pt x="20" y="476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5"/>
                    <a:pt x="40" y="495"/>
                  </a:cubicBezTo>
                  <a:cubicBezTo>
                    <a:pt x="52" y="495"/>
                    <a:pt x="61" y="487"/>
                    <a:pt x="61" y="475"/>
                  </a:cubicBezTo>
                  <a:cubicBezTo>
                    <a:pt x="61" y="476"/>
                    <a:pt x="61" y="476"/>
                    <a:pt x="61" y="476"/>
                  </a:cubicBezTo>
                  <a:cubicBezTo>
                    <a:pt x="61" y="476"/>
                    <a:pt x="61" y="476"/>
                    <a:pt x="61" y="476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79"/>
            <p:cNvSpPr>
              <a:spLocks noChangeArrowheads="1"/>
            </p:cNvSpPr>
            <p:nvPr userDrawn="1"/>
          </p:nvSpPr>
          <p:spPr bwMode="auto">
            <a:xfrm>
              <a:off x="9709798" y="1523237"/>
              <a:ext cx="888770" cy="8866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 fontScale="52500" lnSpcReduction="20000"/>
            </a:bodyPr>
            <a:lstStyle/>
            <a:p>
              <a:pPr algn="ctr"/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81"/>
            <p:cNvSpPr>
              <a:spLocks noEditPoints="1"/>
            </p:cNvSpPr>
            <p:nvPr/>
          </p:nvSpPr>
          <p:spPr bwMode="auto">
            <a:xfrm>
              <a:off x="9620921" y="1435431"/>
              <a:ext cx="1066524" cy="1064383"/>
            </a:xfrm>
            <a:custGeom>
              <a:avLst/>
              <a:gdLst>
                <a:gd name="T0" fmla="*/ 105 w 210"/>
                <a:gd name="T1" fmla="*/ 0 h 210"/>
                <a:gd name="T2" fmla="*/ 0 w 210"/>
                <a:gd name="T3" fmla="*/ 105 h 210"/>
                <a:gd name="T4" fmla="*/ 105 w 210"/>
                <a:gd name="T5" fmla="*/ 210 h 210"/>
                <a:gd name="T6" fmla="*/ 210 w 210"/>
                <a:gd name="T7" fmla="*/ 105 h 210"/>
                <a:gd name="T8" fmla="*/ 105 w 210"/>
                <a:gd name="T9" fmla="*/ 0 h 210"/>
                <a:gd name="T10" fmla="*/ 105 w 210"/>
                <a:gd name="T11" fmla="*/ 192 h 210"/>
                <a:gd name="T12" fmla="*/ 17 w 210"/>
                <a:gd name="T13" fmla="*/ 105 h 210"/>
                <a:gd name="T14" fmla="*/ 105 w 210"/>
                <a:gd name="T15" fmla="*/ 17 h 210"/>
                <a:gd name="T16" fmla="*/ 192 w 210"/>
                <a:gd name="T17" fmla="*/ 105 h 210"/>
                <a:gd name="T18" fmla="*/ 105 w 210"/>
                <a:gd name="T1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21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5" y="210"/>
                  </a:cubicBezTo>
                  <a:cubicBezTo>
                    <a:pt x="163" y="210"/>
                    <a:pt x="210" y="163"/>
                    <a:pt x="210" y="105"/>
                  </a:cubicBezTo>
                  <a:cubicBezTo>
                    <a:pt x="210" y="47"/>
                    <a:pt x="163" y="0"/>
                    <a:pt x="105" y="0"/>
                  </a:cubicBezTo>
                  <a:close/>
                  <a:moveTo>
                    <a:pt x="105" y="192"/>
                  </a:moveTo>
                  <a:cubicBezTo>
                    <a:pt x="56" y="192"/>
                    <a:pt x="17" y="153"/>
                    <a:pt x="17" y="105"/>
                  </a:cubicBezTo>
                  <a:cubicBezTo>
                    <a:pt x="17" y="56"/>
                    <a:pt x="56" y="17"/>
                    <a:pt x="105" y="17"/>
                  </a:cubicBezTo>
                  <a:cubicBezTo>
                    <a:pt x="153" y="17"/>
                    <a:pt x="192" y="56"/>
                    <a:pt x="192" y="105"/>
                  </a:cubicBezTo>
                  <a:cubicBezTo>
                    <a:pt x="192" y="153"/>
                    <a:pt x="153" y="192"/>
                    <a:pt x="105" y="192"/>
                  </a:cubicBezTo>
                  <a:close/>
                </a:path>
              </a:pathLst>
            </a:custGeom>
            <a:solidFill>
              <a:srgbClr val="FBDB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182"/>
            <p:cNvSpPr>
              <a:spLocks noChangeArrowheads="1"/>
            </p:cNvSpPr>
            <p:nvPr/>
          </p:nvSpPr>
          <p:spPr bwMode="auto">
            <a:xfrm>
              <a:off x="9981783" y="2859604"/>
              <a:ext cx="344801" cy="344801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rmAutofit fontScale="525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184"/>
            <p:cNvSpPr>
              <a:spLocks noChangeArrowheads="1"/>
            </p:cNvSpPr>
            <p:nvPr/>
          </p:nvSpPr>
          <p:spPr bwMode="auto">
            <a:xfrm>
              <a:off x="10013907" y="3427133"/>
              <a:ext cx="280552" cy="274127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186"/>
            <p:cNvSpPr>
              <a:spLocks noChangeArrowheads="1"/>
            </p:cNvSpPr>
            <p:nvPr/>
          </p:nvSpPr>
          <p:spPr bwMode="auto">
            <a:xfrm>
              <a:off x="10013907" y="3904712"/>
              <a:ext cx="280552" cy="271986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rmAutofit fontScale="40000" lnSpcReduction="20000"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9472614" y="413880"/>
              <a:ext cx="1363138" cy="852364"/>
            </a:xfrm>
            <a:custGeom>
              <a:avLst/>
              <a:gdLst>
                <a:gd name="connsiteX0" fmla="*/ 503341 w 1010444"/>
                <a:gd name="connsiteY0" fmla="*/ 0 h 631826"/>
                <a:gd name="connsiteX1" fmla="*/ 507103 w 1010444"/>
                <a:gd name="connsiteY1" fmla="*/ 0 h 631826"/>
                <a:gd name="connsiteX2" fmla="*/ 954939 w 1010444"/>
                <a:gd name="connsiteY2" fmla="*/ 418127 h 631826"/>
                <a:gd name="connsiteX3" fmla="*/ 1010444 w 1010444"/>
                <a:gd name="connsiteY3" fmla="*/ 484508 h 631826"/>
                <a:gd name="connsiteX4" fmla="*/ 924147 w 1010444"/>
                <a:gd name="connsiteY4" fmla="*/ 537174 h 631826"/>
                <a:gd name="connsiteX5" fmla="*/ 505221 w 1010444"/>
                <a:gd name="connsiteY5" fmla="*/ 631826 h 631826"/>
                <a:gd name="connsiteX6" fmla="*/ 86295 w 1010444"/>
                <a:gd name="connsiteY6" fmla="*/ 537174 h 631826"/>
                <a:gd name="connsiteX7" fmla="*/ 0 w 1010444"/>
                <a:gd name="connsiteY7" fmla="*/ 484509 h 631826"/>
                <a:gd name="connsiteX8" fmla="*/ 55505 w 1010444"/>
                <a:gd name="connsiteY8" fmla="*/ 418127 h 631826"/>
                <a:gd name="connsiteX9" fmla="*/ 503341 w 1010444"/>
                <a:gd name="connsiteY9" fmla="*/ 0 h 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0444" h="631826">
                  <a:moveTo>
                    <a:pt x="503341" y="0"/>
                  </a:moveTo>
                  <a:cubicBezTo>
                    <a:pt x="507103" y="0"/>
                    <a:pt x="507103" y="0"/>
                    <a:pt x="507103" y="0"/>
                  </a:cubicBezTo>
                  <a:cubicBezTo>
                    <a:pt x="507103" y="0"/>
                    <a:pt x="720963" y="152373"/>
                    <a:pt x="954939" y="418127"/>
                  </a:cubicBezTo>
                  <a:lnTo>
                    <a:pt x="1010444" y="484508"/>
                  </a:lnTo>
                  <a:lnTo>
                    <a:pt x="924147" y="537174"/>
                  </a:lnTo>
                  <a:cubicBezTo>
                    <a:pt x="804563" y="596932"/>
                    <a:pt x="660401" y="631826"/>
                    <a:pt x="505221" y="631826"/>
                  </a:cubicBezTo>
                  <a:cubicBezTo>
                    <a:pt x="350041" y="631826"/>
                    <a:pt x="205880" y="596932"/>
                    <a:pt x="86295" y="537174"/>
                  </a:cubicBezTo>
                  <a:lnTo>
                    <a:pt x="0" y="484509"/>
                  </a:lnTo>
                  <a:lnTo>
                    <a:pt x="55505" y="418127"/>
                  </a:lnTo>
                  <a:cubicBezTo>
                    <a:pt x="289482" y="152373"/>
                    <a:pt x="503341" y="0"/>
                    <a:pt x="503341" y="0"/>
                  </a:cubicBezTo>
                  <a:close/>
                </a:path>
              </a:pathLst>
            </a:custGeom>
            <a:solidFill>
              <a:srgbClr val="FF7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23200" y="2854800"/>
            <a:ext cx="6228000" cy="648000"/>
          </a:xfrm>
        </p:spPr>
        <p:txBody>
          <a:bodyPr anchor="ctr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623200" y="3708000"/>
            <a:ext cx="6228000" cy="46080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1978B8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3"/>
          <p:cNvSpPr txBox="1"/>
          <p:nvPr userDrawn="1"/>
        </p:nvSpPr>
        <p:spPr>
          <a:xfrm>
            <a:off x="10792047" y="6356350"/>
            <a:ext cx="1135499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L="0" algn="ctr" defTabSz="914400" rtl="0" eaLnBrk="1" latinLnBrk="0" hangingPunct="1">
              <a:defRPr sz="18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1263507"/>
            <a:ext cx="12192000" cy="4421875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0932" y="176307"/>
            <a:ext cx="10264518" cy="939600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70932" y="1569696"/>
            <a:ext cx="10264518" cy="1746929"/>
          </a:xfrm>
        </p:spPr>
        <p:txBody>
          <a:bodyPr anchor="t" anchorCtr="0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70932" y="3652109"/>
            <a:ext cx="10264518" cy="1746929"/>
          </a:xfrm>
        </p:spPr>
        <p:txBody>
          <a:bodyPr anchor="ctr" anchorCtr="0">
            <a:norm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122400"/>
            <a:ext cx="10656000" cy="781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90650"/>
            <a:ext cx="5157787" cy="962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3526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390650"/>
            <a:ext cx="5183188" cy="962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3526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>
          <a:gsLst>
            <a:gs pos="25000">
              <a:srgbClr val="8BDAF8"/>
            </a:gs>
            <a:gs pos="0">
              <a:srgbClr val="8CD9F8"/>
            </a:gs>
            <a:gs pos="75000">
              <a:srgbClr val="5592CF"/>
            </a:gs>
            <a:gs pos="100000">
              <a:srgbClr val="3F5BAC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 bwMode="auto">
          <a:xfrm>
            <a:off x="-2" y="5704617"/>
            <a:ext cx="12192001" cy="1153383"/>
          </a:xfrm>
          <a:custGeom>
            <a:avLst/>
            <a:gdLst>
              <a:gd name="connsiteX0" fmla="*/ 11578801 w 12137798"/>
              <a:gd name="connsiteY0" fmla="*/ 106422 h 613974"/>
              <a:gd name="connsiteX1" fmla="*/ 11586786 w 12137798"/>
              <a:gd name="connsiteY1" fmla="*/ 106422 h 613974"/>
              <a:gd name="connsiteX2" fmla="*/ 11578801 w 12137798"/>
              <a:gd name="connsiteY2" fmla="*/ 114609 h 613974"/>
              <a:gd name="connsiteX3" fmla="*/ 11578801 w 12137798"/>
              <a:gd name="connsiteY3" fmla="*/ 106422 h 613974"/>
              <a:gd name="connsiteX4" fmla="*/ 9965696 w 12137798"/>
              <a:gd name="connsiteY4" fmla="*/ 106422 h 613974"/>
              <a:gd name="connsiteX5" fmla="*/ 9973681 w 12137798"/>
              <a:gd name="connsiteY5" fmla="*/ 106422 h 613974"/>
              <a:gd name="connsiteX6" fmla="*/ 9965696 w 12137798"/>
              <a:gd name="connsiteY6" fmla="*/ 114609 h 613974"/>
              <a:gd name="connsiteX7" fmla="*/ 9965696 w 12137798"/>
              <a:gd name="connsiteY7" fmla="*/ 106422 h 613974"/>
              <a:gd name="connsiteX8" fmla="*/ 8464390 w 12137798"/>
              <a:gd name="connsiteY8" fmla="*/ 106422 h 613974"/>
              <a:gd name="connsiteX9" fmla="*/ 8472375 w 12137798"/>
              <a:gd name="connsiteY9" fmla="*/ 106422 h 613974"/>
              <a:gd name="connsiteX10" fmla="*/ 8464390 w 12137798"/>
              <a:gd name="connsiteY10" fmla="*/ 114609 h 613974"/>
              <a:gd name="connsiteX11" fmla="*/ 8464390 w 12137798"/>
              <a:gd name="connsiteY11" fmla="*/ 106422 h 613974"/>
              <a:gd name="connsiteX12" fmla="*/ 6851284 w 12137798"/>
              <a:gd name="connsiteY12" fmla="*/ 106422 h 613974"/>
              <a:gd name="connsiteX13" fmla="*/ 6859270 w 12137798"/>
              <a:gd name="connsiteY13" fmla="*/ 106422 h 613974"/>
              <a:gd name="connsiteX14" fmla="*/ 6851284 w 12137798"/>
              <a:gd name="connsiteY14" fmla="*/ 114609 h 613974"/>
              <a:gd name="connsiteX15" fmla="*/ 6851284 w 12137798"/>
              <a:gd name="connsiteY15" fmla="*/ 106422 h 613974"/>
              <a:gd name="connsiteX16" fmla="*/ 5581984 w 12137798"/>
              <a:gd name="connsiteY16" fmla="*/ 106422 h 613974"/>
              <a:gd name="connsiteX17" fmla="*/ 5573998 w 12137798"/>
              <a:gd name="connsiteY17" fmla="*/ 114609 h 613974"/>
              <a:gd name="connsiteX18" fmla="*/ 5581984 w 12137798"/>
              <a:gd name="connsiteY18" fmla="*/ 106422 h 613974"/>
              <a:gd name="connsiteX19" fmla="*/ 3968879 w 12137798"/>
              <a:gd name="connsiteY19" fmla="*/ 106422 h 613974"/>
              <a:gd name="connsiteX20" fmla="*/ 3960893 w 12137798"/>
              <a:gd name="connsiteY20" fmla="*/ 114609 h 613974"/>
              <a:gd name="connsiteX21" fmla="*/ 3968879 w 12137798"/>
              <a:gd name="connsiteY21" fmla="*/ 106422 h 613974"/>
              <a:gd name="connsiteX22" fmla="*/ 2755057 w 12137798"/>
              <a:gd name="connsiteY22" fmla="*/ 65491 h 613974"/>
              <a:gd name="connsiteX23" fmla="*/ 2755057 w 12137798"/>
              <a:gd name="connsiteY23" fmla="*/ 81863 h 613974"/>
              <a:gd name="connsiteX24" fmla="*/ 2739085 w 12137798"/>
              <a:gd name="connsiteY24" fmla="*/ 81863 h 613974"/>
              <a:gd name="connsiteX25" fmla="*/ 2755057 w 12137798"/>
              <a:gd name="connsiteY25" fmla="*/ 65491 h 613974"/>
              <a:gd name="connsiteX26" fmla="*/ 1141951 w 12137798"/>
              <a:gd name="connsiteY26" fmla="*/ 65491 h 613974"/>
              <a:gd name="connsiteX27" fmla="*/ 1141951 w 12137798"/>
              <a:gd name="connsiteY27" fmla="*/ 81863 h 613974"/>
              <a:gd name="connsiteX28" fmla="*/ 1125980 w 12137798"/>
              <a:gd name="connsiteY28" fmla="*/ 81863 h 613974"/>
              <a:gd name="connsiteX29" fmla="*/ 1141951 w 12137798"/>
              <a:gd name="connsiteY29" fmla="*/ 65491 h 613974"/>
              <a:gd name="connsiteX30" fmla="*/ 614897 w 12137798"/>
              <a:gd name="connsiteY30" fmla="*/ 0 h 613974"/>
              <a:gd name="connsiteX31" fmla="*/ 670796 w 12137798"/>
              <a:gd name="connsiteY31" fmla="*/ 0 h 613974"/>
              <a:gd name="connsiteX32" fmla="*/ 670796 w 12137798"/>
              <a:gd name="connsiteY32" fmla="*/ 16373 h 613974"/>
              <a:gd name="connsiteX33" fmla="*/ 694754 w 12137798"/>
              <a:gd name="connsiteY33" fmla="*/ 16373 h 613974"/>
              <a:gd name="connsiteX34" fmla="*/ 694754 w 12137798"/>
              <a:gd name="connsiteY34" fmla="*/ 130981 h 613974"/>
              <a:gd name="connsiteX35" fmla="*/ 702739 w 12137798"/>
              <a:gd name="connsiteY35" fmla="*/ 130981 h 613974"/>
              <a:gd name="connsiteX36" fmla="*/ 702739 w 12137798"/>
              <a:gd name="connsiteY36" fmla="*/ 147354 h 613974"/>
              <a:gd name="connsiteX37" fmla="*/ 702739 w 12137798"/>
              <a:gd name="connsiteY37" fmla="*/ 221031 h 613974"/>
              <a:gd name="connsiteX38" fmla="*/ 718711 w 12137798"/>
              <a:gd name="connsiteY38" fmla="*/ 229217 h 613974"/>
              <a:gd name="connsiteX39" fmla="*/ 718711 w 12137798"/>
              <a:gd name="connsiteY39" fmla="*/ 204658 h 613974"/>
              <a:gd name="connsiteX40" fmla="*/ 718711 w 12137798"/>
              <a:gd name="connsiteY40" fmla="*/ 196472 h 613974"/>
              <a:gd name="connsiteX41" fmla="*/ 734682 w 12137798"/>
              <a:gd name="connsiteY41" fmla="*/ 196472 h 613974"/>
              <a:gd name="connsiteX42" fmla="*/ 734682 w 12137798"/>
              <a:gd name="connsiteY42" fmla="*/ 188286 h 613974"/>
              <a:gd name="connsiteX43" fmla="*/ 766625 w 12137798"/>
              <a:gd name="connsiteY43" fmla="*/ 188286 h 613974"/>
              <a:gd name="connsiteX44" fmla="*/ 766625 w 12137798"/>
              <a:gd name="connsiteY44" fmla="*/ 196472 h 613974"/>
              <a:gd name="connsiteX45" fmla="*/ 774610 w 12137798"/>
              <a:gd name="connsiteY45" fmla="*/ 196472 h 613974"/>
              <a:gd name="connsiteX46" fmla="*/ 814539 w 12137798"/>
              <a:gd name="connsiteY46" fmla="*/ 196472 h 613974"/>
              <a:gd name="connsiteX47" fmla="*/ 822524 w 12137798"/>
              <a:gd name="connsiteY47" fmla="*/ 204658 h 613974"/>
              <a:gd name="connsiteX48" fmla="*/ 822524 w 12137798"/>
              <a:gd name="connsiteY48" fmla="*/ 130981 h 613974"/>
              <a:gd name="connsiteX49" fmla="*/ 838496 w 12137798"/>
              <a:gd name="connsiteY49" fmla="*/ 130981 h 613974"/>
              <a:gd name="connsiteX50" fmla="*/ 838496 w 12137798"/>
              <a:gd name="connsiteY50" fmla="*/ 122795 h 613974"/>
              <a:gd name="connsiteX51" fmla="*/ 846481 w 12137798"/>
              <a:gd name="connsiteY51" fmla="*/ 122795 h 613974"/>
              <a:gd name="connsiteX52" fmla="*/ 854467 w 12137798"/>
              <a:gd name="connsiteY52" fmla="*/ 122795 h 613974"/>
              <a:gd name="connsiteX53" fmla="*/ 862453 w 12137798"/>
              <a:gd name="connsiteY53" fmla="*/ 122795 h 613974"/>
              <a:gd name="connsiteX54" fmla="*/ 862453 w 12137798"/>
              <a:gd name="connsiteY54" fmla="*/ 130981 h 613974"/>
              <a:gd name="connsiteX55" fmla="*/ 902381 w 12137798"/>
              <a:gd name="connsiteY55" fmla="*/ 130981 h 613974"/>
              <a:gd name="connsiteX56" fmla="*/ 902381 w 12137798"/>
              <a:gd name="connsiteY56" fmla="*/ 229217 h 613974"/>
              <a:gd name="connsiteX57" fmla="*/ 950295 w 12137798"/>
              <a:gd name="connsiteY57" fmla="*/ 229217 h 613974"/>
              <a:gd name="connsiteX58" fmla="*/ 966266 w 12137798"/>
              <a:gd name="connsiteY58" fmla="*/ 81863 h 613974"/>
              <a:gd name="connsiteX59" fmla="*/ 974252 w 12137798"/>
              <a:gd name="connsiteY59" fmla="*/ 81863 h 613974"/>
              <a:gd name="connsiteX60" fmla="*/ 982238 w 12137798"/>
              <a:gd name="connsiteY60" fmla="*/ 8187 h 613974"/>
              <a:gd name="connsiteX61" fmla="*/ 990223 w 12137798"/>
              <a:gd name="connsiteY61" fmla="*/ 81863 h 613974"/>
              <a:gd name="connsiteX62" fmla="*/ 998209 w 12137798"/>
              <a:gd name="connsiteY62" fmla="*/ 81863 h 613974"/>
              <a:gd name="connsiteX63" fmla="*/ 1006195 w 12137798"/>
              <a:gd name="connsiteY63" fmla="*/ 163727 h 613974"/>
              <a:gd name="connsiteX64" fmla="*/ 1006195 w 12137798"/>
              <a:gd name="connsiteY64" fmla="*/ 171913 h 613974"/>
              <a:gd name="connsiteX65" fmla="*/ 1030152 w 12137798"/>
              <a:gd name="connsiteY65" fmla="*/ 171913 h 613974"/>
              <a:gd name="connsiteX66" fmla="*/ 1030152 w 12137798"/>
              <a:gd name="connsiteY66" fmla="*/ 196472 h 613974"/>
              <a:gd name="connsiteX67" fmla="*/ 1030152 w 12137798"/>
              <a:gd name="connsiteY67" fmla="*/ 204658 h 613974"/>
              <a:gd name="connsiteX68" fmla="*/ 1038137 w 12137798"/>
              <a:gd name="connsiteY68" fmla="*/ 204658 h 613974"/>
              <a:gd name="connsiteX69" fmla="*/ 1038137 w 12137798"/>
              <a:gd name="connsiteY69" fmla="*/ 196472 h 613974"/>
              <a:gd name="connsiteX70" fmla="*/ 1054109 w 12137798"/>
              <a:gd name="connsiteY70" fmla="*/ 196472 h 613974"/>
              <a:gd name="connsiteX71" fmla="*/ 1054109 w 12137798"/>
              <a:gd name="connsiteY71" fmla="*/ 204658 h 613974"/>
              <a:gd name="connsiteX72" fmla="*/ 1094037 w 12137798"/>
              <a:gd name="connsiteY72" fmla="*/ 204658 h 613974"/>
              <a:gd name="connsiteX73" fmla="*/ 1094037 w 12137798"/>
              <a:gd name="connsiteY73" fmla="*/ 155540 h 613974"/>
              <a:gd name="connsiteX74" fmla="*/ 1094037 w 12137798"/>
              <a:gd name="connsiteY74" fmla="*/ 147354 h 613974"/>
              <a:gd name="connsiteX75" fmla="*/ 1102023 w 12137798"/>
              <a:gd name="connsiteY75" fmla="*/ 147354 h 613974"/>
              <a:gd name="connsiteX76" fmla="*/ 1102023 w 12137798"/>
              <a:gd name="connsiteY76" fmla="*/ 139168 h 613974"/>
              <a:gd name="connsiteX77" fmla="*/ 1110008 w 12137798"/>
              <a:gd name="connsiteY77" fmla="*/ 139168 h 613974"/>
              <a:gd name="connsiteX78" fmla="*/ 1110008 w 12137798"/>
              <a:gd name="connsiteY78" fmla="*/ 147354 h 613974"/>
              <a:gd name="connsiteX79" fmla="*/ 1117994 w 12137798"/>
              <a:gd name="connsiteY79" fmla="*/ 147354 h 613974"/>
              <a:gd name="connsiteX80" fmla="*/ 1117994 w 12137798"/>
              <a:gd name="connsiteY80" fmla="*/ 139168 h 613974"/>
              <a:gd name="connsiteX81" fmla="*/ 1117994 w 12137798"/>
              <a:gd name="connsiteY81" fmla="*/ 122795 h 613974"/>
              <a:gd name="connsiteX82" fmla="*/ 1125980 w 12137798"/>
              <a:gd name="connsiteY82" fmla="*/ 114609 h 613974"/>
              <a:gd name="connsiteX83" fmla="*/ 1133965 w 12137798"/>
              <a:gd name="connsiteY83" fmla="*/ 106422 h 613974"/>
              <a:gd name="connsiteX84" fmla="*/ 1133965 w 12137798"/>
              <a:gd name="connsiteY84" fmla="*/ 98236 h 613974"/>
              <a:gd name="connsiteX85" fmla="*/ 1141951 w 12137798"/>
              <a:gd name="connsiteY85" fmla="*/ 98236 h 613974"/>
              <a:gd name="connsiteX86" fmla="*/ 1141951 w 12137798"/>
              <a:gd name="connsiteY86" fmla="*/ 106422 h 613974"/>
              <a:gd name="connsiteX87" fmla="*/ 1149937 w 12137798"/>
              <a:gd name="connsiteY87" fmla="*/ 114609 h 613974"/>
              <a:gd name="connsiteX88" fmla="*/ 1157923 w 12137798"/>
              <a:gd name="connsiteY88" fmla="*/ 114609 h 613974"/>
              <a:gd name="connsiteX89" fmla="*/ 1165908 w 12137798"/>
              <a:gd name="connsiteY89" fmla="*/ 114609 h 613974"/>
              <a:gd name="connsiteX90" fmla="*/ 1165908 w 12137798"/>
              <a:gd name="connsiteY90" fmla="*/ 147354 h 613974"/>
              <a:gd name="connsiteX91" fmla="*/ 1173894 w 12137798"/>
              <a:gd name="connsiteY91" fmla="*/ 155540 h 613974"/>
              <a:gd name="connsiteX92" fmla="*/ 1173894 w 12137798"/>
              <a:gd name="connsiteY92" fmla="*/ 169738 h 613974"/>
              <a:gd name="connsiteX93" fmla="*/ 1173894 w 12137798"/>
              <a:gd name="connsiteY93" fmla="*/ 171913 h 613974"/>
              <a:gd name="connsiteX94" fmla="*/ 1181880 w 12137798"/>
              <a:gd name="connsiteY94" fmla="*/ 171913 h 613974"/>
              <a:gd name="connsiteX95" fmla="*/ 1189865 w 12137798"/>
              <a:gd name="connsiteY95" fmla="*/ 171913 h 613974"/>
              <a:gd name="connsiteX96" fmla="*/ 1197851 w 12137798"/>
              <a:gd name="connsiteY96" fmla="*/ 171913 h 613974"/>
              <a:gd name="connsiteX97" fmla="*/ 1213822 w 12137798"/>
              <a:gd name="connsiteY97" fmla="*/ 171913 h 613974"/>
              <a:gd name="connsiteX98" fmla="*/ 1221808 w 12137798"/>
              <a:gd name="connsiteY98" fmla="*/ 171913 h 613974"/>
              <a:gd name="connsiteX99" fmla="*/ 1229793 w 12137798"/>
              <a:gd name="connsiteY99" fmla="*/ 171913 h 613974"/>
              <a:gd name="connsiteX100" fmla="*/ 1229793 w 12137798"/>
              <a:gd name="connsiteY100" fmla="*/ 114609 h 613974"/>
              <a:gd name="connsiteX101" fmla="*/ 1237779 w 12137798"/>
              <a:gd name="connsiteY101" fmla="*/ 114609 h 613974"/>
              <a:gd name="connsiteX102" fmla="*/ 1245765 w 12137798"/>
              <a:gd name="connsiteY102" fmla="*/ 106422 h 613974"/>
              <a:gd name="connsiteX103" fmla="*/ 1245765 w 12137798"/>
              <a:gd name="connsiteY103" fmla="*/ 98236 h 613974"/>
              <a:gd name="connsiteX104" fmla="*/ 1253751 w 12137798"/>
              <a:gd name="connsiteY104" fmla="*/ 114609 h 613974"/>
              <a:gd name="connsiteX105" fmla="*/ 1253751 w 12137798"/>
              <a:gd name="connsiteY105" fmla="*/ 106422 h 613974"/>
              <a:gd name="connsiteX106" fmla="*/ 1293679 w 12137798"/>
              <a:gd name="connsiteY106" fmla="*/ 106422 h 613974"/>
              <a:gd name="connsiteX107" fmla="*/ 1293679 w 12137798"/>
              <a:gd name="connsiteY107" fmla="*/ 147354 h 613974"/>
              <a:gd name="connsiteX108" fmla="*/ 1333607 w 12137798"/>
              <a:gd name="connsiteY108" fmla="*/ 147354 h 613974"/>
              <a:gd name="connsiteX109" fmla="*/ 1333607 w 12137798"/>
              <a:gd name="connsiteY109" fmla="*/ 155540 h 613974"/>
              <a:gd name="connsiteX110" fmla="*/ 1341593 w 12137798"/>
              <a:gd name="connsiteY110" fmla="*/ 147354 h 613974"/>
              <a:gd name="connsiteX111" fmla="*/ 1357564 w 12137798"/>
              <a:gd name="connsiteY111" fmla="*/ 155540 h 613974"/>
              <a:gd name="connsiteX112" fmla="*/ 1357564 w 12137798"/>
              <a:gd name="connsiteY112" fmla="*/ 188286 h 613974"/>
              <a:gd name="connsiteX113" fmla="*/ 1381521 w 12137798"/>
              <a:gd name="connsiteY113" fmla="*/ 163727 h 613974"/>
              <a:gd name="connsiteX114" fmla="*/ 1381521 w 12137798"/>
              <a:gd name="connsiteY114" fmla="*/ 147354 h 613974"/>
              <a:gd name="connsiteX115" fmla="*/ 1405478 w 12137798"/>
              <a:gd name="connsiteY115" fmla="*/ 147354 h 613974"/>
              <a:gd name="connsiteX116" fmla="*/ 1405478 w 12137798"/>
              <a:gd name="connsiteY116" fmla="*/ 122795 h 613974"/>
              <a:gd name="connsiteX117" fmla="*/ 1413464 w 12137798"/>
              <a:gd name="connsiteY117" fmla="*/ 122795 h 613974"/>
              <a:gd name="connsiteX118" fmla="*/ 1413464 w 12137798"/>
              <a:gd name="connsiteY118" fmla="*/ 114609 h 613974"/>
              <a:gd name="connsiteX119" fmla="*/ 1469364 w 12137798"/>
              <a:gd name="connsiteY119" fmla="*/ 114609 h 613974"/>
              <a:gd name="connsiteX120" fmla="*/ 1469364 w 12137798"/>
              <a:gd name="connsiteY120" fmla="*/ 130981 h 613974"/>
              <a:gd name="connsiteX121" fmla="*/ 1477349 w 12137798"/>
              <a:gd name="connsiteY121" fmla="*/ 130981 h 613974"/>
              <a:gd name="connsiteX122" fmla="*/ 1493321 w 12137798"/>
              <a:gd name="connsiteY122" fmla="*/ 130981 h 613974"/>
              <a:gd name="connsiteX123" fmla="*/ 1493321 w 12137798"/>
              <a:gd name="connsiteY123" fmla="*/ 122795 h 613974"/>
              <a:gd name="connsiteX124" fmla="*/ 1557206 w 12137798"/>
              <a:gd name="connsiteY124" fmla="*/ 122795 h 613974"/>
              <a:gd name="connsiteX125" fmla="*/ 1557206 w 12137798"/>
              <a:gd name="connsiteY125" fmla="*/ 196472 h 613974"/>
              <a:gd name="connsiteX126" fmla="*/ 1565192 w 12137798"/>
              <a:gd name="connsiteY126" fmla="*/ 196472 h 613974"/>
              <a:gd name="connsiteX127" fmla="*/ 1573177 w 12137798"/>
              <a:gd name="connsiteY127" fmla="*/ 196472 h 613974"/>
              <a:gd name="connsiteX128" fmla="*/ 1573177 w 12137798"/>
              <a:gd name="connsiteY128" fmla="*/ 188286 h 613974"/>
              <a:gd name="connsiteX129" fmla="*/ 1581163 w 12137798"/>
              <a:gd name="connsiteY129" fmla="*/ 188286 h 613974"/>
              <a:gd name="connsiteX130" fmla="*/ 1589149 w 12137798"/>
              <a:gd name="connsiteY130" fmla="*/ 188286 h 613974"/>
              <a:gd name="connsiteX131" fmla="*/ 1589149 w 12137798"/>
              <a:gd name="connsiteY131" fmla="*/ 122795 h 613974"/>
              <a:gd name="connsiteX132" fmla="*/ 1597134 w 12137798"/>
              <a:gd name="connsiteY132" fmla="*/ 122795 h 613974"/>
              <a:gd name="connsiteX133" fmla="*/ 1597134 w 12137798"/>
              <a:gd name="connsiteY133" fmla="*/ 114609 h 613974"/>
              <a:gd name="connsiteX134" fmla="*/ 1605120 w 12137798"/>
              <a:gd name="connsiteY134" fmla="*/ 114609 h 613974"/>
              <a:gd name="connsiteX135" fmla="*/ 1605120 w 12137798"/>
              <a:gd name="connsiteY135" fmla="*/ 65491 h 613974"/>
              <a:gd name="connsiteX136" fmla="*/ 1605120 w 12137798"/>
              <a:gd name="connsiteY136" fmla="*/ 57304 h 613974"/>
              <a:gd name="connsiteX137" fmla="*/ 1613106 w 12137798"/>
              <a:gd name="connsiteY137" fmla="*/ 57304 h 613974"/>
              <a:gd name="connsiteX138" fmla="*/ 1613106 w 12137798"/>
              <a:gd name="connsiteY138" fmla="*/ 49118 h 613974"/>
              <a:gd name="connsiteX139" fmla="*/ 1629077 w 12137798"/>
              <a:gd name="connsiteY139" fmla="*/ 49118 h 613974"/>
              <a:gd name="connsiteX140" fmla="*/ 1629077 w 12137798"/>
              <a:gd name="connsiteY140" fmla="*/ 57304 h 613974"/>
              <a:gd name="connsiteX141" fmla="*/ 1637063 w 12137798"/>
              <a:gd name="connsiteY141" fmla="*/ 57304 h 613974"/>
              <a:gd name="connsiteX142" fmla="*/ 1669005 w 12137798"/>
              <a:gd name="connsiteY142" fmla="*/ 57304 h 613974"/>
              <a:gd name="connsiteX143" fmla="*/ 1669005 w 12137798"/>
              <a:gd name="connsiteY143" fmla="*/ 49118 h 613974"/>
              <a:gd name="connsiteX144" fmla="*/ 1684977 w 12137798"/>
              <a:gd name="connsiteY144" fmla="*/ 49118 h 613974"/>
              <a:gd name="connsiteX145" fmla="*/ 1684977 w 12137798"/>
              <a:gd name="connsiteY145" fmla="*/ 57304 h 613974"/>
              <a:gd name="connsiteX146" fmla="*/ 1700948 w 12137798"/>
              <a:gd name="connsiteY146" fmla="*/ 57304 h 613974"/>
              <a:gd name="connsiteX147" fmla="*/ 1700948 w 12137798"/>
              <a:gd name="connsiteY147" fmla="*/ 65491 h 613974"/>
              <a:gd name="connsiteX148" fmla="*/ 1700948 w 12137798"/>
              <a:gd name="connsiteY148" fmla="*/ 73677 h 613974"/>
              <a:gd name="connsiteX149" fmla="*/ 1700948 w 12137798"/>
              <a:gd name="connsiteY149" fmla="*/ 81863 h 613974"/>
              <a:gd name="connsiteX150" fmla="*/ 1700948 w 12137798"/>
              <a:gd name="connsiteY150" fmla="*/ 106422 h 613974"/>
              <a:gd name="connsiteX151" fmla="*/ 1716919 w 12137798"/>
              <a:gd name="connsiteY151" fmla="*/ 106422 h 613974"/>
              <a:gd name="connsiteX152" fmla="*/ 1716919 w 12137798"/>
              <a:gd name="connsiteY152" fmla="*/ 130981 h 613974"/>
              <a:gd name="connsiteX153" fmla="*/ 1740876 w 12137798"/>
              <a:gd name="connsiteY153" fmla="*/ 130981 h 613974"/>
              <a:gd name="connsiteX154" fmla="*/ 1740876 w 12137798"/>
              <a:gd name="connsiteY154" fmla="*/ 98236 h 613974"/>
              <a:gd name="connsiteX155" fmla="*/ 1788791 w 12137798"/>
              <a:gd name="connsiteY155" fmla="*/ 98236 h 613974"/>
              <a:gd name="connsiteX156" fmla="*/ 1796776 w 12137798"/>
              <a:gd name="connsiteY156" fmla="*/ 90050 h 613974"/>
              <a:gd name="connsiteX157" fmla="*/ 1804762 w 12137798"/>
              <a:gd name="connsiteY157" fmla="*/ 98236 h 613974"/>
              <a:gd name="connsiteX158" fmla="*/ 1812747 w 12137798"/>
              <a:gd name="connsiteY158" fmla="*/ 98236 h 613974"/>
              <a:gd name="connsiteX159" fmla="*/ 1812747 w 12137798"/>
              <a:gd name="connsiteY159" fmla="*/ 106422 h 613974"/>
              <a:gd name="connsiteX160" fmla="*/ 1876633 w 12137798"/>
              <a:gd name="connsiteY160" fmla="*/ 106422 h 613974"/>
              <a:gd name="connsiteX161" fmla="*/ 1876633 w 12137798"/>
              <a:gd name="connsiteY161" fmla="*/ 130981 h 613974"/>
              <a:gd name="connsiteX162" fmla="*/ 1892604 w 12137798"/>
              <a:gd name="connsiteY162" fmla="*/ 130981 h 613974"/>
              <a:gd name="connsiteX163" fmla="*/ 1916561 w 12137798"/>
              <a:gd name="connsiteY163" fmla="*/ 130981 h 613974"/>
              <a:gd name="connsiteX164" fmla="*/ 1940518 w 12137798"/>
              <a:gd name="connsiteY164" fmla="*/ 130981 h 613974"/>
              <a:gd name="connsiteX165" fmla="*/ 1940518 w 12137798"/>
              <a:gd name="connsiteY165" fmla="*/ 122795 h 613974"/>
              <a:gd name="connsiteX166" fmla="*/ 1940518 w 12137798"/>
              <a:gd name="connsiteY166" fmla="*/ 114609 h 613974"/>
              <a:gd name="connsiteX167" fmla="*/ 1996418 w 12137798"/>
              <a:gd name="connsiteY167" fmla="*/ 114609 h 613974"/>
              <a:gd name="connsiteX168" fmla="*/ 2004404 w 12137798"/>
              <a:gd name="connsiteY168" fmla="*/ 114609 h 613974"/>
              <a:gd name="connsiteX169" fmla="*/ 2012389 w 12137798"/>
              <a:gd name="connsiteY169" fmla="*/ 114609 h 613974"/>
              <a:gd name="connsiteX170" fmla="*/ 2012389 w 12137798"/>
              <a:gd name="connsiteY170" fmla="*/ 122795 h 613974"/>
              <a:gd name="connsiteX171" fmla="*/ 2020375 w 12137798"/>
              <a:gd name="connsiteY171" fmla="*/ 130981 h 613974"/>
              <a:gd name="connsiteX172" fmla="*/ 2020375 w 12137798"/>
              <a:gd name="connsiteY172" fmla="*/ 122795 h 613974"/>
              <a:gd name="connsiteX173" fmla="*/ 2044332 w 12137798"/>
              <a:gd name="connsiteY173" fmla="*/ 122795 h 613974"/>
              <a:gd name="connsiteX174" fmla="*/ 2044332 w 12137798"/>
              <a:gd name="connsiteY174" fmla="*/ 114609 h 613974"/>
              <a:gd name="connsiteX175" fmla="*/ 2068289 w 12137798"/>
              <a:gd name="connsiteY175" fmla="*/ 114609 h 613974"/>
              <a:gd name="connsiteX176" fmla="*/ 2068289 w 12137798"/>
              <a:gd name="connsiteY176" fmla="*/ 106422 h 613974"/>
              <a:gd name="connsiteX177" fmla="*/ 2076275 w 12137798"/>
              <a:gd name="connsiteY177" fmla="*/ 106422 h 613974"/>
              <a:gd name="connsiteX178" fmla="*/ 2092246 w 12137798"/>
              <a:gd name="connsiteY178" fmla="*/ 106422 h 613974"/>
              <a:gd name="connsiteX179" fmla="*/ 2092246 w 12137798"/>
              <a:gd name="connsiteY179" fmla="*/ 90050 h 613974"/>
              <a:gd name="connsiteX180" fmla="*/ 2092246 w 12137798"/>
              <a:gd name="connsiteY180" fmla="*/ 73677 h 613974"/>
              <a:gd name="connsiteX181" fmla="*/ 2100232 w 12137798"/>
              <a:gd name="connsiteY181" fmla="*/ 73677 h 613974"/>
              <a:gd name="connsiteX182" fmla="*/ 2100232 w 12137798"/>
              <a:gd name="connsiteY182" fmla="*/ 98236 h 613974"/>
              <a:gd name="connsiteX183" fmla="*/ 2108217 w 12137798"/>
              <a:gd name="connsiteY183" fmla="*/ 98236 h 613974"/>
              <a:gd name="connsiteX184" fmla="*/ 2116203 w 12137798"/>
              <a:gd name="connsiteY184" fmla="*/ 106422 h 613974"/>
              <a:gd name="connsiteX185" fmla="*/ 2124189 w 12137798"/>
              <a:gd name="connsiteY185" fmla="*/ 106422 h 613974"/>
              <a:gd name="connsiteX186" fmla="*/ 2124189 w 12137798"/>
              <a:gd name="connsiteY186" fmla="*/ 163727 h 613974"/>
              <a:gd name="connsiteX187" fmla="*/ 2140160 w 12137798"/>
              <a:gd name="connsiteY187" fmla="*/ 163727 h 613974"/>
              <a:gd name="connsiteX188" fmla="*/ 2148146 w 12137798"/>
              <a:gd name="connsiteY188" fmla="*/ 163727 h 613974"/>
              <a:gd name="connsiteX189" fmla="*/ 2148146 w 12137798"/>
              <a:gd name="connsiteY189" fmla="*/ 155540 h 613974"/>
              <a:gd name="connsiteX190" fmla="*/ 2156131 w 12137798"/>
              <a:gd name="connsiteY190" fmla="*/ 155540 h 613974"/>
              <a:gd name="connsiteX191" fmla="*/ 2156131 w 12137798"/>
              <a:gd name="connsiteY191" fmla="*/ 139168 h 613974"/>
              <a:gd name="connsiteX192" fmla="*/ 2196060 w 12137798"/>
              <a:gd name="connsiteY192" fmla="*/ 139168 h 613974"/>
              <a:gd name="connsiteX193" fmla="*/ 2196060 w 12137798"/>
              <a:gd name="connsiteY193" fmla="*/ 155540 h 613974"/>
              <a:gd name="connsiteX194" fmla="*/ 2204045 w 12137798"/>
              <a:gd name="connsiteY194" fmla="*/ 155540 h 613974"/>
              <a:gd name="connsiteX195" fmla="*/ 2204045 w 12137798"/>
              <a:gd name="connsiteY195" fmla="*/ 115088 h 613974"/>
              <a:gd name="connsiteX196" fmla="*/ 2204045 w 12137798"/>
              <a:gd name="connsiteY196" fmla="*/ 16373 h 613974"/>
              <a:gd name="connsiteX197" fmla="*/ 2228002 w 12137798"/>
              <a:gd name="connsiteY197" fmla="*/ 16373 h 613974"/>
              <a:gd name="connsiteX198" fmla="*/ 2228002 w 12137798"/>
              <a:gd name="connsiteY198" fmla="*/ 0 h 613974"/>
              <a:gd name="connsiteX199" fmla="*/ 2283902 w 12137798"/>
              <a:gd name="connsiteY199" fmla="*/ 0 h 613974"/>
              <a:gd name="connsiteX200" fmla="*/ 2283902 w 12137798"/>
              <a:gd name="connsiteY200" fmla="*/ 16373 h 613974"/>
              <a:gd name="connsiteX201" fmla="*/ 2307859 w 12137798"/>
              <a:gd name="connsiteY201" fmla="*/ 16373 h 613974"/>
              <a:gd name="connsiteX202" fmla="*/ 2307859 w 12137798"/>
              <a:gd name="connsiteY202" fmla="*/ 130981 h 613974"/>
              <a:gd name="connsiteX203" fmla="*/ 2315845 w 12137798"/>
              <a:gd name="connsiteY203" fmla="*/ 130981 h 613974"/>
              <a:gd name="connsiteX204" fmla="*/ 2315845 w 12137798"/>
              <a:gd name="connsiteY204" fmla="*/ 147354 h 613974"/>
              <a:gd name="connsiteX205" fmla="*/ 2315845 w 12137798"/>
              <a:gd name="connsiteY205" fmla="*/ 221031 h 613974"/>
              <a:gd name="connsiteX206" fmla="*/ 2331816 w 12137798"/>
              <a:gd name="connsiteY206" fmla="*/ 229217 h 613974"/>
              <a:gd name="connsiteX207" fmla="*/ 2331816 w 12137798"/>
              <a:gd name="connsiteY207" fmla="*/ 204658 h 613974"/>
              <a:gd name="connsiteX208" fmla="*/ 2331816 w 12137798"/>
              <a:gd name="connsiteY208" fmla="*/ 196472 h 613974"/>
              <a:gd name="connsiteX209" fmla="*/ 2347788 w 12137798"/>
              <a:gd name="connsiteY209" fmla="*/ 196472 h 613974"/>
              <a:gd name="connsiteX210" fmla="*/ 2347788 w 12137798"/>
              <a:gd name="connsiteY210" fmla="*/ 188286 h 613974"/>
              <a:gd name="connsiteX211" fmla="*/ 2379730 w 12137798"/>
              <a:gd name="connsiteY211" fmla="*/ 188286 h 613974"/>
              <a:gd name="connsiteX212" fmla="*/ 2379730 w 12137798"/>
              <a:gd name="connsiteY212" fmla="*/ 196472 h 613974"/>
              <a:gd name="connsiteX213" fmla="*/ 2387716 w 12137798"/>
              <a:gd name="connsiteY213" fmla="*/ 196472 h 613974"/>
              <a:gd name="connsiteX214" fmla="*/ 2427644 w 12137798"/>
              <a:gd name="connsiteY214" fmla="*/ 196472 h 613974"/>
              <a:gd name="connsiteX215" fmla="*/ 2435630 w 12137798"/>
              <a:gd name="connsiteY215" fmla="*/ 204658 h 613974"/>
              <a:gd name="connsiteX216" fmla="*/ 2435630 w 12137798"/>
              <a:gd name="connsiteY216" fmla="*/ 130981 h 613974"/>
              <a:gd name="connsiteX217" fmla="*/ 2451601 w 12137798"/>
              <a:gd name="connsiteY217" fmla="*/ 130981 h 613974"/>
              <a:gd name="connsiteX218" fmla="*/ 2451601 w 12137798"/>
              <a:gd name="connsiteY218" fmla="*/ 122795 h 613974"/>
              <a:gd name="connsiteX219" fmla="*/ 2459587 w 12137798"/>
              <a:gd name="connsiteY219" fmla="*/ 122795 h 613974"/>
              <a:gd name="connsiteX220" fmla="*/ 2467572 w 12137798"/>
              <a:gd name="connsiteY220" fmla="*/ 122795 h 613974"/>
              <a:gd name="connsiteX221" fmla="*/ 2475558 w 12137798"/>
              <a:gd name="connsiteY221" fmla="*/ 122795 h 613974"/>
              <a:gd name="connsiteX222" fmla="*/ 2475558 w 12137798"/>
              <a:gd name="connsiteY222" fmla="*/ 130981 h 613974"/>
              <a:gd name="connsiteX223" fmla="*/ 2515487 w 12137798"/>
              <a:gd name="connsiteY223" fmla="*/ 130981 h 613974"/>
              <a:gd name="connsiteX224" fmla="*/ 2515487 w 12137798"/>
              <a:gd name="connsiteY224" fmla="*/ 229217 h 613974"/>
              <a:gd name="connsiteX225" fmla="*/ 2563400 w 12137798"/>
              <a:gd name="connsiteY225" fmla="*/ 229217 h 613974"/>
              <a:gd name="connsiteX226" fmla="*/ 2579372 w 12137798"/>
              <a:gd name="connsiteY226" fmla="*/ 81863 h 613974"/>
              <a:gd name="connsiteX227" fmla="*/ 2587358 w 12137798"/>
              <a:gd name="connsiteY227" fmla="*/ 81863 h 613974"/>
              <a:gd name="connsiteX228" fmla="*/ 2595343 w 12137798"/>
              <a:gd name="connsiteY228" fmla="*/ 8187 h 613974"/>
              <a:gd name="connsiteX229" fmla="*/ 2603329 w 12137798"/>
              <a:gd name="connsiteY229" fmla="*/ 81863 h 613974"/>
              <a:gd name="connsiteX230" fmla="*/ 2611315 w 12137798"/>
              <a:gd name="connsiteY230" fmla="*/ 81863 h 613974"/>
              <a:gd name="connsiteX231" fmla="*/ 2619300 w 12137798"/>
              <a:gd name="connsiteY231" fmla="*/ 163727 h 613974"/>
              <a:gd name="connsiteX232" fmla="*/ 2619300 w 12137798"/>
              <a:gd name="connsiteY232" fmla="*/ 171913 h 613974"/>
              <a:gd name="connsiteX233" fmla="*/ 2643257 w 12137798"/>
              <a:gd name="connsiteY233" fmla="*/ 171913 h 613974"/>
              <a:gd name="connsiteX234" fmla="*/ 2643257 w 12137798"/>
              <a:gd name="connsiteY234" fmla="*/ 196472 h 613974"/>
              <a:gd name="connsiteX235" fmla="*/ 2643257 w 12137798"/>
              <a:gd name="connsiteY235" fmla="*/ 204658 h 613974"/>
              <a:gd name="connsiteX236" fmla="*/ 2651243 w 12137798"/>
              <a:gd name="connsiteY236" fmla="*/ 204658 h 613974"/>
              <a:gd name="connsiteX237" fmla="*/ 2651243 w 12137798"/>
              <a:gd name="connsiteY237" fmla="*/ 196472 h 613974"/>
              <a:gd name="connsiteX238" fmla="*/ 2667214 w 12137798"/>
              <a:gd name="connsiteY238" fmla="*/ 196472 h 613974"/>
              <a:gd name="connsiteX239" fmla="*/ 2667214 w 12137798"/>
              <a:gd name="connsiteY239" fmla="*/ 204658 h 613974"/>
              <a:gd name="connsiteX240" fmla="*/ 2707143 w 12137798"/>
              <a:gd name="connsiteY240" fmla="*/ 204658 h 613974"/>
              <a:gd name="connsiteX241" fmla="*/ 2707143 w 12137798"/>
              <a:gd name="connsiteY241" fmla="*/ 155540 h 613974"/>
              <a:gd name="connsiteX242" fmla="*/ 2707143 w 12137798"/>
              <a:gd name="connsiteY242" fmla="*/ 147354 h 613974"/>
              <a:gd name="connsiteX243" fmla="*/ 2715128 w 12137798"/>
              <a:gd name="connsiteY243" fmla="*/ 147354 h 613974"/>
              <a:gd name="connsiteX244" fmla="*/ 2715128 w 12137798"/>
              <a:gd name="connsiteY244" fmla="*/ 139168 h 613974"/>
              <a:gd name="connsiteX245" fmla="*/ 2723114 w 12137798"/>
              <a:gd name="connsiteY245" fmla="*/ 139168 h 613974"/>
              <a:gd name="connsiteX246" fmla="*/ 2723114 w 12137798"/>
              <a:gd name="connsiteY246" fmla="*/ 147354 h 613974"/>
              <a:gd name="connsiteX247" fmla="*/ 2731100 w 12137798"/>
              <a:gd name="connsiteY247" fmla="*/ 147354 h 613974"/>
              <a:gd name="connsiteX248" fmla="*/ 2731100 w 12137798"/>
              <a:gd name="connsiteY248" fmla="*/ 139168 h 613974"/>
              <a:gd name="connsiteX249" fmla="*/ 2731100 w 12137798"/>
              <a:gd name="connsiteY249" fmla="*/ 122795 h 613974"/>
              <a:gd name="connsiteX250" fmla="*/ 2739085 w 12137798"/>
              <a:gd name="connsiteY250" fmla="*/ 114609 h 613974"/>
              <a:gd name="connsiteX251" fmla="*/ 2747071 w 12137798"/>
              <a:gd name="connsiteY251" fmla="*/ 106422 h 613974"/>
              <a:gd name="connsiteX252" fmla="*/ 2747071 w 12137798"/>
              <a:gd name="connsiteY252" fmla="*/ 98236 h 613974"/>
              <a:gd name="connsiteX253" fmla="*/ 2755057 w 12137798"/>
              <a:gd name="connsiteY253" fmla="*/ 98236 h 613974"/>
              <a:gd name="connsiteX254" fmla="*/ 2755057 w 12137798"/>
              <a:gd name="connsiteY254" fmla="*/ 106422 h 613974"/>
              <a:gd name="connsiteX255" fmla="*/ 2763042 w 12137798"/>
              <a:gd name="connsiteY255" fmla="*/ 114609 h 613974"/>
              <a:gd name="connsiteX256" fmla="*/ 2771028 w 12137798"/>
              <a:gd name="connsiteY256" fmla="*/ 114609 h 613974"/>
              <a:gd name="connsiteX257" fmla="*/ 2779013 w 12137798"/>
              <a:gd name="connsiteY257" fmla="*/ 114609 h 613974"/>
              <a:gd name="connsiteX258" fmla="*/ 2779013 w 12137798"/>
              <a:gd name="connsiteY258" fmla="*/ 147354 h 613974"/>
              <a:gd name="connsiteX259" fmla="*/ 2786999 w 12137798"/>
              <a:gd name="connsiteY259" fmla="*/ 155540 h 613974"/>
              <a:gd name="connsiteX260" fmla="*/ 2786999 w 12137798"/>
              <a:gd name="connsiteY260" fmla="*/ 169738 h 613974"/>
              <a:gd name="connsiteX261" fmla="*/ 2786999 w 12137798"/>
              <a:gd name="connsiteY261" fmla="*/ 171913 h 613974"/>
              <a:gd name="connsiteX262" fmla="*/ 2794985 w 12137798"/>
              <a:gd name="connsiteY262" fmla="*/ 171913 h 613974"/>
              <a:gd name="connsiteX263" fmla="*/ 2802971 w 12137798"/>
              <a:gd name="connsiteY263" fmla="*/ 171913 h 613974"/>
              <a:gd name="connsiteX264" fmla="*/ 2818942 w 12137798"/>
              <a:gd name="connsiteY264" fmla="*/ 171913 h 613974"/>
              <a:gd name="connsiteX265" fmla="*/ 2826928 w 12137798"/>
              <a:gd name="connsiteY265" fmla="*/ 171913 h 613974"/>
              <a:gd name="connsiteX266" fmla="*/ 2834913 w 12137798"/>
              <a:gd name="connsiteY266" fmla="*/ 171913 h 613974"/>
              <a:gd name="connsiteX267" fmla="*/ 2842899 w 12137798"/>
              <a:gd name="connsiteY267" fmla="*/ 171913 h 613974"/>
              <a:gd name="connsiteX268" fmla="*/ 2842899 w 12137798"/>
              <a:gd name="connsiteY268" fmla="*/ 114609 h 613974"/>
              <a:gd name="connsiteX269" fmla="*/ 2850885 w 12137798"/>
              <a:gd name="connsiteY269" fmla="*/ 114609 h 613974"/>
              <a:gd name="connsiteX270" fmla="*/ 2858870 w 12137798"/>
              <a:gd name="connsiteY270" fmla="*/ 106422 h 613974"/>
              <a:gd name="connsiteX271" fmla="*/ 2858870 w 12137798"/>
              <a:gd name="connsiteY271" fmla="*/ 98236 h 613974"/>
              <a:gd name="connsiteX272" fmla="*/ 2866856 w 12137798"/>
              <a:gd name="connsiteY272" fmla="*/ 114609 h 613974"/>
              <a:gd name="connsiteX273" fmla="*/ 2866856 w 12137798"/>
              <a:gd name="connsiteY273" fmla="*/ 106422 h 613974"/>
              <a:gd name="connsiteX274" fmla="*/ 2906784 w 12137798"/>
              <a:gd name="connsiteY274" fmla="*/ 106422 h 613974"/>
              <a:gd name="connsiteX275" fmla="*/ 2906784 w 12137798"/>
              <a:gd name="connsiteY275" fmla="*/ 147354 h 613974"/>
              <a:gd name="connsiteX276" fmla="*/ 2946713 w 12137798"/>
              <a:gd name="connsiteY276" fmla="*/ 147354 h 613974"/>
              <a:gd name="connsiteX277" fmla="*/ 2946713 w 12137798"/>
              <a:gd name="connsiteY277" fmla="*/ 155540 h 613974"/>
              <a:gd name="connsiteX278" fmla="*/ 2962684 w 12137798"/>
              <a:gd name="connsiteY278" fmla="*/ 147354 h 613974"/>
              <a:gd name="connsiteX279" fmla="*/ 2970670 w 12137798"/>
              <a:gd name="connsiteY279" fmla="*/ 155540 h 613974"/>
              <a:gd name="connsiteX280" fmla="*/ 2970670 w 12137798"/>
              <a:gd name="connsiteY280" fmla="*/ 188286 h 613974"/>
              <a:gd name="connsiteX281" fmla="*/ 2994627 w 12137798"/>
              <a:gd name="connsiteY281" fmla="*/ 163727 h 613974"/>
              <a:gd name="connsiteX282" fmla="*/ 2994627 w 12137798"/>
              <a:gd name="connsiteY282" fmla="*/ 147354 h 613974"/>
              <a:gd name="connsiteX283" fmla="*/ 3018584 w 12137798"/>
              <a:gd name="connsiteY283" fmla="*/ 147354 h 613974"/>
              <a:gd name="connsiteX284" fmla="*/ 3018584 w 12137798"/>
              <a:gd name="connsiteY284" fmla="*/ 122795 h 613974"/>
              <a:gd name="connsiteX285" fmla="*/ 3026570 w 12137798"/>
              <a:gd name="connsiteY285" fmla="*/ 122795 h 613974"/>
              <a:gd name="connsiteX286" fmla="*/ 3026570 w 12137798"/>
              <a:gd name="connsiteY286" fmla="*/ 114609 h 613974"/>
              <a:gd name="connsiteX287" fmla="*/ 3082469 w 12137798"/>
              <a:gd name="connsiteY287" fmla="*/ 114609 h 613974"/>
              <a:gd name="connsiteX288" fmla="*/ 3082469 w 12137798"/>
              <a:gd name="connsiteY288" fmla="*/ 130981 h 613974"/>
              <a:gd name="connsiteX289" fmla="*/ 3090455 w 12137798"/>
              <a:gd name="connsiteY289" fmla="*/ 130981 h 613974"/>
              <a:gd name="connsiteX290" fmla="*/ 3090455 w 12137798"/>
              <a:gd name="connsiteY290" fmla="*/ 122795 h 613974"/>
              <a:gd name="connsiteX291" fmla="*/ 3090455 w 12137798"/>
              <a:gd name="connsiteY291" fmla="*/ 114609 h 613974"/>
              <a:gd name="connsiteX292" fmla="*/ 3098440 w 12137798"/>
              <a:gd name="connsiteY292" fmla="*/ 114609 h 613974"/>
              <a:gd name="connsiteX293" fmla="*/ 3098440 w 12137798"/>
              <a:gd name="connsiteY293" fmla="*/ 65491 h 613974"/>
              <a:gd name="connsiteX294" fmla="*/ 3106426 w 12137798"/>
              <a:gd name="connsiteY294" fmla="*/ 65491 h 613974"/>
              <a:gd name="connsiteX295" fmla="*/ 3106426 w 12137798"/>
              <a:gd name="connsiteY295" fmla="*/ 57304 h 613974"/>
              <a:gd name="connsiteX296" fmla="*/ 3114412 w 12137798"/>
              <a:gd name="connsiteY296" fmla="*/ 57304 h 613974"/>
              <a:gd name="connsiteX297" fmla="*/ 3114412 w 12137798"/>
              <a:gd name="connsiteY297" fmla="*/ 49118 h 613974"/>
              <a:gd name="connsiteX298" fmla="*/ 3130383 w 12137798"/>
              <a:gd name="connsiteY298" fmla="*/ 49118 h 613974"/>
              <a:gd name="connsiteX299" fmla="*/ 3130383 w 12137798"/>
              <a:gd name="connsiteY299" fmla="*/ 57304 h 613974"/>
              <a:gd name="connsiteX300" fmla="*/ 3138369 w 12137798"/>
              <a:gd name="connsiteY300" fmla="*/ 57304 h 613974"/>
              <a:gd name="connsiteX301" fmla="*/ 3170312 w 12137798"/>
              <a:gd name="connsiteY301" fmla="*/ 57304 h 613974"/>
              <a:gd name="connsiteX302" fmla="*/ 3170312 w 12137798"/>
              <a:gd name="connsiteY302" fmla="*/ 49118 h 613974"/>
              <a:gd name="connsiteX303" fmla="*/ 3186283 w 12137798"/>
              <a:gd name="connsiteY303" fmla="*/ 49118 h 613974"/>
              <a:gd name="connsiteX304" fmla="*/ 3186283 w 12137798"/>
              <a:gd name="connsiteY304" fmla="*/ 57304 h 613974"/>
              <a:gd name="connsiteX305" fmla="*/ 3202254 w 12137798"/>
              <a:gd name="connsiteY305" fmla="*/ 57304 h 613974"/>
              <a:gd name="connsiteX306" fmla="*/ 3202254 w 12137798"/>
              <a:gd name="connsiteY306" fmla="*/ 65491 h 613974"/>
              <a:gd name="connsiteX307" fmla="*/ 3194268 w 12137798"/>
              <a:gd name="connsiteY307" fmla="*/ 73677 h 613974"/>
              <a:gd name="connsiteX308" fmla="*/ 3202254 w 12137798"/>
              <a:gd name="connsiteY308" fmla="*/ 81863 h 613974"/>
              <a:gd name="connsiteX309" fmla="*/ 3202254 w 12137798"/>
              <a:gd name="connsiteY309" fmla="*/ 106422 h 613974"/>
              <a:gd name="connsiteX310" fmla="*/ 3210240 w 12137798"/>
              <a:gd name="connsiteY310" fmla="*/ 106422 h 613974"/>
              <a:gd name="connsiteX311" fmla="*/ 3210240 w 12137798"/>
              <a:gd name="connsiteY311" fmla="*/ 130981 h 613974"/>
              <a:gd name="connsiteX312" fmla="*/ 3218226 w 12137798"/>
              <a:gd name="connsiteY312" fmla="*/ 130981 h 613974"/>
              <a:gd name="connsiteX313" fmla="*/ 3242183 w 12137798"/>
              <a:gd name="connsiteY313" fmla="*/ 130981 h 613974"/>
              <a:gd name="connsiteX314" fmla="*/ 3242183 w 12137798"/>
              <a:gd name="connsiteY314" fmla="*/ 98236 h 613974"/>
              <a:gd name="connsiteX315" fmla="*/ 3290096 w 12137798"/>
              <a:gd name="connsiteY315" fmla="*/ 98236 h 613974"/>
              <a:gd name="connsiteX316" fmla="*/ 3298082 w 12137798"/>
              <a:gd name="connsiteY316" fmla="*/ 90050 h 613974"/>
              <a:gd name="connsiteX317" fmla="*/ 3306068 w 12137798"/>
              <a:gd name="connsiteY317" fmla="*/ 98236 h 613974"/>
              <a:gd name="connsiteX318" fmla="*/ 3314054 w 12137798"/>
              <a:gd name="connsiteY318" fmla="*/ 98236 h 613974"/>
              <a:gd name="connsiteX319" fmla="*/ 3314054 w 12137798"/>
              <a:gd name="connsiteY319" fmla="*/ 106422 h 613974"/>
              <a:gd name="connsiteX320" fmla="*/ 3377939 w 12137798"/>
              <a:gd name="connsiteY320" fmla="*/ 106422 h 613974"/>
              <a:gd name="connsiteX321" fmla="*/ 3377939 w 12137798"/>
              <a:gd name="connsiteY321" fmla="*/ 130981 h 613974"/>
              <a:gd name="connsiteX322" fmla="*/ 3393910 w 12137798"/>
              <a:gd name="connsiteY322" fmla="*/ 130981 h 613974"/>
              <a:gd name="connsiteX323" fmla="*/ 3409882 w 12137798"/>
              <a:gd name="connsiteY323" fmla="*/ 130981 h 613974"/>
              <a:gd name="connsiteX324" fmla="*/ 3409882 w 12137798"/>
              <a:gd name="connsiteY324" fmla="*/ 122795 h 613974"/>
              <a:gd name="connsiteX325" fmla="*/ 3417867 w 12137798"/>
              <a:gd name="connsiteY325" fmla="*/ 122795 h 613974"/>
              <a:gd name="connsiteX326" fmla="*/ 3417867 w 12137798"/>
              <a:gd name="connsiteY326" fmla="*/ 130981 h 613974"/>
              <a:gd name="connsiteX327" fmla="*/ 3433839 w 12137798"/>
              <a:gd name="connsiteY327" fmla="*/ 130981 h 613974"/>
              <a:gd name="connsiteX328" fmla="*/ 3433839 w 12137798"/>
              <a:gd name="connsiteY328" fmla="*/ 122795 h 613974"/>
              <a:gd name="connsiteX329" fmla="*/ 3441824 w 12137798"/>
              <a:gd name="connsiteY329" fmla="*/ 122795 h 613974"/>
              <a:gd name="connsiteX330" fmla="*/ 3441824 w 12137798"/>
              <a:gd name="connsiteY330" fmla="*/ 114609 h 613974"/>
              <a:gd name="connsiteX331" fmla="*/ 3497724 w 12137798"/>
              <a:gd name="connsiteY331" fmla="*/ 114609 h 613974"/>
              <a:gd name="connsiteX332" fmla="*/ 3505710 w 12137798"/>
              <a:gd name="connsiteY332" fmla="*/ 114609 h 613974"/>
              <a:gd name="connsiteX333" fmla="*/ 3513695 w 12137798"/>
              <a:gd name="connsiteY333" fmla="*/ 114609 h 613974"/>
              <a:gd name="connsiteX334" fmla="*/ 3513695 w 12137798"/>
              <a:gd name="connsiteY334" fmla="*/ 122795 h 613974"/>
              <a:gd name="connsiteX335" fmla="*/ 3545638 w 12137798"/>
              <a:gd name="connsiteY335" fmla="*/ 122795 h 613974"/>
              <a:gd name="connsiteX336" fmla="*/ 3545638 w 12137798"/>
              <a:gd name="connsiteY336" fmla="*/ 114609 h 613974"/>
              <a:gd name="connsiteX337" fmla="*/ 3569595 w 12137798"/>
              <a:gd name="connsiteY337" fmla="*/ 114609 h 613974"/>
              <a:gd name="connsiteX338" fmla="*/ 3569595 w 12137798"/>
              <a:gd name="connsiteY338" fmla="*/ 106422 h 613974"/>
              <a:gd name="connsiteX339" fmla="*/ 3577581 w 12137798"/>
              <a:gd name="connsiteY339" fmla="*/ 106422 h 613974"/>
              <a:gd name="connsiteX340" fmla="*/ 3593552 w 12137798"/>
              <a:gd name="connsiteY340" fmla="*/ 106422 h 613974"/>
              <a:gd name="connsiteX341" fmla="*/ 3593552 w 12137798"/>
              <a:gd name="connsiteY341" fmla="*/ 90050 h 613974"/>
              <a:gd name="connsiteX342" fmla="*/ 3593552 w 12137798"/>
              <a:gd name="connsiteY342" fmla="*/ 73677 h 613974"/>
              <a:gd name="connsiteX343" fmla="*/ 3601538 w 12137798"/>
              <a:gd name="connsiteY343" fmla="*/ 73677 h 613974"/>
              <a:gd name="connsiteX344" fmla="*/ 3601538 w 12137798"/>
              <a:gd name="connsiteY344" fmla="*/ 98236 h 613974"/>
              <a:gd name="connsiteX345" fmla="*/ 3609523 w 12137798"/>
              <a:gd name="connsiteY345" fmla="*/ 98236 h 613974"/>
              <a:gd name="connsiteX346" fmla="*/ 3609523 w 12137798"/>
              <a:gd name="connsiteY346" fmla="*/ 106422 h 613974"/>
              <a:gd name="connsiteX347" fmla="*/ 3625495 w 12137798"/>
              <a:gd name="connsiteY347" fmla="*/ 106422 h 613974"/>
              <a:gd name="connsiteX348" fmla="*/ 3625495 w 12137798"/>
              <a:gd name="connsiteY348" fmla="*/ 163727 h 613974"/>
              <a:gd name="connsiteX349" fmla="*/ 3641466 w 12137798"/>
              <a:gd name="connsiteY349" fmla="*/ 163727 h 613974"/>
              <a:gd name="connsiteX350" fmla="*/ 3641466 w 12137798"/>
              <a:gd name="connsiteY350" fmla="*/ 155540 h 613974"/>
              <a:gd name="connsiteX351" fmla="*/ 3649452 w 12137798"/>
              <a:gd name="connsiteY351" fmla="*/ 155540 h 613974"/>
              <a:gd name="connsiteX352" fmla="*/ 3649452 w 12137798"/>
              <a:gd name="connsiteY352" fmla="*/ 139168 h 613974"/>
              <a:gd name="connsiteX353" fmla="*/ 3697366 w 12137798"/>
              <a:gd name="connsiteY353" fmla="*/ 139168 h 613974"/>
              <a:gd name="connsiteX354" fmla="*/ 3697366 w 12137798"/>
              <a:gd name="connsiteY354" fmla="*/ 155540 h 613974"/>
              <a:gd name="connsiteX355" fmla="*/ 3705351 w 12137798"/>
              <a:gd name="connsiteY355" fmla="*/ 155540 h 613974"/>
              <a:gd name="connsiteX356" fmla="*/ 3705351 w 12137798"/>
              <a:gd name="connsiteY356" fmla="*/ 115088 h 613974"/>
              <a:gd name="connsiteX357" fmla="*/ 3705351 w 12137798"/>
              <a:gd name="connsiteY357" fmla="*/ 16373 h 613974"/>
              <a:gd name="connsiteX358" fmla="*/ 3729309 w 12137798"/>
              <a:gd name="connsiteY358" fmla="*/ 16373 h 613974"/>
              <a:gd name="connsiteX359" fmla="*/ 3729309 w 12137798"/>
              <a:gd name="connsiteY359" fmla="*/ 0 h 613974"/>
              <a:gd name="connsiteX360" fmla="*/ 3785208 w 12137798"/>
              <a:gd name="connsiteY360" fmla="*/ 0 h 613974"/>
              <a:gd name="connsiteX361" fmla="*/ 3785208 w 12137798"/>
              <a:gd name="connsiteY361" fmla="*/ 16373 h 613974"/>
              <a:gd name="connsiteX362" fmla="*/ 3801180 w 12137798"/>
              <a:gd name="connsiteY362" fmla="*/ 16373 h 613974"/>
              <a:gd name="connsiteX363" fmla="*/ 3801180 w 12137798"/>
              <a:gd name="connsiteY363" fmla="*/ 130981 h 613974"/>
              <a:gd name="connsiteX364" fmla="*/ 3809165 w 12137798"/>
              <a:gd name="connsiteY364" fmla="*/ 130981 h 613974"/>
              <a:gd name="connsiteX365" fmla="*/ 3809165 w 12137798"/>
              <a:gd name="connsiteY365" fmla="*/ 147354 h 613974"/>
              <a:gd name="connsiteX366" fmla="*/ 3817151 w 12137798"/>
              <a:gd name="connsiteY366" fmla="*/ 147354 h 613974"/>
              <a:gd name="connsiteX367" fmla="*/ 3817151 w 12137798"/>
              <a:gd name="connsiteY367" fmla="*/ 221031 h 613974"/>
              <a:gd name="connsiteX368" fmla="*/ 3833122 w 12137798"/>
              <a:gd name="connsiteY368" fmla="*/ 229217 h 613974"/>
              <a:gd name="connsiteX369" fmla="*/ 3833122 w 12137798"/>
              <a:gd name="connsiteY369" fmla="*/ 204658 h 613974"/>
              <a:gd name="connsiteX370" fmla="*/ 3825137 w 12137798"/>
              <a:gd name="connsiteY370" fmla="*/ 204658 h 613974"/>
              <a:gd name="connsiteX371" fmla="*/ 3825137 w 12137798"/>
              <a:gd name="connsiteY371" fmla="*/ 196472 h 613974"/>
              <a:gd name="connsiteX372" fmla="*/ 3849094 w 12137798"/>
              <a:gd name="connsiteY372" fmla="*/ 196472 h 613974"/>
              <a:gd name="connsiteX373" fmla="*/ 3849094 w 12137798"/>
              <a:gd name="connsiteY373" fmla="*/ 188286 h 613974"/>
              <a:gd name="connsiteX374" fmla="*/ 3881036 w 12137798"/>
              <a:gd name="connsiteY374" fmla="*/ 188286 h 613974"/>
              <a:gd name="connsiteX375" fmla="*/ 3881036 w 12137798"/>
              <a:gd name="connsiteY375" fmla="*/ 196472 h 613974"/>
              <a:gd name="connsiteX376" fmla="*/ 3889022 w 12137798"/>
              <a:gd name="connsiteY376" fmla="*/ 196472 h 613974"/>
              <a:gd name="connsiteX377" fmla="*/ 3928950 w 12137798"/>
              <a:gd name="connsiteY377" fmla="*/ 196472 h 613974"/>
              <a:gd name="connsiteX378" fmla="*/ 3936936 w 12137798"/>
              <a:gd name="connsiteY378" fmla="*/ 204658 h 613974"/>
              <a:gd name="connsiteX379" fmla="*/ 3936936 w 12137798"/>
              <a:gd name="connsiteY379" fmla="*/ 130981 h 613974"/>
              <a:gd name="connsiteX380" fmla="*/ 3952907 w 12137798"/>
              <a:gd name="connsiteY380" fmla="*/ 130981 h 613974"/>
              <a:gd name="connsiteX381" fmla="*/ 3952907 w 12137798"/>
              <a:gd name="connsiteY381" fmla="*/ 122795 h 613974"/>
              <a:gd name="connsiteX382" fmla="*/ 3960893 w 12137798"/>
              <a:gd name="connsiteY382" fmla="*/ 122795 h 613974"/>
              <a:gd name="connsiteX383" fmla="*/ 3968879 w 12137798"/>
              <a:gd name="connsiteY383" fmla="*/ 122795 h 613974"/>
              <a:gd name="connsiteX384" fmla="*/ 3976864 w 12137798"/>
              <a:gd name="connsiteY384" fmla="*/ 122795 h 613974"/>
              <a:gd name="connsiteX385" fmla="*/ 3976864 w 12137798"/>
              <a:gd name="connsiteY385" fmla="*/ 130981 h 613974"/>
              <a:gd name="connsiteX386" fmla="*/ 4016792 w 12137798"/>
              <a:gd name="connsiteY386" fmla="*/ 130981 h 613974"/>
              <a:gd name="connsiteX387" fmla="*/ 4016792 w 12137798"/>
              <a:gd name="connsiteY387" fmla="*/ 229217 h 613974"/>
              <a:gd name="connsiteX388" fmla="*/ 4056721 w 12137798"/>
              <a:gd name="connsiteY388" fmla="*/ 229217 h 613974"/>
              <a:gd name="connsiteX389" fmla="*/ 4064707 w 12137798"/>
              <a:gd name="connsiteY389" fmla="*/ 229217 h 613974"/>
              <a:gd name="connsiteX390" fmla="*/ 4080678 w 12137798"/>
              <a:gd name="connsiteY390" fmla="*/ 81863 h 613974"/>
              <a:gd name="connsiteX391" fmla="*/ 4096649 w 12137798"/>
              <a:gd name="connsiteY391" fmla="*/ 8187 h 613974"/>
              <a:gd name="connsiteX392" fmla="*/ 4104635 w 12137798"/>
              <a:gd name="connsiteY392" fmla="*/ 81863 h 613974"/>
              <a:gd name="connsiteX393" fmla="*/ 4112620 w 12137798"/>
              <a:gd name="connsiteY393" fmla="*/ 81863 h 613974"/>
              <a:gd name="connsiteX394" fmla="*/ 4112620 w 12137798"/>
              <a:gd name="connsiteY394" fmla="*/ 163727 h 613974"/>
              <a:gd name="connsiteX395" fmla="*/ 4120606 w 12137798"/>
              <a:gd name="connsiteY395" fmla="*/ 163727 h 613974"/>
              <a:gd name="connsiteX396" fmla="*/ 4120606 w 12137798"/>
              <a:gd name="connsiteY396" fmla="*/ 171913 h 613974"/>
              <a:gd name="connsiteX397" fmla="*/ 4136578 w 12137798"/>
              <a:gd name="connsiteY397" fmla="*/ 171913 h 613974"/>
              <a:gd name="connsiteX398" fmla="*/ 4136578 w 12137798"/>
              <a:gd name="connsiteY398" fmla="*/ 196472 h 613974"/>
              <a:gd name="connsiteX399" fmla="*/ 4144563 w 12137798"/>
              <a:gd name="connsiteY399" fmla="*/ 196472 h 613974"/>
              <a:gd name="connsiteX400" fmla="*/ 4144563 w 12137798"/>
              <a:gd name="connsiteY400" fmla="*/ 204658 h 613974"/>
              <a:gd name="connsiteX401" fmla="*/ 4152549 w 12137798"/>
              <a:gd name="connsiteY401" fmla="*/ 204658 h 613974"/>
              <a:gd name="connsiteX402" fmla="*/ 4152549 w 12137798"/>
              <a:gd name="connsiteY402" fmla="*/ 196472 h 613974"/>
              <a:gd name="connsiteX403" fmla="*/ 4168520 w 12137798"/>
              <a:gd name="connsiteY403" fmla="*/ 196472 h 613974"/>
              <a:gd name="connsiteX404" fmla="*/ 4168520 w 12137798"/>
              <a:gd name="connsiteY404" fmla="*/ 204658 h 613974"/>
              <a:gd name="connsiteX405" fmla="*/ 4200463 w 12137798"/>
              <a:gd name="connsiteY405" fmla="*/ 204658 h 613974"/>
              <a:gd name="connsiteX406" fmla="*/ 4200463 w 12137798"/>
              <a:gd name="connsiteY406" fmla="*/ 155540 h 613974"/>
              <a:gd name="connsiteX407" fmla="*/ 4208449 w 12137798"/>
              <a:gd name="connsiteY407" fmla="*/ 147354 h 613974"/>
              <a:gd name="connsiteX408" fmla="*/ 4216434 w 12137798"/>
              <a:gd name="connsiteY408" fmla="*/ 147354 h 613974"/>
              <a:gd name="connsiteX409" fmla="*/ 4216434 w 12137798"/>
              <a:gd name="connsiteY409" fmla="*/ 139168 h 613974"/>
              <a:gd name="connsiteX410" fmla="*/ 4224420 w 12137798"/>
              <a:gd name="connsiteY410" fmla="*/ 139168 h 613974"/>
              <a:gd name="connsiteX411" fmla="*/ 4232406 w 12137798"/>
              <a:gd name="connsiteY411" fmla="*/ 139168 h 613974"/>
              <a:gd name="connsiteX412" fmla="*/ 4232406 w 12137798"/>
              <a:gd name="connsiteY412" fmla="*/ 122795 h 613974"/>
              <a:gd name="connsiteX413" fmla="*/ 4232406 w 12137798"/>
              <a:gd name="connsiteY413" fmla="*/ 114609 h 613974"/>
              <a:gd name="connsiteX414" fmla="*/ 4248377 w 12137798"/>
              <a:gd name="connsiteY414" fmla="*/ 106422 h 613974"/>
              <a:gd name="connsiteX415" fmla="*/ 4248377 w 12137798"/>
              <a:gd name="connsiteY415" fmla="*/ 98236 h 613974"/>
              <a:gd name="connsiteX416" fmla="*/ 4248377 w 12137798"/>
              <a:gd name="connsiteY416" fmla="*/ 81863 h 613974"/>
              <a:gd name="connsiteX417" fmla="*/ 4240391 w 12137798"/>
              <a:gd name="connsiteY417" fmla="*/ 81863 h 613974"/>
              <a:gd name="connsiteX418" fmla="*/ 4256363 w 12137798"/>
              <a:gd name="connsiteY418" fmla="*/ 65491 h 613974"/>
              <a:gd name="connsiteX419" fmla="*/ 4256363 w 12137798"/>
              <a:gd name="connsiteY419" fmla="*/ 98236 h 613974"/>
              <a:gd name="connsiteX420" fmla="*/ 4256363 w 12137798"/>
              <a:gd name="connsiteY420" fmla="*/ 106422 h 613974"/>
              <a:gd name="connsiteX421" fmla="*/ 4264348 w 12137798"/>
              <a:gd name="connsiteY421" fmla="*/ 114609 h 613974"/>
              <a:gd name="connsiteX422" fmla="*/ 4272334 w 12137798"/>
              <a:gd name="connsiteY422" fmla="*/ 114609 h 613974"/>
              <a:gd name="connsiteX423" fmla="*/ 4272334 w 12137798"/>
              <a:gd name="connsiteY423" fmla="*/ 147354 h 613974"/>
              <a:gd name="connsiteX424" fmla="*/ 4280320 w 12137798"/>
              <a:gd name="connsiteY424" fmla="*/ 147354 h 613974"/>
              <a:gd name="connsiteX425" fmla="*/ 4280320 w 12137798"/>
              <a:gd name="connsiteY425" fmla="*/ 155540 h 613974"/>
              <a:gd name="connsiteX426" fmla="*/ 4280320 w 12137798"/>
              <a:gd name="connsiteY426" fmla="*/ 180099 h 613974"/>
              <a:gd name="connsiteX427" fmla="*/ 4288306 w 12137798"/>
              <a:gd name="connsiteY427" fmla="*/ 180099 h 613974"/>
              <a:gd name="connsiteX428" fmla="*/ 4288306 w 12137798"/>
              <a:gd name="connsiteY428" fmla="*/ 171913 h 613974"/>
              <a:gd name="connsiteX429" fmla="*/ 4296291 w 12137798"/>
              <a:gd name="connsiteY429" fmla="*/ 171913 h 613974"/>
              <a:gd name="connsiteX430" fmla="*/ 4304277 w 12137798"/>
              <a:gd name="connsiteY430" fmla="*/ 171913 h 613974"/>
              <a:gd name="connsiteX431" fmla="*/ 4312262 w 12137798"/>
              <a:gd name="connsiteY431" fmla="*/ 171913 h 613974"/>
              <a:gd name="connsiteX432" fmla="*/ 4328234 w 12137798"/>
              <a:gd name="connsiteY432" fmla="*/ 171913 h 613974"/>
              <a:gd name="connsiteX433" fmla="*/ 4336219 w 12137798"/>
              <a:gd name="connsiteY433" fmla="*/ 171913 h 613974"/>
              <a:gd name="connsiteX434" fmla="*/ 4336219 w 12137798"/>
              <a:gd name="connsiteY434" fmla="*/ 114609 h 613974"/>
              <a:gd name="connsiteX435" fmla="*/ 4352191 w 12137798"/>
              <a:gd name="connsiteY435" fmla="*/ 114609 h 613974"/>
              <a:gd name="connsiteX436" fmla="*/ 4352191 w 12137798"/>
              <a:gd name="connsiteY436" fmla="*/ 106422 h 613974"/>
              <a:gd name="connsiteX437" fmla="*/ 4360176 w 12137798"/>
              <a:gd name="connsiteY437" fmla="*/ 81863 h 613974"/>
              <a:gd name="connsiteX438" fmla="*/ 4360176 w 12137798"/>
              <a:gd name="connsiteY438" fmla="*/ 98236 h 613974"/>
              <a:gd name="connsiteX439" fmla="*/ 4368162 w 12137798"/>
              <a:gd name="connsiteY439" fmla="*/ 114609 h 613974"/>
              <a:gd name="connsiteX440" fmla="*/ 4368162 w 12137798"/>
              <a:gd name="connsiteY440" fmla="*/ 106422 h 613974"/>
              <a:gd name="connsiteX441" fmla="*/ 4408090 w 12137798"/>
              <a:gd name="connsiteY441" fmla="*/ 106422 h 613974"/>
              <a:gd name="connsiteX442" fmla="*/ 4408090 w 12137798"/>
              <a:gd name="connsiteY442" fmla="*/ 147354 h 613974"/>
              <a:gd name="connsiteX443" fmla="*/ 4440033 w 12137798"/>
              <a:gd name="connsiteY443" fmla="*/ 147354 h 613974"/>
              <a:gd name="connsiteX444" fmla="*/ 4440033 w 12137798"/>
              <a:gd name="connsiteY444" fmla="*/ 155540 h 613974"/>
              <a:gd name="connsiteX445" fmla="*/ 4456004 w 12137798"/>
              <a:gd name="connsiteY445" fmla="*/ 147354 h 613974"/>
              <a:gd name="connsiteX446" fmla="*/ 4471976 w 12137798"/>
              <a:gd name="connsiteY446" fmla="*/ 155540 h 613974"/>
              <a:gd name="connsiteX447" fmla="*/ 4471976 w 12137798"/>
              <a:gd name="connsiteY447" fmla="*/ 188286 h 613974"/>
              <a:gd name="connsiteX448" fmla="*/ 4495933 w 12137798"/>
              <a:gd name="connsiteY448" fmla="*/ 163727 h 613974"/>
              <a:gd name="connsiteX449" fmla="*/ 4495933 w 12137798"/>
              <a:gd name="connsiteY449" fmla="*/ 147354 h 613974"/>
              <a:gd name="connsiteX450" fmla="*/ 4519890 w 12137798"/>
              <a:gd name="connsiteY450" fmla="*/ 147354 h 613974"/>
              <a:gd name="connsiteX451" fmla="*/ 4519890 w 12137798"/>
              <a:gd name="connsiteY451" fmla="*/ 122795 h 613974"/>
              <a:gd name="connsiteX452" fmla="*/ 4519890 w 12137798"/>
              <a:gd name="connsiteY452" fmla="*/ 114609 h 613974"/>
              <a:gd name="connsiteX453" fmla="*/ 4575789 w 12137798"/>
              <a:gd name="connsiteY453" fmla="*/ 114609 h 613974"/>
              <a:gd name="connsiteX454" fmla="*/ 4583775 w 12137798"/>
              <a:gd name="connsiteY454" fmla="*/ 130981 h 613974"/>
              <a:gd name="connsiteX455" fmla="*/ 4591761 w 12137798"/>
              <a:gd name="connsiteY455" fmla="*/ 130981 h 613974"/>
              <a:gd name="connsiteX456" fmla="*/ 4599746 w 12137798"/>
              <a:gd name="connsiteY456" fmla="*/ 130981 h 613974"/>
              <a:gd name="connsiteX457" fmla="*/ 4599746 w 12137798"/>
              <a:gd name="connsiteY457" fmla="*/ 122795 h 613974"/>
              <a:gd name="connsiteX458" fmla="*/ 4671618 w 12137798"/>
              <a:gd name="connsiteY458" fmla="*/ 122795 h 613974"/>
              <a:gd name="connsiteX459" fmla="*/ 4671618 w 12137798"/>
              <a:gd name="connsiteY459" fmla="*/ 196472 h 613974"/>
              <a:gd name="connsiteX460" fmla="*/ 4687589 w 12137798"/>
              <a:gd name="connsiteY460" fmla="*/ 196472 h 613974"/>
              <a:gd name="connsiteX461" fmla="*/ 4687589 w 12137798"/>
              <a:gd name="connsiteY461" fmla="*/ 188286 h 613974"/>
              <a:gd name="connsiteX462" fmla="*/ 4703561 w 12137798"/>
              <a:gd name="connsiteY462" fmla="*/ 188286 h 613974"/>
              <a:gd name="connsiteX463" fmla="*/ 4703561 w 12137798"/>
              <a:gd name="connsiteY463" fmla="*/ 122795 h 613974"/>
              <a:gd name="connsiteX464" fmla="*/ 4703561 w 12137798"/>
              <a:gd name="connsiteY464" fmla="*/ 114609 h 613974"/>
              <a:gd name="connsiteX465" fmla="*/ 4711546 w 12137798"/>
              <a:gd name="connsiteY465" fmla="*/ 114609 h 613974"/>
              <a:gd name="connsiteX466" fmla="*/ 4711546 w 12137798"/>
              <a:gd name="connsiteY466" fmla="*/ 65491 h 613974"/>
              <a:gd name="connsiteX467" fmla="*/ 4719532 w 12137798"/>
              <a:gd name="connsiteY467" fmla="*/ 65491 h 613974"/>
              <a:gd name="connsiteX468" fmla="*/ 4719532 w 12137798"/>
              <a:gd name="connsiteY468" fmla="*/ 57304 h 613974"/>
              <a:gd name="connsiteX469" fmla="*/ 4727517 w 12137798"/>
              <a:gd name="connsiteY469" fmla="*/ 57304 h 613974"/>
              <a:gd name="connsiteX470" fmla="*/ 4727517 w 12137798"/>
              <a:gd name="connsiteY470" fmla="*/ 49118 h 613974"/>
              <a:gd name="connsiteX471" fmla="*/ 4743489 w 12137798"/>
              <a:gd name="connsiteY471" fmla="*/ 49118 h 613974"/>
              <a:gd name="connsiteX472" fmla="*/ 4743489 w 12137798"/>
              <a:gd name="connsiteY472" fmla="*/ 57304 h 613974"/>
              <a:gd name="connsiteX473" fmla="*/ 4751474 w 12137798"/>
              <a:gd name="connsiteY473" fmla="*/ 57304 h 613974"/>
              <a:gd name="connsiteX474" fmla="*/ 4783417 w 12137798"/>
              <a:gd name="connsiteY474" fmla="*/ 57304 h 613974"/>
              <a:gd name="connsiteX475" fmla="*/ 4783417 w 12137798"/>
              <a:gd name="connsiteY475" fmla="*/ 49118 h 613974"/>
              <a:gd name="connsiteX476" fmla="*/ 4799388 w 12137798"/>
              <a:gd name="connsiteY476" fmla="*/ 49118 h 613974"/>
              <a:gd name="connsiteX477" fmla="*/ 4799388 w 12137798"/>
              <a:gd name="connsiteY477" fmla="*/ 57304 h 613974"/>
              <a:gd name="connsiteX478" fmla="*/ 4815360 w 12137798"/>
              <a:gd name="connsiteY478" fmla="*/ 57304 h 613974"/>
              <a:gd name="connsiteX479" fmla="*/ 4815360 w 12137798"/>
              <a:gd name="connsiteY479" fmla="*/ 65491 h 613974"/>
              <a:gd name="connsiteX480" fmla="*/ 4807374 w 12137798"/>
              <a:gd name="connsiteY480" fmla="*/ 73677 h 613974"/>
              <a:gd name="connsiteX481" fmla="*/ 4815360 w 12137798"/>
              <a:gd name="connsiteY481" fmla="*/ 81863 h 613974"/>
              <a:gd name="connsiteX482" fmla="*/ 4815360 w 12137798"/>
              <a:gd name="connsiteY482" fmla="*/ 106422 h 613974"/>
              <a:gd name="connsiteX483" fmla="*/ 4823345 w 12137798"/>
              <a:gd name="connsiteY483" fmla="*/ 106422 h 613974"/>
              <a:gd name="connsiteX484" fmla="*/ 4823345 w 12137798"/>
              <a:gd name="connsiteY484" fmla="*/ 130981 h 613974"/>
              <a:gd name="connsiteX485" fmla="*/ 4831331 w 12137798"/>
              <a:gd name="connsiteY485" fmla="*/ 130981 h 613974"/>
              <a:gd name="connsiteX486" fmla="*/ 4855288 w 12137798"/>
              <a:gd name="connsiteY486" fmla="*/ 130981 h 613974"/>
              <a:gd name="connsiteX487" fmla="*/ 4855288 w 12137798"/>
              <a:gd name="connsiteY487" fmla="*/ 98236 h 613974"/>
              <a:gd name="connsiteX488" fmla="*/ 4903202 w 12137798"/>
              <a:gd name="connsiteY488" fmla="*/ 98236 h 613974"/>
              <a:gd name="connsiteX489" fmla="*/ 4911188 w 12137798"/>
              <a:gd name="connsiteY489" fmla="*/ 90050 h 613974"/>
              <a:gd name="connsiteX490" fmla="*/ 4919173 w 12137798"/>
              <a:gd name="connsiteY490" fmla="*/ 98236 h 613974"/>
              <a:gd name="connsiteX491" fmla="*/ 4927159 w 12137798"/>
              <a:gd name="connsiteY491" fmla="*/ 98236 h 613974"/>
              <a:gd name="connsiteX492" fmla="*/ 4927159 w 12137798"/>
              <a:gd name="connsiteY492" fmla="*/ 106422 h 613974"/>
              <a:gd name="connsiteX493" fmla="*/ 4991044 w 12137798"/>
              <a:gd name="connsiteY493" fmla="*/ 106422 h 613974"/>
              <a:gd name="connsiteX494" fmla="*/ 4991044 w 12137798"/>
              <a:gd name="connsiteY494" fmla="*/ 130981 h 613974"/>
              <a:gd name="connsiteX495" fmla="*/ 5007016 w 12137798"/>
              <a:gd name="connsiteY495" fmla="*/ 130981 h 613974"/>
              <a:gd name="connsiteX496" fmla="*/ 5022988 w 12137798"/>
              <a:gd name="connsiteY496" fmla="*/ 130981 h 613974"/>
              <a:gd name="connsiteX497" fmla="*/ 5022988 w 12137798"/>
              <a:gd name="connsiteY497" fmla="*/ 122795 h 613974"/>
              <a:gd name="connsiteX498" fmla="*/ 5030973 w 12137798"/>
              <a:gd name="connsiteY498" fmla="*/ 122795 h 613974"/>
              <a:gd name="connsiteX499" fmla="*/ 5030973 w 12137798"/>
              <a:gd name="connsiteY499" fmla="*/ 130981 h 613974"/>
              <a:gd name="connsiteX500" fmla="*/ 5054930 w 12137798"/>
              <a:gd name="connsiteY500" fmla="*/ 130981 h 613974"/>
              <a:gd name="connsiteX501" fmla="*/ 5054930 w 12137798"/>
              <a:gd name="connsiteY501" fmla="*/ 122795 h 613974"/>
              <a:gd name="connsiteX502" fmla="*/ 5054930 w 12137798"/>
              <a:gd name="connsiteY502" fmla="*/ 114609 h 613974"/>
              <a:gd name="connsiteX503" fmla="*/ 5110830 w 12137798"/>
              <a:gd name="connsiteY503" fmla="*/ 114609 h 613974"/>
              <a:gd name="connsiteX504" fmla="*/ 5118815 w 12137798"/>
              <a:gd name="connsiteY504" fmla="*/ 114609 h 613974"/>
              <a:gd name="connsiteX505" fmla="*/ 5126801 w 12137798"/>
              <a:gd name="connsiteY505" fmla="*/ 114609 h 613974"/>
              <a:gd name="connsiteX506" fmla="*/ 5126801 w 12137798"/>
              <a:gd name="connsiteY506" fmla="*/ 122795 h 613974"/>
              <a:gd name="connsiteX507" fmla="*/ 5134786 w 12137798"/>
              <a:gd name="connsiteY507" fmla="*/ 130981 h 613974"/>
              <a:gd name="connsiteX508" fmla="*/ 5134786 w 12137798"/>
              <a:gd name="connsiteY508" fmla="*/ 122795 h 613974"/>
              <a:gd name="connsiteX509" fmla="*/ 5158743 w 12137798"/>
              <a:gd name="connsiteY509" fmla="*/ 122795 h 613974"/>
              <a:gd name="connsiteX510" fmla="*/ 5158743 w 12137798"/>
              <a:gd name="connsiteY510" fmla="*/ 114609 h 613974"/>
              <a:gd name="connsiteX511" fmla="*/ 5182700 w 12137798"/>
              <a:gd name="connsiteY511" fmla="*/ 114609 h 613974"/>
              <a:gd name="connsiteX512" fmla="*/ 5182700 w 12137798"/>
              <a:gd name="connsiteY512" fmla="*/ 106422 h 613974"/>
              <a:gd name="connsiteX513" fmla="*/ 5190686 w 12137798"/>
              <a:gd name="connsiteY513" fmla="*/ 106422 h 613974"/>
              <a:gd name="connsiteX514" fmla="*/ 5206658 w 12137798"/>
              <a:gd name="connsiteY514" fmla="*/ 106422 h 613974"/>
              <a:gd name="connsiteX515" fmla="*/ 5206658 w 12137798"/>
              <a:gd name="connsiteY515" fmla="*/ 90050 h 613974"/>
              <a:gd name="connsiteX516" fmla="*/ 5206658 w 12137798"/>
              <a:gd name="connsiteY516" fmla="*/ 73677 h 613974"/>
              <a:gd name="connsiteX517" fmla="*/ 5214643 w 12137798"/>
              <a:gd name="connsiteY517" fmla="*/ 73677 h 613974"/>
              <a:gd name="connsiteX518" fmla="*/ 5214643 w 12137798"/>
              <a:gd name="connsiteY518" fmla="*/ 98236 h 613974"/>
              <a:gd name="connsiteX519" fmla="*/ 5222629 w 12137798"/>
              <a:gd name="connsiteY519" fmla="*/ 98236 h 613974"/>
              <a:gd name="connsiteX520" fmla="*/ 5222629 w 12137798"/>
              <a:gd name="connsiteY520" fmla="*/ 106422 h 613974"/>
              <a:gd name="connsiteX521" fmla="*/ 5238600 w 12137798"/>
              <a:gd name="connsiteY521" fmla="*/ 106422 h 613974"/>
              <a:gd name="connsiteX522" fmla="*/ 5238600 w 12137798"/>
              <a:gd name="connsiteY522" fmla="*/ 163727 h 613974"/>
              <a:gd name="connsiteX523" fmla="*/ 5254571 w 12137798"/>
              <a:gd name="connsiteY523" fmla="*/ 163727 h 613974"/>
              <a:gd name="connsiteX524" fmla="*/ 5254571 w 12137798"/>
              <a:gd name="connsiteY524" fmla="*/ 155540 h 613974"/>
              <a:gd name="connsiteX525" fmla="*/ 5262557 w 12137798"/>
              <a:gd name="connsiteY525" fmla="*/ 155540 h 613974"/>
              <a:gd name="connsiteX526" fmla="*/ 5262557 w 12137798"/>
              <a:gd name="connsiteY526" fmla="*/ 139168 h 613974"/>
              <a:gd name="connsiteX527" fmla="*/ 5310471 w 12137798"/>
              <a:gd name="connsiteY527" fmla="*/ 139168 h 613974"/>
              <a:gd name="connsiteX528" fmla="*/ 5310471 w 12137798"/>
              <a:gd name="connsiteY528" fmla="*/ 155540 h 613974"/>
              <a:gd name="connsiteX529" fmla="*/ 5318457 w 12137798"/>
              <a:gd name="connsiteY529" fmla="*/ 155540 h 613974"/>
              <a:gd name="connsiteX530" fmla="*/ 5318457 w 12137798"/>
              <a:gd name="connsiteY530" fmla="*/ 115088 h 613974"/>
              <a:gd name="connsiteX531" fmla="*/ 5318457 w 12137798"/>
              <a:gd name="connsiteY531" fmla="*/ 16373 h 613974"/>
              <a:gd name="connsiteX532" fmla="*/ 5342414 w 12137798"/>
              <a:gd name="connsiteY532" fmla="*/ 16373 h 613974"/>
              <a:gd name="connsiteX533" fmla="*/ 5342414 w 12137798"/>
              <a:gd name="connsiteY533" fmla="*/ 0 h 613974"/>
              <a:gd name="connsiteX534" fmla="*/ 5398314 w 12137798"/>
              <a:gd name="connsiteY534" fmla="*/ 0 h 613974"/>
              <a:gd name="connsiteX535" fmla="*/ 5398314 w 12137798"/>
              <a:gd name="connsiteY535" fmla="*/ 16373 h 613974"/>
              <a:gd name="connsiteX536" fmla="*/ 5414285 w 12137798"/>
              <a:gd name="connsiteY536" fmla="*/ 16373 h 613974"/>
              <a:gd name="connsiteX537" fmla="*/ 5414285 w 12137798"/>
              <a:gd name="connsiteY537" fmla="*/ 130981 h 613974"/>
              <a:gd name="connsiteX538" fmla="*/ 5422271 w 12137798"/>
              <a:gd name="connsiteY538" fmla="*/ 130981 h 613974"/>
              <a:gd name="connsiteX539" fmla="*/ 5422271 w 12137798"/>
              <a:gd name="connsiteY539" fmla="*/ 147354 h 613974"/>
              <a:gd name="connsiteX540" fmla="*/ 5430257 w 12137798"/>
              <a:gd name="connsiteY540" fmla="*/ 147354 h 613974"/>
              <a:gd name="connsiteX541" fmla="*/ 5430257 w 12137798"/>
              <a:gd name="connsiteY541" fmla="*/ 221031 h 613974"/>
              <a:gd name="connsiteX542" fmla="*/ 5446228 w 12137798"/>
              <a:gd name="connsiteY542" fmla="*/ 229217 h 613974"/>
              <a:gd name="connsiteX543" fmla="*/ 5446228 w 12137798"/>
              <a:gd name="connsiteY543" fmla="*/ 204658 h 613974"/>
              <a:gd name="connsiteX544" fmla="*/ 5438242 w 12137798"/>
              <a:gd name="connsiteY544" fmla="*/ 204658 h 613974"/>
              <a:gd name="connsiteX545" fmla="*/ 5438242 w 12137798"/>
              <a:gd name="connsiteY545" fmla="*/ 196472 h 613974"/>
              <a:gd name="connsiteX546" fmla="*/ 5462199 w 12137798"/>
              <a:gd name="connsiteY546" fmla="*/ 196472 h 613974"/>
              <a:gd name="connsiteX547" fmla="*/ 5462199 w 12137798"/>
              <a:gd name="connsiteY547" fmla="*/ 188286 h 613974"/>
              <a:gd name="connsiteX548" fmla="*/ 5494142 w 12137798"/>
              <a:gd name="connsiteY548" fmla="*/ 188286 h 613974"/>
              <a:gd name="connsiteX549" fmla="*/ 5494142 w 12137798"/>
              <a:gd name="connsiteY549" fmla="*/ 196472 h 613974"/>
              <a:gd name="connsiteX550" fmla="*/ 5502127 w 12137798"/>
              <a:gd name="connsiteY550" fmla="*/ 196472 h 613974"/>
              <a:gd name="connsiteX551" fmla="*/ 5542056 w 12137798"/>
              <a:gd name="connsiteY551" fmla="*/ 196472 h 613974"/>
              <a:gd name="connsiteX552" fmla="*/ 5550041 w 12137798"/>
              <a:gd name="connsiteY552" fmla="*/ 204658 h 613974"/>
              <a:gd name="connsiteX553" fmla="*/ 5550041 w 12137798"/>
              <a:gd name="connsiteY553" fmla="*/ 130981 h 613974"/>
              <a:gd name="connsiteX554" fmla="*/ 5566013 w 12137798"/>
              <a:gd name="connsiteY554" fmla="*/ 130981 h 613974"/>
              <a:gd name="connsiteX555" fmla="*/ 5566013 w 12137798"/>
              <a:gd name="connsiteY555" fmla="*/ 122795 h 613974"/>
              <a:gd name="connsiteX556" fmla="*/ 5573998 w 12137798"/>
              <a:gd name="connsiteY556" fmla="*/ 122795 h 613974"/>
              <a:gd name="connsiteX557" fmla="*/ 5581984 w 12137798"/>
              <a:gd name="connsiteY557" fmla="*/ 122795 h 613974"/>
              <a:gd name="connsiteX558" fmla="*/ 5589970 w 12137798"/>
              <a:gd name="connsiteY558" fmla="*/ 122795 h 613974"/>
              <a:gd name="connsiteX559" fmla="*/ 5589970 w 12137798"/>
              <a:gd name="connsiteY559" fmla="*/ 130981 h 613974"/>
              <a:gd name="connsiteX560" fmla="*/ 5629898 w 12137798"/>
              <a:gd name="connsiteY560" fmla="*/ 130981 h 613974"/>
              <a:gd name="connsiteX561" fmla="*/ 5629898 w 12137798"/>
              <a:gd name="connsiteY561" fmla="*/ 229217 h 613974"/>
              <a:gd name="connsiteX562" fmla="*/ 5669826 w 12137798"/>
              <a:gd name="connsiteY562" fmla="*/ 229217 h 613974"/>
              <a:gd name="connsiteX563" fmla="*/ 5677812 w 12137798"/>
              <a:gd name="connsiteY563" fmla="*/ 229217 h 613974"/>
              <a:gd name="connsiteX564" fmla="*/ 5693783 w 12137798"/>
              <a:gd name="connsiteY564" fmla="*/ 81863 h 613974"/>
              <a:gd name="connsiteX565" fmla="*/ 5709755 w 12137798"/>
              <a:gd name="connsiteY565" fmla="*/ 8187 h 613974"/>
              <a:gd name="connsiteX566" fmla="*/ 5717740 w 12137798"/>
              <a:gd name="connsiteY566" fmla="*/ 81863 h 613974"/>
              <a:gd name="connsiteX567" fmla="*/ 5725726 w 12137798"/>
              <a:gd name="connsiteY567" fmla="*/ 81863 h 613974"/>
              <a:gd name="connsiteX568" fmla="*/ 5725726 w 12137798"/>
              <a:gd name="connsiteY568" fmla="*/ 163727 h 613974"/>
              <a:gd name="connsiteX569" fmla="*/ 5733712 w 12137798"/>
              <a:gd name="connsiteY569" fmla="*/ 163727 h 613974"/>
              <a:gd name="connsiteX570" fmla="*/ 5733712 w 12137798"/>
              <a:gd name="connsiteY570" fmla="*/ 171913 h 613974"/>
              <a:gd name="connsiteX571" fmla="*/ 5749684 w 12137798"/>
              <a:gd name="connsiteY571" fmla="*/ 171913 h 613974"/>
              <a:gd name="connsiteX572" fmla="*/ 5749684 w 12137798"/>
              <a:gd name="connsiteY572" fmla="*/ 196472 h 613974"/>
              <a:gd name="connsiteX573" fmla="*/ 5757669 w 12137798"/>
              <a:gd name="connsiteY573" fmla="*/ 196472 h 613974"/>
              <a:gd name="connsiteX574" fmla="*/ 5757669 w 12137798"/>
              <a:gd name="connsiteY574" fmla="*/ 204658 h 613974"/>
              <a:gd name="connsiteX575" fmla="*/ 5765654 w 12137798"/>
              <a:gd name="connsiteY575" fmla="*/ 204658 h 613974"/>
              <a:gd name="connsiteX576" fmla="*/ 5765654 w 12137798"/>
              <a:gd name="connsiteY576" fmla="*/ 196472 h 613974"/>
              <a:gd name="connsiteX577" fmla="*/ 5781626 w 12137798"/>
              <a:gd name="connsiteY577" fmla="*/ 196472 h 613974"/>
              <a:gd name="connsiteX578" fmla="*/ 5781626 w 12137798"/>
              <a:gd name="connsiteY578" fmla="*/ 204658 h 613974"/>
              <a:gd name="connsiteX579" fmla="*/ 5813568 w 12137798"/>
              <a:gd name="connsiteY579" fmla="*/ 204658 h 613974"/>
              <a:gd name="connsiteX580" fmla="*/ 5813568 w 12137798"/>
              <a:gd name="connsiteY580" fmla="*/ 155540 h 613974"/>
              <a:gd name="connsiteX581" fmla="*/ 5821554 w 12137798"/>
              <a:gd name="connsiteY581" fmla="*/ 147354 h 613974"/>
              <a:gd name="connsiteX582" fmla="*/ 5829540 w 12137798"/>
              <a:gd name="connsiteY582" fmla="*/ 147354 h 613974"/>
              <a:gd name="connsiteX583" fmla="*/ 5829540 w 12137798"/>
              <a:gd name="connsiteY583" fmla="*/ 139168 h 613974"/>
              <a:gd name="connsiteX584" fmla="*/ 5837525 w 12137798"/>
              <a:gd name="connsiteY584" fmla="*/ 139168 h 613974"/>
              <a:gd name="connsiteX585" fmla="*/ 5845512 w 12137798"/>
              <a:gd name="connsiteY585" fmla="*/ 139168 h 613974"/>
              <a:gd name="connsiteX586" fmla="*/ 5845512 w 12137798"/>
              <a:gd name="connsiteY586" fmla="*/ 122795 h 613974"/>
              <a:gd name="connsiteX587" fmla="*/ 5845512 w 12137798"/>
              <a:gd name="connsiteY587" fmla="*/ 114609 h 613974"/>
              <a:gd name="connsiteX588" fmla="*/ 5861482 w 12137798"/>
              <a:gd name="connsiteY588" fmla="*/ 106422 h 613974"/>
              <a:gd name="connsiteX589" fmla="*/ 5861482 w 12137798"/>
              <a:gd name="connsiteY589" fmla="*/ 98236 h 613974"/>
              <a:gd name="connsiteX590" fmla="*/ 5861482 w 12137798"/>
              <a:gd name="connsiteY590" fmla="*/ 81863 h 613974"/>
              <a:gd name="connsiteX591" fmla="*/ 5853497 w 12137798"/>
              <a:gd name="connsiteY591" fmla="*/ 81863 h 613974"/>
              <a:gd name="connsiteX592" fmla="*/ 5869468 w 12137798"/>
              <a:gd name="connsiteY592" fmla="*/ 65491 h 613974"/>
              <a:gd name="connsiteX593" fmla="*/ 5869468 w 12137798"/>
              <a:gd name="connsiteY593" fmla="*/ 98236 h 613974"/>
              <a:gd name="connsiteX594" fmla="*/ 5869468 w 12137798"/>
              <a:gd name="connsiteY594" fmla="*/ 106422 h 613974"/>
              <a:gd name="connsiteX595" fmla="*/ 5877454 w 12137798"/>
              <a:gd name="connsiteY595" fmla="*/ 114609 h 613974"/>
              <a:gd name="connsiteX596" fmla="*/ 5885439 w 12137798"/>
              <a:gd name="connsiteY596" fmla="*/ 114609 h 613974"/>
              <a:gd name="connsiteX597" fmla="*/ 5885439 w 12137798"/>
              <a:gd name="connsiteY597" fmla="*/ 147354 h 613974"/>
              <a:gd name="connsiteX598" fmla="*/ 5893425 w 12137798"/>
              <a:gd name="connsiteY598" fmla="*/ 147354 h 613974"/>
              <a:gd name="connsiteX599" fmla="*/ 5893425 w 12137798"/>
              <a:gd name="connsiteY599" fmla="*/ 155540 h 613974"/>
              <a:gd name="connsiteX600" fmla="*/ 5893425 w 12137798"/>
              <a:gd name="connsiteY600" fmla="*/ 180099 h 613974"/>
              <a:gd name="connsiteX601" fmla="*/ 5901411 w 12137798"/>
              <a:gd name="connsiteY601" fmla="*/ 180099 h 613974"/>
              <a:gd name="connsiteX602" fmla="*/ 5901411 w 12137798"/>
              <a:gd name="connsiteY602" fmla="*/ 171913 h 613974"/>
              <a:gd name="connsiteX603" fmla="*/ 5909396 w 12137798"/>
              <a:gd name="connsiteY603" fmla="*/ 171913 h 613974"/>
              <a:gd name="connsiteX604" fmla="*/ 5917382 w 12137798"/>
              <a:gd name="connsiteY604" fmla="*/ 171913 h 613974"/>
              <a:gd name="connsiteX605" fmla="*/ 5925368 w 12137798"/>
              <a:gd name="connsiteY605" fmla="*/ 171913 h 613974"/>
              <a:gd name="connsiteX606" fmla="*/ 5941339 w 12137798"/>
              <a:gd name="connsiteY606" fmla="*/ 171913 h 613974"/>
              <a:gd name="connsiteX607" fmla="*/ 5949325 w 12137798"/>
              <a:gd name="connsiteY607" fmla="*/ 171913 h 613974"/>
              <a:gd name="connsiteX608" fmla="*/ 5949325 w 12137798"/>
              <a:gd name="connsiteY608" fmla="*/ 114609 h 613974"/>
              <a:gd name="connsiteX609" fmla="*/ 5965296 w 12137798"/>
              <a:gd name="connsiteY609" fmla="*/ 114609 h 613974"/>
              <a:gd name="connsiteX610" fmla="*/ 5965296 w 12137798"/>
              <a:gd name="connsiteY610" fmla="*/ 106422 h 613974"/>
              <a:gd name="connsiteX611" fmla="*/ 5973282 w 12137798"/>
              <a:gd name="connsiteY611" fmla="*/ 81863 h 613974"/>
              <a:gd name="connsiteX612" fmla="*/ 5973282 w 12137798"/>
              <a:gd name="connsiteY612" fmla="*/ 98236 h 613974"/>
              <a:gd name="connsiteX613" fmla="*/ 5981268 w 12137798"/>
              <a:gd name="connsiteY613" fmla="*/ 114609 h 613974"/>
              <a:gd name="connsiteX614" fmla="*/ 5981268 w 12137798"/>
              <a:gd name="connsiteY614" fmla="*/ 106422 h 613974"/>
              <a:gd name="connsiteX615" fmla="*/ 6004804 w 12137798"/>
              <a:gd name="connsiteY615" fmla="*/ 106422 h 613974"/>
              <a:gd name="connsiteX616" fmla="*/ 6004804 w 12137798"/>
              <a:gd name="connsiteY616" fmla="*/ 78906 h 613974"/>
              <a:gd name="connsiteX617" fmla="*/ 6004804 w 12137798"/>
              <a:gd name="connsiteY617" fmla="*/ 49118 h 613974"/>
              <a:gd name="connsiteX618" fmla="*/ 6020775 w 12137798"/>
              <a:gd name="connsiteY618" fmla="*/ 49118 h 613974"/>
              <a:gd name="connsiteX619" fmla="*/ 6020775 w 12137798"/>
              <a:gd name="connsiteY619" fmla="*/ 57304 h 613974"/>
              <a:gd name="connsiteX620" fmla="*/ 6028760 w 12137798"/>
              <a:gd name="connsiteY620" fmla="*/ 57304 h 613974"/>
              <a:gd name="connsiteX621" fmla="*/ 6060703 w 12137798"/>
              <a:gd name="connsiteY621" fmla="*/ 57304 h 613974"/>
              <a:gd name="connsiteX622" fmla="*/ 6060703 w 12137798"/>
              <a:gd name="connsiteY622" fmla="*/ 49118 h 613974"/>
              <a:gd name="connsiteX623" fmla="*/ 6076674 w 12137798"/>
              <a:gd name="connsiteY623" fmla="*/ 49118 h 613974"/>
              <a:gd name="connsiteX624" fmla="*/ 6076674 w 12137798"/>
              <a:gd name="connsiteY624" fmla="*/ 57304 h 613974"/>
              <a:gd name="connsiteX625" fmla="*/ 6084660 w 12137798"/>
              <a:gd name="connsiteY625" fmla="*/ 57304 h 613974"/>
              <a:gd name="connsiteX626" fmla="*/ 6084660 w 12137798"/>
              <a:gd name="connsiteY626" fmla="*/ 65491 h 613974"/>
              <a:gd name="connsiteX627" fmla="*/ 6092646 w 12137798"/>
              <a:gd name="connsiteY627" fmla="*/ 65491 h 613974"/>
              <a:gd name="connsiteX628" fmla="*/ 6084660 w 12137798"/>
              <a:gd name="connsiteY628" fmla="*/ 73677 h 613974"/>
              <a:gd name="connsiteX629" fmla="*/ 6092646 w 12137798"/>
              <a:gd name="connsiteY629" fmla="*/ 81863 h 613974"/>
              <a:gd name="connsiteX630" fmla="*/ 6092646 w 12137798"/>
              <a:gd name="connsiteY630" fmla="*/ 106422 h 613974"/>
              <a:gd name="connsiteX631" fmla="*/ 6100631 w 12137798"/>
              <a:gd name="connsiteY631" fmla="*/ 106422 h 613974"/>
              <a:gd name="connsiteX632" fmla="*/ 6100631 w 12137798"/>
              <a:gd name="connsiteY632" fmla="*/ 130981 h 613974"/>
              <a:gd name="connsiteX633" fmla="*/ 6108617 w 12137798"/>
              <a:gd name="connsiteY633" fmla="*/ 130981 h 613974"/>
              <a:gd name="connsiteX634" fmla="*/ 6132574 w 12137798"/>
              <a:gd name="connsiteY634" fmla="*/ 130981 h 613974"/>
              <a:gd name="connsiteX635" fmla="*/ 6132574 w 12137798"/>
              <a:gd name="connsiteY635" fmla="*/ 98236 h 613974"/>
              <a:gd name="connsiteX636" fmla="*/ 6180488 w 12137798"/>
              <a:gd name="connsiteY636" fmla="*/ 98236 h 613974"/>
              <a:gd name="connsiteX637" fmla="*/ 6188474 w 12137798"/>
              <a:gd name="connsiteY637" fmla="*/ 90050 h 613974"/>
              <a:gd name="connsiteX638" fmla="*/ 6196459 w 12137798"/>
              <a:gd name="connsiteY638" fmla="*/ 98236 h 613974"/>
              <a:gd name="connsiteX639" fmla="*/ 6204445 w 12137798"/>
              <a:gd name="connsiteY639" fmla="*/ 98236 h 613974"/>
              <a:gd name="connsiteX640" fmla="*/ 6204445 w 12137798"/>
              <a:gd name="connsiteY640" fmla="*/ 106422 h 613974"/>
              <a:gd name="connsiteX641" fmla="*/ 6268330 w 12137798"/>
              <a:gd name="connsiteY641" fmla="*/ 106422 h 613974"/>
              <a:gd name="connsiteX642" fmla="*/ 6268330 w 12137798"/>
              <a:gd name="connsiteY642" fmla="*/ 130981 h 613974"/>
              <a:gd name="connsiteX643" fmla="*/ 6284302 w 12137798"/>
              <a:gd name="connsiteY643" fmla="*/ 130981 h 613974"/>
              <a:gd name="connsiteX644" fmla="*/ 6300273 w 12137798"/>
              <a:gd name="connsiteY644" fmla="*/ 130981 h 613974"/>
              <a:gd name="connsiteX645" fmla="*/ 6300273 w 12137798"/>
              <a:gd name="connsiteY645" fmla="*/ 122795 h 613974"/>
              <a:gd name="connsiteX646" fmla="*/ 6308259 w 12137798"/>
              <a:gd name="connsiteY646" fmla="*/ 122795 h 613974"/>
              <a:gd name="connsiteX647" fmla="*/ 6308259 w 12137798"/>
              <a:gd name="connsiteY647" fmla="*/ 130981 h 613974"/>
              <a:gd name="connsiteX648" fmla="*/ 6324230 w 12137798"/>
              <a:gd name="connsiteY648" fmla="*/ 130981 h 613974"/>
              <a:gd name="connsiteX649" fmla="*/ 6324230 w 12137798"/>
              <a:gd name="connsiteY649" fmla="*/ 122795 h 613974"/>
              <a:gd name="connsiteX650" fmla="*/ 6332216 w 12137798"/>
              <a:gd name="connsiteY650" fmla="*/ 122795 h 613974"/>
              <a:gd name="connsiteX651" fmla="*/ 6332216 w 12137798"/>
              <a:gd name="connsiteY651" fmla="*/ 114609 h 613974"/>
              <a:gd name="connsiteX652" fmla="*/ 6388115 w 12137798"/>
              <a:gd name="connsiteY652" fmla="*/ 114609 h 613974"/>
              <a:gd name="connsiteX653" fmla="*/ 6396101 w 12137798"/>
              <a:gd name="connsiteY653" fmla="*/ 114609 h 613974"/>
              <a:gd name="connsiteX654" fmla="*/ 6404087 w 12137798"/>
              <a:gd name="connsiteY654" fmla="*/ 114609 h 613974"/>
              <a:gd name="connsiteX655" fmla="*/ 6404087 w 12137798"/>
              <a:gd name="connsiteY655" fmla="*/ 122795 h 613974"/>
              <a:gd name="connsiteX656" fmla="*/ 6436029 w 12137798"/>
              <a:gd name="connsiteY656" fmla="*/ 122795 h 613974"/>
              <a:gd name="connsiteX657" fmla="*/ 6436029 w 12137798"/>
              <a:gd name="connsiteY657" fmla="*/ 114609 h 613974"/>
              <a:gd name="connsiteX658" fmla="*/ 6459986 w 12137798"/>
              <a:gd name="connsiteY658" fmla="*/ 114609 h 613974"/>
              <a:gd name="connsiteX659" fmla="*/ 6459986 w 12137798"/>
              <a:gd name="connsiteY659" fmla="*/ 106422 h 613974"/>
              <a:gd name="connsiteX660" fmla="*/ 6467972 w 12137798"/>
              <a:gd name="connsiteY660" fmla="*/ 106422 h 613974"/>
              <a:gd name="connsiteX661" fmla="*/ 6483943 w 12137798"/>
              <a:gd name="connsiteY661" fmla="*/ 106422 h 613974"/>
              <a:gd name="connsiteX662" fmla="*/ 6483943 w 12137798"/>
              <a:gd name="connsiteY662" fmla="*/ 90050 h 613974"/>
              <a:gd name="connsiteX663" fmla="*/ 6483943 w 12137798"/>
              <a:gd name="connsiteY663" fmla="*/ 73677 h 613974"/>
              <a:gd name="connsiteX664" fmla="*/ 6491929 w 12137798"/>
              <a:gd name="connsiteY664" fmla="*/ 73677 h 613974"/>
              <a:gd name="connsiteX665" fmla="*/ 6491929 w 12137798"/>
              <a:gd name="connsiteY665" fmla="*/ 98236 h 613974"/>
              <a:gd name="connsiteX666" fmla="*/ 6499915 w 12137798"/>
              <a:gd name="connsiteY666" fmla="*/ 98236 h 613974"/>
              <a:gd name="connsiteX667" fmla="*/ 6499915 w 12137798"/>
              <a:gd name="connsiteY667" fmla="*/ 106422 h 613974"/>
              <a:gd name="connsiteX668" fmla="*/ 6515886 w 12137798"/>
              <a:gd name="connsiteY668" fmla="*/ 106422 h 613974"/>
              <a:gd name="connsiteX669" fmla="*/ 6515886 w 12137798"/>
              <a:gd name="connsiteY669" fmla="*/ 163727 h 613974"/>
              <a:gd name="connsiteX670" fmla="*/ 6531857 w 12137798"/>
              <a:gd name="connsiteY670" fmla="*/ 163727 h 613974"/>
              <a:gd name="connsiteX671" fmla="*/ 6531857 w 12137798"/>
              <a:gd name="connsiteY671" fmla="*/ 155540 h 613974"/>
              <a:gd name="connsiteX672" fmla="*/ 6539843 w 12137798"/>
              <a:gd name="connsiteY672" fmla="*/ 155540 h 613974"/>
              <a:gd name="connsiteX673" fmla="*/ 6539843 w 12137798"/>
              <a:gd name="connsiteY673" fmla="*/ 139168 h 613974"/>
              <a:gd name="connsiteX674" fmla="*/ 6587757 w 12137798"/>
              <a:gd name="connsiteY674" fmla="*/ 139168 h 613974"/>
              <a:gd name="connsiteX675" fmla="*/ 6587757 w 12137798"/>
              <a:gd name="connsiteY675" fmla="*/ 155540 h 613974"/>
              <a:gd name="connsiteX676" fmla="*/ 6595743 w 12137798"/>
              <a:gd name="connsiteY676" fmla="*/ 155540 h 613974"/>
              <a:gd name="connsiteX677" fmla="*/ 6595743 w 12137798"/>
              <a:gd name="connsiteY677" fmla="*/ 115088 h 613974"/>
              <a:gd name="connsiteX678" fmla="*/ 6595743 w 12137798"/>
              <a:gd name="connsiteY678" fmla="*/ 16373 h 613974"/>
              <a:gd name="connsiteX679" fmla="*/ 6619700 w 12137798"/>
              <a:gd name="connsiteY679" fmla="*/ 16373 h 613974"/>
              <a:gd name="connsiteX680" fmla="*/ 6619700 w 12137798"/>
              <a:gd name="connsiteY680" fmla="*/ 0 h 613974"/>
              <a:gd name="connsiteX681" fmla="*/ 6675600 w 12137798"/>
              <a:gd name="connsiteY681" fmla="*/ 0 h 613974"/>
              <a:gd name="connsiteX682" fmla="*/ 6675600 w 12137798"/>
              <a:gd name="connsiteY682" fmla="*/ 16373 h 613974"/>
              <a:gd name="connsiteX683" fmla="*/ 6691571 w 12137798"/>
              <a:gd name="connsiteY683" fmla="*/ 16373 h 613974"/>
              <a:gd name="connsiteX684" fmla="*/ 6691571 w 12137798"/>
              <a:gd name="connsiteY684" fmla="*/ 130981 h 613974"/>
              <a:gd name="connsiteX685" fmla="*/ 6699557 w 12137798"/>
              <a:gd name="connsiteY685" fmla="*/ 130981 h 613974"/>
              <a:gd name="connsiteX686" fmla="*/ 6699557 w 12137798"/>
              <a:gd name="connsiteY686" fmla="*/ 147354 h 613974"/>
              <a:gd name="connsiteX687" fmla="*/ 6707542 w 12137798"/>
              <a:gd name="connsiteY687" fmla="*/ 147354 h 613974"/>
              <a:gd name="connsiteX688" fmla="*/ 6707542 w 12137798"/>
              <a:gd name="connsiteY688" fmla="*/ 221031 h 613974"/>
              <a:gd name="connsiteX689" fmla="*/ 6723514 w 12137798"/>
              <a:gd name="connsiteY689" fmla="*/ 229217 h 613974"/>
              <a:gd name="connsiteX690" fmla="*/ 6723514 w 12137798"/>
              <a:gd name="connsiteY690" fmla="*/ 204658 h 613974"/>
              <a:gd name="connsiteX691" fmla="*/ 6715528 w 12137798"/>
              <a:gd name="connsiteY691" fmla="*/ 204658 h 613974"/>
              <a:gd name="connsiteX692" fmla="*/ 6715528 w 12137798"/>
              <a:gd name="connsiteY692" fmla="*/ 196472 h 613974"/>
              <a:gd name="connsiteX693" fmla="*/ 6731499 w 12137798"/>
              <a:gd name="connsiteY693" fmla="*/ 196472 h 613974"/>
              <a:gd name="connsiteX694" fmla="*/ 6731499 w 12137798"/>
              <a:gd name="connsiteY694" fmla="*/ 188286 h 613974"/>
              <a:gd name="connsiteX695" fmla="*/ 6771428 w 12137798"/>
              <a:gd name="connsiteY695" fmla="*/ 188286 h 613974"/>
              <a:gd name="connsiteX696" fmla="*/ 6771428 w 12137798"/>
              <a:gd name="connsiteY696" fmla="*/ 196472 h 613974"/>
              <a:gd name="connsiteX697" fmla="*/ 6779413 w 12137798"/>
              <a:gd name="connsiteY697" fmla="*/ 196472 h 613974"/>
              <a:gd name="connsiteX698" fmla="*/ 6811356 w 12137798"/>
              <a:gd name="connsiteY698" fmla="*/ 196472 h 613974"/>
              <a:gd name="connsiteX699" fmla="*/ 6827327 w 12137798"/>
              <a:gd name="connsiteY699" fmla="*/ 204658 h 613974"/>
              <a:gd name="connsiteX700" fmla="*/ 6827327 w 12137798"/>
              <a:gd name="connsiteY700" fmla="*/ 130981 h 613974"/>
              <a:gd name="connsiteX701" fmla="*/ 6843299 w 12137798"/>
              <a:gd name="connsiteY701" fmla="*/ 130981 h 613974"/>
              <a:gd name="connsiteX702" fmla="*/ 6843299 w 12137798"/>
              <a:gd name="connsiteY702" fmla="*/ 122795 h 613974"/>
              <a:gd name="connsiteX703" fmla="*/ 6851284 w 12137798"/>
              <a:gd name="connsiteY703" fmla="*/ 122795 h 613974"/>
              <a:gd name="connsiteX704" fmla="*/ 6859270 w 12137798"/>
              <a:gd name="connsiteY704" fmla="*/ 122795 h 613974"/>
              <a:gd name="connsiteX705" fmla="*/ 6867256 w 12137798"/>
              <a:gd name="connsiteY705" fmla="*/ 122795 h 613974"/>
              <a:gd name="connsiteX706" fmla="*/ 6867256 w 12137798"/>
              <a:gd name="connsiteY706" fmla="*/ 130981 h 613974"/>
              <a:gd name="connsiteX707" fmla="*/ 6907184 w 12137798"/>
              <a:gd name="connsiteY707" fmla="*/ 130981 h 613974"/>
              <a:gd name="connsiteX708" fmla="*/ 6907184 w 12137798"/>
              <a:gd name="connsiteY708" fmla="*/ 229217 h 613974"/>
              <a:gd name="connsiteX709" fmla="*/ 6947112 w 12137798"/>
              <a:gd name="connsiteY709" fmla="*/ 229217 h 613974"/>
              <a:gd name="connsiteX710" fmla="*/ 6955098 w 12137798"/>
              <a:gd name="connsiteY710" fmla="*/ 229217 h 613974"/>
              <a:gd name="connsiteX711" fmla="*/ 6971069 w 12137798"/>
              <a:gd name="connsiteY711" fmla="*/ 81863 h 613974"/>
              <a:gd name="connsiteX712" fmla="*/ 6987041 w 12137798"/>
              <a:gd name="connsiteY712" fmla="*/ 8187 h 613974"/>
              <a:gd name="connsiteX713" fmla="*/ 6995026 w 12137798"/>
              <a:gd name="connsiteY713" fmla="*/ 81863 h 613974"/>
              <a:gd name="connsiteX714" fmla="*/ 7003012 w 12137798"/>
              <a:gd name="connsiteY714" fmla="*/ 163727 h 613974"/>
              <a:gd name="connsiteX715" fmla="*/ 7010998 w 12137798"/>
              <a:gd name="connsiteY715" fmla="*/ 163727 h 613974"/>
              <a:gd name="connsiteX716" fmla="*/ 7010998 w 12137798"/>
              <a:gd name="connsiteY716" fmla="*/ 171913 h 613974"/>
              <a:gd name="connsiteX717" fmla="*/ 7026969 w 12137798"/>
              <a:gd name="connsiteY717" fmla="*/ 171913 h 613974"/>
              <a:gd name="connsiteX718" fmla="*/ 7026969 w 12137798"/>
              <a:gd name="connsiteY718" fmla="*/ 196472 h 613974"/>
              <a:gd name="connsiteX719" fmla="*/ 7034955 w 12137798"/>
              <a:gd name="connsiteY719" fmla="*/ 196472 h 613974"/>
              <a:gd name="connsiteX720" fmla="*/ 7034955 w 12137798"/>
              <a:gd name="connsiteY720" fmla="*/ 204658 h 613974"/>
              <a:gd name="connsiteX721" fmla="*/ 7042940 w 12137798"/>
              <a:gd name="connsiteY721" fmla="*/ 204658 h 613974"/>
              <a:gd name="connsiteX722" fmla="*/ 7042940 w 12137798"/>
              <a:gd name="connsiteY722" fmla="*/ 196472 h 613974"/>
              <a:gd name="connsiteX723" fmla="*/ 7050926 w 12137798"/>
              <a:gd name="connsiteY723" fmla="*/ 196472 h 613974"/>
              <a:gd name="connsiteX724" fmla="*/ 7050926 w 12137798"/>
              <a:gd name="connsiteY724" fmla="*/ 204658 h 613974"/>
              <a:gd name="connsiteX725" fmla="*/ 7090854 w 12137798"/>
              <a:gd name="connsiteY725" fmla="*/ 204658 h 613974"/>
              <a:gd name="connsiteX726" fmla="*/ 7090854 w 12137798"/>
              <a:gd name="connsiteY726" fmla="*/ 155540 h 613974"/>
              <a:gd name="connsiteX727" fmla="*/ 7098840 w 12137798"/>
              <a:gd name="connsiteY727" fmla="*/ 147354 h 613974"/>
              <a:gd name="connsiteX728" fmla="*/ 7106826 w 12137798"/>
              <a:gd name="connsiteY728" fmla="*/ 147354 h 613974"/>
              <a:gd name="connsiteX729" fmla="*/ 7106826 w 12137798"/>
              <a:gd name="connsiteY729" fmla="*/ 139168 h 613974"/>
              <a:gd name="connsiteX730" fmla="*/ 7114811 w 12137798"/>
              <a:gd name="connsiteY730" fmla="*/ 139168 h 613974"/>
              <a:gd name="connsiteX731" fmla="*/ 7122797 w 12137798"/>
              <a:gd name="connsiteY731" fmla="*/ 139168 h 613974"/>
              <a:gd name="connsiteX732" fmla="*/ 7122797 w 12137798"/>
              <a:gd name="connsiteY732" fmla="*/ 122795 h 613974"/>
              <a:gd name="connsiteX733" fmla="*/ 7122797 w 12137798"/>
              <a:gd name="connsiteY733" fmla="*/ 114609 h 613974"/>
              <a:gd name="connsiteX734" fmla="*/ 7138768 w 12137798"/>
              <a:gd name="connsiteY734" fmla="*/ 106422 h 613974"/>
              <a:gd name="connsiteX735" fmla="*/ 7138768 w 12137798"/>
              <a:gd name="connsiteY735" fmla="*/ 98236 h 613974"/>
              <a:gd name="connsiteX736" fmla="*/ 7138768 w 12137798"/>
              <a:gd name="connsiteY736" fmla="*/ 81863 h 613974"/>
              <a:gd name="connsiteX737" fmla="*/ 7130783 w 12137798"/>
              <a:gd name="connsiteY737" fmla="*/ 81863 h 613974"/>
              <a:gd name="connsiteX738" fmla="*/ 7146754 w 12137798"/>
              <a:gd name="connsiteY738" fmla="*/ 65491 h 613974"/>
              <a:gd name="connsiteX739" fmla="*/ 7146754 w 12137798"/>
              <a:gd name="connsiteY739" fmla="*/ 98236 h 613974"/>
              <a:gd name="connsiteX740" fmla="*/ 7146754 w 12137798"/>
              <a:gd name="connsiteY740" fmla="*/ 106422 h 613974"/>
              <a:gd name="connsiteX741" fmla="*/ 7154740 w 12137798"/>
              <a:gd name="connsiteY741" fmla="*/ 114609 h 613974"/>
              <a:gd name="connsiteX742" fmla="*/ 7162725 w 12137798"/>
              <a:gd name="connsiteY742" fmla="*/ 114609 h 613974"/>
              <a:gd name="connsiteX743" fmla="*/ 7162725 w 12137798"/>
              <a:gd name="connsiteY743" fmla="*/ 147354 h 613974"/>
              <a:gd name="connsiteX744" fmla="*/ 7170711 w 12137798"/>
              <a:gd name="connsiteY744" fmla="*/ 147354 h 613974"/>
              <a:gd name="connsiteX745" fmla="*/ 7170711 w 12137798"/>
              <a:gd name="connsiteY745" fmla="*/ 155540 h 613974"/>
              <a:gd name="connsiteX746" fmla="*/ 7170711 w 12137798"/>
              <a:gd name="connsiteY746" fmla="*/ 180099 h 613974"/>
              <a:gd name="connsiteX747" fmla="*/ 7178697 w 12137798"/>
              <a:gd name="connsiteY747" fmla="*/ 180099 h 613974"/>
              <a:gd name="connsiteX748" fmla="*/ 7178697 w 12137798"/>
              <a:gd name="connsiteY748" fmla="*/ 171913 h 613974"/>
              <a:gd name="connsiteX749" fmla="*/ 7186682 w 12137798"/>
              <a:gd name="connsiteY749" fmla="*/ 171913 h 613974"/>
              <a:gd name="connsiteX750" fmla="*/ 7194668 w 12137798"/>
              <a:gd name="connsiteY750" fmla="*/ 171913 h 613974"/>
              <a:gd name="connsiteX751" fmla="*/ 7202654 w 12137798"/>
              <a:gd name="connsiteY751" fmla="*/ 171913 h 613974"/>
              <a:gd name="connsiteX752" fmla="*/ 7210639 w 12137798"/>
              <a:gd name="connsiteY752" fmla="*/ 171913 h 613974"/>
              <a:gd name="connsiteX753" fmla="*/ 7226611 w 12137798"/>
              <a:gd name="connsiteY753" fmla="*/ 171913 h 613974"/>
              <a:gd name="connsiteX754" fmla="*/ 7226611 w 12137798"/>
              <a:gd name="connsiteY754" fmla="*/ 114609 h 613974"/>
              <a:gd name="connsiteX755" fmla="*/ 7242582 w 12137798"/>
              <a:gd name="connsiteY755" fmla="*/ 114609 h 613974"/>
              <a:gd name="connsiteX756" fmla="*/ 7242582 w 12137798"/>
              <a:gd name="connsiteY756" fmla="*/ 106422 h 613974"/>
              <a:gd name="connsiteX757" fmla="*/ 7250568 w 12137798"/>
              <a:gd name="connsiteY757" fmla="*/ 81863 h 613974"/>
              <a:gd name="connsiteX758" fmla="*/ 7250568 w 12137798"/>
              <a:gd name="connsiteY758" fmla="*/ 98236 h 613974"/>
              <a:gd name="connsiteX759" fmla="*/ 7258553 w 12137798"/>
              <a:gd name="connsiteY759" fmla="*/ 114609 h 613974"/>
              <a:gd name="connsiteX760" fmla="*/ 7258553 w 12137798"/>
              <a:gd name="connsiteY760" fmla="*/ 106422 h 613974"/>
              <a:gd name="connsiteX761" fmla="*/ 7298482 w 12137798"/>
              <a:gd name="connsiteY761" fmla="*/ 106422 h 613974"/>
              <a:gd name="connsiteX762" fmla="*/ 7298482 w 12137798"/>
              <a:gd name="connsiteY762" fmla="*/ 147354 h 613974"/>
              <a:gd name="connsiteX763" fmla="*/ 7330425 w 12137798"/>
              <a:gd name="connsiteY763" fmla="*/ 147354 h 613974"/>
              <a:gd name="connsiteX764" fmla="*/ 7330425 w 12137798"/>
              <a:gd name="connsiteY764" fmla="*/ 155540 h 613974"/>
              <a:gd name="connsiteX765" fmla="*/ 7346396 w 12137798"/>
              <a:gd name="connsiteY765" fmla="*/ 147354 h 613974"/>
              <a:gd name="connsiteX766" fmla="*/ 7354382 w 12137798"/>
              <a:gd name="connsiteY766" fmla="*/ 155540 h 613974"/>
              <a:gd name="connsiteX767" fmla="*/ 7354382 w 12137798"/>
              <a:gd name="connsiteY767" fmla="*/ 188286 h 613974"/>
              <a:gd name="connsiteX768" fmla="*/ 7386324 w 12137798"/>
              <a:gd name="connsiteY768" fmla="*/ 163727 h 613974"/>
              <a:gd name="connsiteX769" fmla="*/ 7386324 w 12137798"/>
              <a:gd name="connsiteY769" fmla="*/ 147354 h 613974"/>
              <a:gd name="connsiteX770" fmla="*/ 7410281 w 12137798"/>
              <a:gd name="connsiteY770" fmla="*/ 147354 h 613974"/>
              <a:gd name="connsiteX771" fmla="*/ 7410281 w 12137798"/>
              <a:gd name="connsiteY771" fmla="*/ 122795 h 613974"/>
              <a:gd name="connsiteX772" fmla="*/ 7410281 w 12137798"/>
              <a:gd name="connsiteY772" fmla="*/ 114609 h 613974"/>
              <a:gd name="connsiteX773" fmla="*/ 7466181 w 12137798"/>
              <a:gd name="connsiteY773" fmla="*/ 114609 h 613974"/>
              <a:gd name="connsiteX774" fmla="*/ 7474167 w 12137798"/>
              <a:gd name="connsiteY774" fmla="*/ 130981 h 613974"/>
              <a:gd name="connsiteX775" fmla="*/ 7490138 w 12137798"/>
              <a:gd name="connsiteY775" fmla="*/ 130981 h 613974"/>
              <a:gd name="connsiteX776" fmla="*/ 7490138 w 12137798"/>
              <a:gd name="connsiteY776" fmla="*/ 122795 h 613974"/>
              <a:gd name="connsiteX777" fmla="*/ 7562009 w 12137798"/>
              <a:gd name="connsiteY777" fmla="*/ 122795 h 613974"/>
              <a:gd name="connsiteX778" fmla="*/ 7562009 w 12137798"/>
              <a:gd name="connsiteY778" fmla="*/ 196472 h 613974"/>
              <a:gd name="connsiteX779" fmla="*/ 7569995 w 12137798"/>
              <a:gd name="connsiteY779" fmla="*/ 196472 h 613974"/>
              <a:gd name="connsiteX780" fmla="*/ 7569995 w 12137798"/>
              <a:gd name="connsiteY780" fmla="*/ 188286 h 613974"/>
              <a:gd name="connsiteX781" fmla="*/ 7577980 w 12137798"/>
              <a:gd name="connsiteY781" fmla="*/ 188286 h 613974"/>
              <a:gd name="connsiteX782" fmla="*/ 7593952 w 12137798"/>
              <a:gd name="connsiteY782" fmla="*/ 188286 h 613974"/>
              <a:gd name="connsiteX783" fmla="*/ 7593952 w 12137798"/>
              <a:gd name="connsiteY783" fmla="*/ 122795 h 613974"/>
              <a:gd name="connsiteX784" fmla="*/ 7593952 w 12137798"/>
              <a:gd name="connsiteY784" fmla="*/ 114609 h 613974"/>
              <a:gd name="connsiteX785" fmla="*/ 7601937 w 12137798"/>
              <a:gd name="connsiteY785" fmla="*/ 114609 h 613974"/>
              <a:gd name="connsiteX786" fmla="*/ 7601937 w 12137798"/>
              <a:gd name="connsiteY786" fmla="*/ 65491 h 613974"/>
              <a:gd name="connsiteX787" fmla="*/ 7609923 w 12137798"/>
              <a:gd name="connsiteY787" fmla="*/ 65491 h 613974"/>
              <a:gd name="connsiteX788" fmla="*/ 7609923 w 12137798"/>
              <a:gd name="connsiteY788" fmla="*/ 57304 h 613974"/>
              <a:gd name="connsiteX789" fmla="*/ 7617909 w 12137798"/>
              <a:gd name="connsiteY789" fmla="*/ 57304 h 613974"/>
              <a:gd name="connsiteX790" fmla="*/ 7617909 w 12137798"/>
              <a:gd name="connsiteY790" fmla="*/ 49118 h 613974"/>
              <a:gd name="connsiteX791" fmla="*/ 7633880 w 12137798"/>
              <a:gd name="connsiteY791" fmla="*/ 49118 h 613974"/>
              <a:gd name="connsiteX792" fmla="*/ 7633880 w 12137798"/>
              <a:gd name="connsiteY792" fmla="*/ 57304 h 613974"/>
              <a:gd name="connsiteX793" fmla="*/ 7641866 w 12137798"/>
              <a:gd name="connsiteY793" fmla="*/ 57304 h 613974"/>
              <a:gd name="connsiteX794" fmla="*/ 7673808 w 12137798"/>
              <a:gd name="connsiteY794" fmla="*/ 57304 h 613974"/>
              <a:gd name="connsiteX795" fmla="*/ 7673808 w 12137798"/>
              <a:gd name="connsiteY795" fmla="*/ 49118 h 613974"/>
              <a:gd name="connsiteX796" fmla="*/ 7689780 w 12137798"/>
              <a:gd name="connsiteY796" fmla="*/ 49118 h 613974"/>
              <a:gd name="connsiteX797" fmla="*/ 7689780 w 12137798"/>
              <a:gd name="connsiteY797" fmla="*/ 57304 h 613974"/>
              <a:gd name="connsiteX798" fmla="*/ 7697765 w 12137798"/>
              <a:gd name="connsiteY798" fmla="*/ 57304 h 613974"/>
              <a:gd name="connsiteX799" fmla="*/ 7697765 w 12137798"/>
              <a:gd name="connsiteY799" fmla="*/ 65491 h 613974"/>
              <a:gd name="connsiteX800" fmla="*/ 7705751 w 12137798"/>
              <a:gd name="connsiteY800" fmla="*/ 65491 h 613974"/>
              <a:gd name="connsiteX801" fmla="*/ 7697765 w 12137798"/>
              <a:gd name="connsiteY801" fmla="*/ 73677 h 613974"/>
              <a:gd name="connsiteX802" fmla="*/ 7705751 w 12137798"/>
              <a:gd name="connsiteY802" fmla="*/ 81863 h 613974"/>
              <a:gd name="connsiteX803" fmla="*/ 7705751 w 12137798"/>
              <a:gd name="connsiteY803" fmla="*/ 106422 h 613974"/>
              <a:gd name="connsiteX804" fmla="*/ 7713737 w 12137798"/>
              <a:gd name="connsiteY804" fmla="*/ 106422 h 613974"/>
              <a:gd name="connsiteX805" fmla="*/ 7713737 w 12137798"/>
              <a:gd name="connsiteY805" fmla="*/ 130981 h 613974"/>
              <a:gd name="connsiteX806" fmla="*/ 7721722 w 12137798"/>
              <a:gd name="connsiteY806" fmla="*/ 130981 h 613974"/>
              <a:gd name="connsiteX807" fmla="*/ 7745679 w 12137798"/>
              <a:gd name="connsiteY807" fmla="*/ 130981 h 613974"/>
              <a:gd name="connsiteX808" fmla="*/ 7745679 w 12137798"/>
              <a:gd name="connsiteY808" fmla="*/ 98236 h 613974"/>
              <a:gd name="connsiteX809" fmla="*/ 7793593 w 12137798"/>
              <a:gd name="connsiteY809" fmla="*/ 98236 h 613974"/>
              <a:gd name="connsiteX810" fmla="*/ 7801579 w 12137798"/>
              <a:gd name="connsiteY810" fmla="*/ 90050 h 613974"/>
              <a:gd name="connsiteX811" fmla="*/ 7809565 w 12137798"/>
              <a:gd name="connsiteY811" fmla="*/ 98236 h 613974"/>
              <a:gd name="connsiteX812" fmla="*/ 7817550 w 12137798"/>
              <a:gd name="connsiteY812" fmla="*/ 98236 h 613974"/>
              <a:gd name="connsiteX813" fmla="*/ 7817550 w 12137798"/>
              <a:gd name="connsiteY813" fmla="*/ 106422 h 613974"/>
              <a:gd name="connsiteX814" fmla="*/ 7881436 w 12137798"/>
              <a:gd name="connsiteY814" fmla="*/ 106422 h 613974"/>
              <a:gd name="connsiteX815" fmla="*/ 7881436 w 12137798"/>
              <a:gd name="connsiteY815" fmla="*/ 130981 h 613974"/>
              <a:gd name="connsiteX816" fmla="*/ 7897407 w 12137798"/>
              <a:gd name="connsiteY816" fmla="*/ 130981 h 613974"/>
              <a:gd name="connsiteX817" fmla="*/ 7913378 w 12137798"/>
              <a:gd name="connsiteY817" fmla="*/ 130981 h 613974"/>
              <a:gd name="connsiteX818" fmla="*/ 7913378 w 12137798"/>
              <a:gd name="connsiteY818" fmla="*/ 122795 h 613974"/>
              <a:gd name="connsiteX819" fmla="*/ 7921364 w 12137798"/>
              <a:gd name="connsiteY819" fmla="*/ 122795 h 613974"/>
              <a:gd name="connsiteX820" fmla="*/ 7921364 w 12137798"/>
              <a:gd name="connsiteY820" fmla="*/ 130981 h 613974"/>
              <a:gd name="connsiteX821" fmla="*/ 7937335 w 12137798"/>
              <a:gd name="connsiteY821" fmla="*/ 130981 h 613974"/>
              <a:gd name="connsiteX822" fmla="*/ 7937335 w 12137798"/>
              <a:gd name="connsiteY822" fmla="*/ 122795 h 613974"/>
              <a:gd name="connsiteX823" fmla="*/ 7945321 w 12137798"/>
              <a:gd name="connsiteY823" fmla="*/ 122795 h 613974"/>
              <a:gd name="connsiteX824" fmla="*/ 7945321 w 12137798"/>
              <a:gd name="connsiteY824" fmla="*/ 114609 h 613974"/>
              <a:gd name="connsiteX825" fmla="*/ 8001221 w 12137798"/>
              <a:gd name="connsiteY825" fmla="*/ 114609 h 613974"/>
              <a:gd name="connsiteX826" fmla="*/ 8009207 w 12137798"/>
              <a:gd name="connsiteY826" fmla="*/ 114609 h 613974"/>
              <a:gd name="connsiteX827" fmla="*/ 8017192 w 12137798"/>
              <a:gd name="connsiteY827" fmla="*/ 114609 h 613974"/>
              <a:gd name="connsiteX828" fmla="*/ 8017192 w 12137798"/>
              <a:gd name="connsiteY828" fmla="*/ 122795 h 613974"/>
              <a:gd name="connsiteX829" fmla="*/ 8049135 w 12137798"/>
              <a:gd name="connsiteY829" fmla="*/ 122795 h 613974"/>
              <a:gd name="connsiteX830" fmla="*/ 8049135 w 12137798"/>
              <a:gd name="connsiteY830" fmla="*/ 114609 h 613974"/>
              <a:gd name="connsiteX831" fmla="*/ 8073092 w 12137798"/>
              <a:gd name="connsiteY831" fmla="*/ 114609 h 613974"/>
              <a:gd name="connsiteX832" fmla="*/ 8073092 w 12137798"/>
              <a:gd name="connsiteY832" fmla="*/ 106422 h 613974"/>
              <a:gd name="connsiteX833" fmla="*/ 8081078 w 12137798"/>
              <a:gd name="connsiteY833" fmla="*/ 106422 h 613974"/>
              <a:gd name="connsiteX834" fmla="*/ 8097049 w 12137798"/>
              <a:gd name="connsiteY834" fmla="*/ 106422 h 613974"/>
              <a:gd name="connsiteX835" fmla="*/ 8097049 w 12137798"/>
              <a:gd name="connsiteY835" fmla="*/ 90050 h 613974"/>
              <a:gd name="connsiteX836" fmla="*/ 8097049 w 12137798"/>
              <a:gd name="connsiteY836" fmla="*/ 73677 h 613974"/>
              <a:gd name="connsiteX837" fmla="*/ 8105034 w 12137798"/>
              <a:gd name="connsiteY837" fmla="*/ 73677 h 613974"/>
              <a:gd name="connsiteX838" fmla="*/ 8105034 w 12137798"/>
              <a:gd name="connsiteY838" fmla="*/ 98236 h 613974"/>
              <a:gd name="connsiteX839" fmla="*/ 8113020 w 12137798"/>
              <a:gd name="connsiteY839" fmla="*/ 98236 h 613974"/>
              <a:gd name="connsiteX840" fmla="*/ 8113020 w 12137798"/>
              <a:gd name="connsiteY840" fmla="*/ 106422 h 613974"/>
              <a:gd name="connsiteX841" fmla="*/ 8128991 w 12137798"/>
              <a:gd name="connsiteY841" fmla="*/ 106422 h 613974"/>
              <a:gd name="connsiteX842" fmla="*/ 8128991 w 12137798"/>
              <a:gd name="connsiteY842" fmla="*/ 163727 h 613974"/>
              <a:gd name="connsiteX843" fmla="*/ 8144963 w 12137798"/>
              <a:gd name="connsiteY843" fmla="*/ 163727 h 613974"/>
              <a:gd name="connsiteX844" fmla="*/ 8144963 w 12137798"/>
              <a:gd name="connsiteY844" fmla="*/ 155540 h 613974"/>
              <a:gd name="connsiteX845" fmla="*/ 8152949 w 12137798"/>
              <a:gd name="connsiteY845" fmla="*/ 155540 h 613974"/>
              <a:gd name="connsiteX846" fmla="*/ 8152949 w 12137798"/>
              <a:gd name="connsiteY846" fmla="*/ 139168 h 613974"/>
              <a:gd name="connsiteX847" fmla="*/ 8200863 w 12137798"/>
              <a:gd name="connsiteY847" fmla="*/ 139168 h 613974"/>
              <a:gd name="connsiteX848" fmla="*/ 8200863 w 12137798"/>
              <a:gd name="connsiteY848" fmla="*/ 155540 h 613974"/>
              <a:gd name="connsiteX849" fmla="*/ 8208848 w 12137798"/>
              <a:gd name="connsiteY849" fmla="*/ 155540 h 613974"/>
              <a:gd name="connsiteX850" fmla="*/ 8208848 w 12137798"/>
              <a:gd name="connsiteY850" fmla="*/ 115088 h 613974"/>
              <a:gd name="connsiteX851" fmla="*/ 8208848 w 12137798"/>
              <a:gd name="connsiteY851" fmla="*/ 16373 h 613974"/>
              <a:gd name="connsiteX852" fmla="*/ 8232805 w 12137798"/>
              <a:gd name="connsiteY852" fmla="*/ 16373 h 613974"/>
              <a:gd name="connsiteX853" fmla="*/ 8232805 w 12137798"/>
              <a:gd name="connsiteY853" fmla="*/ 0 h 613974"/>
              <a:gd name="connsiteX854" fmla="*/ 8288705 w 12137798"/>
              <a:gd name="connsiteY854" fmla="*/ 0 h 613974"/>
              <a:gd name="connsiteX855" fmla="*/ 8288705 w 12137798"/>
              <a:gd name="connsiteY855" fmla="*/ 16373 h 613974"/>
              <a:gd name="connsiteX856" fmla="*/ 8304676 w 12137798"/>
              <a:gd name="connsiteY856" fmla="*/ 16373 h 613974"/>
              <a:gd name="connsiteX857" fmla="*/ 8304676 w 12137798"/>
              <a:gd name="connsiteY857" fmla="*/ 130981 h 613974"/>
              <a:gd name="connsiteX858" fmla="*/ 8312662 w 12137798"/>
              <a:gd name="connsiteY858" fmla="*/ 130981 h 613974"/>
              <a:gd name="connsiteX859" fmla="*/ 8312662 w 12137798"/>
              <a:gd name="connsiteY859" fmla="*/ 147354 h 613974"/>
              <a:gd name="connsiteX860" fmla="*/ 8320648 w 12137798"/>
              <a:gd name="connsiteY860" fmla="*/ 147354 h 613974"/>
              <a:gd name="connsiteX861" fmla="*/ 8320648 w 12137798"/>
              <a:gd name="connsiteY861" fmla="*/ 221031 h 613974"/>
              <a:gd name="connsiteX862" fmla="*/ 8336619 w 12137798"/>
              <a:gd name="connsiteY862" fmla="*/ 229217 h 613974"/>
              <a:gd name="connsiteX863" fmla="*/ 8336619 w 12137798"/>
              <a:gd name="connsiteY863" fmla="*/ 204658 h 613974"/>
              <a:gd name="connsiteX864" fmla="*/ 8328633 w 12137798"/>
              <a:gd name="connsiteY864" fmla="*/ 204658 h 613974"/>
              <a:gd name="connsiteX865" fmla="*/ 8328633 w 12137798"/>
              <a:gd name="connsiteY865" fmla="*/ 196472 h 613974"/>
              <a:gd name="connsiteX866" fmla="*/ 8352590 w 12137798"/>
              <a:gd name="connsiteY866" fmla="*/ 196472 h 613974"/>
              <a:gd name="connsiteX867" fmla="*/ 8352590 w 12137798"/>
              <a:gd name="connsiteY867" fmla="*/ 188286 h 613974"/>
              <a:gd name="connsiteX868" fmla="*/ 8384533 w 12137798"/>
              <a:gd name="connsiteY868" fmla="*/ 188286 h 613974"/>
              <a:gd name="connsiteX869" fmla="*/ 8384533 w 12137798"/>
              <a:gd name="connsiteY869" fmla="*/ 196472 h 613974"/>
              <a:gd name="connsiteX870" fmla="*/ 8392518 w 12137798"/>
              <a:gd name="connsiteY870" fmla="*/ 196472 h 613974"/>
              <a:gd name="connsiteX871" fmla="*/ 8424461 w 12137798"/>
              <a:gd name="connsiteY871" fmla="*/ 196472 h 613974"/>
              <a:gd name="connsiteX872" fmla="*/ 8440432 w 12137798"/>
              <a:gd name="connsiteY872" fmla="*/ 204658 h 613974"/>
              <a:gd name="connsiteX873" fmla="*/ 8440432 w 12137798"/>
              <a:gd name="connsiteY873" fmla="*/ 130981 h 613974"/>
              <a:gd name="connsiteX874" fmla="*/ 8456404 w 12137798"/>
              <a:gd name="connsiteY874" fmla="*/ 130981 h 613974"/>
              <a:gd name="connsiteX875" fmla="*/ 8456404 w 12137798"/>
              <a:gd name="connsiteY875" fmla="*/ 122795 h 613974"/>
              <a:gd name="connsiteX876" fmla="*/ 8464390 w 12137798"/>
              <a:gd name="connsiteY876" fmla="*/ 122795 h 613974"/>
              <a:gd name="connsiteX877" fmla="*/ 8472375 w 12137798"/>
              <a:gd name="connsiteY877" fmla="*/ 122795 h 613974"/>
              <a:gd name="connsiteX878" fmla="*/ 8480361 w 12137798"/>
              <a:gd name="connsiteY878" fmla="*/ 122795 h 613974"/>
              <a:gd name="connsiteX879" fmla="*/ 8480361 w 12137798"/>
              <a:gd name="connsiteY879" fmla="*/ 130981 h 613974"/>
              <a:gd name="connsiteX880" fmla="*/ 8520289 w 12137798"/>
              <a:gd name="connsiteY880" fmla="*/ 130981 h 613974"/>
              <a:gd name="connsiteX881" fmla="*/ 8520289 w 12137798"/>
              <a:gd name="connsiteY881" fmla="*/ 229217 h 613974"/>
              <a:gd name="connsiteX882" fmla="*/ 8560218 w 12137798"/>
              <a:gd name="connsiteY882" fmla="*/ 229217 h 613974"/>
              <a:gd name="connsiteX883" fmla="*/ 8568203 w 12137798"/>
              <a:gd name="connsiteY883" fmla="*/ 229217 h 613974"/>
              <a:gd name="connsiteX884" fmla="*/ 8584174 w 12137798"/>
              <a:gd name="connsiteY884" fmla="*/ 81863 h 613974"/>
              <a:gd name="connsiteX885" fmla="*/ 8600146 w 12137798"/>
              <a:gd name="connsiteY885" fmla="*/ 8187 h 613974"/>
              <a:gd name="connsiteX886" fmla="*/ 8608132 w 12137798"/>
              <a:gd name="connsiteY886" fmla="*/ 81863 h 613974"/>
              <a:gd name="connsiteX887" fmla="*/ 8616117 w 12137798"/>
              <a:gd name="connsiteY887" fmla="*/ 163727 h 613974"/>
              <a:gd name="connsiteX888" fmla="*/ 8624103 w 12137798"/>
              <a:gd name="connsiteY888" fmla="*/ 163727 h 613974"/>
              <a:gd name="connsiteX889" fmla="*/ 8624103 w 12137798"/>
              <a:gd name="connsiteY889" fmla="*/ 171913 h 613974"/>
              <a:gd name="connsiteX890" fmla="*/ 8640074 w 12137798"/>
              <a:gd name="connsiteY890" fmla="*/ 171913 h 613974"/>
              <a:gd name="connsiteX891" fmla="*/ 8640074 w 12137798"/>
              <a:gd name="connsiteY891" fmla="*/ 196472 h 613974"/>
              <a:gd name="connsiteX892" fmla="*/ 8648060 w 12137798"/>
              <a:gd name="connsiteY892" fmla="*/ 196472 h 613974"/>
              <a:gd name="connsiteX893" fmla="*/ 8648060 w 12137798"/>
              <a:gd name="connsiteY893" fmla="*/ 204658 h 613974"/>
              <a:gd name="connsiteX894" fmla="*/ 8656046 w 12137798"/>
              <a:gd name="connsiteY894" fmla="*/ 204658 h 613974"/>
              <a:gd name="connsiteX895" fmla="*/ 8656046 w 12137798"/>
              <a:gd name="connsiteY895" fmla="*/ 196472 h 613974"/>
              <a:gd name="connsiteX896" fmla="*/ 8672017 w 12137798"/>
              <a:gd name="connsiteY896" fmla="*/ 196472 h 613974"/>
              <a:gd name="connsiteX897" fmla="*/ 8672017 w 12137798"/>
              <a:gd name="connsiteY897" fmla="*/ 204658 h 613974"/>
              <a:gd name="connsiteX898" fmla="*/ 8703960 w 12137798"/>
              <a:gd name="connsiteY898" fmla="*/ 204658 h 613974"/>
              <a:gd name="connsiteX899" fmla="*/ 8703960 w 12137798"/>
              <a:gd name="connsiteY899" fmla="*/ 155540 h 613974"/>
              <a:gd name="connsiteX900" fmla="*/ 8711945 w 12137798"/>
              <a:gd name="connsiteY900" fmla="*/ 147354 h 613974"/>
              <a:gd name="connsiteX901" fmla="*/ 8719931 w 12137798"/>
              <a:gd name="connsiteY901" fmla="*/ 147354 h 613974"/>
              <a:gd name="connsiteX902" fmla="*/ 8719931 w 12137798"/>
              <a:gd name="connsiteY902" fmla="*/ 139168 h 613974"/>
              <a:gd name="connsiteX903" fmla="*/ 8727917 w 12137798"/>
              <a:gd name="connsiteY903" fmla="*/ 139168 h 613974"/>
              <a:gd name="connsiteX904" fmla="*/ 8735902 w 12137798"/>
              <a:gd name="connsiteY904" fmla="*/ 139168 h 613974"/>
              <a:gd name="connsiteX905" fmla="*/ 8735902 w 12137798"/>
              <a:gd name="connsiteY905" fmla="*/ 122795 h 613974"/>
              <a:gd name="connsiteX906" fmla="*/ 8735902 w 12137798"/>
              <a:gd name="connsiteY906" fmla="*/ 114609 h 613974"/>
              <a:gd name="connsiteX907" fmla="*/ 8751874 w 12137798"/>
              <a:gd name="connsiteY907" fmla="*/ 106422 h 613974"/>
              <a:gd name="connsiteX908" fmla="*/ 8751874 w 12137798"/>
              <a:gd name="connsiteY908" fmla="*/ 98236 h 613974"/>
              <a:gd name="connsiteX909" fmla="*/ 8751874 w 12137798"/>
              <a:gd name="connsiteY909" fmla="*/ 81863 h 613974"/>
              <a:gd name="connsiteX910" fmla="*/ 8743888 w 12137798"/>
              <a:gd name="connsiteY910" fmla="*/ 81863 h 613974"/>
              <a:gd name="connsiteX911" fmla="*/ 8759859 w 12137798"/>
              <a:gd name="connsiteY911" fmla="*/ 65491 h 613974"/>
              <a:gd name="connsiteX912" fmla="*/ 8759859 w 12137798"/>
              <a:gd name="connsiteY912" fmla="*/ 98236 h 613974"/>
              <a:gd name="connsiteX913" fmla="*/ 8759859 w 12137798"/>
              <a:gd name="connsiteY913" fmla="*/ 106422 h 613974"/>
              <a:gd name="connsiteX914" fmla="*/ 8767845 w 12137798"/>
              <a:gd name="connsiteY914" fmla="*/ 114609 h 613974"/>
              <a:gd name="connsiteX915" fmla="*/ 8775831 w 12137798"/>
              <a:gd name="connsiteY915" fmla="*/ 114609 h 613974"/>
              <a:gd name="connsiteX916" fmla="*/ 8775831 w 12137798"/>
              <a:gd name="connsiteY916" fmla="*/ 147354 h 613974"/>
              <a:gd name="connsiteX917" fmla="*/ 8783816 w 12137798"/>
              <a:gd name="connsiteY917" fmla="*/ 147354 h 613974"/>
              <a:gd name="connsiteX918" fmla="*/ 8783816 w 12137798"/>
              <a:gd name="connsiteY918" fmla="*/ 155540 h 613974"/>
              <a:gd name="connsiteX919" fmla="*/ 8783816 w 12137798"/>
              <a:gd name="connsiteY919" fmla="*/ 180099 h 613974"/>
              <a:gd name="connsiteX920" fmla="*/ 8791802 w 12137798"/>
              <a:gd name="connsiteY920" fmla="*/ 180099 h 613974"/>
              <a:gd name="connsiteX921" fmla="*/ 8791802 w 12137798"/>
              <a:gd name="connsiteY921" fmla="*/ 171913 h 613974"/>
              <a:gd name="connsiteX922" fmla="*/ 8799788 w 12137798"/>
              <a:gd name="connsiteY922" fmla="*/ 171913 h 613974"/>
              <a:gd name="connsiteX923" fmla="*/ 8807773 w 12137798"/>
              <a:gd name="connsiteY923" fmla="*/ 171913 h 613974"/>
              <a:gd name="connsiteX924" fmla="*/ 8815759 w 12137798"/>
              <a:gd name="connsiteY924" fmla="*/ 171913 h 613974"/>
              <a:gd name="connsiteX925" fmla="*/ 8823745 w 12137798"/>
              <a:gd name="connsiteY925" fmla="*/ 171913 h 613974"/>
              <a:gd name="connsiteX926" fmla="*/ 8839716 w 12137798"/>
              <a:gd name="connsiteY926" fmla="*/ 171913 h 613974"/>
              <a:gd name="connsiteX927" fmla="*/ 8839716 w 12137798"/>
              <a:gd name="connsiteY927" fmla="*/ 114609 h 613974"/>
              <a:gd name="connsiteX928" fmla="*/ 8855688 w 12137798"/>
              <a:gd name="connsiteY928" fmla="*/ 114609 h 613974"/>
              <a:gd name="connsiteX929" fmla="*/ 8855688 w 12137798"/>
              <a:gd name="connsiteY929" fmla="*/ 106422 h 613974"/>
              <a:gd name="connsiteX930" fmla="*/ 8863673 w 12137798"/>
              <a:gd name="connsiteY930" fmla="*/ 81863 h 613974"/>
              <a:gd name="connsiteX931" fmla="*/ 8863673 w 12137798"/>
              <a:gd name="connsiteY931" fmla="*/ 98236 h 613974"/>
              <a:gd name="connsiteX932" fmla="*/ 8871659 w 12137798"/>
              <a:gd name="connsiteY932" fmla="*/ 114609 h 613974"/>
              <a:gd name="connsiteX933" fmla="*/ 8871659 w 12137798"/>
              <a:gd name="connsiteY933" fmla="*/ 106422 h 613974"/>
              <a:gd name="connsiteX934" fmla="*/ 8911587 w 12137798"/>
              <a:gd name="connsiteY934" fmla="*/ 106422 h 613974"/>
              <a:gd name="connsiteX935" fmla="*/ 8911587 w 12137798"/>
              <a:gd name="connsiteY935" fmla="*/ 147354 h 613974"/>
              <a:gd name="connsiteX936" fmla="*/ 8943530 w 12137798"/>
              <a:gd name="connsiteY936" fmla="*/ 147354 h 613974"/>
              <a:gd name="connsiteX937" fmla="*/ 8943530 w 12137798"/>
              <a:gd name="connsiteY937" fmla="*/ 155540 h 613974"/>
              <a:gd name="connsiteX938" fmla="*/ 8959501 w 12137798"/>
              <a:gd name="connsiteY938" fmla="*/ 147354 h 613974"/>
              <a:gd name="connsiteX939" fmla="*/ 8975472 w 12137798"/>
              <a:gd name="connsiteY939" fmla="*/ 155540 h 613974"/>
              <a:gd name="connsiteX940" fmla="*/ 8975472 w 12137798"/>
              <a:gd name="connsiteY940" fmla="*/ 188286 h 613974"/>
              <a:gd name="connsiteX941" fmla="*/ 8999430 w 12137798"/>
              <a:gd name="connsiteY941" fmla="*/ 163727 h 613974"/>
              <a:gd name="connsiteX942" fmla="*/ 8999430 w 12137798"/>
              <a:gd name="connsiteY942" fmla="*/ 147354 h 613974"/>
              <a:gd name="connsiteX943" fmla="*/ 9023386 w 12137798"/>
              <a:gd name="connsiteY943" fmla="*/ 147354 h 613974"/>
              <a:gd name="connsiteX944" fmla="*/ 9023386 w 12137798"/>
              <a:gd name="connsiteY944" fmla="*/ 122795 h 613974"/>
              <a:gd name="connsiteX945" fmla="*/ 9023386 w 12137798"/>
              <a:gd name="connsiteY945" fmla="*/ 114609 h 613974"/>
              <a:gd name="connsiteX946" fmla="*/ 9079286 w 12137798"/>
              <a:gd name="connsiteY946" fmla="*/ 114609 h 613974"/>
              <a:gd name="connsiteX947" fmla="*/ 9087272 w 12137798"/>
              <a:gd name="connsiteY947" fmla="*/ 130981 h 613974"/>
              <a:gd name="connsiteX948" fmla="*/ 9095258 w 12137798"/>
              <a:gd name="connsiteY948" fmla="*/ 130981 h 613974"/>
              <a:gd name="connsiteX949" fmla="*/ 9095258 w 12137798"/>
              <a:gd name="connsiteY949" fmla="*/ 122795 h 613974"/>
              <a:gd name="connsiteX950" fmla="*/ 9095258 w 12137798"/>
              <a:gd name="connsiteY950" fmla="*/ 114609 h 613974"/>
              <a:gd name="connsiteX951" fmla="*/ 9103243 w 12137798"/>
              <a:gd name="connsiteY951" fmla="*/ 114609 h 613974"/>
              <a:gd name="connsiteX952" fmla="*/ 9103243 w 12137798"/>
              <a:gd name="connsiteY952" fmla="*/ 65491 h 613974"/>
              <a:gd name="connsiteX953" fmla="*/ 9111229 w 12137798"/>
              <a:gd name="connsiteY953" fmla="*/ 65491 h 613974"/>
              <a:gd name="connsiteX954" fmla="*/ 9111229 w 12137798"/>
              <a:gd name="connsiteY954" fmla="*/ 57304 h 613974"/>
              <a:gd name="connsiteX955" fmla="*/ 9119214 w 12137798"/>
              <a:gd name="connsiteY955" fmla="*/ 49118 h 613974"/>
              <a:gd name="connsiteX956" fmla="*/ 9135186 w 12137798"/>
              <a:gd name="connsiteY956" fmla="*/ 49118 h 613974"/>
              <a:gd name="connsiteX957" fmla="*/ 9135186 w 12137798"/>
              <a:gd name="connsiteY957" fmla="*/ 57304 h 613974"/>
              <a:gd name="connsiteX958" fmla="*/ 9167128 w 12137798"/>
              <a:gd name="connsiteY958" fmla="*/ 57304 h 613974"/>
              <a:gd name="connsiteX959" fmla="*/ 9175114 w 12137798"/>
              <a:gd name="connsiteY959" fmla="*/ 57304 h 613974"/>
              <a:gd name="connsiteX960" fmla="*/ 9175114 w 12137798"/>
              <a:gd name="connsiteY960" fmla="*/ 49118 h 613974"/>
              <a:gd name="connsiteX961" fmla="*/ 9191086 w 12137798"/>
              <a:gd name="connsiteY961" fmla="*/ 49118 h 613974"/>
              <a:gd name="connsiteX962" fmla="*/ 9191086 w 12137798"/>
              <a:gd name="connsiteY962" fmla="*/ 57304 h 613974"/>
              <a:gd name="connsiteX963" fmla="*/ 9199071 w 12137798"/>
              <a:gd name="connsiteY963" fmla="*/ 57304 h 613974"/>
              <a:gd name="connsiteX964" fmla="*/ 9199071 w 12137798"/>
              <a:gd name="connsiteY964" fmla="*/ 65491 h 613974"/>
              <a:gd name="connsiteX965" fmla="*/ 9207057 w 12137798"/>
              <a:gd name="connsiteY965" fmla="*/ 65491 h 613974"/>
              <a:gd name="connsiteX966" fmla="*/ 9199071 w 12137798"/>
              <a:gd name="connsiteY966" fmla="*/ 73677 h 613974"/>
              <a:gd name="connsiteX967" fmla="*/ 9207057 w 12137798"/>
              <a:gd name="connsiteY967" fmla="*/ 81863 h 613974"/>
              <a:gd name="connsiteX968" fmla="*/ 9207057 w 12137798"/>
              <a:gd name="connsiteY968" fmla="*/ 106422 h 613974"/>
              <a:gd name="connsiteX969" fmla="*/ 9215042 w 12137798"/>
              <a:gd name="connsiteY969" fmla="*/ 106422 h 613974"/>
              <a:gd name="connsiteX970" fmla="*/ 9215042 w 12137798"/>
              <a:gd name="connsiteY970" fmla="*/ 130981 h 613974"/>
              <a:gd name="connsiteX971" fmla="*/ 9223028 w 12137798"/>
              <a:gd name="connsiteY971" fmla="*/ 130981 h 613974"/>
              <a:gd name="connsiteX972" fmla="*/ 9246985 w 12137798"/>
              <a:gd name="connsiteY972" fmla="*/ 130981 h 613974"/>
              <a:gd name="connsiteX973" fmla="*/ 9246985 w 12137798"/>
              <a:gd name="connsiteY973" fmla="*/ 98236 h 613974"/>
              <a:gd name="connsiteX974" fmla="*/ 9294899 w 12137798"/>
              <a:gd name="connsiteY974" fmla="*/ 98236 h 613974"/>
              <a:gd name="connsiteX975" fmla="*/ 9302885 w 12137798"/>
              <a:gd name="connsiteY975" fmla="*/ 90050 h 613974"/>
              <a:gd name="connsiteX976" fmla="*/ 9302885 w 12137798"/>
              <a:gd name="connsiteY976" fmla="*/ 98236 h 613974"/>
              <a:gd name="connsiteX977" fmla="*/ 9318856 w 12137798"/>
              <a:gd name="connsiteY977" fmla="*/ 98236 h 613974"/>
              <a:gd name="connsiteX978" fmla="*/ 9318856 w 12137798"/>
              <a:gd name="connsiteY978" fmla="*/ 106422 h 613974"/>
              <a:gd name="connsiteX979" fmla="*/ 9374756 w 12137798"/>
              <a:gd name="connsiteY979" fmla="*/ 106422 h 613974"/>
              <a:gd name="connsiteX980" fmla="*/ 9382742 w 12137798"/>
              <a:gd name="connsiteY980" fmla="*/ 106422 h 613974"/>
              <a:gd name="connsiteX981" fmla="*/ 9382742 w 12137798"/>
              <a:gd name="connsiteY981" fmla="*/ 130981 h 613974"/>
              <a:gd name="connsiteX982" fmla="*/ 9398713 w 12137798"/>
              <a:gd name="connsiteY982" fmla="*/ 130981 h 613974"/>
              <a:gd name="connsiteX983" fmla="*/ 9414684 w 12137798"/>
              <a:gd name="connsiteY983" fmla="*/ 130981 h 613974"/>
              <a:gd name="connsiteX984" fmla="*/ 9414684 w 12137798"/>
              <a:gd name="connsiteY984" fmla="*/ 122795 h 613974"/>
              <a:gd name="connsiteX985" fmla="*/ 9422670 w 12137798"/>
              <a:gd name="connsiteY985" fmla="*/ 122795 h 613974"/>
              <a:gd name="connsiteX986" fmla="*/ 9422670 w 12137798"/>
              <a:gd name="connsiteY986" fmla="*/ 130981 h 613974"/>
              <a:gd name="connsiteX987" fmla="*/ 9438641 w 12137798"/>
              <a:gd name="connsiteY987" fmla="*/ 130981 h 613974"/>
              <a:gd name="connsiteX988" fmla="*/ 9438641 w 12137798"/>
              <a:gd name="connsiteY988" fmla="*/ 122795 h 613974"/>
              <a:gd name="connsiteX989" fmla="*/ 9446627 w 12137798"/>
              <a:gd name="connsiteY989" fmla="*/ 122795 h 613974"/>
              <a:gd name="connsiteX990" fmla="*/ 9446627 w 12137798"/>
              <a:gd name="connsiteY990" fmla="*/ 114609 h 613974"/>
              <a:gd name="connsiteX991" fmla="*/ 9502527 w 12137798"/>
              <a:gd name="connsiteY991" fmla="*/ 114609 h 613974"/>
              <a:gd name="connsiteX992" fmla="*/ 9510512 w 12137798"/>
              <a:gd name="connsiteY992" fmla="*/ 114609 h 613974"/>
              <a:gd name="connsiteX993" fmla="*/ 9510512 w 12137798"/>
              <a:gd name="connsiteY993" fmla="*/ 122795 h 613974"/>
              <a:gd name="connsiteX994" fmla="*/ 9518498 w 12137798"/>
              <a:gd name="connsiteY994" fmla="*/ 130981 h 613974"/>
              <a:gd name="connsiteX995" fmla="*/ 9518498 w 12137798"/>
              <a:gd name="connsiteY995" fmla="*/ 122795 h 613974"/>
              <a:gd name="connsiteX996" fmla="*/ 9550441 w 12137798"/>
              <a:gd name="connsiteY996" fmla="*/ 122795 h 613974"/>
              <a:gd name="connsiteX997" fmla="*/ 9550441 w 12137798"/>
              <a:gd name="connsiteY997" fmla="*/ 114609 h 613974"/>
              <a:gd name="connsiteX998" fmla="*/ 9566412 w 12137798"/>
              <a:gd name="connsiteY998" fmla="*/ 114609 h 613974"/>
              <a:gd name="connsiteX999" fmla="*/ 9566412 w 12137798"/>
              <a:gd name="connsiteY999" fmla="*/ 106422 h 613974"/>
              <a:gd name="connsiteX1000" fmla="*/ 9582384 w 12137798"/>
              <a:gd name="connsiteY1000" fmla="*/ 106422 h 613974"/>
              <a:gd name="connsiteX1001" fmla="*/ 9590369 w 12137798"/>
              <a:gd name="connsiteY1001" fmla="*/ 106422 h 613974"/>
              <a:gd name="connsiteX1002" fmla="*/ 9590369 w 12137798"/>
              <a:gd name="connsiteY1002" fmla="*/ 90050 h 613974"/>
              <a:gd name="connsiteX1003" fmla="*/ 9598355 w 12137798"/>
              <a:gd name="connsiteY1003" fmla="*/ 90050 h 613974"/>
              <a:gd name="connsiteX1004" fmla="*/ 9598355 w 12137798"/>
              <a:gd name="connsiteY1004" fmla="*/ 95166 h 613974"/>
              <a:gd name="connsiteX1005" fmla="*/ 9598355 w 12137798"/>
              <a:gd name="connsiteY1005" fmla="*/ 98236 h 613974"/>
              <a:gd name="connsiteX1006" fmla="*/ 9606340 w 12137798"/>
              <a:gd name="connsiteY1006" fmla="*/ 98236 h 613974"/>
              <a:gd name="connsiteX1007" fmla="*/ 9614326 w 12137798"/>
              <a:gd name="connsiteY1007" fmla="*/ 106422 h 613974"/>
              <a:gd name="connsiteX1008" fmla="*/ 9630298 w 12137798"/>
              <a:gd name="connsiteY1008" fmla="*/ 106422 h 613974"/>
              <a:gd name="connsiteX1009" fmla="*/ 9630298 w 12137798"/>
              <a:gd name="connsiteY1009" fmla="*/ 163727 h 613974"/>
              <a:gd name="connsiteX1010" fmla="*/ 9646269 w 12137798"/>
              <a:gd name="connsiteY1010" fmla="*/ 163727 h 613974"/>
              <a:gd name="connsiteX1011" fmla="*/ 9646269 w 12137798"/>
              <a:gd name="connsiteY1011" fmla="*/ 155540 h 613974"/>
              <a:gd name="connsiteX1012" fmla="*/ 9654254 w 12137798"/>
              <a:gd name="connsiteY1012" fmla="*/ 155540 h 613974"/>
              <a:gd name="connsiteX1013" fmla="*/ 9654254 w 12137798"/>
              <a:gd name="connsiteY1013" fmla="*/ 139168 h 613974"/>
              <a:gd name="connsiteX1014" fmla="*/ 9694183 w 12137798"/>
              <a:gd name="connsiteY1014" fmla="*/ 139168 h 613974"/>
              <a:gd name="connsiteX1015" fmla="*/ 9694183 w 12137798"/>
              <a:gd name="connsiteY1015" fmla="*/ 155540 h 613974"/>
              <a:gd name="connsiteX1016" fmla="*/ 9702168 w 12137798"/>
              <a:gd name="connsiteY1016" fmla="*/ 155540 h 613974"/>
              <a:gd name="connsiteX1017" fmla="*/ 9702168 w 12137798"/>
              <a:gd name="connsiteY1017" fmla="*/ 163727 h 613974"/>
              <a:gd name="connsiteX1018" fmla="*/ 9710154 w 12137798"/>
              <a:gd name="connsiteY1018" fmla="*/ 163727 h 613974"/>
              <a:gd name="connsiteX1019" fmla="*/ 9710154 w 12137798"/>
              <a:gd name="connsiteY1019" fmla="*/ 16373 h 613974"/>
              <a:gd name="connsiteX1020" fmla="*/ 9734111 w 12137798"/>
              <a:gd name="connsiteY1020" fmla="*/ 16373 h 613974"/>
              <a:gd name="connsiteX1021" fmla="*/ 9734111 w 12137798"/>
              <a:gd name="connsiteY1021" fmla="*/ 0 h 613974"/>
              <a:gd name="connsiteX1022" fmla="*/ 9790011 w 12137798"/>
              <a:gd name="connsiteY1022" fmla="*/ 0 h 613974"/>
              <a:gd name="connsiteX1023" fmla="*/ 9790011 w 12137798"/>
              <a:gd name="connsiteY1023" fmla="*/ 16373 h 613974"/>
              <a:gd name="connsiteX1024" fmla="*/ 9805982 w 12137798"/>
              <a:gd name="connsiteY1024" fmla="*/ 16373 h 613974"/>
              <a:gd name="connsiteX1025" fmla="*/ 9805982 w 12137798"/>
              <a:gd name="connsiteY1025" fmla="*/ 130981 h 613974"/>
              <a:gd name="connsiteX1026" fmla="*/ 9813968 w 12137798"/>
              <a:gd name="connsiteY1026" fmla="*/ 130981 h 613974"/>
              <a:gd name="connsiteX1027" fmla="*/ 9813968 w 12137798"/>
              <a:gd name="connsiteY1027" fmla="*/ 147354 h 613974"/>
              <a:gd name="connsiteX1028" fmla="*/ 9821954 w 12137798"/>
              <a:gd name="connsiteY1028" fmla="*/ 147354 h 613974"/>
              <a:gd name="connsiteX1029" fmla="*/ 9821954 w 12137798"/>
              <a:gd name="connsiteY1029" fmla="*/ 221031 h 613974"/>
              <a:gd name="connsiteX1030" fmla="*/ 9829939 w 12137798"/>
              <a:gd name="connsiteY1030" fmla="*/ 229217 h 613974"/>
              <a:gd name="connsiteX1031" fmla="*/ 9829939 w 12137798"/>
              <a:gd name="connsiteY1031" fmla="*/ 204658 h 613974"/>
              <a:gd name="connsiteX1032" fmla="*/ 9829939 w 12137798"/>
              <a:gd name="connsiteY1032" fmla="*/ 196472 h 613974"/>
              <a:gd name="connsiteX1033" fmla="*/ 9845910 w 12137798"/>
              <a:gd name="connsiteY1033" fmla="*/ 196472 h 613974"/>
              <a:gd name="connsiteX1034" fmla="*/ 9845910 w 12137798"/>
              <a:gd name="connsiteY1034" fmla="*/ 188286 h 613974"/>
              <a:gd name="connsiteX1035" fmla="*/ 9885839 w 12137798"/>
              <a:gd name="connsiteY1035" fmla="*/ 188286 h 613974"/>
              <a:gd name="connsiteX1036" fmla="*/ 9885839 w 12137798"/>
              <a:gd name="connsiteY1036" fmla="*/ 196472 h 613974"/>
              <a:gd name="connsiteX1037" fmla="*/ 9925767 w 12137798"/>
              <a:gd name="connsiteY1037" fmla="*/ 196472 h 613974"/>
              <a:gd name="connsiteX1038" fmla="*/ 9941738 w 12137798"/>
              <a:gd name="connsiteY1038" fmla="*/ 204658 h 613974"/>
              <a:gd name="connsiteX1039" fmla="*/ 9941738 w 12137798"/>
              <a:gd name="connsiteY1039" fmla="*/ 130981 h 613974"/>
              <a:gd name="connsiteX1040" fmla="*/ 9957710 w 12137798"/>
              <a:gd name="connsiteY1040" fmla="*/ 130981 h 613974"/>
              <a:gd name="connsiteX1041" fmla="*/ 9957710 w 12137798"/>
              <a:gd name="connsiteY1041" fmla="*/ 122795 h 613974"/>
              <a:gd name="connsiteX1042" fmla="*/ 9965696 w 12137798"/>
              <a:gd name="connsiteY1042" fmla="*/ 122795 h 613974"/>
              <a:gd name="connsiteX1043" fmla="*/ 9973681 w 12137798"/>
              <a:gd name="connsiteY1043" fmla="*/ 122795 h 613974"/>
              <a:gd name="connsiteX1044" fmla="*/ 9981667 w 12137798"/>
              <a:gd name="connsiteY1044" fmla="*/ 122795 h 613974"/>
              <a:gd name="connsiteX1045" fmla="*/ 9981667 w 12137798"/>
              <a:gd name="connsiteY1045" fmla="*/ 130981 h 613974"/>
              <a:gd name="connsiteX1046" fmla="*/ 10021595 w 12137798"/>
              <a:gd name="connsiteY1046" fmla="*/ 130981 h 613974"/>
              <a:gd name="connsiteX1047" fmla="*/ 10021595 w 12137798"/>
              <a:gd name="connsiteY1047" fmla="*/ 229217 h 613974"/>
              <a:gd name="connsiteX1048" fmla="*/ 10061524 w 12137798"/>
              <a:gd name="connsiteY1048" fmla="*/ 229217 h 613974"/>
              <a:gd name="connsiteX1049" fmla="*/ 10069509 w 12137798"/>
              <a:gd name="connsiteY1049" fmla="*/ 229217 h 613974"/>
              <a:gd name="connsiteX1050" fmla="*/ 10085481 w 12137798"/>
              <a:gd name="connsiteY1050" fmla="*/ 81863 h 613974"/>
              <a:gd name="connsiteX1051" fmla="*/ 10093466 w 12137798"/>
              <a:gd name="connsiteY1051" fmla="*/ 8187 h 613974"/>
              <a:gd name="connsiteX1052" fmla="*/ 10101452 w 12137798"/>
              <a:gd name="connsiteY1052" fmla="*/ 8187 h 613974"/>
              <a:gd name="connsiteX1053" fmla="*/ 10109438 w 12137798"/>
              <a:gd name="connsiteY1053" fmla="*/ 81863 h 613974"/>
              <a:gd name="connsiteX1054" fmla="*/ 10117423 w 12137798"/>
              <a:gd name="connsiteY1054" fmla="*/ 163727 h 613974"/>
              <a:gd name="connsiteX1055" fmla="*/ 10125409 w 12137798"/>
              <a:gd name="connsiteY1055" fmla="*/ 163727 h 613974"/>
              <a:gd name="connsiteX1056" fmla="*/ 10125409 w 12137798"/>
              <a:gd name="connsiteY1056" fmla="*/ 171913 h 613974"/>
              <a:gd name="connsiteX1057" fmla="*/ 10141380 w 12137798"/>
              <a:gd name="connsiteY1057" fmla="*/ 171913 h 613974"/>
              <a:gd name="connsiteX1058" fmla="*/ 10141380 w 12137798"/>
              <a:gd name="connsiteY1058" fmla="*/ 196472 h 613974"/>
              <a:gd name="connsiteX1059" fmla="*/ 10149366 w 12137798"/>
              <a:gd name="connsiteY1059" fmla="*/ 196472 h 613974"/>
              <a:gd name="connsiteX1060" fmla="*/ 10165337 w 12137798"/>
              <a:gd name="connsiteY1060" fmla="*/ 196472 h 613974"/>
              <a:gd name="connsiteX1061" fmla="*/ 10165337 w 12137798"/>
              <a:gd name="connsiteY1061" fmla="*/ 204658 h 613974"/>
              <a:gd name="connsiteX1062" fmla="*/ 10205266 w 12137798"/>
              <a:gd name="connsiteY1062" fmla="*/ 204658 h 613974"/>
              <a:gd name="connsiteX1063" fmla="*/ 10205266 w 12137798"/>
              <a:gd name="connsiteY1063" fmla="*/ 155540 h 613974"/>
              <a:gd name="connsiteX1064" fmla="*/ 10213252 w 12137798"/>
              <a:gd name="connsiteY1064" fmla="*/ 147354 h 613974"/>
              <a:gd name="connsiteX1065" fmla="*/ 10221237 w 12137798"/>
              <a:gd name="connsiteY1065" fmla="*/ 147354 h 613974"/>
              <a:gd name="connsiteX1066" fmla="*/ 10221237 w 12137798"/>
              <a:gd name="connsiteY1066" fmla="*/ 139168 h 613974"/>
              <a:gd name="connsiteX1067" fmla="*/ 10229222 w 12137798"/>
              <a:gd name="connsiteY1067" fmla="*/ 139168 h 613974"/>
              <a:gd name="connsiteX1068" fmla="*/ 10237208 w 12137798"/>
              <a:gd name="connsiteY1068" fmla="*/ 139168 h 613974"/>
              <a:gd name="connsiteX1069" fmla="*/ 10237208 w 12137798"/>
              <a:gd name="connsiteY1069" fmla="*/ 122795 h 613974"/>
              <a:gd name="connsiteX1070" fmla="*/ 10237208 w 12137798"/>
              <a:gd name="connsiteY1070" fmla="*/ 114609 h 613974"/>
              <a:gd name="connsiteX1071" fmla="*/ 10245194 w 12137798"/>
              <a:gd name="connsiteY1071" fmla="*/ 106422 h 613974"/>
              <a:gd name="connsiteX1072" fmla="*/ 10253180 w 12137798"/>
              <a:gd name="connsiteY1072" fmla="*/ 98236 h 613974"/>
              <a:gd name="connsiteX1073" fmla="*/ 10253180 w 12137798"/>
              <a:gd name="connsiteY1073" fmla="*/ 81863 h 613974"/>
              <a:gd name="connsiteX1074" fmla="*/ 10245194 w 12137798"/>
              <a:gd name="connsiteY1074" fmla="*/ 81863 h 613974"/>
              <a:gd name="connsiteX1075" fmla="*/ 10253180 w 12137798"/>
              <a:gd name="connsiteY1075" fmla="*/ 65491 h 613974"/>
              <a:gd name="connsiteX1076" fmla="*/ 10261166 w 12137798"/>
              <a:gd name="connsiteY1076" fmla="*/ 98236 h 613974"/>
              <a:gd name="connsiteX1077" fmla="*/ 10261166 w 12137798"/>
              <a:gd name="connsiteY1077" fmla="*/ 106422 h 613974"/>
              <a:gd name="connsiteX1078" fmla="*/ 10269151 w 12137798"/>
              <a:gd name="connsiteY1078" fmla="*/ 114609 h 613974"/>
              <a:gd name="connsiteX1079" fmla="*/ 10277137 w 12137798"/>
              <a:gd name="connsiteY1079" fmla="*/ 114609 h 613974"/>
              <a:gd name="connsiteX1080" fmla="*/ 10277137 w 12137798"/>
              <a:gd name="connsiteY1080" fmla="*/ 147354 h 613974"/>
              <a:gd name="connsiteX1081" fmla="*/ 10285122 w 12137798"/>
              <a:gd name="connsiteY1081" fmla="*/ 147354 h 613974"/>
              <a:gd name="connsiteX1082" fmla="*/ 10285122 w 12137798"/>
              <a:gd name="connsiteY1082" fmla="*/ 155540 h 613974"/>
              <a:gd name="connsiteX1083" fmla="*/ 10285122 w 12137798"/>
              <a:gd name="connsiteY1083" fmla="*/ 180099 h 613974"/>
              <a:gd name="connsiteX1084" fmla="*/ 10293108 w 12137798"/>
              <a:gd name="connsiteY1084" fmla="*/ 180099 h 613974"/>
              <a:gd name="connsiteX1085" fmla="*/ 10293108 w 12137798"/>
              <a:gd name="connsiteY1085" fmla="*/ 171913 h 613974"/>
              <a:gd name="connsiteX1086" fmla="*/ 10301094 w 12137798"/>
              <a:gd name="connsiteY1086" fmla="*/ 171913 h 613974"/>
              <a:gd name="connsiteX1087" fmla="*/ 10309080 w 12137798"/>
              <a:gd name="connsiteY1087" fmla="*/ 171913 h 613974"/>
              <a:gd name="connsiteX1088" fmla="*/ 10317065 w 12137798"/>
              <a:gd name="connsiteY1088" fmla="*/ 171913 h 613974"/>
              <a:gd name="connsiteX1089" fmla="*/ 10325051 w 12137798"/>
              <a:gd name="connsiteY1089" fmla="*/ 171913 h 613974"/>
              <a:gd name="connsiteX1090" fmla="*/ 10333036 w 12137798"/>
              <a:gd name="connsiteY1090" fmla="*/ 171913 h 613974"/>
              <a:gd name="connsiteX1091" fmla="*/ 10341022 w 12137798"/>
              <a:gd name="connsiteY1091" fmla="*/ 171913 h 613974"/>
              <a:gd name="connsiteX1092" fmla="*/ 10341022 w 12137798"/>
              <a:gd name="connsiteY1092" fmla="*/ 114609 h 613974"/>
              <a:gd name="connsiteX1093" fmla="*/ 10356994 w 12137798"/>
              <a:gd name="connsiteY1093" fmla="*/ 114609 h 613974"/>
              <a:gd name="connsiteX1094" fmla="*/ 10356994 w 12137798"/>
              <a:gd name="connsiteY1094" fmla="*/ 106422 h 613974"/>
              <a:gd name="connsiteX1095" fmla="*/ 10364979 w 12137798"/>
              <a:gd name="connsiteY1095" fmla="*/ 81863 h 613974"/>
              <a:gd name="connsiteX1096" fmla="*/ 10364979 w 12137798"/>
              <a:gd name="connsiteY1096" fmla="*/ 98236 h 613974"/>
              <a:gd name="connsiteX1097" fmla="*/ 10364979 w 12137798"/>
              <a:gd name="connsiteY1097" fmla="*/ 106422 h 613974"/>
              <a:gd name="connsiteX1098" fmla="*/ 10412893 w 12137798"/>
              <a:gd name="connsiteY1098" fmla="*/ 106422 h 613974"/>
              <a:gd name="connsiteX1099" fmla="*/ 10412893 w 12137798"/>
              <a:gd name="connsiteY1099" fmla="*/ 147354 h 613974"/>
              <a:gd name="connsiteX1100" fmla="*/ 10444836 w 12137798"/>
              <a:gd name="connsiteY1100" fmla="*/ 147354 h 613974"/>
              <a:gd name="connsiteX1101" fmla="*/ 10444836 w 12137798"/>
              <a:gd name="connsiteY1101" fmla="*/ 155540 h 613974"/>
              <a:gd name="connsiteX1102" fmla="*/ 10460807 w 12137798"/>
              <a:gd name="connsiteY1102" fmla="*/ 147354 h 613974"/>
              <a:gd name="connsiteX1103" fmla="*/ 10468793 w 12137798"/>
              <a:gd name="connsiteY1103" fmla="*/ 155540 h 613974"/>
              <a:gd name="connsiteX1104" fmla="*/ 10468793 w 12137798"/>
              <a:gd name="connsiteY1104" fmla="*/ 188286 h 613974"/>
              <a:gd name="connsiteX1105" fmla="*/ 10492750 w 12137798"/>
              <a:gd name="connsiteY1105" fmla="*/ 163727 h 613974"/>
              <a:gd name="connsiteX1106" fmla="*/ 10492750 w 12137798"/>
              <a:gd name="connsiteY1106" fmla="*/ 147354 h 613974"/>
              <a:gd name="connsiteX1107" fmla="*/ 10516707 w 12137798"/>
              <a:gd name="connsiteY1107" fmla="*/ 147354 h 613974"/>
              <a:gd name="connsiteX1108" fmla="*/ 10516707 w 12137798"/>
              <a:gd name="connsiteY1108" fmla="*/ 122795 h 613974"/>
              <a:gd name="connsiteX1109" fmla="*/ 10524692 w 12137798"/>
              <a:gd name="connsiteY1109" fmla="*/ 122795 h 613974"/>
              <a:gd name="connsiteX1110" fmla="*/ 10524692 w 12137798"/>
              <a:gd name="connsiteY1110" fmla="*/ 114609 h 613974"/>
              <a:gd name="connsiteX1111" fmla="*/ 10580592 w 12137798"/>
              <a:gd name="connsiteY1111" fmla="*/ 114609 h 613974"/>
              <a:gd name="connsiteX1112" fmla="*/ 10580592 w 12137798"/>
              <a:gd name="connsiteY1112" fmla="*/ 130981 h 613974"/>
              <a:gd name="connsiteX1113" fmla="*/ 10588578 w 12137798"/>
              <a:gd name="connsiteY1113" fmla="*/ 130981 h 613974"/>
              <a:gd name="connsiteX1114" fmla="*/ 10604549 w 12137798"/>
              <a:gd name="connsiteY1114" fmla="*/ 130981 h 613974"/>
              <a:gd name="connsiteX1115" fmla="*/ 10604549 w 12137798"/>
              <a:gd name="connsiteY1115" fmla="*/ 122795 h 613974"/>
              <a:gd name="connsiteX1116" fmla="*/ 10676420 w 12137798"/>
              <a:gd name="connsiteY1116" fmla="*/ 122795 h 613974"/>
              <a:gd name="connsiteX1117" fmla="*/ 10676420 w 12137798"/>
              <a:gd name="connsiteY1117" fmla="*/ 196472 h 613974"/>
              <a:gd name="connsiteX1118" fmla="*/ 10684406 w 12137798"/>
              <a:gd name="connsiteY1118" fmla="*/ 196472 h 613974"/>
              <a:gd name="connsiteX1119" fmla="*/ 10684406 w 12137798"/>
              <a:gd name="connsiteY1119" fmla="*/ 188286 h 613974"/>
              <a:gd name="connsiteX1120" fmla="*/ 10692392 w 12137798"/>
              <a:gd name="connsiteY1120" fmla="*/ 188286 h 613974"/>
              <a:gd name="connsiteX1121" fmla="*/ 10708363 w 12137798"/>
              <a:gd name="connsiteY1121" fmla="*/ 188286 h 613974"/>
              <a:gd name="connsiteX1122" fmla="*/ 10708363 w 12137798"/>
              <a:gd name="connsiteY1122" fmla="*/ 122795 h 613974"/>
              <a:gd name="connsiteX1123" fmla="*/ 10708363 w 12137798"/>
              <a:gd name="connsiteY1123" fmla="*/ 114609 h 613974"/>
              <a:gd name="connsiteX1124" fmla="*/ 10716348 w 12137798"/>
              <a:gd name="connsiteY1124" fmla="*/ 114609 h 613974"/>
              <a:gd name="connsiteX1125" fmla="*/ 10716348 w 12137798"/>
              <a:gd name="connsiteY1125" fmla="*/ 65491 h 613974"/>
              <a:gd name="connsiteX1126" fmla="*/ 10724334 w 12137798"/>
              <a:gd name="connsiteY1126" fmla="*/ 65491 h 613974"/>
              <a:gd name="connsiteX1127" fmla="*/ 10724334 w 12137798"/>
              <a:gd name="connsiteY1127" fmla="*/ 57304 h 613974"/>
              <a:gd name="connsiteX1128" fmla="*/ 10732320 w 12137798"/>
              <a:gd name="connsiteY1128" fmla="*/ 49118 h 613974"/>
              <a:gd name="connsiteX1129" fmla="*/ 10748292 w 12137798"/>
              <a:gd name="connsiteY1129" fmla="*/ 49118 h 613974"/>
              <a:gd name="connsiteX1130" fmla="*/ 10748292 w 12137798"/>
              <a:gd name="connsiteY1130" fmla="*/ 57304 h 613974"/>
              <a:gd name="connsiteX1131" fmla="*/ 10780234 w 12137798"/>
              <a:gd name="connsiteY1131" fmla="*/ 57304 h 613974"/>
              <a:gd name="connsiteX1132" fmla="*/ 10788220 w 12137798"/>
              <a:gd name="connsiteY1132" fmla="*/ 57304 h 613974"/>
              <a:gd name="connsiteX1133" fmla="*/ 10788220 w 12137798"/>
              <a:gd name="connsiteY1133" fmla="*/ 49118 h 613974"/>
              <a:gd name="connsiteX1134" fmla="*/ 10804191 w 12137798"/>
              <a:gd name="connsiteY1134" fmla="*/ 49118 h 613974"/>
              <a:gd name="connsiteX1135" fmla="*/ 10804191 w 12137798"/>
              <a:gd name="connsiteY1135" fmla="*/ 57304 h 613974"/>
              <a:gd name="connsiteX1136" fmla="*/ 10812176 w 12137798"/>
              <a:gd name="connsiteY1136" fmla="*/ 57304 h 613974"/>
              <a:gd name="connsiteX1137" fmla="*/ 10812176 w 12137798"/>
              <a:gd name="connsiteY1137" fmla="*/ 65491 h 613974"/>
              <a:gd name="connsiteX1138" fmla="*/ 10820162 w 12137798"/>
              <a:gd name="connsiteY1138" fmla="*/ 65491 h 613974"/>
              <a:gd name="connsiteX1139" fmla="*/ 10812176 w 12137798"/>
              <a:gd name="connsiteY1139" fmla="*/ 73677 h 613974"/>
              <a:gd name="connsiteX1140" fmla="*/ 10820162 w 12137798"/>
              <a:gd name="connsiteY1140" fmla="*/ 81863 h 613974"/>
              <a:gd name="connsiteX1141" fmla="*/ 10820162 w 12137798"/>
              <a:gd name="connsiteY1141" fmla="*/ 106422 h 613974"/>
              <a:gd name="connsiteX1142" fmla="*/ 10828148 w 12137798"/>
              <a:gd name="connsiteY1142" fmla="*/ 106422 h 613974"/>
              <a:gd name="connsiteX1143" fmla="*/ 10828148 w 12137798"/>
              <a:gd name="connsiteY1143" fmla="*/ 130981 h 613974"/>
              <a:gd name="connsiteX1144" fmla="*/ 10836134 w 12137798"/>
              <a:gd name="connsiteY1144" fmla="*/ 130981 h 613974"/>
              <a:gd name="connsiteX1145" fmla="*/ 10860090 w 12137798"/>
              <a:gd name="connsiteY1145" fmla="*/ 130981 h 613974"/>
              <a:gd name="connsiteX1146" fmla="*/ 10860090 w 12137798"/>
              <a:gd name="connsiteY1146" fmla="*/ 98236 h 613974"/>
              <a:gd name="connsiteX1147" fmla="*/ 10908004 w 12137798"/>
              <a:gd name="connsiteY1147" fmla="*/ 98236 h 613974"/>
              <a:gd name="connsiteX1148" fmla="*/ 10915990 w 12137798"/>
              <a:gd name="connsiteY1148" fmla="*/ 90050 h 613974"/>
              <a:gd name="connsiteX1149" fmla="*/ 10915990 w 12137798"/>
              <a:gd name="connsiteY1149" fmla="*/ 98236 h 613974"/>
              <a:gd name="connsiteX1150" fmla="*/ 10931962 w 12137798"/>
              <a:gd name="connsiteY1150" fmla="*/ 98236 h 613974"/>
              <a:gd name="connsiteX1151" fmla="*/ 10931962 w 12137798"/>
              <a:gd name="connsiteY1151" fmla="*/ 106422 h 613974"/>
              <a:gd name="connsiteX1152" fmla="*/ 10987862 w 12137798"/>
              <a:gd name="connsiteY1152" fmla="*/ 106422 h 613974"/>
              <a:gd name="connsiteX1153" fmla="*/ 10995847 w 12137798"/>
              <a:gd name="connsiteY1153" fmla="*/ 106422 h 613974"/>
              <a:gd name="connsiteX1154" fmla="*/ 10995847 w 12137798"/>
              <a:gd name="connsiteY1154" fmla="*/ 130981 h 613974"/>
              <a:gd name="connsiteX1155" fmla="*/ 11011818 w 12137798"/>
              <a:gd name="connsiteY1155" fmla="*/ 130981 h 613974"/>
              <a:gd name="connsiteX1156" fmla="*/ 11027790 w 12137798"/>
              <a:gd name="connsiteY1156" fmla="*/ 130981 h 613974"/>
              <a:gd name="connsiteX1157" fmla="*/ 11027790 w 12137798"/>
              <a:gd name="connsiteY1157" fmla="*/ 122795 h 613974"/>
              <a:gd name="connsiteX1158" fmla="*/ 11035776 w 12137798"/>
              <a:gd name="connsiteY1158" fmla="*/ 122795 h 613974"/>
              <a:gd name="connsiteX1159" fmla="*/ 11035776 w 12137798"/>
              <a:gd name="connsiteY1159" fmla="*/ 130981 h 613974"/>
              <a:gd name="connsiteX1160" fmla="*/ 11051747 w 12137798"/>
              <a:gd name="connsiteY1160" fmla="*/ 130981 h 613974"/>
              <a:gd name="connsiteX1161" fmla="*/ 11051747 w 12137798"/>
              <a:gd name="connsiteY1161" fmla="*/ 122795 h 613974"/>
              <a:gd name="connsiteX1162" fmla="*/ 11059732 w 12137798"/>
              <a:gd name="connsiteY1162" fmla="*/ 122795 h 613974"/>
              <a:gd name="connsiteX1163" fmla="*/ 11059732 w 12137798"/>
              <a:gd name="connsiteY1163" fmla="*/ 114609 h 613974"/>
              <a:gd name="connsiteX1164" fmla="*/ 11115632 w 12137798"/>
              <a:gd name="connsiteY1164" fmla="*/ 114609 h 613974"/>
              <a:gd name="connsiteX1165" fmla="*/ 11123618 w 12137798"/>
              <a:gd name="connsiteY1165" fmla="*/ 114609 h 613974"/>
              <a:gd name="connsiteX1166" fmla="*/ 11123618 w 12137798"/>
              <a:gd name="connsiteY1166" fmla="*/ 122795 h 613974"/>
              <a:gd name="connsiteX1167" fmla="*/ 11131604 w 12137798"/>
              <a:gd name="connsiteY1167" fmla="*/ 130981 h 613974"/>
              <a:gd name="connsiteX1168" fmla="*/ 11131604 w 12137798"/>
              <a:gd name="connsiteY1168" fmla="*/ 122795 h 613974"/>
              <a:gd name="connsiteX1169" fmla="*/ 11163546 w 12137798"/>
              <a:gd name="connsiteY1169" fmla="*/ 122795 h 613974"/>
              <a:gd name="connsiteX1170" fmla="*/ 11163546 w 12137798"/>
              <a:gd name="connsiteY1170" fmla="*/ 114609 h 613974"/>
              <a:gd name="connsiteX1171" fmla="*/ 11179518 w 12137798"/>
              <a:gd name="connsiteY1171" fmla="*/ 114609 h 613974"/>
              <a:gd name="connsiteX1172" fmla="*/ 11179518 w 12137798"/>
              <a:gd name="connsiteY1172" fmla="*/ 106422 h 613974"/>
              <a:gd name="connsiteX1173" fmla="*/ 11195489 w 12137798"/>
              <a:gd name="connsiteY1173" fmla="*/ 106422 h 613974"/>
              <a:gd name="connsiteX1174" fmla="*/ 11203474 w 12137798"/>
              <a:gd name="connsiteY1174" fmla="*/ 106422 h 613974"/>
              <a:gd name="connsiteX1175" fmla="*/ 11203474 w 12137798"/>
              <a:gd name="connsiteY1175" fmla="*/ 90050 h 613974"/>
              <a:gd name="connsiteX1176" fmla="*/ 11211460 w 12137798"/>
              <a:gd name="connsiteY1176" fmla="*/ 90050 h 613974"/>
              <a:gd name="connsiteX1177" fmla="*/ 11211460 w 12137798"/>
              <a:gd name="connsiteY1177" fmla="*/ 95166 h 613974"/>
              <a:gd name="connsiteX1178" fmla="*/ 11211460 w 12137798"/>
              <a:gd name="connsiteY1178" fmla="*/ 98236 h 613974"/>
              <a:gd name="connsiteX1179" fmla="*/ 11219446 w 12137798"/>
              <a:gd name="connsiteY1179" fmla="*/ 98236 h 613974"/>
              <a:gd name="connsiteX1180" fmla="*/ 11227432 w 12137798"/>
              <a:gd name="connsiteY1180" fmla="*/ 106422 h 613974"/>
              <a:gd name="connsiteX1181" fmla="*/ 11243403 w 12137798"/>
              <a:gd name="connsiteY1181" fmla="*/ 106422 h 613974"/>
              <a:gd name="connsiteX1182" fmla="*/ 11243403 w 12137798"/>
              <a:gd name="connsiteY1182" fmla="*/ 163727 h 613974"/>
              <a:gd name="connsiteX1183" fmla="*/ 11259374 w 12137798"/>
              <a:gd name="connsiteY1183" fmla="*/ 163727 h 613974"/>
              <a:gd name="connsiteX1184" fmla="*/ 11259374 w 12137798"/>
              <a:gd name="connsiteY1184" fmla="*/ 155540 h 613974"/>
              <a:gd name="connsiteX1185" fmla="*/ 11267360 w 12137798"/>
              <a:gd name="connsiteY1185" fmla="*/ 155540 h 613974"/>
              <a:gd name="connsiteX1186" fmla="*/ 11267360 w 12137798"/>
              <a:gd name="connsiteY1186" fmla="*/ 139168 h 613974"/>
              <a:gd name="connsiteX1187" fmla="*/ 11307288 w 12137798"/>
              <a:gd name="connsiteY1187" fmla="*/ 139168 h 613974"/>
              <a:gd name="connsiteX1188" fmla="*/ 11307288 w 12137798"/>
              <a:gd name="connsiteY1188" fmla="*/ 155540 h 613974"/>
              <a:gd name="connsiteX1189" fmla="*/ 11315274 w 12137798"/>
              <a:gd name="connsiteY1189" fmla="*/ 155540 h 613974"/>
              <a:gd name="connsiteX1190" fmla="*/ 11315274 w 12137798"/>
              <a:gd name="connsiteY1190" fmla="*/ 163727 h 613974"/>
              <a:gd name="connsiteX1191" fmla="*/ 11323260 w 12137798"/>
              <a:gd name="connsiteY1191" fmla="*/ 163727 h 613974"/>
              <a:gd name="connsiteX1192" fmla="*/ 11323260 w 12137798"/>
              <a:gd name="connsiteY1192" fmla="*/ 16373 h 613974"/>
              <a:gd name="connsiteX1193" fmla="*/ 11347216 w 12137798"/>
              <a:gd name="connsiteY1193" fmla="*/ 16373 h 613974"/>
              <a:gd name="connsiteX1194" fmla="*/ 11347216 w 12137798"/>
              <a:gd name="connsiteY1194" fmla="*/ 0 h 613974"/>
              <a:gd name="connsiteX1195" fmla="*/ 11403116 w 12137798"/>
              <a:gd name="connsiteY1195" fmla="*/ 0 h 613974"/>
              <a:gd name="connsiteX1196" fmla="*/ 11403116 w 12137798"/>
              <a:gd name="connsiteY1196" fmla="*/ 16373 h 613974"/>
              <a:gd name="connsiteX1197" fmla="*/ 11419088 w 12137798"/>
              <a:gd name="connsiteY1197" fmla="*/ 16373 h 613974"/>
              <a:gd name="connsiteX1198" fmla="*/ 11419088 w 12137798"/>
              <a:gd name="connsiteY1198" fmla="*/ 130981 h 613974"/>
              <a:gd name="connsiteX1199" fmla="*/ 11427074 w 12137798"/>
              <a:gd name="connsiteY1199" fmla="*/ 130981 h 613974"/>
              <a:gd name="connsiteX1200" fmla="*/ 11427074 w 12137798"/>
              <a:gd name="connsiteY1200" fmla="*/ 147354 h 613974"/>
              <a:gd name="connsiteX1201" fmla="*/ 11435059 w 12137798"/>
              <a:gd name="connsiteY1201" fmla="*/ 147354 h 613974"/>
              <a:gd name="connsiteX1202" fmla="*/ 11435059 w 12137798"/>
              <a:gd name="connsiteY1202" fmla="*/ 221031 h 613974"/>
              <a:gd name="connsiteX1203" fmla="*/ 11443044 w 12137798"/>
              <a:gd name="connsiteY1203" fmla="*/ 229217 h 613974"/>
              <a:gd name="connsiteX1204" fmla="*/ 11443044 w 12137798"/>
              <a:gd name="connsiteY1204" fmla="*/ 204658 h 613974"/>
              <a:gd name="connsiteX1205" fmla="*/ 11443044 w 12137798"/>
              <a:gd name="connsiteY1205" fmla="*/ 196472 h 613974"/>
              <a:gd name="connsiteX1206" fmla="*/ 11459016 w 12137798"/>
              <a:gd name="connsiteY1206" fmla="*/ 196472 h 613974"/>
              <a:gd name="connsiteX1207" fmla="*/ 11459016 w 12137798"/>
              <a:gd name="connsiteY1207" fmla="*/ 188286 h 613974"/>
              <a:gd name="connsiteX1208" fmla="*/ 11498944 w 12137798"/>
              <a:gd name="connsiteY1208" fmla="*/ 188286 h 613974"/>
              <a:gd name="connsiteX1209" fmla="*/ 11498944 w 12137798"/>
              <a:gd name="connsiteY1209" fmla="*/ 196472 h 613974"/>
              <a:gd name="connsiteX1210" fmla="*/ 11538872 w 12137798"/>
              <a:gd name="connsiteY1210" fmla="*/ 196472 h 613974"/>
              <a:gd name="connsiteX1211" fmla="*/ 11554844 w 12137798"/>
              <a:gd name="connsiteY1211" fmla="*/ 204658 h 613974"/>
              <a:gd name="connsiteX1212" fmla="*/ 11554844 w 12137798"/>
              <a:gd name="connsiteY1212" fmla="*/ 130981 h 613974"/>
              <a:gd name="connsiteX1213" fmla="*/ 11570816 w 12137798"/>
              <a:gd name="connsiteY1213" fmla="*/ 130981 h 613974"/>
              <a:gd name="connsiteX1214" fmla="*/ 11570816 w 12137798"/>
              <a:gd name="connsiteY1214" fmla="*/ 122795 h 613974"/>
              <a:gd name="connsiteX1215" fmla="*/ 11578801 w 12137798"/>
              <a:gd name="connsiteY1215" fmla="*/ 122795 h 613974"/>
              <a:gd name="connsiteX1216" fmla="*/ 11586786 w 12137798"/>
              <a:gd name="connsiteY1216" fmla="*/ 122795 h 613974"/>
              <a:gd name="connsiteX1217" fmla="*/ 11594772 w 12137798"/>
              <a:gd name="connsiteY1217" fmla="*/ 122795 h 613974"/>
              <a:gd name="connsiteX1218" fmla="*/ 11594772 w 12137798"/>
              <a:gd name="connsiteY1218" fmla="*/ 130981 h 613974"/>
              <a:gd name="connsiteX1219" fmla="*/ 11634701 w 12137798"/>
              <a:gd name="connsiteY1219" fmla="*/ 130981 h 613974"/>
              <a:gd name="connsiteX1220" fmla="*/ 11634701 w 12137798"/>
              <a:gd name="connsiteY1220" fmla="*/ 229217 h 613974"/>
              <a:gd name="connsiteX1221" fmla="*/ 11674629 w 12137798"/>
              <a:gd name="connsiteY1221" fmla="*/ 229217 h 613974"/>
              <a:gd name="connsiteX1222" fmla="*/ 11682615 w 12137798"/>
              <a:gd name="connsiteY1222" fmla="*/ 229217 h 613974"/>
              <a:gd name="connsiteX1223" fmla="*/ 11698586 w 12137798"/>
              <a:gd name="connsiteY1223" fmla="*/ 81863 h 613974"/>
              <a:gd name="connsiteX1224" fmla="*/ 11706572 w 12137798"/>
              <a:gd name="connsiteY1224" fmla="*/ 8187 h 613974"/>
              <a:gd name="connsiteX1225" fmla="*/ 11714558 w 12137798"/>
              <a:gd name="connsiteY1225" fmla="*/ 8187 h 613974"/>
              <a:gd name="connsiteX1226" fmla="*/ 11722543 w 12137798"/>
              <a:gd name="connsiteY1226" fmla="*/ 81863 h 613974"/>
              <a:gd name="connsiteX1227" fmla="*/ 11730529 w 12137798"/>
              <a:gd name="connsiteY1227" fmla="*/ 163727 h 613974"/>
              <a:gd name="connsiteX1228" fmla="*/ 11738514 w 12137798"/>
              <a:gd name="connsiteY1228" fmla="*/ 163727 h 613974"/>
              <a:gd name="connsiteX1229" fmla="*/ 11738514 w 12137798"/>
              <a:gd name="connsiteY1229" fmla="*/ 171913 h 613974"/>
              <a:gd name="connsiteX1230" fmla="*/ 11754486 w 12137798"/>
              <a:gd name="connsiteY1230" fmla="*/ 171913 h 613974"/>
              <a:gd name="connsiteX1231" fmla="*/ 11754486 w 12137798"/>
              <a:gd name="connsiteY1231" fmla="*/ 196472 h 613974"/>
              <a:gd name="connsiteX1232" fmla="*/ 11762472 w 12137798"/>
              <a:gd name="connsiteY1232" fmla="*/ 196472 h 613974"/>
              <a:gd name="connsiteX1233" fmla="*/ 11778443 w 12137798"/>
              <a:gd name="connsiteY1233" fmla="*/ 196472 h 613974"/>
              <a:gd name="connsiteX1234" fmla="*/ 11778443 w 12137798"/>
              <a:gd name="connsiteY1234" fmla="*/ 204658 h 613974"/>
              <a:gd name="connsiteX1235" fmla="*/ 11818371 w 12137798"/>
              <a:gd name="connsiteY1235" fmla="*/ 204658 h 613974"/>
              <a:gd name="connsiteX1236" fmla="*/ 11818371 w 12137798"/>
              <a:gd name="connsiteY1236" fmla="*/ 155540 h 613974"/>
              <a:gd name="connsiteX1237" fmla="*/ 11826357 w 12137798"/>
              <a:gd name="connsiteY1237" fmla="*/ 147354 h 613974"/>
              <a:gd name="connsiteX1238" fmla="*/ 11834342 w 12137798"/>
              <a:gd name="connsiteY1238" fmla="*/ 147354 h 613974"/>
              <a:gd name="connsiteX1239" fmla="*/ 11834342 w 12137798"/>
              <a:gd name="connsiteY1239" fmla="*/ 139168 h 613974"/>
              <a:gd name="connsiteX1240" fmla="*/ 11842328 w 12137798"/>
              <a:gd name="connsiteY1240" fmla="*/ 139168 h 613974"/>
              <a:gd name="connsiteX1241" fmla="*/ 11850314 w 12137798"/>
              <a:gd name="connsiteY1241" fmla="*/ 139168 h 613974"/>
              <a:gd name="connsiteX1242" fmla="*/ 11850314 w 12137798"/>
              <a:gd name="connsiteY1242" fmla="*/ 122795 h 613974"/>
              <a:gd name="connsiteX1243" fmla="*/ 11850314 w 12137798"/>
              <a:gd name="connsiteY1243" fmla="*/ 114609 h 613974"/>
              <a:gd name="connsiteX1244" fmla="*/ 11858300 w 12137798"/>
              <a:gd name="connsiteY1244" fmla="*/ 106422 h 613974"/>
              <a:gd name="connsiteX1245" fmla="*/ 11866285 w 12137798"/>
              <a:gd name="connsiteY1245" fmla="*/ 98236 h 613974"/>
              <a:gd name="connsiteX1246" fmla="*/ 11866285 w 12137798"/>
              <a:gd name="connsiteY1246" fmla="*/ 81863 h 613974"/>
              <a:gd name="connsiteX1247" fmla="*/ 11858300 w 12137798"/>
              <a:gd name="connsiteY1247" fmla="*/ 81863 h 613974"/>
              <a:gd name="connsiteX1248" fmla="*/ 11866285 w 12137798"/>
              <a:gd name="connsiteY1248" fmla="*/ 65491 h 613974"/>
              <a:gd name="connsiteX1249" fmla="*/ 11874271 w 12137798"/>
              <a:gd name="connsiteY1249" fmla="*/ 98236 h 613974"/>
              <a:gd name="connsiteX1250" fmla="*/ 11874271 w 12137798"/>
              <a:gd name="connsiteY1250" fmla="*/ 106422 h 613974"/>
              <a:gd name="connsiteX1251" fmla="*/ 11882256 w 12137798"/>
              <a:gd name="connsiteY1251" fmla="*/ 114609 h 613974"/>
              <a:gd name="connsiteX1252" fmla="*/ 11890242 w 12137798"/>
              <a:gd name="connsiteY1252" fmla="*/ 114609 h 613974"/>
              <a:gd name="connsiteX1253" fmla="*/ 11890242 w 12137798"/>
              <a:gd name="connsiteY1253" fmla="*/ 147354 h 613974"/>
              <a:gd name="connsiteX1254" fmla="*/ 11898228 w 12137798"/>
              <a:gd name="connsiteY1254" fmla="*/ 147354 h 613974"/>
              <a:gd name="connsiteX1255" fmla="*/ 11898228 w 12137798"/>
              <a:gd name="connsiteY1255" fmla="*/ 155540 h 613974"/>
              <a:gd name="connsiteX1256" fmla="*/ 11898228 w 12137798"/>
              <a:gd name="connsiteY1256" fmla="*/ 180099 h 613974"/>
              <a:gd name="connsiteX1257" fmla="*/ 11906214 w 12137798"/>
              <a:gd name="connsiteY1257" fmla="*/ 180099 h 613974"/>
              <a:gd name="connsiteX1258" fmla="*/ 11906214 w 12137798"/>
              <a:gd name="connsiteY1258" fmla="*/ 171913 h 613974"/>
              <a:gd name="connsiteX1259" fmla="*/ 11914199 w 12137798"/>
              <a:gd name="connsiteY1259" fmla="*/ 171913 h 613974"/>
              <a:gd name="connsiteX1260" fmla="*/ 11922185 w 12137798"/>
              <a:gd name="connsiteY1260" fmla="*/ 171913 h 613974"/>
              <a:gd name="connsiteX1261" fmla="*/ 11930170 w 12137798"/>
              <a:gd name="connsiteY1261" fmla="*/ 171913 h 613974"/>
              <a:gd name="connsiteX1262" fmla="*/ 11938156 w 12137798"/>
              <a:gd name="connsiteY1262" fmla="*/ 171913 h 613974"/>
              <a:gd name="connsiteX1263" fmla="*/ 11946142 w 12137798"/>
              <a:gd name="connsiteY1263" fmla="*/ 171913 h 613974"/>
              <a:gd name="connsiteX1264" fmla="*/ 11954128 w 12137798"/>
              <a:gd name="connsiteY1264" fmla="*/ 171913 h 613974"/>
              <a:gd name="connsiteX1265" fmla="*/ 11954128 w 12137798"/>
              <a:gd name="connsiteY1265" fmla="*/ 114609 h 613974"/>
              <a:gd name="connsiteX1266" fmla="*/ 11970099 w 12137798"/>
              <a:gd name="connsiteY1266" fmla="*/ 114609 h 613974"/>
              <a:gd name="connsiteX1267" fmla="*/ 11970099 w 12137798"/>
              <a:gd name="connsiteY1267" fmla="*/ 106422 h 613974"/>
              <a:gd name="connsiteX1268" fmla="*/ 11978084 w 12137798"/>
              <a:gd name="connsiteY1268" fmla="*/ 81863 h 613974"/>
              <a:gd name="connsiteX1269" fmla="*/ 11978084 w 12137798"/>
              <a:gd name="connsiteY1269" fmla="*/ 98236 h 613974"/>
              <a:gd name="connsiteX1270" fmla="*/ 11978084 w 12137798"/>
              <a:gd name="connsiteY1270" fmla="*/ 106422 h 613974"/>
              <a:gd name="connsiteX1271" fmla="*/ 12025998 w 12137798"/>
              <a:gd name="connsiteY1271" fmla="*/ 106422 h 613974"/>
              <a:gd name="connsiteX1272" fmla="*/ 12025998 w 12137798"/>
              <a:gd name="connsiteY1272" fmla="*/ 147354 h 613974"/>
              <a:gd name="connsiteX1273" fmla="*/ 12057942 w 12137798"/>
              <a:gd name="connsiteY1273" fmla="*/ 147354 h 613974"/>
              <a:gd name="connsiteX1274" fmla="*/ 12057942 w 12137798"/>
              <a:gd name="connsiteY1274" fmla="*/ 155540 h 613974"/>
              <a:gd name="connsiteX1275" fmla="*/ 12073912 w 12137798"/>
              <a:gd name="connsiteY1275" fmla="*/ 147354 h 613974"/>
              <a:gd name="connsiteX1276" fmla="*/ 12081898 w 12137798"/>
              <a:gd name="connsiteY1276" fmla="*/ 155540 h 613974"/>
              <a:gd name="connsiteX1277" fmla="*/ 12081898 w 12137798"/>
              <a:gd name="connsiteY1277" fmla="*/ 188286 h 613974"/>
              <a:gd name="connsiteX1278" fmla="*/ 12105856 w 12137798"/>
              <a:gd name="connsiteY1278" fmla="*/ 163727 h 613974"/>
              <a:gd name="connsiteX1279" fmla="*/ 12105856 w 12137798"/>
              <a:gd name="connsiteY1279" fmla="*/ 147354 h 613974"/>
              <a:gd name="connsiteX1280" fmla="*/ 12129812 w 12137798"/>
              <a:gd name="connsiteY1280" fmla="*/ 147354 h 613974"/>
              <a:gd name="connsiteX1281" fmla="*/ 12129812 w 12137798"/>
              <a:gd name="connsiteY1281" fmla="*/ 122795 h 613974"/>
              <a:gd name="connsiteX1282" fmla="*/ 12137798 w 12137798"/>
              <a:gd name="connsiteY1282" fmla="*/ 122795 h 613974"/>
              <a:gd name="connsiteX1283" fmla="*/ 12137798 w 12137798"/>
              <a:gd name="connsiteY1283" fmla="*/ 613974 h 613974"/>
              <a:gd name="connsiteX1284" fmla="*/ 6391485 w 12137798"/>
              <a:gd name="connsiteY1284" fmla="*/ 613974 h 613974"/>
              <a:gd name="connsiteX1285" fmla="*/ 6132995 w 12137798"/>
              <a:gd name="connsiteY1285" fmla="*/ 613974 h 613974"/>
              <a:gd name="connsiteX1286" fmla="*/ 6004804 w 12137798"/>
              <a:gd name="connsiteY1286" fmla="*/ 613974 h 613974"/>
              <a:gd name="connsiteX1287" fmla="*/ 5759088 w 12137798"/>
              <a:gd name="connsiteY1287" fmla="*/ 613974 h 613974"/>
              <a:gd name="connsiteX1288" fmla="*/ 0 w 12137798"/>
              <a:gd name="connsiteY1288" fmla="*/ 613974 h 613974"/>
              <a:gd name="connsiteX1289" fmla="*/ 0 w 12137798"/>
              <a:gd name="connsiteY1289" fmla="*/ 49118 h 613974"/>
              <a:gd name="connsiteX1290" fmla="*/ 15971 w 12137798"/>
              <a:gd name="connsiteY1290" fmla="*/ 49118 h 613974"/>
              <a:gd name="connsiteX1291" fmla="*/ 15971 w 12137798"/>
              <a:gd name="connsiteY1291" fmla="*/ 57304 h 613974"/>
              <a:gd name="connsiteX1292" fmla="*/ 23957 w 12137798"/>
              <a:gd name="connsiteY1292" fmla="*/ 57304 h 613974"/>
              <a:gd name="connsiteX1293" fmla="*/ 55900 w 12137798"/>
              <a:gd name="connsiteY1293" fmla="*/ 57304 h 613974"/>
              <a:gd name="connsiteX1294" fmla="*/ 55900 w 12137798"/>
              <a:gd name="connsiteY1294" fmla="*/ 49118 h 613974"/>
              <a:gd name="connsiteX1295" fmla="*/ 71871 w 12137798"/>
              <a:gd name="connsiteY1295" fmla="*/ 49118 h 613974"/>
              <a:gd name="connsiteX1296" fmla="*/ 71871 w 12137798"/>
              <a:gd name="connsiteY1296" fmla="*/ 57304 h 613974"/>
              <a:gd name="connsiteX1297" fmla="*/ 87843 w 12137798"/>
              <a:gd name="connsiteY1297" fmla="*/ 57304 h 613974"/>
              <a:gd name="connsiteX1298" fmla="*/ 87843 w 12137798"/>
              <a:gd name="connsiteY1298" fmla="*/ 65491 h 613974"/>
              <a:gd name="connsiteX1299" fmla="*/ 87843 w 12137798"/>
              <a:gd name="connsiteY1299" fmla="*/ 73677 h 613974"/>
              <a:gd name="connsiteX1300" fmla="*/ 87843 w 12137798"/>
              <a:gd name="connsiteY1300" fmla="*/ 81863 h 613974"/>
              <a:gd name="connsiteX1301" fmla="*/ 87843 w 12137798"/>
              <a:gd name="connsiteY1301" fmla="*/ 106422 h 613974"/>
              <a:gd name="connsiteX1302" fmla="*/ 103814 w 12137798"/>
              <a:gd name="connsiteY1302" fmla="*/ 106422 h 613974"/>
              <a:gd name="connsiteX1303" fmla="*/ 103814 w 12137798"/>
              <a:gd name="connsiteY1303" fmla="*/ 130981 h 613974"/>
              <a:gd name="connsiteX1304" fmla="*/ 127771 w 12137798"/>
              <a:gd name="connsiteY1304" fmla="*/ 130981 h 613974"/>
              <a:gd name="connsiteX1305" fmla="*/ 127771 w 12137798"/>
              <a:gd name="connsiteY1305" fmla="*/ 98236 h 613974"/>
              <a:gd name="connsiteX1306" fmla="*/ 175685 w 12137798"/>
              <a:gd name="connsiteY1306" fmla="*/ 98236 h 613974"/>
              <a:gd name="connsiteX1307" fmla="*/ 183671 w 12137798"/>
              <a:gd name="connsiteY1307" fmla="*/ 90050 h 613974"/>
              <a:gd name="connsiteX1308" fmla="*/ 191656 w 12137798"/>
              <a:gd name="connsiteY1308" fmla="*/ 98236 h 613974"/>
              <a:gd name="connsiteX1309" fmla="*/ 199642 w 12137798"/>
              <a:gd name="connsiteY1309" fmla="*/ 98236 h 613974"/>
              <a:gd name="connsiteX1310" fmla="*/ 199642 w 12137798"/>
              <a:gd name="connsiteY1310" fmla="*/ 106422 h 613974"/>
              <a:gd name="connsiteX1311" fmla="*/ 263527 w 12137798"/>
              <a:gd name="connsiteY1311" fmla="*/ 106422 h 613974"/>
              <a:gd name="connsiteX1312" fmla="*/ 263527 w 12137798"/>
              <a:gd name="connsiteY1312" fmla="*/ 130981 h 613974"/>
              <a:gd name="connsiteX1313" fmla="*/ 279499 w 12137798"/>
              <a:gd name="connsiteY1313" fmla="*/ 130981 h 613974"/>
              <a:gd name="connsiteX1314" fmla="*/ 303456 w 12137798"/>
              <a:gd name="connsiteY1314" fmla="*/ 130981 h 613974"/>
              <a:gd name="connsiteX1315" fmla="*/ 327413 w 12137798"/>
              <a:gd name="connsiteY1315" fmla="*/ 130981 h 613974"/>
              <a:gd name="connsiteX1316" fmla="*/ 327413 w 12137798"/>
              <a:gd name="connsiteY1316" fmla="*/ 122795 h 613974"/>
              <a:gd name="connsiteX1317" fmla="*/ 327413 w 12137798"/>
              <a:gd name="connsiteY1317" fmla="*/ 114609 h 613974"/>
              <a:gd name="connsiteX1318" fmla="*/ 383312 w 12137798"/>
              <a:gd name="connsiteY1318" fmla="*/ 114609 h 613974"/>
              <a:gd name="connsiteX1319" fmla="*/ 391298 w 12137798"/>
              <a:gd name="connsiteY1319" fmla="*/ 114609 h 613974"/>
              <a:gd name="connsiteX1320" fmla="*/ 399284 w 12137798"/>
              <a:gd name="connsiteY1320" fmla="*/ 114609 h 613974"/>
              <a:gd name="connsiteX1321" fmla="*/ 399284 w 12137798"/>
              <a:gd name="connsiteY1321" fmla="*/ 122795 h 613974"/>
              <a:gd name="connsiteX1322" fmla="*/ 407269 w 12137798"/>
              <a:gd name="connsiteY1322" fmla="*/ 130981 h 613974"/>
              <a:gd name="connsiteX1323" fmla="*/ 407269 w 12137798"/>
              <a:gd name="connsiteY1323" fmla="*/ 122795 h 613974"/>
              <a:gd name="connsiteX1324" fmla="*/ 431226 w 12137798"/>
              <a:gd name="connsiteY1324" fmla="*/ 122795 h 613974"/>
              <a:gd name="connsiteX1325" fmla="*/ 431226 w 12137798"/>
              <a:gd name="connsiteY1325" fmla="*/ 114609 h 613974"/>
              <a:gd name="connsiteX1326" fmla="*/ 455183 w 12137798"/>
              <a:gd name="connsiteY1326" fmla="*/ 114609 h 613974"/>
              <a:gd name="connsiteX1327" fmla="*/ 455183 w 12137798"/>
              <a:gd name="connsiteY1327" fmla="*/ 106422 h 613974"/>
              <a:gd name="connsiteX1328" fmla="*/ 463169 w 12137798"/>
              <a:gd name="connsiteY1328" fmla="*/ 106422 h 613974"/>
              <a:gd name="connsiteX1329" fmla="*/ 479140 w 12137798"/>
              <a:gd name="connsiteY1329" fmla="*/ 106422 h 613974"/>
              <a:gd name="connsiteX1330" fmla="*/ 479140 w 12137798"/>
              <a:gd name="connsiteY1330" fmla="*/ 90050 h 613974"/>
              <a:gd name="connsiteX1331" fmla="*/ 479140 w 12137798"/>
              <a:gd name="connsiteY1331" fmla="*/ 73677 h 613974"/>
              <a:gd name="connsiteX1332" fmla="*/ 487126 w 12137798"/>
              <a:gd name="connsiteY1332" fmla="*/ 73677 h 613974"/>
              <a:gd name="connsiteX1333" fmla="*/ 487126 w 12137798"/>
              <a:gd name="connsiteY1333" fmla="*/ 98236 h 613974"/>
              <a:gd name="connsiteX1334" fmla="*/ 495112 w 12137798"/>
              <a:gd name="connsiteY1334" fmla="*/ 98236 h 613974"/>
              <a:gd name="connsiteX1335" fmla="*/ 503097 w 12137798"/>
              <a:gd name="connsiteY1335" fmla="*/ 106422 h 613974"/>
              <a:gd name="connsiteX1336" fmla="*/ 511083 w 12137798"/>
              <a:gd name="connsiteY1336" fmla="*/ 106422 h 613974"/>
              <a:gd name="connsiteX1337" fmla="*/ 511083 w 12137798"/>
              <a:gd name="connsiteY1337" fmla="*/ 163727 h 613974"/>
              <a:gd name="connsiteX1338" fmla="*/ 527055 w 12137798"/>
              <a:gd name="connsiteY1338" fmla="*/ 163727 h 613974"/>
              <a:gd name="connsiteX1339" fmla="*/ 535040 w 12137798"/>
              <a:gd name="connsiteY1339" fmla="*/ 163727 h 613974"/>
              <a:gd name="connsiteX1340" fmla="*/ 535040 w 12137798"/>
              <a:gd name="connsiteY1340" fmla="*/ 155540 h 613974"/>
              <a:gd name="connsiteX1341" fmla="*/ 535040 w 12137798"/>
              <a:gd name="connsiteY1341" fmla="*/ 139168 h 613974"/>
              <a:gd name="connsiteX1342" fmla="*/ 582954 w 12137798"/>
              <a:gd name="connsiteY1342" fmla="*/ 139168 h 613974"/>
              <a:gd name="connsiteX1343" fmla="*/ 582954 w 12137798"/>
              <a:gd name="connsiteY1343" fmla="*/ 155540 h 613974"/>
              <a:gd name="connsiteX1344" fmla="*/ 590940 w 12137798"/>
              <a:gd name="connsiteY1344" fmla="*/ 155540 h 613974"/>
              <a:gd name="connsiteX1345" fmla="*/ 590940 w 12137798"/>
              <a:gd name="connsiteY1345" fmla="*/ 115088 h 613974"/>
              <a:gd name="connsiteX1346" fmla="*/ 590940 w 12137798"/>
              <a:gd name="connsiteY1346" fmla="*/ 16373 h 613974"/>
              <a:gd name="connsiteX1347" fmla="*/ 614897 w 12137798"/>
              <a:gd name="connsiteY1347" fmla="*/ 16373 h 613974"/>
              <a:gd name="connsiteX1348" fmla="*/ 614897 w 12137798"/>
              <a:gd name="connsiteY1348" fmla="*/ 0 h 61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</a:cxnLst>
            <a:rect l="l" t="t" r="r" b="b"/>
            <a:pathLst>
              <a:path w="12137798" h="613974">
                <a:moveTo>
                  <a:pt x="11578801" y="106422"/>
                </a:moveTo>
                <a:cubicBezTo>
                  <a:pt x="11578801" y="106422"/>
                  <a:pt x="11586786" y="106422"/>
                  <a:pt x="11586786" y="106422"/>
                </a:cubicBezTo>
                <a:cubicBezTo>
                  <a:pt x="11578801" y="114609"/>
                  <a:pt x="11578801" y="114609"/>
                  <a:pt x="11578801" y="114609"/>
                </a:cubicBezTo>
                <a:cubicBezTo>
                  <a:pt x="11578801" y="114609"/>
                  <a:pt x="11578801" y="106422"/>
                  <a:pt x="11578801" y="106422"/>
                </a:cubicBezTo>
                <a:close/>
                <a:moveTo>
                  <a:pt x="9965696" y="106422"/>
                </a:moveTo>
                <a:cubicBezTo>
                  <a:pt x="9965696" y="106422"/>
                  <a:pt x="9973681" y="106422"/>
                  <a:pt x="9973681" y="106422"/>
                </a:cubicBezTo>
                <a:cubicBezTo>
                  <a:pt x="9965696" y="114609"/>
                  <a:pt x="9965696" y="114609"/>
                  <a:pt x="9965696" y="114609"/>
                </a:cubicBezTo>
                <a:cubicBezTo>
                  <a:pt x="9965696" y="114609"/>
                  <a:pt x="9965696" y="106422"/>
                  <a:pt x="9965696" y="106422"/>
                </a:cubicBezTo>
                <a:close/>
                <a:moveTo>
                  <a:pt x="8464390" y="106422"/>
                </a:moveTo>
                <a:cubicBezTo>
                  <a:pt x="8472375" y="106422"/>
                  <a:pt x="8472375" y="106422"/>
                  <a:pt x="8472375" y="106422"/>
                </a:cubicBezTo>
                <a:cubicBezTo>
                  <a:pt x="8464390" y="114609"/>
                  <a:pt x="8464390" y="114609"/>
                  <a:pt x="8464390" y="114609"/>
                </a:cubicBezTo>
                <a:cubicBezTo>
                  <a:pt x="8464390" y="114609"/>
                  <a:pt x="8464390" y="106422"/>
                  <a:pt x="8464390" y="106422"/>
                </a:cubicBezTo>
                <a:close/>
                <a:moveTo>
                  <a:pt x="6851284" y="106422"/>
                </a:moveTo>
                <a:cubicBezTo>
                  <a:pt x="6859270" y="106422"/>
                  <a:pt x="6859270" y="106422"/>
                  <a:pt x="6859270" y="106422"/>
                </a:cubicBezTo>
                <a:cubicBezTo>
                  <a:pt x="6851284" y="114609"/>
                  <a:pt x="6851284" y="114609"/>
                  <a:pt x="6851284" y="114609"/>
                </a:cubicBezTo>
                <a:cubicBezTo>
                  <a:pt x="6851284" y="114609"/>
                  <a:pt x="6851284" y="106422"/>
                  <a:pt x="6851284" y="106422"/>
                </a:cubicBezTo>
                <a:close/>
                <a:moveTo>
                  <a:pt x="5581984" y="106422"/>
                </a:moveTo>
                <a:cubicBezTo>
                  <a:pt x="5573998" y="114609"/>
                  <a:pt x="5573998" y="114609"/>
                  <a:pt x="5573998" y="114609"/>
                </a:cubicBezTo>
                <a:cubicBezTo>
                  <a:pt x="5573998" y="114609"/>
                  <a:pt x="5573998" y="106422"/>
                  <a:pt x="5581984" y="106422"/>
                </a:cubicBezTo>
                <a:close/>
                <a:moveTo>
                  <a:pt x="3968879" y="106422"/>
                </a:moveTo>
                <a:cubicBezTo>
                  <a:pt x="3960893" y="114609"/>
                  <a:pt x="3960893" y="114609"/>
                  <a:pt x="3960893" y="114609"/>
                </a:cubicBezTo>
                <a:cubicBezTo>
                  <a:pt x="3960893" y="114609"/>
                  <a:pt x="3960893" y="106422"/>
                  <a:pt x="3968879" y="106422"/>
                </a:cubicBezTo>
                <a:close/>
                <a:moveTo>
                  <a:pt x="2755057" y="65491"/>
                </a:moveTo>
                <a:lnTo>
                  <a:pt x="2755057" y="81863"/>
                </a:lnTo>
                <a:cubicBezTo>
                  <a:pt x="2739085" y="81863"/>
                  <a:pt x="2739085" y="81863"/>
                  <a:pt x="2739085" y="81863"/>
                </a:cubicBezTo>
                <a:cubicBezTo>
                  <a:pt x="2747071" y="81863"/>
                  <a:pt x="2755057" y="65491"/>
                  <a:pt x="2755057" y="65491"/>
                </a:cubicBezTo>
                <a:close/>
                <a:moveTo>
                  <a:pt x="1141951" y="65491"/>
                </a:moveTo>
                <a:lnTo>
                  <a:pt x="1141951" y="81863"/>
                </a:lnTo>
                <a:cubicBezTo>
                  <a:pt x="1125980" y="81863"/>
                  <a:pt x="1125980" y="81863"/>
                  <a:pt x="1125980" y="81863"/>
                </a:cubicBezTo>
                <a:cubicBezTo>
                  <a:pt x="1133965" y="81863"/>
                  <a:pt x="1141951" y="65491"/>
                  <a:pt x="1141951" y="65491"/>
                </a:cubicBezTo>
                <a:close/>
                <a:moveTo>
                  <a:pt x="614897" y="0"/>
                </a:moveTo>
                <a:cubicBezTo>
                  <a:pt x="670796" y="0"/>
                  <a:pt x="670796" y="0"/>
                  <a:pt x="670796" y="0"/>
                </a:cubicBezTo>
                <a:cubicBezTo>
                  <a:pt x="670796" y="16373"/>
                  <a:pt x="670796" y="16373"/>
                  <a:pt x="670796" y="16373"/>
                </a:cubicBezTo>
                <a:cubicBezTo>
                  <a:pt x="694754" y="16373"/>
                  <a:pt x="694754" y="16373"/>
                  <a:pt x="694754" y="16373"/>
                </a:cubicBezTo>
                <a:cubicBezTo>
                  <a:pt x="694754" y="130981"/>
                  <a:pt x="694754" y="130981"/>
                  <a:pt x="694754" y="130981"/>
                </a:cubicBezTo>
                <a:cubicBezTo>
                  <a:pt x="702739" y="130981"/>
                  <a:pt x="702739" y="130981"/>
                  <a:pt x="702739" y="130981"/>
                </a:cubicBezTo>
                <a:cubicBezTo>
                  <a:pt x="702739" y="147354"/>
                  <a:pt x="702739" y="147354"/>
                  <a:pt x="702739" y="147354"/>
                </a:cubicBezTo>
                <a:cubicBezTo>
                  <a:pt x="702739" y="147354"/>
                  <a:pt x="702739" y="212845"/>
                  <a:pt x="702739" y="221031"/>
                </a:cubicBezTo>
                <a:cubicBezTo>
                  <a:pt x="702739" y="229217"/>
                  <a:pt x="718711" y="229217"/>
                  <a:pt x="718711" y="229217"/>
                </a:cubicBezTo>
                <a:cubicBezTo>
                  <a:pt x="718711" y="204658"/>
                  <a:pt x="718711" y="204658"/>
                  <a:pt x="718711" y="204658"/>
                </a:cubicBezTo>
                <a:cubicBezTo>
                  <a:pt x="718711" y="196472"/>
                  <a:pt x="718711" y="196472"/>
                  <a:pt x="718711" y="196472"/>
                </a:cubicBezTo>
                <a:cubicBezTo>
                  <a:pt x="734682" y="196472"/>
                  <a:pt x="734682" y="196472"/>
                  <a:pt x="734682" y="196472"/>
                </a:cubicBezTo>
                <a:cubicBezTo>
                  <a:pt x="734682" y="188286"/>
                  <a:pt x="734682" y="188286"/>
                  <a:pt x="734682" y="188286"/>
                </a:cubicBezTo>
                <a:cubicBezTo>
                  <a:pt x="766625" y="188286"/>
                  <a:pt x="766625" y="188286"/>
                  <a:pt x="766625" y="188286"/>
                </a:cubicBezTo>
                <a:cubicBezTo>
                  <a:pt x="766625" y="196472"/>
                  <a:pt x="766625" y="196472"/>
                  <a:pt x="766625" y="196472"/>
                </a:cubicBezTo>
                <a:cubicBezTo>
                  <a:pt x="774610" y="196472"/>
                  <a:pt x="774610" y="196472"/>
                  <a:pt x="774610" y="196472"/>
                </a:cubicBezTo>
                <a:cubicBezTo>
                  <a:pt x="774610" y="196472"/>
                  <a:pt x="798567" y="196472"/>
                  <a:pt x="814539" y="196472"/>
                </a:cubicBezTo>
                <a:cubicBezTo>
                  <a:pt x="822524" y="204658"/>
                  <a:pt x="822524" y="204658"/>
                  <a:pt x="822524" y="204658"/>
                </a:cubicBezTo>
                <a:cubicBezTo>
                  <a:pt x="822524" y="130981"/>
                  <a:pt x="822524" y="130981"/>
                  <a:pt x="822524" y="130981"/>
                </a:cubicBezTo>
                <a:cubicBezTo>
                  <a:pt x="838496" y="130981"/>
                  <a:pt x="838496" y="130981"/>
                  <a:pt x="838496" y="130981"/>
                </a:cubicBezTo>
                <a:cubicBezTo>
                  <a:pt x="838496" y="122795"/>
                  <a:pt x="838496" y="122795"/>
                  <a:pt x="838496" y="122795"/>
                </a:cubicBezTo>
                <a:cubicBezTo>
                  <a:pt x="846481" y="122795"/>
                  <a:pt x="846481" y="122795"/>
                  <a:pt x="846481" y="122795"/>
                </a:cubicBezTo>
                <a:cubicBezTo>
                  <a:pt x="854467" y="122795"/>
                  <a:pt x="854467" y="122795"/>
                  <a:pt x="854467" y="122795"/>
                </a:cubicBezTo>
                <a:cubicBezTo>
                  <a:pt x="862453" y="122795"/>
                  <a:pt x="862453" y="122795"/>
                  <a:pt x="862453" y="122795"/>
                </a:cubicBezTo>
                <a:cubicBezTo>
                  <a:pt x="862453" y="130981"/>
                  <a:pt x="862453" y="130981"/>
                  <a:pt x="862453" y="130981"/>
                </a:cubicBezTo>
                <a:cubicBezTo>
                  <a:pt x="902381" y="130981"/>
                  <a:pt x="902381" y="130981"/>
                  <a:pt x="902381" y="130981"/>
                </a:cubicBezTo>
                <a:cubicBezTo>
                  <a:pt x="902381" y="229217"/>
                  <a:pt x="902381" y="229217"/>
                  <a:pt x="902381" y="229217"/>
                </a:cubicBezTo>
                <a:cubicBezTo>
                  <a:pt x="950295" y="229217"/>
                  <a:pt x="950295" y="229217"/>
                  <a:pt x="950295" y="229217"/>
                </a:cubicBezTo>
                <a:cubicBezTo>
                  <a:pt x="966266" y="81863"/>
                  <a:pt x="966266" y="81863"/>
                  <a:pt x="966266" y="81863"/>
                </a:cubicBezTo>
                <a:cubicBezTo>
                  <a:pt x="974252" y="81863"/>
                  <a:pt x="974252" y="81863"/>
                  <a:pt x="974252" y="81863"/>
                </a:cubicBezTo>
                <a:cubicBezTo>
                  <a:pt x="974252" y="81863"/>
                  <a:pt x="982238" y="16373"/>
                  <a:pt x="982238" y="8187"/>
                </a:cubicBezTo>
                <a:cubicBezTo>
                  <a:pt x="990223" y="81863"/>
                  <a:pt x="990223" y="81863"/>
                  <a:pt x="990223" y="81863"/>
                </a:cubicBezTo>
                <a:cubicBezTo>
                  <a:pt x="998209" y="81863"/>
                  <a:pt x="998209" y="81863"/>
                  <a:pt x="998209" y="81863"/>
                </a:cubicBezTo>
                <a:cubicBezTo>
                  <a:pt x="1006195" y="163727"/>
                  <a:pt x="1006195" y="163727"/>
                  <a:pt x="1006195" y="163727"/>
                </a:cubicBezTo>
                <a:cubicBezTo>
                  <a:pt x="1006195" y="163727"/>
                  <a:pt x="1006195" y="171913"/>
                  <a:pt x="1006195" y="171913"/>
                </a:cubicBezTo>
                <a:cubicBezTo>
                  <a:pt x="1030152" y="171913"/>
                  <a:pt x="1030152" y="171913"/>
                  <a:pt x="1030152" y="171913"/>
                </a:cubicBezTo>
                <a:cubicBezTo>
                  <a:pt x="1030152" y="196472"/>
                  <a:pt x="1030152" y="196472"/>
                  <a:pt x="1030152" y="196472"/>
                </a:cubicBezTo>
                <a:cubicBezTo>
                  <a:pt x="1030152" y="204658"/>
                  <a:pt x="1030152" y="204658"/>
                  <a:pt x="1030152" y="204658"/>
                </a:cubicBezTo>
                <a:cubicBezTo>
                  <a:pt x="1038137" y="204658"/>
                  <a:pt x="1038137" y="204658"/>
                  <a:pt x="1038137" y="204658"/>
                </a:cubicBezTo>
                <a:cubicBezTo>
                  <a:pt x="1038137" y="196472"/>
                  <a:pt x="1038137" y="196472"/>
                  <a:pt x="1038137" y="196472"/>
                </a:cubicBezTo>
                <a:cubicBezTo>
                  <a:pt x="1054109" y="196472"/>
                  <a:pt x="1054109" y="196472"/>
                  <a:pt x="1054109" y="196472"/>
                </a:cubicBezTo>
                <a:cubicBezTo>
                  <a:pt x="1054109" y="204658"/>
                  <a:pt x="1054109" y="204658"/>
                  <a:pt x="1054109" y="204658"/>
                </a:cubicBezTo>
                <a:cubicBezTo>
                  <a:pt x="1094037" y="204658"/>
                  <a:pt x="1094037" y="204658"/>
                  <a:pt x="1094037" y="204658"/>
                </a:cubicBezTo>
                <a:cubicBezTo>
                  <a:pt x="1094037" y="204658"/>
                  <a:pt x="1094037" y="171913"/>
                  <a:pt x="1094037" y="155540"/>
                </a:cubicBezTo>
                <a:cubicBezTo>
                  <a:pt x="1094037" y="147354"/>
                  <a:pt x="1094037" y="147354"/>
                  <a:pt x="1094037" y="147354"/>
                </a:cubicBezTo>
                <a:cubicBezTo>
                  <a:pt x="1102023" y="147354"/>
                  <a:pt x="1102023" y="147354"/>
                  <a:pt x="1102023" y="147354"/>
                </a:cubicBezTo>
                <a:cubicBezTo>
                  <a:pt x="1102023" y="139168"/>
                  <a:pt x="1102023" y="139168"/>
                  <a:pt x="1102023" y="139168"/>
                </a:cubicBezTo>
                <a:cubicBezTo>
                  <a:pt x="1110008" y="139168"/>
                  <a:pt x="1110008" y="139168"/>
                  <a:pt x="1110008" y="139168"/>
                </a:cubicBezTo>
                <a:cubicBezTo>
                  <a:pt x="1110008" y="147354"/>
                  <a:pt x="1110008" y="147354"/>
                  <a:pt x="1110008" y="147354"/>
                </a:cubicBezTo>
                <a:cubicBezTo>
                  <a:pt x="1117994" y="147354"/>
                  <a:pt x="1117994" y="147354"/>
                  <a:pt x="1117994" y="147354"/>
                </a:cubicBezTo>
                <a:cubicBezTo>
                  <a:pt x="1117994" y="139168"/>
                  <a:pt x="1117994" y="139168"/>
                  <a:pt x="1117994" y="139168"/>
                </a:cubicBezTo>
                <a:cubicBezTo>
                  <a:pt x="1117994" y="139168"/>
                  <a:pt x="1117994" y="122795"/>
                  <a:pt x="1117994" y="122795"/>
                </a:cubicBezTo>
                <a:cubicBezTo>
                  <a:pt x="1117994" y="114609"/>
                  <a:pt x="1117994" y="114609"/>
                  <a:pt x="1125980" y="114609"/>
                </a:cubicBezTo>
                <a:cubicBezTo>
                  <a:pt x="1125980" y="114609"/>
                  <a:pt x="1133965" y="106422"/>
                  <a:pt x="1133965" y="106422"/>
                </a:cubicBezTo>
                <a:cubicBezTo>
                  <a:pt x="1133965" y="98236"/>
                  <a:pt x="1133965" y="98236"/>
                  <a:pt x="1133965" y="98236"/>
                </a:cubicBezTo>
                <a:cubicBezTo>
                  <a:pt x="1141951" y="98236"/>
                  <a:pt x="1141951" y="98236"/>
                  <a:pt x="1141951" y="98236"/>
                </a:cubicBezTo>
                <a:cubicBezTo>
                  <a:pt x="1141951" y="106422"/>
                  <a:pt x="1141951" y="106422"/>
                  <a:pt x="1141951" y="106422"/>
                </a:cubicBezTo>
                <a:cubicBezTo>
                  <a:pt x="1149937" y="114609"/>
                  <a:pt x="1149937" y="114609"/>
                  <a:pt x="1149937" y="114609"/>
                </a:cubicBezTo>
                <a:cubicBezTo>
                  <a:pt x="1157923" y="114609"/>
                  <a:pt x="1157923" y="114609"/>
                  <a:pt x="1157923" y="114609"/>
                </a:cubicBezTo>
                <a:cubicBezTo>
                  <a:pt x="1165908" y="114609"/>
                  <a:pt x="1165908" y="114609"/>
                  <a:pt x="1165908" y="114609"/>
                </a:cubicBezTo>
                <a:cubicBezTo>
                  <a:pt x="1165908" y="147354"/>
                  <a:pt x="1165908" y="147354"/>
                  <a:pt x="1165908" y="147354"/>
                </a:cubicBezTo>
                <a:cubicBezTo>
                  <a:pt x="1165908" y="147354"/>
                  <a:pt x="1173894" y="155540"/>
                  <a:pt x="1173894" y="155540"/>
                </a:cubicBezTo>
                <a:cubicBezTo>
                  <a:pt x="1173894" y="161680"/>
                  <a:pt x="1173894" y="166285"/>
                  <a:pt x="1173894" y="169738"/>
                </a:cubicBezTo>
                <a:lnTo>
                  <a:pt x="1173894" y="171913"/>
                </a:lnTo>
                <a:cubicBezTo>
                  <a:pt x="1181880" y="171913"/>
                  <a:pt x="1181880" y="171913"/>
                  <a:pt x="1181880" y="171913"/>
                </a:cubicBezTo>
                <a:cubicBezTo>
                  <a:pt x="1181880" y="171913"/>
                  <a:pt x="1181880" y="171913"/>
                  <a:pt x="1189865" y="171913"/>
                </a:cubicBezTo>
                <a:cubicBezTo>
                  <a:pt x="1197851" y="163727"/>
                  <a:pt x="1197851" y="171913"/>
                  <a:pt x="1197851" y="171913"/>
                </a:cubicBezTo>
                <a:cubicBezTo>
                  <a:pt x="1197851" y="171913"/>
                  <a:pt x="1205836" y="171913"/>
                  <a:pt x="1213822" y="171913"/>
                </a:cubicBezTo>
                <a:cubicBezTo>
                  <a:pt x="1213822" y="171913"/>
                  <a:pt x="1221808" y="171913"/>
                  <a:pt x="1221808" y="171913"/>
                </a:cubicBezTo>
                <a:cubicBezTo>
                  <a:pt x="1229793" y="171913"/>
                  <a:pt x="1229793" y="171913"/>
                  <a:pt x="1229793" y="171913"/>
                </a:cubicBezTo>
                <a:cubicBezTo>
                  <a:pt x="1229793" y="114609"/>
                  <a:pt x="1229793" y="114609"/>
                  <a:pt x="1229793" y="114609"/>
                </a:cubicBezTo>
                <a:cubicBezTo>
                  <a:pt x="1237779" y="114609"/>
                  <a:pt x="1237779" y="114609"/>
                  <a:pt x="1237779" y="114609"/>
                </a:cubicBezTo>
                <a:cubicBezTo>
                  <a:pt x="1237779" y="114609"/>
                  <a:pt x="1237779" y="106422"/>
                  <a:pt x="1245765" y="106422"/>
                </a:cubicBezTo>
                <a:lnTo>
                  <a:pt x="1245765" y="98236"/>
                </a:lnTo>
                <a:cubicBezTo>
                  <a:pt x="1245765" y="106422"/>
                  <a:pt x="1253751" y="114609"/>
                  <a:pt x="1253751" y="114609"/>
                </a:cubicBezTo>
                <a:cubicBezTo>
                  <a:pt x="1253751" y="106422"/>
                  <a:pt x="1253751" y="106422"/>
                  <a:pt x="1253751" y="106422"/>
                </a:cubicBezTo>
                <a:cubicBezTo>
                  <a:pt x="1293679" y="106422"/>
                  <a:pt x="1293679" y="106422"/>
                  <a:pt x="1293679" y="106422"/>
                </a:cubicBezTo>
                <a:cubicBezTo>
                  <a:pt x="1293679" y="147354"/>
                  <a:pt x="1293679" y="147354"/>
                  <a:pt x="1293679" y="147354"/>
                </a:cubicBezTo>
                <a:cubicBezTo>
                  <a:pt x="1333607" y="147354"/>
                  <a:pt x="1333607" y="147354"/>
                  <a:pt x="1333607" y="147354"/>
                </a:cubicBezTo>
                <a:cubicBezTo>
                  <a:pt x="1333607" y="155540"/>
                  <a:pt x="1333607" y="155540"/>
                  <a:pt x="1333607" y="155540"/>
                </a:cubicBezTo>
                <a:cubicBezTo>
                  <a:pt x="1341593" y="147354"/>
                  <a:pt x="1341593" y="147354"/>
                  <a:pt x="1341593" y="147354"/>
                </a:cubicBezTo>
                <a:cubicBezTo>
                  <a:pt x="1357564" y="155540"/>
                  <a:pt x="1357564" y="155540"/>
                  <a:pt x="1357564" y="155540"/>
                </a:cubicBezTo>
                <a:cubicBezTo>
                  <a:pt x="1357564" y="188286"/>
                  <a:pt x="1357564" y="188286"/>
                  <a:pt x="1357564" y="188286"/>
                </a:cubicBezTo>
                <a:cubicBezTo>
                  <a:pt x="1381521" y="163727"/>
                  <a:pt x="1381521" y="163727"/>
                  <a:pt x="1381521" y="163727"/>
                </a:cubicBezTo>
                <a:cubicBezTo>
                  <a:pt x="1381521" y="147354"/>
                  <a:pt x="1381521" y="147354"/>
                  <a:pt x="1381521" y="147354"/>
                </a:cubicBezTo>
                <a:cubicBezTo>
                  <a:pt x="1405478" y="147354"/>
                  <a:pt x="1405478" y="147354"/>
                  <a:pt x="1405478" y="147354"/>
                </a:cubicBezTo>
                <a:cubicBezTo>
                  <a:pt x="1405478" y="122795"/>
                  <a:pt x="1405478" y="122795"/>
                  <a:pt x="1405478" y="122795"/>
                </a:cubicBezTo>
                <a:cubicBezTo>
                  <a:pt x="1413464" y="122795"/>
                  <a:pt x="1413464" y="122795"/>
                  <a:pt x="1413464" y="122795"/>
                </a:cubicBezTo>
                <a:cubicBezTo>
                  <a:pt x="1413464" y="114609"/>
                  <a:pt x="1413464" y="114609"/>
                  <a:pt x="1413464" y="114609"/>
                </a:cubicBezTo>
                <a:cubicBezTo>
                  <a:pt x="1469364" y="114609"/>
                  <a:pt x="1469364" y="114609"/>
                  <a:pt x="1469364" y="114609"/>
                </a:cubicBezTo>
                <a:cubicBezTo>
                  <a:pt x="1469364" y="130981"/>
                  <a:pt x="1469364" y="130981"/>
                  <a:pt x="1469364" y="130981"/>
                </a:cubicBezTo>
                <a:cubicBezTo>
                  <a:pt x="1477349" y="130981"/>
                  <a:pt x="1477349" y="130981"/>
                  <a:pt x="1477349" y="130981"/>
                </a:cubicBezTo>
                <a:cubicBezTo>
                  <a:pt x="1493321" y="130981"/>
                  <a:pt x="1493321" y="130981"/>
                  <a:pt x="1493321" y="130981"/>
                </a:cubicBezTo>
                <a:cubicBezTo>
                  <a:pt x="1493321" y="130981"/>
                  <a:pt x="1493321" y="122795"/>
                  <a:pt x="1493321" y="122795"/>
                </a:cubicBezTo>
                <a:cubicBezTo>
                  <a:pt x="1557206" y="122795"/>
                  <a:pt x="1557206" y="122795"/>
                  <a:pt x="1557206" y="122795"/>
                </a:cubicBezTo>
                <a:cubicBezTo>
                  <a:pt x="1557206" y="196472"/>
                  <a:pt x="1557206" y="196472"/>
                  <a:pt x="1557206" y="196472"/>
                </a:cubicBezTo>
                <a:cubicBezTo>
                  <a:pt x="1565192" y="196472"/>
                  <a:pt x="1565192" y="196472"/>
                  <a:pt x="1565192" y="196472"/>
                </a:cubicBezTo>
                <a:cubicBezTo>
                  <a:pt x="1573177" y="196472"/>
                  <a:pt x="1573177" y="196472"/>
                  <a:pt x="1573177" y="196472"/>
                </a:cubicBezTo>
                <a:cubicBezTo>
                  <a:pt x="1573177" y="188286"/>
                  <a:pt x="1573177" y="188286"/>
                  <a:pt x="1573177" y="188286"/>
                </a:cubicBezTo>
                <a:cubicBezTo>
                  <a:pt x="1581163" y="188286"/>
                  <a:pt x="1581163" y="188286"/>
                  <a:pt x="1581163" y="188286"/>
                </a:cubicBezTo>
                <a:cubicBezTo>
                  <a:pt x="1589149" y="188286"/>
                  <a:pt x="1589149" y="188286"/>
                  <a:pt x="1589149" y="188286"/>
                </a:cubicBezTo>
                <a:cubicBezTo>
                  <a:pt x="1589149" y="122795"/>
                  <a:pt x="1589149" y="122795"/>
                  <a:pt x="1589149" y="122795"/>
                </a:cubicBezTo>
                <a:cubicBezTo>
                  <a:pt x="1597134" y="122795"/>
                  <a:pt x="1597134" y="122795"/>
                  <a:pt x="1597134" y="122795"/>
                </a:cubicBezTo>
                <a:cubicBezTo>
                  <a:pt x="1597134" y="122795"/>
                  <a:pt x="1597134" y="122795"/>
                  <a:pt x="1597134" y="114609"/>
                </a:cubicBezTo>
                <a:cubicBezTo>
                  <a:pt x="1597134" y="114609"/>
                  <a:pt x="1605120" y="114609"/>
                  <a:pt x="1605120" y="114609"/>
                </a:cubicBezTo>
                <a:cubicBezTo>
                  <a:pt x="1605120" y="65491"/>
                  <a:pt x="1605120" y="65491"/>
                  <a:pt x="1605120" y="65491"/>
                </a:cubicBezTo>
                <a:cubicBezTo>
                  <a:pt x="1605120" y="57304"/>
                  <a:pt x="1605120" y="57304"/>
                  <a:pt x="1605120" y="57304"/>
                </a:cubicBezTo>
                <a:cubicBezTo>
                  <a:pt x="1613106" y="57304"/>
                  <a:pt x="1613106" y="57304"/>
                  <a:pt x="1613106" y="57304"/>
                </a:cubicBezTo>
                <a:cubicBezTo>
                  <a:pt x="1613106" y="49118"/>
                  <a:pt x="1613106" y="49118"/>
                  <a:pt x="1613106" y="49118"/>
                </a:cubicBezTo>
                <a:cubicBezTo>
                  <a:pt x="1629077" y="49118"/>
                  <a:pt x="1629077" y="49118"/>
                  <a:pt x="1629077" y="49118"/>
                </a:cubicBezTo>
                <a:cubicBezTo>
                  <a:pt x="1629077" y="57304"/>
                  <a:pt x="1629077" y="57304"/>
                  <a:pt x="1629077" y="57304"/>
                </a:cubicBezTo>
                <a:cubicBezTo>
                  <a:pt x="1637063" y="57304"/>
                  <a:pt x="1637063" y="57304"/>
                  <a:pt x="1637063" y="57304"/>
                </a:cubicBezTo>
                <a:cubicBezTo>
                  <a:pt x="1669005" y="57304"/>
                  <a:pt x="1669005" y="57304"/>
                  <a:pt x="1669005" y="57304"/>
                </a:cubicBezTo>
                <a:cubicBezTo>
                  <a:pt x="1669005" y="49118"/>
                  <a:pt x="1669005" y="49118"/>
                  <a:pt x="1669005" y="49118"/>
                </a:cubicBezTo>
                <a:cubicBezTo>
                  <a:pt x="1684977" y="49118"/>
                  <a:pt x="1684977" y="49118"/>
                  <a:pt x="1684977" y="49118"/>
                </a:cubicBezTo>
                <a:cubicBezTo>
                  <a:pt x="1684977" y="57304"/>
                  <a:pt x="1684977" y="57304"/>
                  <a:pt x="1684977" y="57304"/>
                </a:cubicBezTo>
                <a:cubicBezTo>
                  <a:pt x="1700948" y="57304"/>
                  <a:pt x="1700948" y="57304"/>
                  <a:pt x="1700948" y="57304"/>
                </a:cubicBezTo>
                <a:cubicBezTo>
                  <a:pt x="1700948" y="65491"/>
                  <a:pt x="1700948" y="65491"/>
                  <a:pt x="1700948" y="65491"/>
                </a:cubicBezTo>
                <a:cubicBezTo>
                  <a:pt x="1700948" y="65491"/>
                  <a:pt x="1700948" y="73677"/>
                  <a:pt x="1700948" y="73677"/>
                </a:cubicBezTo>
                <a:cubicBezTo>
                  <a:pt x="1692962" y="73677"/>
                  <a:pt x="1700948" y="81863"/>
                  <a:pt x="1700948" y="81863"/>
                </a:cubicBezTo>
                <a:cubicBezTo>
                  <a:pt x="1700948" y="106422"/>
                  <a:pt x="1700948" y="106422"/>
                  <a:pt x="1700948" y="106422"/>
                </a:cubicBezTo>
                <a:cubicBezTo>
                  <a:pt x="1716919" y="106422"/>
                  <a:pt x="1716919" y="106422"/>
                  <a:pt x="1716919" y="106422"/>
                </a:cubicBezTo>
                <a:cubicBezTo>
                  <a:pt x="1716919" y="130981"/>
                  <a:pt x="1716919" y="130981"/>
                  <a:pt x="1716919" y="130981"/>
                </a:cubicBezTo>
                <a:cubicBezTo>
                  <a:pt x="1740876" y="130981"/>
                  <a:pt x="1740876" y="130981"/>
                  <a:pt x="1740876" y="130981"/>
                </a:cubicBezTo>
                <a:cubicBezTo>
                  <a:pt x="1740876" y="98236"/>
                  <a:pt x="1740876" y="98236"/>
                  <a:pt x="1740876" y="98236"/>
                </a:cubicBezTo>
                <a:cubicBezTo>
                  <a:pt x="1788791" y="98236"/>
                  <a:pt x="1788791" y="98236"/>
                  <a:pt x="1788791" y="98236"/>
                </a:cubicBezTo>
                <a:cubicBezTo>
                  <a:pt x="1788791" y="98236"/>
                  <a:pt x="1796776" y="90050"/>
                  <a:pt x="1796776" y="90050"/>
                </a:cubicBezTo>
                <a:cubicBezTo>
                  <a:pt x="1804762" y="90050"/>
                  <a:pt x="1804762" y="98236"/>
                  <a:pt x="1804762" y="98236"/>
                </a:cubicBezTo>
                <a:cubicBezTo>
                  <a:pt x="1812747" y="98236"/>
                  <a:pt x="1812747" y="98236"/>
                  <a:pt x="1812747" y="98236"/>
                </a:cubicBezTo>
                <a:cubicBezTo>
                  <a:pt x="1812747" y="106422"/>
                  <a:pt x="1812747" y="106422"/>
                  <a:pt x="1812747" y="106422"/>
                </a:cubicBezTo>
                <a:cubicBezTo>
                  <a:pt x="1876633" y="106422"/>
                  <a:pt x="1876633" y="106422"/>
                  <a:pt x="1876633" y="106422"/>
                </a:cubicBezTo>
                <a:cubicBezTo>
                  <a:pt x="1876633" y="130981"/>
                  <a:pt x="1876633" y="130981"/>
                  <a:pt x="1876633" y="130981"/>
                </a:cubicBezTo>
                <a:cubicBezTo>
                  <a:pt x="1892604" y="130981"/>
                  <a:pt x="1892604" y="130981"/>
                  <a:pt x="1892604" y="130981"/>
                </a:cubicBezTo>
                <a:cubicBezTo>
                  <a:pt x="1916561" y="130981"/>
                  <a:pt x="1916561" y="130981"/>
                  <a:pt x="1916561" y="130981"/>
                </a:cubicBezTo>
                <a:cubicBezTo>
                  <a:pt x="1940518" y="130981"/>
                  <a:pt x="1940518" y="130981"/>
                  <a:pt x="1940518" y="130981"/>
                </a:cubicBezTo>
                <a:cubicBezTo>
                  <a:pt x="1940518" y="122795"/>
                  <a:pt x="1940518" y="122795"/>
                  <a:pt x="1940518" y="122795"/>
                </a:cubicBezTo>
                <a:cubicBezTo>
                  <a:pt x="1940518" y="114609"/>
                  <a:pt x="1940518" y="114609"/>
                  <a:pt x="1940518" y="114609"/>
                </a:cubicBezTo>
                <a:cubicBezTo>
                  <a:pt x="1996418" y="114609"/>
                  <a:pt x="1996418" y="114609"/>
                  <a:pt x="1996418" y="114609"/>
                </a:cubicBezTo>
                <a:cubicBezTo>
                  <a:pt x="2004404" y="114609"/>
                  <a:pt x="2004404" y="114609"/>
                  <a:pt x="2004404" y="114609"/>
                </a:cubicBezTo>
                <a:cubicBezTo>
                  <a:pt x="2004404" y="114609"/>
                  <a:pt x="2004404" y="114609"/>
                  <a:pt x="2012389" y="114609"/>
                </a:cubicBezTo>
                <a:cubicBezTo>
                  <a:pt x="2020375" y="114609"/>
                  <a:pt x="2012389" y="122795"/>
                  <a:pt x="2012389" y="122795"/>
                </a:cubicBezTo>
                <a:cubicBezTo>
                  <a:pt x="2020375" y="130981"/>
                  <a:pt x="2020375" y="130981"/>
                  <a:pt x="2020375" y="130981"/>
                </a:cubicBezTo>
                <a:cubicBezTo>
                  <a:pt x="2020375" y="122795"/>
                  <a:pt x="2020375" y="122795"/>
                  <a:pt x="2020375" y="122795"/>
                </a:cubicBezTo>
                <a:cubicBezTo>
                  <a:pt x="2044332" y="122795"/>
                  <a:pt x="2044332" y="122795"/>
                  <a:pt x="2044332" y="122795"/>
                </a:cubicBezTo>
                <a:cubicBezTo>
                  <a:pt x="2044332" y="114609"/>
                  <a:pt x="2044332" y="114609"/>
                  <a:pt x="2044332" y="114609"/>
                </a:cubicBezTo>
                <a:cubicBezTo>
                  <a:pt x="2068289" y="114609"/>
                  <a:pt x="2068289" y="114609"/>
                  <a:pt x="2068289" y="114609"/>
                </a:cubicBezTo>
                <a:cubicBezTo>
                  <a:pt x="2068289" y="106422"/>
                  <a:pt x="2068289" y="106422"/>
                  <a:pt x="2068289" y="106422"/>
                </a:cubicBezTo>
                <a:cubicBezTo>
                  <a:pt x="2076275" y="106422"/>
                  <a:pt x="2076275" y="106422"/>
                  <a:pt x="2076275" y="106422"/>
                </a:cubicBezTo>
                <a:cubicBezTo>
                  <a:pt x="2092246" y="106422"/>
                  <a:pt x="2092246" y="106422"/>
                  <a:pt x="2092246" y="106422"/>
                </a:cubicBezTo>
                <a:cubicBezTo>
                  <a:pt x="2092246" y="90050"/>
                  <a:pt x="2092246" y="90050"/>
                  <a:pt x="2092246" y="90050"/>
                </a:cubicBezTo>
                <a:cubicBezTo>
                  <a:pt x="2092246" y="73677"/>
                  <a:pt x="2092246" y="73677"/>
                  <a:pt x="2092246" y="73677"/>
                </a:cubicBezTo>
                <a:cubicBezTo>
                  <a:pt x="2100232" y="73677"/>
                  <a:pt x="2100232" y="73677"/>
                  <a:pt x="2100232" y="73677"/>
                </a:cubicBezTo>
                <a:cubicBezTo>
                  <a:pt x="2100232" y="98236"/>
                  <a:pt x="2100232" y="98236"/>
                  <a:pt x="2100232" y="98236"/>
                </a:cubicBezTo>
                <a:cubicBezTo>
                  <a:pt x="2100232" y="98236"/>
                  <a:pt x="2100232" y="98236"/>
                  <a:pt x="2108217" y="98236"/>
                </a:cubicBezTo>
                <a:cubicBezTo>
                  <a:pt x="2108217" y="98236"/>
                  <a:pt x="2116203" y="106422"/>
                  <a:pt x="2116203" y="106422"/>
                </a:cubicBezTo>
                <a:cubicBezTo>
                  <a:pt x="2124189" y="106422"/>
                  <a:pt x="2124189" y="106422"/>
                  <a:pt x="2124189" y="106422"/>
                </a:cubicBezTo>
                <a:cubicBezTo>
                  <a:pt x="2124189" y="163727"/>
                  <a:pt x="2124189" y="163727"/>
                  <a:pt x="2124189" y="163727"/>
                </a:cubicBezTo>
                <a:cubicBezTo>
                  <a:pt x="2140160" y="163727"/>
                  <a:pt x="2140160" y="163727"/>
                  <a:pt x="2140160" y="163727"/>
                </a:cubicBezTo>
                <a:cubicBezTo>
                  <a:pt x="2148146" y="163727"/>
                  <a:pt x="2148146" y="163727"/>
                  <a:pt x="2148146" y="163727"/>
                </a:cubicBezTo>
                <a:cubicBezTo>
                  <a:pt x="2148146" y="155540"/>
                  <a:pt x="2148146" y="155540"/>
                  <a:pt x="2148146" y="155540"/>
                </a:cubicBezTo>
                <a:cubicBezTo>
                  <a:pt x="2156131" y="155540"/>
                  <a:pt x="2156131" y="155540"/>
                  <a:pt x="2156131" y="155540"/>
                </a:cubicBezTo>
                <a:cubicBezTo>
                  <a:pt x="2156131" y="139168"/>
                  <a:pt x="2156131" y="139168"/>
                  <a:pt x="2156131" y="139168"/>
                </a:cubicBezTo>
                <a:cubicBezTo>
                  <a:pt x="2196060" y="139168"/>
                  <a:pt x="2196060" y="139168"/>
                  <a:pt x="2196060" y="139168"/>
                </a:cubicBezTo>
                <a:cubicBezTo>
                  <a:pt x="2196060" y="155540"/>
                  <a:pt x="2196060" y="155540"/>
                  <a:pt x="2196060" y="155540"/>
                </a:cubicBezTo>
                <a:cubicBezTo>
                  <a:pt x="2204045" y="155540"/>
                  <a:pt x="2204045" y="155540"/>
                  <a:pt x="2204045" y="155540"/>
                </a:cubicBezTo>
                <a:lnTo>
                  <a:pt x="2204045" y="115088"/>
                </a:lnTo>
                <a:cubicBezTo>
                  <a:pt x="2204045" y="16373"/>
                  <a:pt x="2204045" y="16373"/>
                  <a:pt x="2204045" y="16373"/>
                </a:cubicBezTo>
                <a:cubicBezTo>
                  <a:pt x="2228002" y="16373"/>
                  <a:pt x="2228002" y="16373"/>
                  <a:pt x="2228002" y="16373"/>
                </a:cubicBezTo>
                <a:cubicBezTo>
                  <a:pt x="2228002" y="0"/>
                  <a:pt x="2228002" y="0"/>
                  <a:pt x="2228002" y="0"/>
                </a:cubicBezTo>
                <a:cubicBezTo>
                  <a:pt x="2283902" y="0"/>
                  <a:pt x="2283902" y="0"/>
                  <a:pt x="2283902" y="0"/>
                </a:cubicBezTo>
                <a:cubicBezTo>
                  <a:pt x="2283902" y="16373"/>
                  <a:pt x="2283902" y="16373"/>
                  <a:pt x="2283902" y="16373"/>
                </a:cubicBezTo>
                <a:cubicBezTo>
                  <a:pt x="2307859" y="16373"/>
                  <a:pt x="2307859" y="16373"/>
                  <a:pt x="2307859" y="16373"/>
                </a:cubicBezTo>
                <a:cubicBezTo>
                  <a:pt x="2307859" y="130981"/>
                  <a:pt x="2307859" y="130981"/>
                  <a:pt x="2307859" y="130981"/>
                </a:cubicBezTo>
                <a:cubicBezTo>
                  <a:pt x="2315845" y="130981"/>
                  <a:pt x="2315845" y="130981"/>
                  <a:pt x="2315845" y="130981"/>
                </a:cubicBezTo>
                <a:cubicBezTo>
                  <a:pt x="2315845" y="147354"/>
                  <a:pt x="2315845" y="147354"/>
                  <a:pt x="2315845" y="147354"/>
                </a:cubicBezTo>
                <a:cubicBezTo>
                  <a:pt x="2315845" y="147354"/>
                  <a:pt x="2315845" y="212845"/>
                  <a:pt x="2315845" y="221031"/>
                </a:cubicBezTo>
                <a:cubicBezTo>
                  <a:pt x="2315845" y="229217"/>
                  <a:pt x="2331816" y="229217"/>
                  <a:pt x="2331816" y="229217"/>
                </a:cubicBezTo>
                <a:cubicBezTo>
                  <a:pt x="2331816" y="204658"/>
                  <a:pt x="2331816" y="204658"/>
                  <a:pt x="2331816" y="204658"/>
                </a:cubicBezTo>
                <a:cubicBezTo>
                  <a:pt x="2331816" y="196472"/>
                  <a:pt x="2331816" y="196472"/>
                  <a:pt x="2331816" y="196472"/>
                </a:cubicBezTo>
                <a:cubicBezTo>
                  <a:pt x="2347788" y="196472"/>
                  <a:pt x="2347788" y="196472"/>
                  <a:pt x="2347788" y="196472"/>
                </a:cubicBezTo>
                <a:cubicBezTo>
                  <a:pt x="2347788" y="188286"/>
                  <a:pt x="2347788" y="188286"/>
                  <a:pt x="2347788" y="188286"/>
                </a:cubicBezTo>
                <a:cubicBezTo>
                  <a:pt x="2379730" y="188286"/>
                  <a:pt x="2379730" y="188286"/>
                  <a:pt x="2379730" y="188286"/>
                </a:cubicBezTo>
                <a:cubicBezTo>
                  <a:pt x="2379730" y="196472"/>
                  <a:pt x="2379730" y="196472"/>
                  <a:pt x="2379730" y="196472"/>
                </a:cubicBezTo>
                <a:cubicBezTo>
                  <a:pt x="2387716" y="196472"/>
                  <a:pt x="2387716" y="196472"/>
                  <a:pt x="2387716" y="196472"/>
                </a:cubicBezTo>
                <a:cubicBezTo>
                  <a:pt x="2387716" y="196472"/>
                  <a:pt x="2411673" y="196472"/>
                  <a:pt x="2427644" y="196472"/>
                </a:cubicBezTo>
                <a:cubicBezTo>
                  <a:pt x="2435630" y="204658"/>
                  <a:pt x="2435630" y="204658"/>
                  <a:pt x="2435630" y="204658"/>
                </a:cubicBezTo>
                <a:cubicBezTo>
                  <a:pt x="2435630" y="130981"/>
                  <a:pt x="2435630" y="130981"/>
                  <a:pt x="2435630" y="130981"/>
                </a:cubicBezTo>
                <a:cubicBezTo>
                  <a:pt x="2451601" y="130981"/>
                  <a:pt x="2451601" y="130981"/>
                  <a:pt x="2451601" y="130981"/>
                </a:cubicBezTo>
                <a:cubicBezTo>
                  <a:pt x="2451601" y="122795"/>
                  <a:pt x="2451601" y="122795"/>
                  <a:pt x="2451601" y="122795"/>
                </a:cubicBezTo>
                <a:cubicBezTo>
                  <a:pt x="2459587" y="122795"/>
                  <a:pt x="2459587" y="122795"/>
                  <a:pt x="2459587" y="122795"/>
                </a:cubicBezTo>
                <a:cubicBezTo>
                  <a:pt x="2467572" y="122795"/>
                  <a:pt x="2467572" y="122795"/>
                  <a:pt x="2467572" y="122795"/>
                </a:cubicBezTo>
                <a:cubicBezTo>
                  <a:pt x="2475558" y="122795"/>
                  <a:pt x="2475558" y="122795"/>
                  <a:pt x="2475558" y="122795"/>
                </a:cubicBezTo>
                <a:cubicBezTo>
                  <a:pt x="2475558" y="130981"/>
                  <a:pt x="2475558" y="130981"/>
                  <a:pt x="2475558" y="130981"/>
                </a:cubicBezTo>
                <a:cubicBezTo>
                  <a:pt x="2515487" y="130981"/>
                  <a:pt x="2515487" y="130981"/>
                  <a:pt x="2515487" y="130981"/>
                </a:cubicBezTo>
                <a:cubicBezTo>
                  <a:pt x="2515487" y="229217"/>
                  <a:pt x="2515487" y="229217"/>
                  <a:pt x="2515487" y="229217"/>
                </a:cubicBezTo>
                <a:cubicBezTo>
                  <a:pt x="2563400" y="229217"/>
                  <a:pt x="2563400" y="229217"/>
                  <a:pt x="2563400" y="229217"/>
                </a:cubicBezTo>
                <a:cubicBezTo>
                  <a:pt x="2579372" y="81863"/>
                  <a:pt x="2579372" y="81863"/>
                  <a:pt x="2579372" y="81863"/>
                </a:cubicBezTo>
                <a:cubicBezTo>
                  <a:pt x="2587358" y="81863"/>
                  <a:pt x="2587358" y="81863"/>
                  <a:pt x="2587358" y="81863"/>
                </a:cubicBezTo>
                <a:cubicBezTo>
                  <a:pt x="2587358" y="81863"/>
                  <a:pt x="2595343" y="16373"/>
                  <a:pt x="2595343" y="8187"/>
                </a:cubicBezTo>
                <a:cubicBezTo>
                  <a:pt x="2603329" y="81863"/>
                  <a:pt x="2603329" y="81863"/>
                  <a:pt x="2603329" y="81863"/>
                </a:cubicBezTo>
                <a:cubicBezTo>
                  <a:pt x="2611315" y="81863"/>
                  <a:pt x="2611315" y="81863"/>
                  <a:pt x="2611315" y="81863"/>
                </a:cubicBezTo>
                <a:cubicBezTo>
                  <a:pt x="2619300" y="163727"/>
                  <a:pt x="2619300" y="163727"/>
                  <a:pt x="2619300" y="163727"/>
                </a:cubicBezTo>
                <a:cubicBezTo>
                  <a:pt x="2619300" y="163727"/>
                  <a:pt x="2619300" y="171913"/>
                  <a:pt x="2619300" y="171913"/>
                </a:cubicBezTo>
                <a:cubicBezTo>
                  <a:pt x="2643257" y="171913"/>
                  <a:pt x="2643257" y="171913"/>
                  <a:pt x="2643257" y="171913"/>
                </a:cubicBezTo>
                <a:cubicBezTo>
                  <a:pt x="2643257" y="196472"/>
                  <a:pt x="2643257" y="196472"/>
                  <a:pt x="2643257" y="196472"/>
                </a:cubicBezTo>
                <a:cubicBezTo>
                  <a:pt x="2643257" y="204658"/>
                  <a:pt x="2643257" y="204658"/>
                  <a:pt x="2643257" y="204658"/>
                </a:cubicBezTo>
                <a:cubicBezTo>
                  <a:pt x="2651243" y="204658"/>
                  <a:pt x="2651243" y="204658"/>
                  <a:pt x="2651243" y="204658"/>
                </a:cubicBezTo>
                <a:cubicBezTo>
                  <a:pt x="2651243" y="196472"/>
                  <a:pt x="2651243" y="196472"/>
                  <a:pt x="2651243" y="196472"/>
                </a:cubicBezTo>
                <a:cubicBezTo>
                  <a:pt x="2667214" y="196472"/>
                  <a:pt x="2667214" y="196472"/>
                  <a:pt x="2667214" y="196472"/>
                </a:cubicBezTo>
                <a:cubicBezTo>
                  <a:pt x="2667214" y="204658"/>
                  <a:pt x="2667214" y="204658"/>
                  <a:pt x="2667214" y="204658"/>
                </a:cubicBezTo>
                <a:cubicBezTo>
                  <a:pt x="2707143" y="204658"/>
                  <a:pt x="2707143" y="204658"/>
                  <a:pt x="2707143" y="204658"/>
                </a:cubicBezTo>
                <a:cubicBezTo>
                  <a:pt x="2707143" y="204658"/>
                  <a:pt x="2707143" y="171913"/>
                  <a:pt x="2707143" y="155540"/>
                </a:cubicBezTo>
                <a:cubicBezTo>
                  <a:pt x="2707143" y="147354"/>
                  <a:pt x="2707143" y="147354"/>
                  <a:pt x="2707143" y="147354"/>
                </a:cubicBezTo>
                <a:cubicBezTo>
                  <a:pt x="2715128" y="147354"/>
                  <a:pt x="2715128" y="147354"/>
                  <a:pt x="2715128" y="147354"/>
                </a:cubicBezTo>
                <a:cubicBezTo>
                  <a:pt x="2715128" y="139168"/>
                  <a:pt x="2715128" y="139168"/>
                  <a:pt x="2715128" y="139168"/>
                </a:cubicBezTo>
                <a:cubicBezTo>
                  <a:pt x="2723114" y="139168"/>
                  <a:pt x="2723114" y="139168"/>
                  <a:pt x="2723114" y="139168"/>
                </a:cubicBezTo>
                <a:cubicBezTo>
                  <a:pt x="2723114" y="147354"/>
                  <a:pt x="2723114" y="147354"/>
                  <a:pt x="2723114" y="147354"/>
                </a:cubicBezTo>
                <a:cubicBezTo>
                  <a:pt x="2731100" y="147354"/>
                  <a:pt x="2731100" y="147354"/>
                  <a:pt x="2731100" y="147354"/>
                </a:cubicBezTo>
                <a:cubicBezTo>
                  <a:pt x="2731100" y="139168"/>
                  <a:pt x="2731100" y="139168"/>
                  <a:pt x="2731100" y="139168"/>
                </a:cubicBezTo>
                <a:cubicBezTo>
                  <a:pt x="2731100" y="139168"/>
                  <a:pt x="2731100" y="122795"/>
                  <a:pt x="2731100" y="122795"/>
                </a:cubicBezTo>
                <a:cubicBezTo>
                  <a:pt x="2731100" y="114609"/>
                  <a:pt x="2731100" y="114609"/>
                  <a:pt x="2739085" y="114609"/>
                </a:cubicBezTo>
                <a:cubicBezTo>
                  <a:pt x="2739085" y="114609"/>
                  <a:pt x="2747071" y="106422"/>
                  <a:pt x="2747071" y="106422"/>
                </a:cubicBezTo>
                <a:cubicBezTo>
                  <a:pt x="2747071" y="98236"/>
                  <a:pt x="2747071" y="98236"/>
                  <a:pt x="2747071" y="98236"/>
                </a:cubicBezTo>
                <a:cubicBezTo>
                  <a:pt x="2755057" y="98236"/>
                  <a:pt x="2755057" y="98236"/>
                  <a:pt x="2755057" y="98236"/>
                </a:cubicBezTo>
                <a:cubicBezTo>
                  <a:pt x="2755057" y="106422"/>
                  <a:pt x="2755057" y="106422"/>
                  <a:pt x="2755057" y="106422"/>
                </a:cubicBezTo>
                <a:cubicBezTo>
                  <a:pt x="2763042" y="114609"/>
                  <a:pt x="2763042" y="114609"/>
                  <a:pt x="2763042" y="114609"/>
                </a:cubicBezTo>
                <a:cubicBezTo>
                  <a:pt x="2771028" y="114609"/>
                  <a:pt x="2771028" y="114609"/>
                  <a:pt x="2771028" y="114609"/>
                </a:cubicBezTo>
                <a:cubicBezTo>
                  <a:pt x="2779013" y="114609"/>
                  <a:pt x="2779013" y="114609"/>
                  <a:pt x="2779013" y="114609"/>
                </a:cubicBezTo>
                <a:cubicBezTo>
                  <a:pt x="2779013" y="147354"/>
                  <a:pt x="2779013" y="147354"/>
                  <a:pt x="2779013" y="147354"/>
                </a:cubicBezTo>
                <a:cubicBezTo>
                  <a:pt x="2779013" y="147354"/>
                  <a:pt x="2786999" y="155540"/>
                  <a:pt x="2786999" y="155540"/>
                </a:cubicBezTo>
                <a:cubicBezTo>
                  <a:pt x="2786999" y="161680"/>
                  <a:pt x="2786999" y="166285"/>
                  <a:pt x="2786999" y="169738"/>
                </a:cubicBezTo>
                <a:lnTo>
                  <a:pt x="2786999" y="171913"/>
                </a:lnTo>
                <a:cubicBezTo>
                  <a:pt x="2794985" y="171913"/>
                  <a:pt x="2794985" y="171913"/>
                  <a:pt x="2794985" y="171913"/>
                </a:cubicBezTo>
                <a:cubicBezTo>
                  <a:pt x="2794985" y="171913"/>
                  <a:pt x="2794985" y="171913"/>
                  <a:pt x="2802971" y="171913"/>
                </a:cubicBezTo>
                <a:cubicBezTo>
                  <a:pt x="2810956" y="163727"/>
                  <a:pt x="2818942" y="171913"/>
                  <a:pt x="2818942" y="171913"/>
                </a:cubicBezTo>
                <a:cubicBezTo>
                  <a:pt x="2818942" y="171913"/>
                  <a:pt x="2818942" y="171913"/>
                  <a:pt x="2826928" y="171913"/>
                </a:cubicBezTo>
                <a:cubicBezTo>
                  <a:pt x="2826928" y="171913"/>
                  <a:pt x="2834913" y="171913"/>
                  <a:pt x="2834913" y="171913"/>
                </a:cubicBezTo>
                <a:cubicBezTo>
                  <a:pt x="2842899" y="171913"/>
                  <a:pt x="2842899" y="171913"/>
                  <a:pt x="2842899" y="171913"/>
                </a:cubicBezTo>
                <a:cubicBezTo>
                  <a:pt x="2842899" y="114609"/>
                  <a:pt x="2842899" y="114609"/>
                  <a:pt x="2842899" y="114609"/>
                </a:cubicBezTo>
                <a:cubicBezTo>
                  <a:pt x="2850885" y="114609"/>
                  <a:pt x="2850885" y="114609"/>
                  <a:pt x="2850885" y="114609"/>
                </a:cubicBezTo>
                <a:cubicBezTo>
                  <a:pt x="2850885" y="114609"/>
                  <a:pt x="2850885" y="106422"/>
                  <a:pt x="2858870" y="106422"/>
                </a:cubicBezTo>
                <a:lnTo>
                  <a:pt x="2858870" y="98236"/>
                </a:lnTo>
                <a:cubicBezTo>
                  <a:pt x="2858870" y="106422"/>
                  <a:pt x="2866856" y="114609"/>
                  <a:pt x="2866856" y="114609"/>
                </a:cubicBezTo>
                <a:cubicBezTo>
                  <a:pt x="2866856" y="106422"/>
                  <a:pt x="2866856" y="106422"/>
                  <a:pt x="2866856" y="106422"/>
                </a:cubicBezTo>
                <a:cubicBezTo>
                  <a:pt x="2906784" y="106422"/>
                  <a:pt x="2906784" y="106422"/>
                  <a:pt x="2906784" y="106422"/>
                </a:cubicBezTo>
                <a:cubicBezTo>
                  <a:pt x="2906784" y="147354"/>
                  <a:pt x="2906784" y="147354"/>
                  <a:pt x="2906784" y="147354"/>
                </a:cubicBezTo>
                <a:cubicBezTo>
                  <a:pt x="2946713" y="147354"/>
                  <a:pt x="2946713" y="147354"/>
                  <a:pt x="2946713" y="147354"/>
                </a:cubicBezTo>
                <a:cubicBezTo>
                  <a:pt x="2946713" y="155540"/>
                  <a:pt x="2946713" y="155540"/>
                  <a:pt x="2946713" y="155540"/>
                </a:cubicBezTo>
                <a:cubicBezTo>
                  <a:pt x="2962684" y="147354"/>
                  <a:pt x="2962684" y="147354"/>
                  <a:pt x="2962684" y="147354"/>
                </a:cubicBezTo>
                <a:cubicBezTo>
                  <a:pt x="2970670" y="155540"/>
                  <a:pt x="2970670" y="155540"/>
                  <a:pt x="2970670" y="155540"/>
                </a:cubicBezTo>
                <a:cubicBezTo>
                  <a:pt x="2970670" y="188286"/>
                  <a:pt x="2970670" y="188286"/>
                  <a:pt x="2970670" y="188286"/>
                </a:cubicBezTo>
                <a:cubicBezTo>
                  <a:pt x="2994627" y="163727"/>
                  <a:pt x="2994627" y="163727"/>
                  <a:pt x="2994627" y="163727"/>
                </a:cubicBezTo>
                <a:cubicBezTo>
                  <a:pt x="2994627" y="147354"/>
                  <a:pt x="2994627" y="147354"/>
                  <a:pt x="2994627" y="147354"/>
                </a:cubicBezTo>
                <a:cubicBezTo>
                  <a:pt x="3018584" y="147354"/>
                  <a:pt x="3018584" y="147354"/>
                  <a:pt x="3018584" y="147354"/>
                </a:cubicBezTo>
                <a:cubicBezTo>
                  <a:pt x="3018584" y="122795"/>
                  <a:pt x="3018584" y="122795"/>
                  <a:pt x="3018584" y="122795"/>
                </a:cubicBezTo>
                <a:cubicBezTo>
                  <a:pt x="3026570" y="122795"/>
                  <a:pt x="3026570" y="122795"/>
                  <a:pt x="3026570" y="122795"/>
                </a:cubicBezTo>
                <a:cubicBezTo>
                  <a:pt x="3026570" y="114609"/>
                  <a:pt x="3026570" y="114609"/>
                  <a:pt x="3026570" y="114609"/>
                </a:cubicBezTo>
                <a:cubicBezTo>
                  <a:pt x="3082469" y="114609"/>
                  <a:pt x="3082469" y="114609"/>
                  <a:pt x="3082469" y="114609"/>
                </a:cubicBezTo>
                <a:cubicBezTo>
                  <a:pt x="3082469" y="130981"/>
                  <a:pt x="3082469" y="130981"/>
                  <a:pt x="3082469" y="130981"/>
                </a:cubicBezTo>
                <a:cubicBezTo>
                  <a:pt x="3090455" y="130981"/>
                  <a:pt x="3090455" y="130981"/>
                  <a:pt x="3090455" y="130981"/>
                </a:cubicBezTo>
                <a:cubicBezTo>
                  <a:pt x="3090455" y="122795"/>
                  <a:pt x="3090455" y="122795"/>
                  <a:pt x="3090455" y="122795"/>
                </a:cubicBezTo>
                <a:cubicBezTo>
                  <a:pt x="3090455" y="122795"/>
                  <a:pt x="3090455" y="122795"/>
                  <a:pt x="3090455" y="114609"/>
                </a:cubicBezTo>
                <a:cubicBezTo>
                  <a:pt x="3090455" y="114609"/>
                  <a:pt x="3098440" y="114609"/>
                  <a:pt x="3098440" y="114609"/>
                </a:cubicBezTo>
                <a:cubicBezTo>
                  <a:pt x="3098440" y="65491"/>
                  <a:pt x="3098440" y="65491"/>
                  <a:pt x="3098440" y="65491"/>
                </a:cubicBezTo>
                <a:cubicBezTo>
                  <a:pt x="3106426" y="65491"/>
                  <a:pt x="3106426" y="65491"/>
                  <a:pt x="3106426" y="65491"/>
                </a:cubicBezTo>
                <a:cubicBezTo>
                  <a:pt x="3106426" y="57304"/>
                  <a:pt x="3106426" y="57304"/>
                  <a:pt x="3106426" y="57304"/>
                </a:cubicBezTo>
                <a:cubicBezTo>
                  <a:pt x="3114412" y="57304"/>
                  <a:pt x="3114412" y="57304"/>
                  <a:pt x="3114412" y="57304"/>
                </a:cubicBezTo>
                <a:cubicBezTo>
                  <a:pt x="3114412" y="49118"/>
                  <a:pt x="3114412" y="49118"/>
                  <a:pt x="3114412" y="49118"/>
                </a:cubicBezTo>
                <a:cubicBezTo>
                  <a:pt x="3130383" y="49118"/>
                  <a:pt x="3130383" y="49118"/>
                  <a:pt x="3130383" y="49118"/>
                </a:cubicBezTo>
                <a:cubicBezTo>
                  <a:pt x="3130383" y="57304"/>
                  <a:pt x="3130383" y="57304"/>
                  <a:pt x="3130383" y="57304"/>
                </a:cubicBezTo>
                <a:cubicBezTo>
                  <a:pt x="3138369" y="57304"/>
                  <a:pt x="3138369" y="57304"/>
                  <a:pt x="3138369" y="57304"/>
                </a:cubicBezTo>
                <a:cubicBezTo>
                  <a:pt x="3170312" y="57304"/>
                  <a:pt x="3170312" y="57304"/>
                  <a:pt x="3170312" y="57304"/>
                </a:cubicBezTo>
                <a:cubicBezTo>
                  <a:pt x="3170312" y="49118"/>
                  <a:pt x="3170312" y="49118"/>
                  <a:pt x="3170312" y="49118"/>
                </a:cubicBezTo>
                <a:cubicBezTo>
                  <a:pt x="3186283" y="49118"/>
                  <a:pt x="3186283" y="49118"/>
                  <a:pt x="3186283" y="49118"/>
                </a:cubicBezTo>
                <a:cubicBezTo>
                  <a:pt x="3186283" y="57304"/>
                  <a:pt x="3186283" y="57304"/>
                  <a:pt x="3186283" y="57304"/>
                </a:cubicBezTo>
                <a:cubicBezTo>
                  <a:pt x="3202254" y="57304"/>
                  <a:pt x="3202254" y="57304"/>
                  <a:pt x="3202254" y="57304"/>
                </a:cubicBezTo>
                <a:cubicBezTo>
                  <a:pt x="3202254" y="65491"/>
                  <a:pt x="3202254" y="65491"/>
                  <a:pt x="3202254" y="65491"/>
                </a:cubicBezTo>
                <a:cubicBezTo>
                  <a:pt x="3202254" y="65491"/>
                  <a:pt x="3202254" y="73677"/>
                  <a:pt x="3194268" y="73677"/>
                </a:cubicBezTo>
                <a:cubicBezTo>
                  <a:pt x="3194268" y="73677"/>
                  <a:pt x="3202254" y="81863"/>
                  <a:pt x="3202254" y="81863"/>
                </a:cubicBezTo>
                <a:cubicBezTo>
                  <a:pt x="3202254" y="106422"/>
                  <a:pt x="3202254" y="106422"/>
                  <a:pt x="3202254" y="106422"/>
                </a:cubicBezTo>
                <a:cubicBezTo>
                  <a:pt x="3210240" y="106422"/>
                  <a:pt x="3210240" y="106422"/>
                  <a:pt x="3210240" y="106422"/>
                </a:cubicBezTo>
                <a:cubicBezTo>
                  <a:pt x="3210240" y="130981"/>
                  <a:pt x="3210240" y="130981"/>
                  <a:pt x="3210240" y="130981"/>
                </a:cubicBezTo>
                <a:cubicBezTo>
                  <a:pt x="3218226" y="130981"/>
                  <a:pt x="3218226" y="130981"/>
                  <a:pt x="3218226" y="130981"/>
                </a:cubicBezTo>
                <a:cubicBezTo>
                  <a:pt x="3242183" y="130981"/>
                  <a:pt x="3242183" y="130981"/>
                  <a:pt x="3242183" y="130981"/>
                </a:cubicBezTo>
                <a:cubicBezTo>
                  <a:pt x="3242183" y="98236"/>
                  <a:pt x="3242183" y="98236"/>
                  <a:pt x="3242183" y="98236"/>
                </a:cubicBezTo>
                <a:cubicBezTo>
                  <a:pt x="3290096" y="98236"/>
                  <a:pt x="3290096" y="98236"/>
                  <a:pt x="3290096" y="98236"/>
                </a:cubicBezTo>
                <a:cubicBezTo>
                  <a:pt x="3290096" y="98236"/>
                  <a:pt x="3298082" y="90050"/>
                  <a:pt x="3298082" y="90050"/>
                </a:cubicBezTo>
                <a:cubicBezTo>
                  <a:pt x="3306068" y="90050"/>
                  <a:pt x="3306068" y="98236"/>
                  <a:pt x="3306068" y="98236"/>
                </a:cubicBezTo>
                <a:cubicBezTo>
                  <a:pt x="3314054" y="98236"/>
                  <a:pt x="3314054" y="98236"/>
                  <a:pt x="3314054" y="98236"/>
                </a:cubicBezTo>
                <a:cubicBezTo>
                  <a:pt x="3314054" y="106422"/>
                  <a:pt x="3314054" y="106422"/>
                  <a:pt x="3314054" y="106422"/>
                </a:cubicBezTo>
                <a:cubicBezTo>
                  <a:pt x="3377939" y="106422"/>
                  <a:pt x="3377939" y="106422"/>
                  <a:pt x="3377939" y="106422"/>
                </a:cubicBezTo>
                <a:cubicBezTo>
                  <a:pt x="3377939" y="130981"/>
                  <a:pt x="3377939" y="130981"/>
                  <a:pt x="3377939" y="130981"/>
                </a:cubicBezTo>
                <a:cubicBezTo>
                  <a:pt x="3393910" y="130981"/>
                  <a:pt x="3393910" y="130981"/>
                  <a:pt x="3393910" y="130981"/>
                </a:cubicBezTo>
                <a:cubicBezTo>
                  <a:pt x="3409882" y="130981"/>
                  <a:pt x="3409882" y="130981"/>
                  <a:pt x="3409882" y="130981"/>
                </a:cubicBezTo>
                <a:cubicBezTo>
                  <a:pt x="3409882" y="122795"/>
                  <a:pt x="3409882" y="122795"/>
                  <a:pt x="3409882" y="122795"/>
                </a:cubicBezTo>
                <a:cubicBezTo>
                  <a:pt x="3417867" y="122795"/>
                  <a:pt x="3417867" y="122795"/>
                  <a:pt x="3417867" y="122795"/>
                </a:cubicBezTo>
                <a:cubicBezTo>
                  <a:pt x="3417867" y="130981"/>
                  <a:pt x="3417867" y="130981"/>
                  <a:pt x="3417867" y="130981"/>
                </a:cubicBezTo>
                <a:cubicBezTo>
                  <a:pt x="3433839" y="130981"/>
                  <a:pt x="3433839" y="130981"/>
                  <a:pt x="3433839" y="130981"/>
                </a:cubicBezTo>
                <a:cubicBezTo>
                  <a:pt x="3433839" y="122795"/>
                  <a:pt x="3433839" y="122795"/>
                  <a:pt x="3433839" y="122795"/>
                </a:cubicBezTo>
                <a:cubicBezTo>
                  <a:pt x="3441824" y="122795"/>
                  <a:pt x="3441824" y="122795"/>
                  <a:pt x="3441824" y="122795"/>
                </a:cubicBezTo>
                <a:cubicBezTo>
                  <a:pt x="3441824" y="114609"/>
                  <a:pt x="3441824" y="114609"/>
                  <a:pt x="3441824" y="114609"/>
                </a:cubicBezTo>
                <a:cubicBezTo>
                  <a:pt x="3497724" y="114609"/>
                  <a:pt x="3497724" y="114609"/>
                  <a:pt x="3497724" y="114609"/>
                </a:cubicBezTo>
                <a:cubicBezTo>
                  <a:pt x="3505710" y="114609"/>
                  <a:pt x="3505710" y="114609"/>
                  <a:pt x="3505710" y="114609"/>
                </a:cubicBezTo>
                <a:cubicBezTo>
                  <a:pt x="3505710" y="114609"/>
                  <a:pt x="3505710" y="114609"/>
                  <a:pt x="3513695" y="114609"/>
                </a:cubicBezTo>
                <a:cubicBezTo>
                  <a:pt x="3513695" y="114609"/>
                  <a:pt x="3513695" y="122795"/>
                  <a:pt x="3513695" y="122795"/>
                </a:cubicBezTo>
                <a:cubicBezTo>
                  <a:pt x="3545638" y="122795"/>
                  <a:pt x="3545638" y="122795"/>
                  <a:pt x="3545638" y="122795"/>
                </a:cubicBezTo>
                <a:cubicBezTo>
                  <a:pt x="3545638" y="114609"/>
                  <a:pt x="3545638" y="114609"/>
                  <a:pt x="3545638" y="114609"/>
                </a:cubicBezTo>
                <a:cubicBezTo>
                  <a:pt x="3569595" y="114609"/>
                  <a:pt x="3569595" y="114609"/>
                  <a:pt x="3569595" y="114609"/>
                </a:cubicBezTo>
                <a:cubicBezTo>
                  <a:pt x="3569595" y="106422"/>
                  <a:pt x="3569595" y="106422"/>
                  <a:pt x="3569595" y="106422"/>
                </a:cubicBezTo>
                <a:cubicBezTo>
                  <a:pt x="3577581" y="106422"/>
                  <a:pt x="3577581" y="106422"/>
                  <a:pt x="3577581" y="106422"/>
                </a:cubicBezTo>
                <a:cubicBezTo>
                  <a:pt x="3593552" y="106422"/>
                  <a:pt x="3593552" y="106422"/>
                  <a:pt x="3593552" y="106422"/>
                </a:cubicBezTo>
                <a:cubicBezTo>
                  <a:pt x="3593552" y="90050"/>
                  <a:pt x="3593552" y="90050"/>
                  <a:pt x="3593552" y="90050"/>
                </a:cubicBezTo>
                <a:cubicBezTo>
                  <a:pt x="3593552" y="73677"/>
                  <a:pt x="3593552" y="73677"/>
                  <a:pt x="3593552" y="73677"/>
                </a:cubicBezTo>
                <a:cubicBezTo>
                  <a:pt x="3601538" y="73677"/>
                  <a:pt x="3601538" y="73677"/>
                  <a:pt x="3601538" y="73677"/>
                </a:cubicBezTo>
                <a:cubicBezTo>
                  <a:pt x="3601538" y="98236"/>
                  <a:pt x="3601538" y="98236"/>
                  <a:pt x="3601538" y="98236"/>
                </a:cubicBezTo>
                <a:cubicBezTo>
                  <a:pt x="3601538" y="98236"/>
                  <a:pt x="3601538" y="98236"/>
                  <a:pt x="3609523" y="98236"/>
                </a:cubicBezTo>
                <a:cubicBezTo>
                  <a:pt x="3609523" y="98236"/>
                  <a:pt x="3609523" y="106422"/>
                  <a:pt x="3609523" y="106422"/>
                </a:cubicBezTo>
                <a:cubicBezTo>
                  <a:pt x="3625495" y="106422"/>
                  <a:pt x="3625495" y="106422"/>
                  <a:pt x="3625495" y="106422"/>
                </a:cubicBezTo>
                <a:cubicBezTo>
                  <a:pt x="3625495" y="163727"/>
                  <a:pt x="3625495" y="163727"/>
                  <a:pt x="3625495" y="163727"/>
                </a:cubicBezTo>
                <a:cubicBezTo>
                  <a:pt x="3641466" y="163727"/>
                  <a:pt x="3641466" y="163727"/>
                  <a:pt x="3641466" y="163727"/>
                </a:cubicBezTo>
                <a:cubicBezTo>
                  <a:pt x="3641466" y="155540"/>
                  <a:pt x="3641466" y="155540"/>
                  <a:pt x="3641466" y="155540"/>
                </a:cubicBezTo>
                <a:cubicBezTo>
                  <a:pt x="3649452" y="155540"/>
                  <a:pt x="3649452" y="155540"/>
                  <a:pt x="3649452" y="155540"/>
                </a:cubicBezTo>
                <a:cubicBezTo>
                  <a:pt x="3649452" y="139168"/>
                  <a:pt x="3649452" y="139168"/>
                  <a:pt x="3649452" y="139168"/>
                </a:cubicBezTo>
                <a:cubicBezTo>
                  <a:pt x="3697366" y="139168"/>
                  <a:pt x="3697366" y="139168"/>
                  <a:pt x="3697366" y="139168"/>
                </a:cubicBezTo>
                <a:cubicBezTo>
                  <a:pt x="3697366" y="155540"/>
                  <a:pt x="3697366" y="155540"/>
                  <a:pt x="3697366" y="155540"/>
                </a:cubicBezTo>
                <a:cubicBezTo>
                  <a:pt x="3705351" y="155540"/>
                  <a:pt x="3705351" y="155540"/>
                  <a:pt x="3705351" y="155540"/>
                </a:cubicBezTo>
                <a:lnTo>
                  <a:pt x="3705351" y="115088"/>
                </a:lnTo>
                <a:cubicBezTo>
                  <a:pt x="3705351" y="16373"/>
                  <a:pt x="3705351" y="16373"/>
                  <a:pt x="3705351" y="16373"/>
                </a:cubicBezTo>
                <a:cubicBezTo>
                  <a:pt x="3729309" y="16373"/>
                  <a:pt x="3729309" y="16373"/>
                  <a:pt x="3729309" y="16373"/>
                </a:cubicBezTo>
                <a:cubicBezTo>
                  <a:pt x="3729309" y="0"/>
                  <a:pt x="3729309" y="0"/>
                  <a:pt x="3729309" y="0"/>
                </a:cubicBezTo>
                <a:cubicBezTo>
                  <a:pt x="3785208" y="0"/>
                  <a:pt x="3785208" y="0"/>
                  <a:pt x="3785208" y="0"/>
                </a:cubicBezTo>
                <a:cubicBezTo>
                  <a:pt x="3785208" y="16373"/>
                  <a:pt x="3785208" y="16373"/>
                  <a:pt x="3785208" y="16373"/>
                </a:cubicBezTo>
                <a:cubicBezTo>
                  <a:pt x="3801180" y="16373"/>
                  <a:pt x="3801180" y="16373"/>
                  <a:pt x="3801180" y="16373"/>
                </a:cubicBezTo>
                <a:cubicBezTo>
                  <a:pt x="3801180" y="130981"/>
                  <a:pt x="3801180" y="130981"/>
                  <a:pt x="3801180" y="130981"/>
                </a:cubicBezTo>
                <a:cubicBezTo>
                  <a:pt x="3809165" y="130981"/>
                  <a:pt x="3809165" y="130981"/>
                  <a:pt x="3809165" y="130981"/>
                </a:cubicBezTo>
                <a:cubicBezTo>
                  <a:pt x="3809165" y="147354"/>
                  <a:pt x="3809165" y="147354"/>
                  <a:pt x="3809165" y="147354"/>
                </a:cubicBezTo>
                <a:cubicBezTo>
                  <a:pt x="3817151" y="147354"/>
                  <a:pt x="3817151" y="147354"/>
                  <a:pt x="3817151" y="147354"/>
                </a:cubicBezTo>
                <a:cubicBezTo>
                  <a:pt x="3817151" y="147354"/>
                  <a:pt x="3817151" y="212845"/>
                  <a:pt x="3817151" y="221031"/>
                </a:cubicBezTo>
                <a:cubicBezTo>
                  <a:pt x="3817151" y="229217"/>
                  <a:pt x="3833122" y="229217"/>
                  <a:pt x="3833122" y="229217"/>
                </a:cubicBezTo>
                <a:cubicBezTo>
                  <a:pt x="3833122" y="204658"/>
                  <a:pt x="3833122" y="204658"/>
                  <a:pt x="3833122" y="204658"/>
                </a:cubicBezTo>
                <a:cubicBezTo>
                  <a:pt x="3825137" y="204658"/>
                  <a:pt x="3825137" y="204658"/>
                  <a:pt x="3825137" y="204658"/>
                </a:cubicBezTo>
                <a:cubicBezTo>
                  <a:pt x="3825137" y="196472"/>
                  <a:pt x="3825137" y="196472"/>
                  <a:pt x="3825137" y="196472"/>
                </a:cubicBezTo>
                <a:cubicBezTo>
                  <a:pt x="3849094" y="196472"/>
                  <a:pt x="3849094" y="196472"/>
                  <a:pt x="3849094" y="196472"/>
                </a:cubicBezTo>
                <a:cubicBezTo>
                  <a:pt x="3849094" y="188286"/>
                  <a:pt x="3849094" y="188286"/>
                  <a:pt x="3849094" y="188286"/>
                </a:cubicBezTo>
                <a:cubicBezTo>
                  <a:pt x="3881036" y="188286"/>
                  <a:pt x="3881036" y="188286"/>
                  <a:pt x="3881036" y="188286"/>
                </a:cubicBezTo>
                <a:cubicBezTo>
                  <a:pt x="3881036" y="196472"/>
                  <a:pt x="3881036" y="196472"/>
                  <a:pt x="3881036" y="196472"/>
                </a:cubicBezTo>
                <a:cubicBezTo>
                  <a:pt x="3889022" y="196472"/>
                  <a:pt x="3889022" y="196472"/>
                  <a:pt x="3889022" y="196472"/>
                </a:cubicBezTo>
                <a:cubicBezTo>
                  <a:pt x="3889022" y="196472"/>
                  <a:pt x="3912979" y="196472"/>
                  <a:pt x="3928950" y="196472"/>
                </a:cubicBezTo>
                <a:cubicBezTo>
                  <a:pt x="3936936" y="204658"/>
                  <a:pt x="3936936" y="204658"/>
                  <a:pt x="3936936" y="204658"/>
                </a:cubicBezTo>
                <a:cubicBezTo>
                  <a:pt x="3936936" y="130981"/>
                  <a:pt x="3936936" y="130981"/>
                  <a:pt x="3936936" y="130981"/>
                </a:cubicBezTo>
                <a:cubicBezTo>
                  <a:pt x="3952907" y="130981"/>
                  <a:pt x="3952907" y="130981"/>
                  <a:pt x="3952907" y="130981"/>
                </a:cubicBezTo>
                <a:cubicBezTo>
                  <a:pt x="3952907" y="122795"/>
                  <a:pt x="3952907" y="122795"/>
                  <a:pt x="3952907" y="122795"/>
                </a:cubicBezTo>
                <a:cubicBezTo>
                  <a:pt x="3960893" y="122795"/>
                  <a:pt x="3960893" y="122795"/>
                  <a:pt x="3960893" y="122795"/>
                </a:cubicBezTo>
                <a:cubicBezTo>
                  <a:pt x="3968879" y="122795"/>
                  <a:pt x="3968879" y="122795"/>
                  <a:pt x="3968879" y="122795"/>
                </a:cubicBezTo>
                <a:cubicBezTo>
                  <a:pt x="3976864" y="122795"/>
                  <a:pt x="3976864" y="122795"/>
                  <a:pt x="3976864" y="122795"/>
                </a:cubicBezTo>
                <a:cubicBezTo>
                  <a:pt x="3976864" y="130981"/>
                  <a:pt x="3976864" y="130981"/>
                  <a:pt x="3976864" y="130981"/>
                </a:cubicBezTo>
                <a:cubicBezTo>
                  <a:pt x="4016792" y="130981"/>
                  <a:pt x="4016792" y="130981"/>
                  <a:pt x="4016792" y="130981"/>
                </a:cubicBezTo>
                <a:cubicBezTo>
                  <a:pt x="4016792" y="229217"/>
                  <a:pt x="4016792" y="229217"/>
                  <a:pt x="4016792" y="229217"/>
                </a:cubicBezTo>
                <a:cubicBezTo>
                  <a:pt x="4056721" y="229217"/>
                  <a:pt x="4056721" y="229217"/>
                  <a:pt x="4056721" y="229217"/>
                </a:cubicBezTo>
                <a:cubicBezTo>
                  <a:pt x="4064707" y="229217"/>
                  <a:pt x="4064707" y="229217"/>
                  <a:pt x="4064707" y="229217"/>
                </a:cubicBezTo>
                <a:cubicBezTo>
                  <a:pt x="4080678" y="81863"/>
                  <a:pt x="4080678" y="81863"/>
                  <a:pt x="4080678" y="81863"/>
                </a:cubicBezTo>
                <a:cubicBezTo>
                  <a:pt x="4080678" y="81863"/>
                  <a:pt x="4096649" y="16373"/>
                  <a:pt x="4096649" y="8187"/>
                </a:cubicBezTo>
                <a:cubicBezTo>
                  <a:pt x="4104635" y="81863"/>
                  <a:pt x="4104635" y="81863"/>
                  <a:pt x="4104635" y="81863"/>
                </a:cubicBezTo>
                <a:cubicBezTo>
                  <a:pt x="4112620" y="81863"/>
                  <a:pt x="4112620" y="81863"/>
                  <a:pt x="4112620" y="81863"/>
                </a:cubicBezTo>
                <a:cubicBezTo>
                  <a:pt x="4112620" y="163727"/>
                  <a:pt x="4112620" y="163727"/>
                  <a:pt x="4112620" y="163727"/>
                </a:cubicBezTo>
                <a:cubicBezTo>
                  <a:pt x="4112620" y="163727"/>
                  <a:pt x="4120606" y="163727"/>
                  <a:pt x="4120606" y="163727"/>
                </a:cubicBezTo>
                <a:cubicBezTo>
                  <a:pt x="4120606" y="163727"/>
                  <a:pt x="4120606" y="171913"/>
                  <a:pt x="4120606" y="171913"/>
                </a:cubicBezTo>
                <a:cubicBezTo>
                  <a:pt x="4136578" y="171913"/>
                  <a:pt x="4136578" y="171913"/>
                  <a:pt x="4136578" y="171913"/>
                </a:cubicBezTo>
                <a:cubicBezTo>
                  <a:pt x="4136578" y="196472"/>
                  <a:pt x="4136578" y="196472"/>
                  <a:pt x="4136578" y="196472"/>
                </a:cubicBezTo>
                <a:cubicBezTo>
                  <a:pt x="4144563" y="196472"/>
                  <a:pt x="4144563" y="196472"/>
                  <a:pt x="4144563" y="196472"/>
                </a:cubicBezTo>
                <a:cubicBezTo>
                  <a:pt x="4144563" y="204658"/>
                  <a:pt x="4144563" y="204658"/>
                  <a:pt x="4144563" y="204658"/>
                </a:cubicBezTo>
                <a:cubicBezTo>
                  <a:pt x="4152549" y="204658"/>
                  <a:pt x="4152549" y="204658"/>
                  <a:pt x="4152549" y="204658"/>
                </a:cubicBezTo>
                <a:cubicBezTo>
                  <a:pt x="4152549" y="196472"/>
                  <a:pt x="4152549" y="196472"/>
                  <a:pt x="4152549" y="196472"/>
                </a:cubicBezTo>
                <a:cubicBezTo>
                  <a:pt x="4168520" y="196472"/>
                  <a:pt x="4168520" y="196472"/>
                  <a:pt x="4168520" y="196472"/>
                </a:cubicBezTo>
                <a:cubicBezTo>
                  <a:pt x="4168520" y="204658"/>
                  <a:pt x="4168520" y="204658"/>
                  <a:pt x="4168520" y="204658"/>
                </a:cubicBezTo>
                <a:cubicBezTo>
                  <a:pt x="4200463" y="204658"/>
                  <a:pt x="4200463" y="204658"/>
                  <a:pt x="4200463" y="204658"/>
                </a:cubicBezTo>
                <a:cubicBezTo>
                  <a:pt x="4200463" y="204658"/>
                  <a:pt x="4200463" y="171913"/>
                  <a:pt x="4200463" y="155540"/>
                </a:cubicBezTo>
                <a:cubicBezTo>
                  <a:pt x="4200463" y="147354"/>
                  <a:pt x="4208449" y="147354"/>
                  <a:pt x="4208449" y="147354"/>
                </a:cubicBezTo>
                <a:cubicBezTo>
                  <a:pt x="4216434" y="147354"/>
                  <a:pt x="4216434" y="147354"/>
                  <a:pt x="4216434" y="147354"/>
                </a:cubicBezTo>
                <a:cubicBezTo>
                  <a:pt x="4216434" y="139168"/>
                  <a:pt x="4216434" y="139168"/>
                  <a:pt x="4216434" y="139168"/>
                </a:cubicBezTo>
                <a:cubicBezTo>
                  <a:pt x="4224420" y="139168"/>
                  <a:pt x="4224420" y="139168"/>
                  <a:pt x="4224420" y="139168"/>
                </a:cubicBezTo>
                <a:cubicBezTo>
                  <a:pt x="4232406" y="139168"/>
                  <a:pt x="4232406" y="139168"/>
                  <a:pt x="4232406" y="139168"/>
                </a:cubicBezTo>
                <a:cubicBezTo>
                  <a:pt x="4232406" y="139168"/>
                  <a:pt x="4232406" y="122795"/>
                  <a:pt x="4232406" y="122795"/>
                </a:cubicBezTo>
                <a:cubicBezTo>
                  <a:pt x="4232406" y="114609"/>
                  <a:pt x="4232406" y="114609"/>
                  <a:pt x="4232406" y="114609"/>
                </a:cubicBezTo>
                <a:cubicBezTo>
                  <a:pt x="4240391" y="114609"/>
                  <a:pt x="4248377" y="106422"/>
                  <a:pt x="4248377" y="106422"/>
                </a:cubicBezTo>
                <a:cubicBezTo>
                  <a:pt x="4248377" y="98236"/>
                  <a:pt x="4248377" y="98236"/>
                  <a:pt x="4248377" y="98236"/>
                </a:cubicBezTo>
                <a:cubicBezTo>
                  <a:pt x="4248377" y="81863"/>
                  <a:pt x="4248377" y="81863"/>
                  <a:pt x="4248377" y="81863"/>
                </a:cubicBezTo>
                <a:cubicBezTo>
                  <a:pt x="4240391" y="81863"/>
                  <a:pt x="4240391" y="81863"/>
                  <a:pt x="4240391" y="81863"/>
                </a:cubicBezTo>
                <a:cubicBezTo>
                  <a:pt x="4248377" y="81863"/>
                  <a:pt x="4256363" y="65491"/>
                  <a:pt x="4256363" y="65491"/>
                </a:cubicBezTo>
                <a:cubicBezTo>
                  <a:pt x="4256363" y="98236"/>
                  <a:pt x="4256363" y="98236"/>
                  <a:pt x="4256363" y="98236"/>
                </a:cubicBezTo>
                <a:cubicBezTo>
                  <a:pt x="4256363" y="106422"/>
                  <a:pt x="4256363" y="106422"/>
                  <a:pt x="4256363" y="106422"/>
                </a:cubicBezTo>
                <a:cubicBezTo>
                  <a:pt x="4264348" y="114609"/>
                  <a:pt x="4264348" y="114609"/>
                  <a:pt x="4264348" y="114609"/>
                </a:cubicBezTo>
                <a:cubicBezTo>
                  <a:pt x="4272334" y="114609"/>
                  <a:pt x="4272334" y="114609"/>
                  <a:pt x="4272334" y="114609"/>
                </a:cubicBezTo>
                <a:cubicBezTo>
                  <a:pt x="4272334" y="147354"/>
                  <a:pt x="4272334" y="147354"/>
                  <a:pt x="4272334" y="147354"/>
                </a:cubicBezTo>
                <a:cubicBezTo>
                  <a:pt x="4272334" y="147354"/>
                  <a:pt x="4280320" y="147354"/>
                  <a:pt x="4280320" y="147354"/>
                </a:cubicBezTo>
                <a:cubicBezTo>
                  <a:pt x="4280320" y="147354"/>
                  <a:pt x="4280320" y="155540"/>
                  <a:pt x="4280320" y="155540"/>
                </a:cubicBezTo>
                <a:cubicBezTo>
                  <a:pt x="4280320" y="180099"/>
                  <a:pt x="4280320" y="180099"/>
                  <a:pt x="4280320" y="180099"/>
                </a:cubicBezTo>
                <a:cubicBezTo>
                  <a:pt x="4288306" y="180099"/>
                  <a:pt x="4288306" y="180099"/>
                  <a:pt x="4288306" y="180099"/>
                </a:cubicBezTo>
                <a:cubicBezTo>
                  <a:pt x="4288306" y="171913"/>
                  <a:pt x="4288306" y="171913"/>
                  <a:pt x="4288306" y="171913"/>
                </a:cubicBezTo>
                <a:cubicBezTo>
                  <a:pt x="4296291" y="171913"/>
                  <a:pt x="4296291" y="171913"/>
                  <a:pt x="4296291" y="171913"/>
                </a:cubicBezTo>
                <a:cubicBezTo>
                  <a:pt x="4296291" y="171913"/>
                  <a:pt x="4296291" y="171913"/>
                  <a:pt x="4304277" y="171913"/>
                </a:cubicBezTo>
                <a:cubicBezTo>
                  <a:pt x="4304277" y="163727"/>
                  <a:pt x="4312262" y="171913"/>
                  <a:pt x="4312262" y="171913"/>
                </a:cubicBezTo>
                <a:cubicBezTo>
                  <a:pt x="4312262" y="171913"/>
                  <a:pt x="4320248" y="171913"/>
                  <a:pt x="4328234" y="171913"/>
                </a:cubicBezTo>
                <a:cubicBezTo>
                  <a:pt x="4328234" y="171913"/>
                  <a:pt x="4336219" y="171913"/>
                  <a:pt x="4336219" y="171913"/>
                </a:cubicBezTo>
                <a:cubicBezTo>
                  <a:pt x="4336219" y="114609"/>
                  <a:pt x="4336219" y="114609"/>
                  <a:pt x="4336219" y="114609"/>
                </a:cubicBezTo>
                <a:cubicBezTo>
                  <a:pt x="4352191" y="114609"/>
                  <a:pt x="4352191" y="114609"/>
                  <a:pt x="4352191" y="114609"/>
                </a:cubicBezTo>
                <a:cubicBezTo>
                  <a:pt x="4352191" y="114609"/>
                  <a:pt x="4352191" y="106422"/>
                  <a:pt x="4352191" y="106422"/>
                </a:cubicBezTo>
                <a:cubicBezTo>
                  <a:pt x="4360176" y="98236"/>
                  <a:pt x="4360176" y="81863"/>
                  <a:pt x="4360176" y="81863"/>
                </a:cubicBezTo>
                <a:cubicBezTo>
                  <a:pt x="4360176" y="81863"/>
                  <a:pt x="4360176" y="90050"/>
                  <a:pt x="4360176" y="98236"/>
                </a:cubicBezTo>
                <a:cubicBezTo>
                  <a:pt x="4360176" y="106422"/>
                  <a:pt x="4368162" y="114609"/>
                  <a:pt x="4368162" y="114609"/>
                </a:cubicBezTo>
                <a:cubicBezTo>
                  <a:pt x="4368162" y="106422"/>
                  <a:pt x="4368162" y="106422"/>
                  <a:pt x="4368162" y="106422"/>
                </a:cubicBezTo>
                <a:cubicBezTo>
                  <a:pt x="4408090" y="106422"/>
                  <a:pt x="4408090" y="106422"/>
                  <a:pt x="4408090" y="106422"/>
                </a:cubicBezTo>
                <a:cubicBezTo>
                  <a:pt x="4408090" y="147354"/>
                  <a:pt x="4408090" y="147354"/>
                  <a:pt x="4408090" y="147354"/>
                </a:cubicBezTo>
                <a:cubicBezTo>
                  <a:pt x="4440033" y="147354"/>
                  <a:pt x="4440033" y="147354"/>
                  <a:pt x="4440033" y="147354"/>
                </a:cubicBezTo>
                <a:cubicBezTo>
                  <a:pt x="4440033" y="155540"/>
                  <a:pt x="4440033" y="155540"/>
                  <a:pt x="4440033" y="155540"/>
                </a:cubicBezTo>
                <a:cubicBezTo>
                  <a:pt x="4456004" y="147354"/>
                  <a:pt x="4456004" y="147354"/>
                  <a:pt x="4456004" y="147354"/>
                </a:cubicBezTo>
                <a:cubicBezTo>
                  <a:pt x="4471976" y="155540"/>
                  <a:pt x="4471976" y="155540"/>
                  <a:pt x="4471976" y="155540"/>
                </a:cubicBezTo>
                <a:cubicBezTo>
                  <a:pt x="4471976" y="188286"/>
                  <a:pt x="4471976" y="188286"/>
                  <a:pt x="4471976" y="188286"/>
                </a:cubicBezTo>
                <a:cubicBezTo>
                  <a:pt x="4495933" y="163727"/>
                  <a:pt x="4495933" y="163727"/>
                  <a:pt x="4495933" y="163727"/>
                </a:cubicBezTo>
                <a:cubicBezTo>
                  <a:pt x="4495933" y="147354"/>
                  <a:pt x="4495933" y="147354"/>
                  <a:pt x="4495933" y="147354"/>
                </a:cubicBezTo>
                <a:cubicBezTo>
                  <a:pt x="4519890" y="147354"/>
                  <a:pt x="4519890" y="147354"/>
                  <a:pt x="4519890" y="147354"/>
                </a:cubicBezTo>
                <a:cubicBezTo>
                  <a:pt x="4519890" y="122795"/>
                  <a:pt x="4519890" y="122795"/>
                  <a:pt x="4519890" y="122795"/>
                </a:cubicBezTo>
                <a:cubicBezTo>
                  <a:pt x="4519890" y="114609"/>
                  <a:pt x="4519890" y="114609"/>
                  <a:pt x="4519890" y="114609"/>
                </a:cubicBezTo>
                <a:cubicBezTo>
                  <a:pt x="4575789" y="114609"/>
                  <a:pt x="4575789" y="114609"/>
                  <a:pt x="4575789" y="114609"/>
                </a:cubicBezTo>
                <a:cubicBezTo>
                  <a:pt x="4583775" y="130981"/>
                  <a:pt x="4583775" y="130981"/>
                  <a:pt x="4583775" y="130981"/>
                </a:cubicBezTo>
                <a:cubicBezTo>
                  <a:pt x="4591761" y="130981"/>
                  <a:pt x="4591761" y="130981"/>
                  <a:pt x="4591761" y="130981"/>
                </a:cubicBezTo>
                <a:cubicBezTo>
                  <a:pt x="4599746" y="130981"/>
                  <a:pt x="4599746" y="130981"/>
                  <a:pt x="4599746" y="130981"/>
                </a:cubicBezTo>
                <a:cubicBezTo>
                  <a:pt x="4599746" y="130981"/>
                  <a:pt x="4599746" y="122795"/>
                  <a:pt x="4599746" y="122795"/>
                </a:cubicBezTo>
                <a:cubicBezTo>
                  <a:pt x="4671618" y="122795"/>
                  <a:pt x="4671618" y="122795"/>
                  <a:pt x="4671618" y="122795"/>
                </a:cubicBezTo>
                <a:cubicBezTo>
                  <a:pt x="4671618" y="196472"/>
                  <a:pt x="4671618" y="196472"/>
                  <a:pt x="4671618" y="196472"/>
                </a:cubicBezTo>
                <a:cubicBezTo>
                  <a:pt x="4687589" y="196472"/>
                  <a:pt x="4687589" y="196472"/>
                  <a:pt x="4687589" y="196472"/>
                </a:cubicBezTo>
                <a:cubicBezTo>
                  <a:pt x="4687589" y="188286"/>
                  <a:pt x="4687589" y="188286"/>
                  <a:pt x="4687589" y="188286"/>
                </a:cubicBezTo>
                <a:cubicBezTo>
                  <a:pt x="4703561" y="188286"/>
                  <a:pt x="4703561" y="188286"/>
                  <a:pt x="4703561" y="188286"/>
                </a:cubicBezTo>
                <a:cubicBezTo>
                  <a:pt x="4703561" y="122795"/>
                  <a:pt x="4703561" y="122795"/>
                  <a:pt x="4703561" y="122795"/>
                </a:cubicBezTo>
                <a:cubicBezTo>
                  <a:pt x="4703561" y="122795"/>
                  <a:pt x="4703561" y="122795"/>
                  <a:pt x="4703561" y="114609"/>
                </a:cubicBezTo>
                <a:cubicBezTo>
                  <a:pt x="4703561" y="114609"/>
                  <a:pt x="4711546" y="114609"/>
                  <a:pt x="4711546" y="114609"/>
                </a:cubicBezTo>
                <a:cubicBezTo>
                  <a:pt x="4711546" y="65491"/>
                  <a:pt x="4711546" y="65491"/>
                  <a:pt x="4711546" y="65491"/>
                </a:cubicBezTo>
                <a:cubicBezTo>
                  <a:pt x="4719532" y="65491"/>
                  <a:pt x="4719532" y="65491"/>
                  <a:pt x="4719532" y="65491"/>
                </a:cubicBezTo>
                <a:cubicBezTo>
                  <a:pt x="4719532" y="57304"/>
                  <a:pt x="4719532" y="57304"/>
                  <a:pt x="4719532" y="57304"/>
                </a:cubicBezTo>
                <a:cubicBezTo>
                  <a:pt x="4727517" y="57304"/>
                  <a:pt x="4727517" y="57304"/>
                  <a:pt x="4727517" y="57304"/>
                </a:cubicBezTo>
                <a:cubicBezTo>
                  <a:pt x="4727517" y="49118"/>
                  <a:pt x="4727517" y="49118"/>
                  <a:pt x="4727517" y="49118"/>
                </a:cubicBezTo>
                <a:cubicBezTo>
                  <a:pt x="4743489" y="49118"/>
                  <a:pt x="4743489" y="49118"/>
                  <a:pt x="4743489" y="49118"/>
                </a:cubicBezTo>
                <a:cubicBezTo>
                  <a:pt x="4743489" y="57304"/>
                  <a:pt x="4743489" y="57304"/>
                  <a:pt x="4743489" y="57304"/>
                </a:cubicBezTo>
                <a:cubicBezTo>
                  <a:pt x="4751474" y="57304"/>
                  <a:pt x="4751474" y="57304"/>
                  <a:pt x="4751474" y="57304"/>
                </a:cubicBezTo>
                <a:cubicBezTo>
                  <a:pt x="4783417" y="57304"/>
                  <a:pt x="4783417" y="57304"/>
                  <a:pt x="4783417" y="57304"/>
                </a:cubicBezTo>
                <a:cubicBezTo>
                  <a:pt x="4783417" y="49118"/>
                  <a:pt x="4783417" y="49118"/>
                  <a:pt x="4783417" y="49118"/>
                </a:cubicBezTo>
                <a:cubicBezTo>
                  <a:pt x="4799388" y="49118"/>
                  <a:pt x="4799388" y="49118"/>
                  <a:pt x="4799388" y="49118"/>
                </a:cubicBezTo>
                <a:cubicBezTo>
                  <a:pt x="4799388" y="57304"/>
                  <a:pt x="4799388" y="57304"/>
                  <a:pt x="4799388" y="57304"/>
                </a:cubicBezTo>
                <a:cubicBezTo>
                  <a:pt x="4815360" y="57304"/>
                  <a:pt x="4815360" y="57304"/>
                  <a:pt x="4815360" y="57304"/>
                </a:cubicBezTo>
                <a:cubicBezTo>
                  <a:pt x="4815360" y="65491"/>
                  <a:pt x="4815360" y="65491"/>
                  <a:pt x="4815360" y="65491"/>
                </a:cubicBezTo>
                <a:cubicBezTo>
                  <a:pt x="4815360" y="65491"/>
                  <a:pt x="4815360" y="73677"/>
                  <a:pt x="4807374" y="73677"/>
                </a:cubicBezTo>
                <a:cubicBezTo>
                  <a:pt x="4807374" y="73677"/>
                  <a:pt x="4815360" y="81863"/>
                  <a:pt x="4815360" y="81863"/>
                </a:cubicBezTo>
                <a:cubicBezTo>
                  <a:pt x="4815360" y="106422"/>
                  <a:pt x="4815360" y="106422"/>
                  <a:pt x="4815360" y="106422"/>
                </a:cubicBezTo>
                <a:cubicBezTo>
                  <a:pt x="4823345" y="106422"/>
                  <a:pt x="4823345" y="106422"/>
                  <a:pt x="4823345" y="106422"/>
                </a:cubicBezTo>
                <a:cubicBezTo>
                  <a:pt x="4823345" y="130981"/>
                  <a:pt x="4823345" y="130981"/>
                  <a:pt x="4823345" y="130981"/>
                </a:cubicBezTo>
                <a:cubicBezTo>
                  <a:pt x="4831331" y="130981"/>
                  <a:pt x="4831331" y="130981"/>
                  <a:pt x="4831331" y="130981"/>
                </a:cubicBezTo>
                <a:cubicBezTo>
                  <a:pt x="4855288" y="130981"/>
                  <a:pt x="4855288" y="130981"/>
                  <a:pt x="4855288" y="130981"/>
                </a:cubicBezTo>
                <a:cubicBezTo>
                  <a:pt x="4855288" y="98236"/>
                  <a:pt x="4855288" y="98236"/>
                  <a:pt x="4855288" y="98236"/>
                </a:cubicBezTo>
                <a:cubicBezTo>
                  <a:pt x="4903202" y="98236"/>
                  <a:pt x="4903202" y="98236"/>
                  <a:pt x="4903202" y="98236"/>
                </a:cubicBezTo>
                <a:cubicBezTo>
                  <a:pt x="4903202" y="98236"/>
                  <a:pt x="4911188" y="90050"/>
                  <a:pt x="4911188" y="90050"/>
                </a:cubicBezTo>
                <a:cubicBezTo>
                  <a:pt x="4919173" y="90050"/>
                  <a:pt x="4919173" y="98236"/>
                  <a:pt x="4919173" y="98236"/>
                </a:cubicBezTo>
                <a:cubicBezTo>
                  <a:pt x="4927159" y="98236"/>
                  <a:pt x="4927159" y="98236"/>
                  <a:pt x="4927159" y="98236"/>
                </a:cubicBezTo>
                <a:cubicBezTo>
                  <a:pt x="4927159" y="106422"/>
                  <a:pt x="4927159" y="106422"/>
                  <a:pt x="4927159" y="106422"/>
                </a:cubicBezTo>
                <a:cubicBezTo>
                  <a:pt x="4991044" y="106422"/>
                  <a:pt x="4991044" y="106422"/>
                  <a:pt x="4991044" y="106422"/>
                </a:cubicBezTo>
                <a:cubicBezTo>
                  <a:pt x="4991044" y="130981"/>
                  <a:pt x="4991044" y="130981"/>
                  <a:pt x="4991044" y="130981"/>
                </a:cubicBezTo>
                <a:cubicBezTo>
                  <a:pt x="5007016" y="130981"/>
                  <a:pt x="5007016" y="130981"/>
                  <a:pt x="5007016" y="130981"/>
                </a:cubicBezTo>
                <a:cubicBezTo>
                  <a:pt x="5022988" y="130981"/>
                  <a:pt x="5022988" y="130981"/>
                  <a:pt x="5022988" y="130981"/>
                </a:cubicBezTo>
                <a:cubicBezTo>
                  <a:pt x="5022988" y="122795"/>
                  <a:pt x="5022988" y="122795"/>
                  <a:pt x="5022988" y="122795"/>
                </a:cubicBezTo>
                <a:cubicBezTo>
                  <a:pt x="5030973" y="122795"/>
                  <a:pt x="5030973" y="122795"/>
                  <a:pt x="5030973" y="122795"/>
                </a:cubicBezTo>
                <a:cubicBezTo>
                  <a:pt x="5030973" y="130981"/>
                  <a:pt x="5030973" y="130981"/>
                  <a:pt x="5030973" y="130981"/>
                </a:cubicBezTo>
                <a:cubicBezTo>
                  <a:pt x="5054930" y="130981"/>
                  <a:pt x="5054930" y="130981"/>
                  <a:pt x="5054930" y="130981"/>
                </a:cubicBezTo>
                <a:cubicBezTo>
                  <a:pt x="5054930" y="122795"/>
                  <a:pt x="5054930" y="122795"/>
                  <a:pt x="5054930" y="122795"/>
                </a:cubicBezTo>
                <a:cubicBezTo>
                  <a:pt x="5054930" y="114609"/>
                  <a:pt x="5054930" y="114609"/>
                  <a:pt x="5054930" y="114609"/>
                </a:cubicBezTo>
                <a:cubicBezTo>
                  <a:pt x="5110830" y="114609"/>
                  <a:pt x="5110830" y="114609"/>
                  <a:pt x="5110830" y="114609"/>
                </a:cubicBezTo>
                <a:cubicBezTo>
                  <a:pt x="5118815" y="114609"/>
                  <a:pt x="5118815" y="114609"/>
                  <a:pt x="5118815" y="114609"/>
                </a:cubicBezTo>
                <a:cubicBezTo>
                  <a:pt x="5118815" y="114609"/>
                  <a:pt x="5118815" y="114609"/>
                  <a:pt x="5126801" y="114609"/>
                </a:cubicBezTo>
                <a:cubicBezTo>
                  <a:pt x="5126801" y="114609"/>
                  <a:pt x="5126801" y="122795"/>
                  <a:pt x="5126801" y="122795"/>
                </a:cubicBezTo>
                <a:cubicBezTo>
                  <a:pt x="5134786" y="130981"/>
                  <a:pt x="5134786" y="130981"/>
                  <a:pt x="5134786" y="130981"/>
                </a:cubicBezTo>
                <a:cubicBezTo>
                  <a:pt x="5134786" y="122795"/>
                  <a:pt x="5134786" y="122795"/>
                  <a:pt x="5134786" y="122795"/>
                </a:cubicBezTo>
                <a:cubicBezTo>
                  <a:pt x="5158743" y="122795"/>
                  <a:pt x="5158743" y="122795"/>
                  <a:pt x="5158743" y="122795"/>
                </a:cubicBezTo>
                <a:cubicBezTo>
                  <a:pt x="5158743" y="114609"/>
                  <a:pt x="5158743" y="114609"/>
                  <a:pt x="5158743" y="114609"/>
                </a:cubicBezTo>
                <a:cubicBezTo>
                  <a:pt x="5182700" y="114609"/>
                  <a:pt x="5182700" y="114609"/>
                  <a:pt x="5182700" y="114609"/>
                </a:cubicBezTo>
                <a:cubicBezTo>
                  <a:pt x="5182700" y="106422"/>
                  <a:pt x="5182700" y="106422"/>
                  <a:pt x="5182700" y="106422"/>
                </a:cubicBezTo>
                <a:cubicBezTo>
                  <a:pt x="5190686" y="106422"/>
                  <a:pt x="5190686" y="106422"/>
                  <a:pt x="5190686" y="106422"/>
                </a:cubicBezTo>
                <a:cubicBezTo>
                  <a:pt x="5206658" y="106422"/>
                  <a:pt x="5206658" y="106422"/>
                  <a:pt x="5206658" y="106422"/>
                </a:cubicBezTo>
                <a:cubicBezTo>
                  <a:pt x="5206658" y="90050"/>
                  <a:pt x="5206658" y="90050"/>
                  <a:pt x="5206658" y="90050"/>
                </a:cubicBezTo>
                <a:cubicBezTo>
                  <a:pt x="5206658" y="73677"/>
                  <a:pt x="5206658" y="73677"/>
                  <a:pt x="5206658" y="73677"/>
                </a:cubicBezTo>
                <a:cubicBezTo>
                  <a:pt x="5214643" y="73677"/>
                  <a:pt x="5214643" y="73677"/>
                  <a:pt x="5214643" y="73677"/>
                </a:cubicBezTo>
                <a:cubicBezTo>
                  <a:pt x="5214643" y="98236"/>
                  <a:pt x="5214643" y="98236"/>
                  <a:pt x="5214643" y="98236"/>
                </a:cubicBezTo>
                <a:cubicBezTo>
                  <a:pt x="5214643" y="98236"/>
                  <a:pt x="5214643" y="98236"/>
                  <a:pt x="5222629" y="98236"/>
                </a:cubicBezTo>
                <a:cubicBezTo>
                  <a:pt x="5222629" y="98236"/>
                  <a:pt x="5222629" y="106422"/>
                  <a:pt x="5222629" y="106422"/>
                </a:cubicBezTo>
                <a:cubicBezTo>
                  <a:pt x="5238600" y="106422"/>
                  <a:pt x="5238600" y="106422"/>
                  <a:pt x="5238600" y="106422"/>
                </a:cubicBezTo>
                <a:cubicBezTo>
                  <a:pt x="5238600" y="163727"/>
                  <a:pt x="5238600" y="163727"/>
                  <a:pt x="5238600" y="163727"/>
                </a:cubicBezTo>
                <a:cubicBezTo>
                  <a:pt x="5254571" y="163727"/>
                  <a:pt x="5254571" y="163727"/>
                  <a:pt x="5254571" y="163727"/>
                </a:cubicBezTo>
                <a:cubicBezTo>
                  <a:pt x="5254571" y="155540"/>
                  <a:pt x="5254571" y="155540"/>
                  <a:pt x="5254571" y="155540"/>
                </a:cubicBezTo>
                <a:cubicBezTo>
                  <a:pt x="5262557" y="155540"/>
                  <a:pt x="5262557" y="155540"/>
                  <a:pt x="5262557" y="155540"/>
                </a:cubicBezTo>
                <a:cubicBezTo>
                  <a:pt x="5262557" y="139168"/>
                  <a:pt x="5262557" y="139168"/>
                  <a:pt x="5262557" y="139168"/>
                </a:cubicBezTo>
                <a:cubicBezTo>
                  <a:pt x="5310471" y="139168"/>
                  <a:pt x="5310471" y="139168"/>
                  <a:pt x="5310471" y="139168"/>
                </a:cubicBezTo>
                <a:cubicBezTo>
                  <a:pt x="5310471" y="155540"/>
                  <a:pt x="5310471" y="155540"/>
                  <a:pt x="5310471" y="155540"/>
                </a:cubicBezTo>
                <a:cubicBezTo>
                  <a:pt x="5318457" y="155540"/>
                  <a:pt x="5318457" y="155540"/>
                  <a:pt x="5318457" y="155540"/>
                </a:cubicBezTo>
                <a:lnTo>
                  <a:pt x="5318457" y="115088"/>
                </a:lnTo>
                <a:cubicBezTo>
                  <a:pt x="5318457" y="16373"/>
                  <a:pt x="5318457" y="16373"/>
                  <a:pt x="5318457" y="16373"/>
                </a:cubicBezTo>
                <a:cubicBezTo>
                  <a:pt x="5342414" y="16373"/>
                  <a:pt x="5342414" y="16373"/>
                  <a:pt x="5342414" y="16373"/>
                </a:cubicBezTo>
                <a:cubicBezTo>
                  <a:pt x="5342414" y="0"/>
                  <a:pt x="5342414" y="0"/>
                  <a:pt x="5342414" y="0"/>
                </a:cubicBezTo>
                <a:cubicBezTo>
                  <a:pt x="5398314" y="0"/>
                  <a:pt x="5398314" y="0"/>
                  <a:pt x="5398314" y="0"/>
                </a:cubicBezTo>
                <a:cubicBezTo>
                  <a:pt x="5398314" y="16373"/>
                  <a:pt x="5398314" y="16373"/>
                  <a:pt x="5398314" y="16373"/>
                </a:cubicBezTo>
                <a:cubicBezTo>
                  <a:pt x="5414285" y="16373"/>
                  <a:pt x="5414285" y="16373"/>
                  <a:pt x="5414285" y="16373"/>
                </a:cubicBezTo>
                <a:cubicBezTo>
                  <a:pt x="5414285" y="130981"/>
                  <a:pt x="5414285" y="130981"/>
                  <a:pt x="5414285" y="130981"/>
                </a:cubicBezTo>
                <a:cubicBezTo>
                  <a:pt x="5422271" y="130981"/>
                  <a:pt x="5422271" y="130981"/>
                  <a:pt x="5422271" y="130981"/>
                </a:cubicBezTo>
                <a:cubicBezTo>
                  <a:pt x="5422271" y="147354"/>
                  <a:pt x="5422271" y="147354"/>
                  <a:pt x="5422271" y="147354"/>
                </a:cubicBezTo>
                <a:cubicBezTo>
                  <a:pt x="5430257" y="147354"/>
                  <a:pt x="5430257" y="147354"/>
                  <a:pt x="5430257" y="147354"/>
                </a:cubicBezTo>
                <a:cubicBezTo>
                  <a:pt x="5430257" y="147354"/>
                  <a:pt x="5430257" y="212845"/>
                  <a:pt x="5430257" y="221031"/>
                </a:cubicBezTo>
                <a:cubicBezTo>
                  <a:pt x="5430257" y="229217"/>
                  <a:pt x="5446228" y="229217"/>
                  <a:pt x="5446228" y="229217"/>
                </a:cubicBezTo>
                <a:cubicBezTo>
                  <a:pt x="5446228" y="204658"/>
                  <a:pt x="5446228" y="204658"/>
                  <a:pt x="5446228" y="204658"/>
                </a:cubicBezTo>
                <a:cubicBezTo>
                  <a:pt x="5438242" y="204658"/>
                  <a:pt x="5438242" y="204658"/>
                  <a:pt x="5438242" y="204658"/>
                </a:cubicBezTo>
                <a:cubicBezTo>
                  <a:pt x="5438242" y="196472"/>
                  <a:pt x="5438242" y="196472"/>
                  <a:pt x="5438242" y="196472"/>
                </a:cubicBezTo>
                <a:cubicBezTo>
                  <a:pt x="5462199" y="196472"/>
                  <a:pt x="5462199" y="196472"/>
                  <a:pt x="5462199" y="196472"/>
                </a:cubicBezTo>
                <a:cubicBezTo>
                  <a:pt x="5462199" y="188286"/>
                  <a:pt x="5462199" y="188286"/>
                  <a:pt x="5462199" y="188286"/>
                </a:cubicBezTo>
                <a:cubicBezTo>
                  <a:pt x="5494142" y="188286"/>
                  <a:pt x="5494142" y="188286"/>
                  <a:pt x="5494142" y="188286"/>
                </a:cubicBezTo>
                <a:cubicBezTo>
                  <a:pt x="5494142" y="196472"/>
                  <a:pt x="5494142" y="196472"/>
                  <a:pt x="5494142" y="196472"/>
                </a:cubicBezTo>
                <a:cubicBezTo>
                  <a:pt x="5502127" y="196472"/>
                  <a:pt x="5502127" y="196472"/>
                  <a:pt x="5502127" y="196472"/>
                </a:cubicBezTo>
                <a:cubicBezTo>
                  <a:pt x="5502127" y="196472"/>
                  <a:pt x="5526085" y="196472"/>
                  <a:pt x="5542056" y="196472"/>
                </a:cubicBezTo>
                <a:cubicBezTo>
                  <a:pt x="5550041" y="204658"/>
                  <a:pt x="5550041" y="204658"/>
                  <a:pt x="5550041" y="204658"/>
                </a:cubicBezTo>
                <a:cubicBezTo>
                  <a:pt x="5550041" y="130981"/>
                  <a:pt x="5550041" y="130981"/>
                  <a:pt x="5550041" y="130981"/>
                </a:cubicBezTo>
                <a:cubicBezTo>
                  <a:pt x="5566013" y="130981"/>
                  <a:pt x="5566013" y="130981"/>
                  <a:pt x="5566013" y="130981"/>
                </a:cubicBezTo>
                <a:cubicBezTo>
                  <a:pt x="5566013" y="122795"/>
                  <a:pt x="5566013" y="122795"/>
                  <a:pt x="5566013" y="122795"/>
                </a:cubicBezTo>
                <a:cubicBezTo>
                  <a:pt x="5573998" y="122795"/>
                  <a:pt x="5573998" y="122795"/>
                  <a:pt x="5573998" y="122795"/>
                </a:cubicBezTo>
                <a:cubicBezTo>
                  <a:pt x="5581984" y="122795"/>
                  <a:pt x="5581984" y="122795"/>
                  <a:pt x="5581984" y="122795"/>
                </a:cubicBezTo>
                <a:cubicBezTo>
                  <a:pt x="5589970" y="122795"/>
                  <a:pt x="5589970" y="122795"/>
                  <a:pt x="5589970" y="122795"/>
                </a:cubicBezTo>
                <a:cubicBezTo>
                  <a:pt x="5589970" y="130981"/>
                  <a:pt x="5589970" y="130981"/>
                  <a:pt x="5589970" y="130981"/>
                </a:cubicBezTo>
                <a:cubicBezTo>
                  <a:pt x="5629898" y="130981"/>
                  <a:pt x="5629898" y="130981"/>
                  <a:pt x="5629898" y="130981"/>
                </a:cubicBezTo>
                <a:cubicBezTo>
                  <a:pt x="5629898" y="229217"/>
                  <a:pt x="5629898" y="229217"/>
                  <a:pt x="5629898" y="229217"/>
                </a:cubicBezTo>
                <a:cubicBezTo>
                  <a:pt x="5669826" y="229217"/>
                  <a:pt x="5669826" y="229217"/>
                  <a:pt x="5669826" y="229217"/>
                </a:cubicBezTo>
                <a:cubicBezTo>
                  <a:pt x="5677812" y="229217"/>
                  <a:pt x="5677812" y="229217"/>
                  <a:pt x="5677812" y="229217"/>
                </a:cubicBezTo>
                <a:cubicBezTo>
                  <a:pt x="5693783" y="81863"/>
                  <a:pt x="5693783" y="81863"/>
                  <a:pt x="5693783" y="81863"/>
                </a:cubicBezTo>
                <a:cubicBezTo>
                  <a:pt x="5693783" y="81863"/>
                  <a:pt x="5709755" y="16373"/>
                  <a:pt x="5709755" y="8187"/>
                </a:cubicBezTo>
                <a:cubicBezTo>
                  <a:pt x="5717740" y="81863"/>
                  <a:pt x="5717740" y="81863"/>
                  <a:pt x="5717740" y="81863"/>
                </a:cubicBezTo>
                <a:cubicBezTo>
                  <a:pt x="5725726" y="81863"/>
                  <a:pt x="5725726" y="81863"/>
                  <a:pt x="5725726" y="81863"/>
                </a:cubicBezTo>
                <a:cubicBezTo>
                  <a:pt x="5725726" y="163727"/>
                  <a:pt x="5725726" y="163727"/>
                  <a:pt x="5725726" y="163727"/>
                </a:cubicBezTo>
                <a:cubicBezTo>
                  <a:pt x="5725726" y="163727"/>
                  <a:pt x="5733712" y="163727"/>
                  <a:pt x="5733712" y="163727"/>
                </a:cubicBezTo>
                <a:cubicBezTo>
                  <a:pt x="5733712" y="163727"/>
                  <a:pt x="5733712" y="171913"/>
                  <a:pt x="5733712" y="171913"/>
                </a:cubicBezTo>
                <a:cubicBezTo>
                  <a:pt x="5749684" y="171913"/>
                  <a:pt x="5749684" y="171913"/>
                  <a:pt x="5749684" y="171913"/>
                </a:cubicBezTo>
                <a:cubicBezTo>
                  <a:pt x="5749684" y="196472"/>
                  <a:pt x="5749684" y="196472"/>
                  <a:pt x="5749684" y="196472"/>
                </a:cubicBezTo>
                <a:cubicBezTo>
                  <a:pt x="5757669" y="196472"/>
                  <a:pt x="5757669" y="196472"/>
                  <a:pt x="5757669" y="196472"/>
                </a:cubicBezTo>
                <a:cubicBezTo>
                  <a:pt x="5757669" y="204658"/>
                  <a:pt x="5757669" y="204658"/>
                  <a:pt x="5757669" y="204658"/>
                </a:cubicBezTo>
                <a:cubicBezTo>
                  <a:pt x="5765654" y="204658"/>
                  <a:pt x="5765654" y="204658"/>
                  <a:pt x="5765654" y="204658"/>
                </a:cubicBezTo>
                <a:cubicBezTo>
                  <a:pt x="5765654" y="196472"/>
                  <a:pt x="5765654" y="196472"/>
                  <a:pt x="5765654" y="196472"/>
                </a:cubicBezTo>
                <a:cubicBezTo>
                  <a:pt x="5781626" y="196472"/>
                  <a:pt x="5781626" y="196472"/>
                  <a:pt x="5781626" y="196472"/>
                </a:cubicBezTo>
                <a:cubicBezTo>
                  <a:pt x="5781626" y="204658"/>
                  <a:pt x="5781626" y="204658"/>
                  <a:pt x="5781626" y="204658"/>
                </a:cubicBezTo>
                <a:cubicBezTo>
                  <a:pt x="5813568" y="204658"/>
                  <a:pt x="5813568" y="204658"/>
                  <a:pt x="5813568" y="204658"/>
                </a:cubicBezTo>
                <a:cubicBezTo>
                  <a:pt x="5813568" y="204658"/>
                  <a:pt x="5813568" y="171913"/>
                  <a:pt x="5813568" y="155540"/>
                </a:cubicBezTo>
                <a:cubicBezTo>
                  <a:pt x="5813568" y="147354"/>
                  <a:pt x="5821554" y="147354"/>
                  <a:pt x="5821554" y="147354"/>
                </a:cubicBezTo>
                <a:cubicBezTo>
                  <a:pt x="5829540" y="147354"/>
                  <a:pt x="5829540" y="147354"/>
                  <a:pt x="5829540" y="147354"/>
                </a:cubicBezTo>
                <a:cubicBezTo>
                  <a:pt x="5829540" y="139168"/>
                  <a:pt x="5829540" y="139168"/>
                  <a:pt x="5829540" y="139168"/>
                </a:cubicBezTo>
                <a:cubicBezTo>
                  <a:pt x="5837525" y="139168"/>
                  <a:pt x="5837525" y="139168"/>
                  <a:pt x="5837525" y="139168"/>
                </a:cubicBezTo>
                <a:cubicBezTo>
                  <a:pt x="5845512" y="139168"/>
                  <a:pt x="5845512" y="139168"/>
                  <a:pt x="5845512" y="139168"/>
                </a:cubicBezTo>
                <a:cubicBezTo>
                  <a:pt x="5845512" y="139168"/>
                  <a:pt x="5845512" y="122795"/>
                  <a:pt x="5845512" y="122795"/>
                </a:cubicBezTo>
                <a:cubicBezTo>
                  <a:pt x="5845512" y="114609"/>
                  <a:pt x="5845512" y="114609"/>
                  <a:pt x="5845512" y="114609"/>
                </a:cubicBezTo>
                <a:cubicBezTo>
                  <a:pt x="5853497" y="114609"/>
                  <a:pt x="5861482" y="106422"/>
                  <a:pt x="5861482" y="106422"/>
                </a:cubicBezTo>
                <a:cubicBezTo>
                  <a:pt x="5861482" y="98236"/>
                  <a:pt x="5861482" y="98236"/>
                  <a:pt x="5861482" y="98236"/>
                </a:cubicBezTo>
                <a:cubicBezTo>
                  <a:pt x="5861482" y="81863"/>
                  <a:pt x="5861482" y="81863"/>
                  <a:pt x="5861482" y="81863"/>
                </a:cubicBezTo>
                <a:cubicBezTo>
                  <a:pt x="5853497" y="81863"/>
                  <a:pt x="5853497" y="81863"/>
                  <a:pt x="5853497" y="81863"/>
                </a:cubicBezTo>
                <a:cubicBezTo>
                  <a:pt x="5861482" y="81863"/>
                  <a:pt x="5869468" y="65491"/>
                  <a:pt x="5869468" y="65491"/>
                </a:cubicBezTo>
                <a:cubicBezTo>
                  <a:pt x="5869468" y="98236"/>
                  <a:pt x="5869468" y="98236"/>
                  <a:pt x="5869468" y="98236"/>
                </a:cubicBezTo>
                <a:cubicBezTo>
                  <a:pt x="5869468" y="106422"/>
                  <a:pt x="5869468" y="106422"/>
                  <a:pt x="5869468" y="106422"/>
                </a:cubicBezTo>
                <a:cubicBezTo>
                  <a:pt x="5877454" y="114609"/>
                  <a:pt x="5877454" y="114609"/>
                  <a:pt x="5877454" y="114609"/>
                </a:cubicBezTo>
                <a:cubicBezTo>
                  <a:pt x="5885439" y="114609"/>
                  <a:pt x="5885439" y="114609"/>
                  <a:pt x="5885439" y="114609"/>
                </a:cubicBezTo>
                <a:cubicBezTo>
                  <a:pt x="5885439" y="147354"/>
                  <a:pt x="5885439" y="147354"/>
                  <a:pt x="5885439" y="147354"/>
                </a:cubicBezTo>
                <a:cubicBezTo>
                  <a:pt x="5885439" y="147354"/>
                  <a:pt x="5893425" y="147354"/>
                  <a:pt x="5893425" y="147354"/>
                </a:cubicBezTo>
                <a:cubicBezTo>
                  <a:pt x="5893425" y="147354"/>
                  <a:pt x="5893425" y="155540"/>
                  <a:pt x="5893425" y="155540"/>
                </a:cubicBezTo>
                <a:cubicBezTo>
                  <a:pt x="5893425" y="180099"/>
                  <a:pt x="5893425" y="180099"/>
                  <a:pt x="5893425" y="180099"/>
                </a:cubicBezTo>
                <a:cubicBezTo>
                  <a:pt x="5901411" y="180099"/>
                  <a:pt x="5901411" y="180099"/>
                  <a:pt x="5901411" y="180099"/>
                </a:cubicBezTo>
                <a:cubicBezTo>
                  <a:pt x="5901411" y="171913"/>
                  <a:pt x="5901411" y="171913"/>
                  <a:pt x="5901411" y="171913"/>
                </a:cubicBezTo>
                <a:cubicBezTo>
                  <a:pt x="5909396" y="171913"/>
                  <a:pt x="5909396" y="171913"/>
                  <a:pt x="5909396" y="171913"/>
                </a:cubicBezTo>
                <a:cubicBezTo>
                  <a:pt x="5909396" y="171913"/>
                  <a:pt x="5909396" y="171913"/>
                  <a:pt x="5917382" y="171913"/>
                </a:cubicBezTo>
                <a:cubicBezTo>
                  <a:pt x="5917382" y="163727"/>
                  <a:pt x="5925368" y="171913"/>
                  <a:pt x="5925368" y="171913"/>
                </a:cubicBezTo>
                <a:cubicBezTo>
                  <a:pt x="5925368" y="171913"/>
                  <a:pt x="5933354" y="171913"/>
                  <a:pt x="5941339" y="171913"/>
                </a:cubicBezTo>
                <a:cubicBezTo>
                  <a:pt x="5941339" y="171913"/>
                  <a:pt x="5949325" y="171913"/>
                  <a:pt x="5949325" y="171913"/>
                </a:cubicBezTo>
                <a:cubicBezTo>
                  <a:pt x="5949325" y="114609"/>
                  <a:pt x="5949325" y="114609"/>
                  <a:pt x="5949325" y="114609"/>
                </a:cubicBezTo>
                <a:cubicBezTo>
                  <a:pt x="5965296" y="114609"/>
                  <a:pt x="5965296" y="114609"/>
                  <a:pt x="5965296" y="114609"/>
                </a:cubicBezTo>
                <a:cubicBezTo>
                  <a:pt x="5965296" y="114609"/>
                  <a:pt x="5965296" y="106422"/>
                  <a:pt x="5965296" y="106422"/>
                </a:cubicBezTo>
                <a:cubicBezTo>
                  <a:pt x="5973282" y="98236"/>
                  <a:pt x="5973282" y="81863"/>
                  <a:pt x="5973282" y="81863"/>
                </a:cubicBezTo>
                <a:cubicBezTo>
                  <a:pt x="5973282" y="81863"/>
                  <a:pt x="5973282" y="90050"/>
                  <a:pt x="5973282" y="98236"/>
                </a:cubicBezTo>
                <a:cubicBezTo>
                  <a:pt x="5973282" y="106422"/>
                  <a:pt x="5981268" y="114609"/>
                  <a:pt x="5981268" y="114609"/>
                </a:cubicBezTo>
                <a:cubicBezTo>
                  <a:pt x="5981268" y="106422"/>
                  <a:pt x="5981268" y="106422"/>
                  <a:pt x="5981268" y="106422"/>
                </a:cubicBezTo>
                <a:lnTo>
                  <a:pt x="6004804" y="106422"/>
                </a:lnTo>
                <a:lnTo>
                  <a:pt x="6004804" y="78906"/>
                </a:lnTo>
                <a:cubicBezTo>
                  <a:pt x="6004804" y="49118"/>
                  <a:pt x="6004804" y="49118"/>
                  <a:pt x="6004804" y="49118"/>
                </a:cubicBezTo>
                <a:cubicBezTo>
                  <a:pt x="6020775" y="49118"/>
                  <a:pt x="6020775" y="49118"/>
                  <a:pt x="6020775" y="49118"/>
                </a:cubicBezTo>
                <a:cubicBezTo>
                  <a:pt x="6020775" y="57304"/>
                  <a:pt x="6020775" y="57304"/>
                  <a:pt x="6020775" y="57304"/>
                </a:cubicBezTo>
                <a:cubicBezTo>
                  <a:pt x="6028760" y="57304"/>
                  <a:pt x="6028760" y="57304"/>
                  <a:pt x="6028760" y="57304"/>
                </a:cubicBezTo>
                <a:cubicBezTo>
                  <a:pt x="6060703" y="57304"/>
                  <a:pt x="6060703" y="57304"/>
                  <a:pt x="6060703" y="57304"/>
                </a:cubicBezTo>
                <a:cubicBezTo>
                  <a:pt x="6060703" y="49118"/>
                  <a:pt x="6060703" y="49118"/>
                  <a:pt x="6060703" y="49118"/>
                </a:cubicBezTo>
                <a:cubicBezTo>
                  <a:pt x="6076674" y="49118"/>
                  <a:pt x="6076674" y="49118"/>
                  <a:pt x="6076674" y="49118"/>
                </a:cubicBezTo>
                <a:cubicBezTo>
                  <a:pt x="6076674" y="57304"/>
                  <a:pt x="6076674" y="57304"/>
                  <a:pt x="6076674" y="57304"/>
                </a:cubicBezTo>
                <a:cubicBezTo>
                  <a:pt x="6084660" y="57304"/>
                  <a:pt x="6084660" y="57304"/>
                  <a:pt x="6084660" y="57304"/>
                </a:cubicBezTo>
                <a:cubicBezTo>
                  <a:pt x="6084660" y="65491"/>
                  <a:pt x="6084660" y="65491"/>
                  <a:pt x="6084660" y="65491"/>
                </a:cubicBezTo>
                <a:cubicBezTo>
                  <a:pt x="6092646" y="65491"/>
                  <a:pt x="6092646" y="65491"/>
                  <a:pt x="6092646" y="65491"/>
                </a:cubicBezTo>
                <a:cubicBezTo>
                  <a:pt x="6092646" y="65491"/>
                  <a:pt x="6092646" y="73677"/>
                  <a:pt x="6084660" y="73677"/>
                </a:cubicBezTo>
                <a:cubicBezTo>
                  <a:pt x="6084660" y="73677"/>
                  <a:pt x="6092646" y="81863"/>
                  <a:pt x="6092646" y="81863"/>
                </a:cubicBezTo>
                <a:cubicBezTo>
                  <a:pt x="6092646" y="106422"/>
                  <a:pt x="6092646" y="106422"/>
                  <a:pt x="6092646" y="106422"/>
                </a:cubicBezTo>
                <a:cubicBezTo>
                  <a:pt x="6100631" y="106422"/>
                  <a:pt x="6100631" y="106422"/>
                  <a:pt x="6100631" y="106422"/>
                </a:cubicBezTo>
                <a:cubicBezTo>
                  <a:pt x="6100631" y="130981"/>
                  <a:pt x="6100631" y="130981"/>
                  <a:pt x="6100631" y="130981"/>
                </a:cubicBezTo>
                <a:cubicBezTo>
                  <a:pt x="6108617" y="130981"/>
                  <a:pt x="6108617" y="130981"/>
                  <a:pt x="6108617" y="130981"/>
                </a:cubicBezTo>
                <a:cubicBezTo>
                  <a:pt x="6132574" y="130981"/>
                  <a:pt x="6132574" y="130981"/>
                  <a:pt x="6132574" y="130981"/>
                </a:cubicBezTo>
                <a:cubicBezTo>
                  <a:pt x="6132574" y="98236"/>
                  <a:pt x="6132574" y="98236"/>
                  <a:pt x="6132574" y="98236"/>
                </a:cubicBezTo>
                <a:cubicBezTo>
                  <a:pt x="6180488" y="98236"/>
                  <a:pt x="6180488" y="98236"/>
                  <a:pt x="6180488" y="98236"/>
                </a:cubicBezTo>
                <a:cubicBezTo>
                  <a:pt x="6180488" y="98236"/>
                  <a:pt x="6180488" y="90050"/>
                  <a:pt x="6188474" y="90050"/>
                </a:cubicBezTo>
                <a:cubicBezTo>
                  <a:pt x="6196459" y="90050"/>
                  <a:pt x="6196459" y="98236"/>
                  <a:pt x="6196459" y="98236"/>
                </a:cubicBezTo>
                <a:cubicBezTo>
                  <a:pt x="6204445" y="98236"/>
                  <a:pt x="6204445" y="98236"/>
                  <a:pt x="6204445" y="98236"/>
                </a:cubicBezTo>
                <a:cubicBezTo>
                  <a:pt x="6204445" y="106422"/>
                  <a:pt x="6204445" y="106422"/>
                  <a:pt x="6204445" y="106422"/>
                </a:cubicBezTo>
                <a:cubicBezTo>
                  <a:pt x="6268330" y="106422"/>
                  <a:pt x="6268330" y="106422"/>
                  <a:pt x="6268330" y="106422"/>
                </a:cubicBezTo>
                <a:cubicBezTo>
                  <a:pt x="6268330" y="130981"/>
                  <a:pt x="6268330" y="130981"/>
                  <a:pt x="6268330" y="130981"/>
                </a:cubicBezTo>
                <a:cubicBezTo>
                  <a:pt x="6284302" y="130981"/>
                  <a:pt x="6284302" y="130981"/>
                  <a:pt x="6284302" y="130981"/>
                </a:cubicBezTo>
                <a:cubicBezTo>
                  <a:pt x="6300273" y="130981"/>
                  <a:pt x="6300273" y="130981"/>
                  <a:pt x="6300273" y="130981"/>
                </a:cubicBezTo>
                <a:cubicBezTo>
                  <a:pt x="6300273" y="122795"/>
                  <a:pt x="6300273" y="122795"/>
                  <a:pt x="6300273" y="122795"/>
                </a:cubicBezTo>
                <a:cubicBezTo>
                  <a:pt x="6308259" y="122795"/>
                  <a:pt x="6308259" y="122795"/>
                  <a:pt x="6308259" y="122795"/>
                </a:cubicBezTo>
                <a:cubicBezTo>
                  <a:pt x="6308259" y="130981"/>
                  <a:pt x="6308259" y="130981"/>
                  <a:pt x="6308259" y="130981"/>
                </a:cubicBezTo>
                <a:cubicBezTo>
                  <a:pt x="6324230" y="130981"/>
                  <a:pt x="6324230" y="130981"/>
                  <a:pt x="6324230" y="130981"/>
                </a:cubicBezTo>
                <a:cubicBezTo>
                  <a:pt x="6324230" y="122795"/>
                  <a:pt x="6324230" y="122795"/>
                  <a:pt x="6324230" y="122795"/>
                </a:cubicBezTo>
                <a:cubicBezTo>
                  <a:pt x="6332216" y="122795"/>
                  <a:pt x="6332216" y="122795"/>
                  <a:pt x="6332216" y="122795"/>
                </a:cubicBezTo>
                <a:cubicBezTo>
                  <a:pt x="6332216" y="114609"/>
                  <a:pt x="6332216" y="114609"/>
                  <a:pt x="6332216" y="114609"/>
                </a:cubicBezTo>
                <a:cubicBezTo>
                  <a:pt x="6388115" y="114609"/>
                  <a:pt x="6388115" y="114609"/>
                  <a:pt x="6388115" y="114609"/>
                </a:cubicBezTo>
                <a:cubicBezTo>
                  <a:pt x="6396101" y="114609"/>
                  <a:pt x="6396101" y="114609"/>
                  <a:pt x="6396101" y="114609"/>
                </a:cubicBezTo>
                <a:cubicBezTo>
                  <a:pt x="6396101" y="114609"/>
                  <a:pt x="6396101" y="114609"/>
                  <a:pt x="6404087" y="114609"/>
                </a:cubicBezTo>
                <a:cubicBezTo>
                  <a:pt x="6404087" y="114609"/>
                  <a:pt x="6404087" y="122795"/>
                  <a:pt x="6404087" y="122795"/>
                </a:cubicBezTo>
                <a:cubicBezTo>
                  <a:pt x="6436029" y="122795"/>
                  <a:pt x="6436029" y="122795"/>
                  <a:pt x="6436029" y="122795"/>
                </a:cubicBezTo>
                <a:cubicBezTo>
                  <a:pt x="6436029" y="114609"/>
                  <a:pt x="6436029" y="114609"/>
                  <a:pt x="6436029" y="114609"/>
                </a:cubicBezTo>
                <a:cubicBezTo>
                  <a:pt x="6459986" y="114609"/>
                  <a:pt x="6459986" y="114609"/>
                  <a:pt x="6459986" y="114609"/>
                </a:cubicBezTo>
                <a:cubicBezTo>
                  <a:pt x="6459986" y="106422"/>
                  <a:pt x="6459986" y="106422"/>
                  <a:pt x="6459986" y="106422"/>
                </a:cubicBezTo>
                <a:cubicBezTo>
                  <a:pt x="6467972" y="106422"/>
                  <a:pt x="6467972" y="106422"/>
                  <a:pt x="6467972" y="106422"/>
                </a:cubicBezTo>
                <a:cubicBezTo>
                  <a:pt x="6483943" y="106422"/>
                  <a:pt x="6483943" y="106422"/>
                  <a:pt x="6483943" y="106422"/>
                </a:cubicBezTo>
                <a:cubicBezTo>
                  <a:pt x="6483943" y="90050"/>
                  <a:pt x="6483943" y="90050"/>
                  <a:pt x="6483943" y="90050"/>
                </a:cubicBezTo>
                <a:cubicBezTo>
                  <a:pt x="6483943" y="73677"/>
                  <a:pt x="6483943" y="73677"/>
                  <a:pt x="6483943" y="73677"/>
                </a:cubicBezTo>
                <a:cubicBezTo>
                  <a:pt x="6491929" y="73677"/>
                  <a:pt x="6491929" y="73677"/>
                  <a:pt x="6491929" y="73677"/>
                </a:cubicBezTo>
                <a:cubicBezTo>
                  <a:pt x="6491929" y="98236"/>
                  <a:pt x="6491929" y="98236"/>
                  <a:pt x="6491929" y="98236"/>
                </a:cubicBezTo>
                <a:cubicBezTo>
                  <a:pt x="6491929" y="98236"/>
                  <a:pt x="6491929" y="98236"/>
                  <a:pt x="6499915" y="98236"/>
                </a:cubicBezTo>
                <a:cubicBezTo>
                  <a:pt x="6499915" y="98236"/>
                  <a:pt x="6499915" y="106422"/>
                  <a:pt x="6499915" y="106422"/>
                </a:cubicBezTo>
                <a:cubicBezTo>
                  <a:pt x="6515886" y="106422"/>
                  <a:pt x="6515886" y="106422"/>
                  <a:pt x="6515886" y="106422"/>
                </a:cubicBezTo>
                <a:cubicBezTo>
                  <a:pt x="6515886" y="163727"/>
                  <a:pt x="6515886" y="163727"/>
                  <a:pt x="6515886" y="163727"/>
                </a:cubicBezTo>
                <a:cubicBezTo>
                  <a:pt x="6531857" y="163727"/>
                  <a:pt x="6531857" y="163727"/>
                  <a:pt x="6531857" y="163727"/>
                </a:cubicBezTo>
                <a:cubicBezTo>
                  <a:pt x="6531857" y="155540"/>
                  <a:pt x="6531857" y="155540"/>
                  <a:pt x="6531857" y="155540"/>
                </a:cubicBezTo>
                <a:cubicBezTo>
                  <a:pt x="6539843" y="155540"/>
                  <a:pt x="6539843" y="155540"/>
                  <a:pt x="6539843" y="155540"/>
                </a:cubicBezTo>
                <a:cubicBezTo>
                  <a:pt x="6539843" y="139168"/>
                  <a:pt x="6539843" y="139168"/>
                  <a:pt x="6539843" y="139168"/>
                </a:cubicBezTo>
                <a:cubicBezTo>
                  <a:pt x="6587757" y="139168"/>
                  <a:pt x="6587757" y="139168"/>
                  <a:pt x="6587757" y="139168"/>
                </a:cubicBezTo>
                <a:cubicBezTo>
                  <a:pt x="6587757" y="155540"/>
                  <a:pt x="6587757" y="155540"/>
                  <a:pt x="6587757" y="155540"/>
                </a:cubicBezTo>
                <a:cubicBezTo>
                  <a:pt x="6595743" y="155540"/>
                  <a:pt x="6595743" y="155540"/>
                  <a:pt x="6595743" y="155540"/>
                </a:cubicBezTo>
                <a:lnTo>
                  <a:pt x="6595743" y="115088"/>
                </a:lnTo>
                <a:cubicBezTo>
                  <a:pt x="6595743" y="16373"/>
                  <a:pt x="6595743" y="16373"/>
                  <a:pt x="6595743" y="16373"/>
                </a:cubicBezTo>
                <a:cubicBezTo>
                  <a:pt x="6619700" y="16373"/>
                  <a:pt x="6619700" y="16373"/>
                  <a:pt x="6619700" y="16373"/>
                </a:cubicBezTo>
                <a:cubicBezTo>
                  <a:pt x="6619700" y="0"/>
                  <a:pt x="6619700" y="0"/>
                  <a:pt x="6619700" y="0"/>
                </a:cubicBezTo>
                <a:cubicBezTo>
                  <a:pt x="6675600" y="0"/>
                  <a:pt x="6675600" y="0"/>
                  <a:pt x="6675600" y="0"/>
                </a:cubicBezTo>
                <a:cubicBezTo>
                  <a:pt x="6675600" y="16373"/>
                  <a:pt x="6675600" y="16373"/>
                  <a:pt x="6675600" y="16373"/>
                </a:cubicBezTo>
                <a:cubicBezTo>
                  <a:pt x="6691571" y="16373"/>
                  <a:pt x="6691571" y="16373"/>
                  <a:pt x="6691571" y="16373"/>
                </a:cubicBezTo>
                <a:cubicBezTo>
                  <a:pt x="6691571" y="130981"/>
                  <a:pt x="6691571" y="130981"/>
                  <a:pt x="6691571" y="130981"/>
                </a:cubicBezTo>
                <a:cubicBezTo>
                  <a:pt x="6699557" y="130981"/>
                  <a:pt x="6699557" y="130981"/>
                  <a:pt x="6699557" y="130981"/>
                </a:cubicBezTo>
                <a:cubicBezTo>
                  <a:pt x="6699557" y="147354"/>
                  <a:pt x="6699557" y="147354"/>
                  <a:pt x="6699557" y="147354"/>
                </a:cubicBezTo>
                <a:cubicBezTo>
                  <a:pt x="6707542" y="147354"/>
                  <a:pt x="6707542" y="147354"/>
                  <a:pt x="6707542" y="147354"/>
                </a:cubicBezTo>
                <a:cubicBezTo>
                  <a:pt x="6707542" y="147354"/>
                  <a:pt x="6707542" y="212845"/>
                  <a:pt x="6707542" y="221031"/>
                </a:cubicBezTo>
                <a:cubicBezTo>
                  <a:pt x="6707542" y="229217"/>
                  <a:pt x="6723514" y="229217"/>
                  <a:pt x="6723514" y="229217"/>
                </a:cubicBezTo>
                <a:cubicBezTo>
                  <a:pt x="6723514" y="204658"/>
                  <a:pt x="6723514" y="204658"/>
                  <a:pt x="6723514" y="204658"/>
                </a:cubicBezTo>
                <a:cubicBezTo>
                  <a:pt x="6715528" y="204658"/>
                  <a:pt x="6715528" y="204658"/>
                  <a:pt x="6715528" y="204658"/>
                </a:cubicBezTo>
                <a:cubicBezTo>
                  <a:pt x="6715528" y="196472"/>
                  <a:pt x="6715528" y="196472"/>
                  <a:pt x="6715528" y="196472"/>
                </a:cubicBezTo>
                <a:cubicBezTo>
                  <a:pt x="6731499" y="196472"/>
                  <a:pt x="6731499" y="196472"/>
                  <a:pt x="6731499" y="196472"/>
                </a:cubicBezTo>
                <a:cubicBezTo>
                  <a:pt x="6731499" y="188286"/>
                  <a:pt x="6731499" y="188286"/>
                  <a:pt x="6731499" y="188286"/>
                </a:cubicBezTo>
                <a:cubicBezTo>
                  <a:pt x="6771428" y="188286"/>
                  <a:pt x="6771428" y="188286"/>
                  <a:pt x="6771428" y="188286"/>
                </a:cubicBezTo>
                <a:cubicBezTo>
                  <a:pt x="6771428" y="196472"/>
                  <a:pt x="6771428" y="196472"/>
                  <a:pt x="6771428" y="196472"/>
                </a:cubicBezTo>
                <a:cubicBezTo>
                  <a:pt x="6779413" y="196472"/>
                  <a:pt x="6779413" y="196472"/>
                  <a:pt x="6779413" y="196472"/>
                </a:cubicBezTo>
                <a:cubicBezTo>
                  <a:pt x="6779413" y="196472"/>
                  <a:pt x="6803370" y="196472"/>
                  <a:pt x="6811356" y="196472"/>
                </a:cubicBezTo>
                <a:cubicBezTo>
                  <a:pt x="6827327" y="204658"/>
                  <a:pt x="6827327" y="204658"/>
                  <a:pt x="6827327" y="204658"/>
                </a:cubicBezTo>
                <a:cubicBezTo>
                  <a:pt x="6827327" y="130981"/>
                  <a:pt x="6827327" y="130981"/>
                  <a:pt x="6827327" y="130981"/>
                </a:cubicBezTo>
                <a:cubicBezTo>
                  <a:pt x="6843299" y="130981"/>
                  <a:pt x="6843299" y="130981"/>
                  <a:pt x="6843299" y="130981"/>
                </a:cubicBezTo>
                <a:cubicBezTo>
                  <a:pt x="6843299" y="122795"/>
                  <a:pt x="6843299" y="122795"/>
                  <a:pt x="6843299" y="122795"/>
                </a:cubicBezTo>
                <a:cubicBezTo>
                  <a:pt x="6851284" y="122795"/>
                  <a:pt x="6851284" y="122795"/>
                  <a:pt x="6851284" y="122795"/>
                </a:cubicBezTo>
                <a:cubicBezTo>
                  <a:pt x="6859270" y="122795"/>
                  <a:pt x="6859270" y="122795"/>
                  <a:pt x="6859270" y="122795"/>
                </a:cubicBezTo>
                <a:cubicBezTo>
                  <a:pt x="6867256" y="122795"/>
                  <a:pt x="6867256" y="122795"/>
                  <a:pt x="6867256" y="122795"/>
                </a:cubicBezTo>
                <a:cubicBezTo>
                  <a:pt x="6867256" y="130981"/>
                  <a:pt x="6867256" y="130981"/>
                  <a:pt x="6867256" y="130981"/>
                </a:cubicBezTo>
                <a:cubicBezTo>
                  <a:pt x="6907184" y="130981"/>
                  <a:pt x="6907184" y="130981"/>
                  <a:pt x="6907184" y="130981"/>
                </a:cubicBezTo>
                <a:cubicBezTo>
                  <a:pt x="6907184" y="229217"/>
                  <a:pt x="6907184" y="229217"/>
                  <a:pt x="6907184" y="229217"/>
                </a:cubicBezTo>
                <a:cubicBezTo>
                  <a:pt x="6947112" y="229217"/>
                  <a:pt x="6947112" y="229217"/>
                  <a:pt x="6947112" y="229217"/>
                </a:cubicBezTo>
                <a:cubicBezTo>
                  <a:pt x="6955098" y="229217"/>
                  <a:pt x="6955098" y="229217"/>
                  <a:pt x="6955098" y="229217"/>
                </a:cubicBezTo>
                <a:cubicBezTo>
                  <a:pt x="6971069" y="81863"/>
                  <a:pt x="6971069" y="81863"/>
                  <a:pt x="6971069" y="81863"/>
                </a:cubicBezTo>
                <a:cubicBezTo>
                  <a:pt x="6971069" y="81863"/>
                  <a:pt x="6987041" y="16373"/>
                  <a:pt x="6987041" y="8187"/>
                </a:cubicBezTo>
                <a:cubicBezTo>
                  <a:pt x="6995026" y="81863"/>
                  <a:pt x="6995026" y="81863"/>
                  <a:pt x="6995026" y="81863"/>
                </a:cubicBezTo>
                <a:cubicBezTo>
                  <a:pt x="7003012" y="163727"/>
                  <a:pt x="7003012" y="163727"/>
                  <a:pt x="7003012" y="163727"/>
                </a:cubicBezTo>
                <a:cubicBezTo>
                  <a:pt x="7003012" y="163727"/>
                  <a:pt x="7010998" y="163727"/>
                  <a:pt x="7010998" y="163727"/>
                </a:cubicBezTo>
                <a:cubicBezTo>
                  <a:pt x="7010998" y="163727"/>
                  <a:pt x="7010998" y="171913"/>
                  <a:pt x="7010998" y="171913"/>
                </a:cubicBezTo>
                <a:cubicBezTo>
                  <a:pt x="7026969" y="171913"/>
                  <a:pt x="7026969" y="171913"/>
                  <a:pt x="7026969" y="171913"/>
                </a:cubicBezTo>
                <a:cubicBezTo>
                  <a:pt x="7026969" y="196472"/>
                  <a:pt x="7026969" y="196472"/>
                  <a:pt x="7026969" y="196472"/>
                </a:cubicBezTo>
                <a:cubicBezTo>
                  <a:pt x="7034955" y="196472"/>
                  <a:pt x="7034955" y="196472"/>
                  <a:pt x="7034955" y="196472"/>
                </a:cubicBezTo>
                <a:cubicBezTo>
                  <a:pt x="7034955" y="204658"/>
                  <a:pt x="7034955" y="204658"/>
                  <a:pt x="7034955" y="204658"/>
                </a:cubicBezTo>
                <a:cubicBezTo>
                  <a:pt x="7042940" y="204658"/>
                  <a:pt x="7042940" y="204658"/>
                  <a:pt x="7042940" y="204658"/>
                </a:cubicBezTo>
                <a:cubicBezTo>
                  <a:pt x="7042940" y="196472"/>
                  <a:pt x="7042940" y="196472"/>
                  <a:pt x="7042940" y="196472"/>
                </a:cubicBezTo>
                <a:cubicBezTo>
                  <a:pt x="7050926" y="196472"/>
                  <a:pt x="7050926" y="196472"/>
                  <a:pt x="7050926" y="196472"/>
                </a:cubicBezTo>
                <a:cubicBezTo>
                  <a:pt x="7050926" y="204658"/>
                  <a:pt x="7050926" y="204658"/>
                  <a:pt x="7050926" y="204658"/>
                </a:cubicBezTo>
                <a:cubicBezTo>
                  <a:pt x="7090854" y="204658"/>
                  <a:pt x="7090854" y="204658"/>
                  <a:pt x="7090854" y="204658"/>
                </a:cubicBezTo>
                <a:cubicBezTo>
                  <a:pt x="7090854" y="204658"/>
                  <a:pt x="7090854" y="171913"/>
                  <a:pt x="7090854" y="155540"/>
                </a:cubicBezTo>
                <a:cubicBezTo>
                  <a:pt x="7090854" y="147354"/>
                  <a:pt x="7098840" y="147354"/>
                  <a:pt x="7098840" y="147354"/>
                </a:cubicBezTo>
                <a:cubicBezTo>
                  <a:pt x="7106826" y="147354"/>
                  <a:pt x="7106826" y="147354"/>
                  <a:pt x="7106826" y="147354"/>
                </a:cubicBezTo>
                <a:cubicBezTo>
                  <a:pt x="7106826" y="139168"/>
                  <a:pt x="7106826" y="139168"/>
                  <a:pt x="7106826" y="139168"/>
                </a:cubicBezTo>
                <a:cubicBezTo>
                  <a:pt x="7114811" y="139168"/>
                  <a:pt x="7114811" y="139168"/>
                  <a:pt x="7114811" y="139168"/>
                </a:cubicBezTo>
                <a:cubicBezTo>
                  <a:pt x="7122797" y="139168"/>
                  <a:pt x="7122797" y="139168"/>
                  <a:pt x="7122797" y="139168"/>
                </a:cubicBezTo>
                <a:cubicBezTo>
                  <a:pt x="7122797" y="139168"/>
                  <a:pt x="7122797" y="122795"/>
                  <a:pt x="7122797" y="122795"/>
                </a:cubicBezTo>
                <a:cubicBezTo>
                  <a:pt x="7122797" y="114609"/>
                  <a:pt x="7122797" y="114609"/>
                  <a:pt x="7122797" y="114609"/>
                </a:cubicBezTo>
                <a:cubicBezTo>
                  <a:pt x="7130783" y="114609"/>
                  <a:pt x="7138768" y="106422"/>
                  <a:pt x="7138768" y="106422"/>
                </a:cubicBezTo>
                <a:cubicBezTo>
                  <a:pt x="7138768" y="98236"/>
                  <a:pt x="7138768" y="98236"/>
                  <a:pt x="7138768" y="98236"/>
                </a:cubicBezTo>
                <a:cubicBezTo>
                  <a:pt x="7138768" y="81863"/>
                  <a:pt x="7138768" y="81863"/>
                  <a:pt x="7138768" y="81863"/>
                </a:cubicBezTo>
                <a:cubicBezTo>
                  <a:pt x="7130783" y="81863"/>
                  <a:pt x="7130783" y="81863"/>
                  <a:pt x="7130783" y="81863"/>
                </a:cubicBezTo>
                <a:cubicBezTo>
                  <a:pt x="7130783" y="81863"/>
                  <a:pt x="7146754" y="65491"/>
                  <a:pt x="7146754" y="65491"/>
                </a:cubicBezTo>
                <a:cubicBezTo>
                  <a:pt x="7146754" y="98236"/>
                  <a:pt x="7146754" y="98236"/>
                  <a:pt x="7146754" y="98236"/>
                </a:cubicBezTo>
                <a:cubicBezTo>
                  <a:pt x="7146754" y="106422"/>
                  <a:pt x="7146754" y="106422"/>
                  <a:pt x="7146754" y="106422"/>
                </a:cubicBezTo>
                <a:cubicBezTo>
                  <a:pt x="7154740" y="114609"/>
                  <a:pt x="7154740" y="114609"/>
                  <a:pt x="7154740" y="114609"/>
                </a:cubicBezTo>
                <a:cubicBezTo>
                  <a:pt x="7162725" y="114609"/>
                  <a:pt x="7162725" y="114609"/>
                  <a:pt x="7162725" y="114609"/>
                </a:cubicBezTo>
                <a:cubicBezTo>
                  <a:pt x="7162725" y="147354"/>
                  <a:pt x="7162725" y="147354"/>
                  <a:pt x="7162725" y="147354"/>
                </a:cubicBezTo>
                <a:cubicBezTo>
                  <a:pt x="7162725" y="147354"/>
                  <a:pt x="7170711" y="147354"/>
                  <a:pt x="7170711" y="147354"/>
                </a:cubicBezTo>
                <a:cubicBezTo>
                  <a:pt x="7170711" y="147354"/>
                  <a:pt x="7170711" y="155540"/>
                  <a:pt x="7170711" y="155540"/>
                </a:cubicBezTo>
                <a:cubicBezTo>
                  <a:pt x="7170711" y="180099"/>
                  <a:pt x="7170711" y="180099"/>
                  <a:pt x="7170711" y="180099"/>
                </a:cubicBezTo>
                <a:cubicBezTo>
                  <a:pt x="7178697" y="180099"/>
                  <a:pt x="7178697" y="180099"/>
                  <a:pt x="7178697" y="180099"/>
                </a:cubicBezTo>
                <a:cubicBezTo>
                  <a:pt x="7178697" y="171913"/>
                  <a:pt x="7178697" y="171913"/>
                  <a:pt x="7178697" y="171913"/>
                </a:cubicBezTo>
                <a:cubicBezTo>
                  <a:pt x="7186682" y="171913"/>
                  <a:pt x="7186682" y="171913"/>
                  <a:pt x="7186682" y="171913"/>
                </a:cubicBezTo>
                <a:cubicBezTo>
                  <a:pt x="7186682" y="171913"/>
                  <a:pt x="7186682" y="171913"/>
                  <a:pt x="7194668" y="171913"/>
                </a:cubicBezTo>
                <a:cubicBezTo>
                  <a:pt x="7194668" y="163727"/>
                  <a:pt x="7202654" y="171913"/>
                  <a:pt x="7202654" y="171913"/>
                </a:cubicBezTo>
                <a:cubicBezTo>
                  <a:pt x="7202654" y="171913"/>
                  <a:pt x="7210639" y="171913"/>
                  <a:pt x="7210639" y="171913"/>
                </a:cubicBezTo>
                <a:cubicBezTo>
                  <a:pt x="7218625" y="171913"/>
                  <a:pt x="7226611" y="171913"/>
                  <a:pt x="7226611" y="171913"/>
                </a:cubicBezTo>
                <a:cubicBezTo>
                  <a:pt x="7226611" y="114609"/>
                  <a:pt x="7226611" y="114609"/>
                  <a:pt x="7226611" y="114609"/>
                </a:cubicBezTo>
                <a:cubicBezTo>
                  <a:pt x="7242582" y="114609"/>
                  <a:pt x="7242582" y="114609"/>
                  <a:pt x="7242582" y="114609"/>
                </a:cubicBezTo>
                <a:cubicBezTo>
                  <a:pt x="7242582" y="114609"/>
                  <a:pt x="7242582" y="106422"/>
                  <a:pt x="7242582" y="106422"/>
                </a:cubicBezTo>
                <a:cubicBezTo>
                  <a:pt x="7250568" y="98236"/>
                  <a:pt x="7250568" y="81863"/>
                  <a:pt x="7250568" y="81863"/>
                </a:cubicBezTo>
                <a:cubicBezTo>
                  <a:pt x="7250568" y="81863"/>
                  <a:pt x="7250568" y="90050"/>
                  <a:pt x="7250568" y="98236"/>
                </a:cubicBezTo>
                <a:cubicBezTo>
                  <a:pt x="7250568" y="106422"/>
                  <a:pt x="7258553" y="114609"/>
                  <a:pt x="7258553" y="114609"/>
                </a:cubicBezTo>
                <a:cubicBezTo>
                  <a:pt x="7258553" y="106422"/>
                  <a:pt x="7258553" y="106422"/>
                  <a:pt x="7258553" y="106422"/>
                </a:cubicBezTo>
                <a:cubicBezTo>
                  <a:pt x="7298482" y="106422"/>
                  <a:pt x="7298482" y="106422"/>
                  <a:pt x="7298482" y="106422"/>
                </a:cubicBezTo>
                <a:cubicBezTo>
                  <a:pt x="7298482" y="147354"/>
                  <a:pt x="7298482" y="147354"/>
                  <a:pt x="7298482" y="147354"/>
                </a:cubicBezTo>
                <a:cubicBezTo>
                  <a:pt x="7330425" y="147354"/>
                  <a:pt x="7330425" y="147354"/>
                  <a:pt x="7330425" y="147354"/>
                </a:cubicBezTo>
                <a:cubicBezTo>
                  <a:pt x="7330425" y="155540"/>
                  <a:pt x="7330425" y="155540"/>
                  <a:pt x="7330425" y="155540"/>
                </a:cubicBezTo>
                <a:cubicBezTo>
                  <a:pt x="7346396" y="147354"/>
                  <a:pt x="7346396" y="147354"/>
                  <a:pt x="7346396" y="147354"/>
                </a:cubicBezTo>
                <a:cubicBezTo>
                  <a:pt x="7354382" y="155540"/>
                  <a:pt x="7354382" y="155540"/>
                  <a:pt x="7354382" y="155540"/>
                </a:cubicBezTo>
                <a:cubicBezTo>
                  <a:pt x="7354382" y="188286"/>
                  <a:pt x="7354382" y="188286"/>
                  <a:pt x="7354382" y="188286"/>
                </a:cubicBezTo>
                <a:cubicBezTo>
                  <a:pt x="7386324" y="163727"/>
                  <a:pt x="7386324" y="163727"/>
                  <a:pt x="7386324" y="163727"/>
                </a:cubicBezTo>
                <a:cubicBezTo>
                  <a:pt x="7386324" y="147354"/>
                  <a:pt x="7386324" y="147354"/>
                  <a:pt x="7386324" y="147354"/>
                </a:cubicBezTo>
                <a:cubicBezTo>
                  <a:pt x="7410281" y="147354"/>
                  <a:pt x="7410281" y="147354"/>
                  <a:pt x="7410281" y="147354"/>
                </a:cubicBezTo>
                <a:cubicBezTo>
                  <a:pt x="7410281" y="122795"/>
                  <a:pt x="7410281" y="122795"/>
                  <a:pt x="7410281" y="122795"/>
                </a:cubicBezTo>
                <a:cubicBezTo>
                  <a:pt x="7410281" y="114609"/>
                  <a:pt x="7410281" y="114609"/>
                  <a:pt x="7410281" y="114609"/>
                </a:cubicBezTo>
                <a:cubicBezTo>
                  <a:pt x="7466181" y="114609"/>
                  <a:pt x="7466181" y="114609"/>
                  <a:pt x="7466181" y="114609"/>
                </a:cubicBezTo>
                <a:cubicBezTo>
                  <a:pt x="7474167" y="130981"/>
                  <a:pt x="7474167" y="130981"/>
                  <a:pt x="7474167" y="130981"/>
                </a:cubicBezTo>
                <a:cubicBezTo>
                  <a:pt x="7490138" y="130981"/>
                  <a:pt x="7490138" y="130981"/>
                  <a:pt x="7490138" y="130981"/>
                </a:cubicBezTo>
                <a:cubicBezTo>
                  <a:pt x="7490138" y="130981"/>
                  <a:pt x="7490138" y="122795"/>
                  <a:pt x="7490138" y="122795"/>
                </a:cubicBezTo>
                <a:cubicBezTo>
                  <a:pt x="7562009" y="122795"/>
                  <a:pt x="7562009" y="122795"/>
                  <a:pt x="7562009" y="122795"/>
                </a:cubicBezTo>
                <a:cubicBezTo>
                  <a:pt x="7562009" y="196472"/>
                  <a:pt x="7562009" y="196472"/>
                  <a:pt x="7562009" y="196472"/>
                </a:cubicBezTo>
                <a:cubicBezTo>
                  <a:pt x="7569995" y="196472"/>
                  <a:pt x="7569995" y="196472"/>
                  <a:pt x="7569995" y="196472"/>
                </a:cubicBezTo>
                <a:cubicBezTo>
                  <a:pt x="7569995" y="188286"/>
                  <a:pt x="7569995" y="188286"/>
                  <a:pt x="7569995" y="188286"/>
                </a:cubicBezTo>
                <a:cubicBezTo>
                  <a:pt x="7577980" y="188286"/>
                  <a:pt x="7577980" y="188286"/>
                  <a:pt x="7577980" y="188286"/>
                </a:cubicBezTo>
                <a:cubicBezTo>
                  <a:pt x="7593952" y="188286"/>
                  <a:pt x="7593952" y="188286"/>
                  <a:pt x="7593952" y="188286"/>
                </a:cubicBezTo>
                <a:cubicBezTo>
                  <a:pt x="7593952" y="122795"/>
                  <a:pt x="7593952" y="122795"/>
                  <a:pt x="7593952" y="122795"/>
                </a:cubicBezTo>
                <a:cubicBezTo>
                  <a:pt x="7593952" y="122795"/>
                  <a:pt x="7593952" y="122795"/>
                  <a:pt x="7593952" y="114609"/>
                </a:cubicBezTo>
                <a:cubicBezTo>
                  <a:pt x="7593952" y="114609"/>
                  <a:pt x="7601937" y="114609"/>
                  <a:pt x="7601937" y="114609"/>
                </a:cubicBezTo>
                <a:cubicBezTo>
                  <a:pt x="7601937" y="65491"/>
                  <a:pt x="7601937" y="65491"/>
                  <a:pt x="7601937" y="65491"/>
                </a:cubicBezTo>
                <a:cubicBezTo>
                  <a:pt x="7609923" y="65491"/>
                  <a:pt x="7609923" y="65491"/>
                  <a:pt x="7609923" y="65491"/>
                </a:cubicBezTo>
                <a:cubicBezTo>
                  <a:pt x="7609923" y="57304"/>
                  <a:pt x="7609923" y="57304"/>
                  <a:pt x="7609923" y="57304"/>
                </a:cubicBezTo>
                <a:cubicBezTo>
                  <a:pt x="7617909" y="57304"/>
                  <a:pt x="7617909" y="57304"/>
                  <a:pt x="7617909" y="57304"/>
                </a:cubicBezTo>
                <a:cubicBezTo>
                  <a:pt x="7617909" y="49118"/>
                  <a:pt x="7617909" y="49118"/>
                  <a:pt x="7617909" y="49118"/>
                </a:cubicBezTo>
                <a:cubicBezTo>
                  <a:pt x="7633880" y="49118"/>
                  <a:pt x="7633880" y="49118"/>
                  <a:pt x="7633880" y="49118"/>
                </a:cubicBezTo>
                <a:cubicBezTo>
                  <a:pt x="7633880" y="57304"/>
                  <a:pt x="7633880" y="57304"/>
                  <a:pt x="7633880" y="57304"/>
                </a:cubicBezTo>
                <a:cubicBezTo>
                  <a:pt x="7641866" y="57304"/>
                  <a:pt x="7641866" y="57304"/>
                  <a:pt x="7641866" y="57304"/>
                </a:cubicBezTo>
                <a:cubicBezTo>
                  <a:pt x="7673808" y="57304"/>
                  <a:pt x="7673808" y="57304"/>
                  <a:pt x="7673808" y="57304"/>
                </a:cubicBezTo>
                <a:cubicBezTo>
                  <a:pt x="7673808" y="49118"/>
                  <a:pt x="7673808" y="49118"/>
                  <a:pt x="7673808" y="49118"/>
                </a:cubicBezTo>
                <a:cubicBezTo>
                  <a:pt x="7689780" y="49118"/>
                  <a:pt x="7689780" y="49118"/>
                  <a:pt x="7689780" y="49118"/>
                </a:cubicBezTo>
                <a:cubicBezTo>
                  <a:pt x="7689780" y="57304"/>
                  <a:pt x="7689780" y="57304"/>
                  <a:pt x="7689780" y="57304"/>
                </a:cubicBezTo>
                <a:cubicBezTo>
                  <a:pt x="7697765" y="57304"/>
                  <a:pt x="7697765" y="57304"/>
                  <a:pt x="7697765" y="57304"/>
                </a:cubicBezTo>
                <a:cubicBezTo>
                  <a:pt x="7697765" y="65491"/>
                  <a:pt x="7697765" y="65491"/>
                  <a:pt x="7697765" y="65491"/>
                </a:cubicBezTo>
                <a:cubicBezTo>
                  <a:pt x="7705751" y="65491"/>
                  <a:pt x="7705751" y="65491"/>
                  <a:pt x="7705751" y="65491"/>
                </a:cubicBezTo>
                <a:cubicBezTo>
                  <a:pt x="7705751" y="65491"/>
                  <a:pt x="7705751" y="73677"/>
                  <a:pt x="7697765" y="73677"/>
                </a:cubicBezTo>
                <a:cubicBezTo>
                  <a:pt x="7697765" y="73677"/>
                  <a:pt x="7705751" y="81863"/>
                  <a:pt x="7705751" y="81863"/>
                </a:cubicBezTo>
                <a:cubicBezTo>
                  <a:pt x="7705751" y="106422"/>
                  <a:pt x="7705751" y="106422"/>
                  <a:pt x="7705751" y="106422"/>
                </a:cubicBezTo>
                <a:cubicBezTo>
                  <a:pt x="7713737" y="106422"/>
                  <a:pt x="7713737" y="106422"/>
                  <a:pt x="7713737" y="106422"/>
                </a:cubicBezTo>
                <a:cubicBezTo>
                  <a:pt x="7713737" y="130981"/>
                  <a:pt x="7713737" y="130981"/>
                  <a:pt x="7713737" y="130981"/>
                </a:cubicBezTo>
                <a:cubicBezTo>
                  <a:pt x="7721722" y="130981"/>
                  <a:pt x="7721722" y="130981"/>
                  <a:pt x="7721722" y="130981"/>
                </a:cubicBezTo>
                <a:cubicBezTo>
                  <a:pt x="7745679" y="130981"/>
                  <a:pt x="7745679" y="130981"/>
                  <a:pt x="7745679" y="130981"/>
                </a:cubicBezTo>
                <a:cubicBezTo>
                  <a:pt x="7745679" y="98236"/>
                  <a:pt x="7745679" y="98236"/>
                  <a:pt x="7745679" y="98236"/>
                </a:cubicBezTo>
                <a:cubicBezTo>
                  <a:pt x="7793593" y="98236"/>
                  <a:pt x="7793593" y="98236"/>
                  <a:pt x="7793593" y="98236"/>
                </a:cubicBezTo>
                <a:cubicBezTo>
                  <a:pt x="7793593" y="98236"/>
                  <a:pt x="7793593" y="90050"/>
                  <a:pt x="7801579" y="90050"/>
                </a:cubicBezTo>
                <a:cubicBezTo>
                  <a:pt x="7809565" y="90050"/>
                  <a:pt x="7809565" y="98236"/>
                  <a:pt x="7809565" y="98236"/>
                </a:cubicBezTo>
                <a:cubicBezTo>
                  <a:pt x="7817550" y="98236"/>
                  <a:pt x="7817550" y="98236"/>
                  <a:pt x="7817550" y="98236"/>
                </a:cubicBezTo>
                <a:cubicBezTo>
                  <a:pt x="7817550" y="106422"/>
                  <a:pt x="7817550" y="106422"/>
                  <a:pt x="7817550" y="106422"/>
                </a:cubicBezTo>
                <a:cubicBezTo>
                  <a:pt x="7881436" y="106422"/>
                  <a:pt x="7881436" y="106422"/>
                  <a:pt x="7881436" y="106422"/>
                </a:cubicBezTo>
                <a:cubicBezTo>
                  <a:pt x="7881436" y="130981"/>
                  <a:pt x="7881436" y="130981"/>
                  <a:pt x="7881436" y="130981"/>
                </a:cubicBezTo>
                <a:cubicBezTo>
                  <a:pt x="7897407" y="130981"/>
                  <a:pt x="7897407" y="130981"/>
                  <a:pt x="7897407" y="130981"/>
                </a:cubicBezTo>
                <a:cubicBezTo>
                  <a:pt x="7913378" y="130981"/>
                  <a:pt x="7913378" y="130981"/>
                  <a:pt x="7913378" y="130981"/>
                </a:cubicBezTo>
                <a:cubicBezTo>
                  <a:pt x="7913378" y="122795"/>
                  <a:pt x="7913378" y="122795"/>
                  <a:pt x="7913378" y="122795"/>
                </a:cubicBezTo>
                <a:cubicBezTo>
                  <a:pt x="7921364" y="122795"/>
                  <a:pt x="7921364" y="122795"/>
                  <a:pt x="7921364" y="122795"/>
                </a:cubicBezTo>
                <a:cubicBezTo>
                  <a:pt x="7921364" y="130981"/>
                  <a:pt x="7921364" y="130981"/>
                  <a:pt x="7921364" y="130981"/>
                </a:cubicBezTo>
                <a:cubicBezTo>
                  <a:pt x="7937335" y="130981"/>
                  <a:pt x="7937335" y="130981"/>
                  <a:pt x="7937335" y="130981"/>
                </a:cubicBezTo>
                <a:cubicBezTo>
                  <a:pt x="7937335" y="122795"/>
                  <a:pt x="7937335" y="122795"/>
                  <a:pt x="7937335" y="122795"/>
                </a:cubicBezTo>
                <a:cubicBezTo>
                  <a:pt x="7945321" y="122795"/>
                  <a:pt x="7945321" y="122795"/>
                  <a:pt x="7945321" y="122795"/>
                </a:cubicBezTo>
                <a:cubicBezTo>
                  <a:pt x="7945321" y="114609"/>
                  <a:pt x="7945321" y="114609"/>
                  <a:pt x="7945321" y="114609"/>
                </a:cubicBezTo>
                <a:cubicBezTo>
                  <a:pt x="8001221" y="114609"/>
                  <a:pt x="8001221" y="114609"/>
                  <a:pt x="8001221" y="114609"/>
                </a:cubicBezTo>
                <a:cubicBezTo>
                  <a:pt x="8009207" y="114609"/>
                  <a:pt x="8009207" y="114609"/>
                  <a:pt x="8009207" y="114609"/>
                </a:cubicBezTo>
                <a:cubicBezTo>
                  <a:pt x="8009207" y="114609"/>
                  <a:pt x="8009207" y="114609"/>
                  <a:pt x="8017192" y="114609"/>
                </a:cubicBezTo>
                <a:cubicBezTo>
                  <a:pt x="8017192" y="114609"/>
                  <a:pt x="8017192" y="122795"/>
                  <a:pt x="8017192" y="122795"/>
                </a:cubicBezTo>
                <a:cubicBezTo>
                  <a:pt x="8049135" y="122795"/>
                  <a:pt x="8049135" y="122795"/>
                  <a:pt x="8049135" y="122795"/>
                </a:cubicBezTo>
                <a:cubicBezTo>
                  <a:pt x="8049135" y="114609"/>
                  <a:pt x="8049135" y="114609"/>
                  <a:pt x="8049135" y="114609"/>
                </a:cubicBezTo>
                <a:cubicBezTo>
                  <a:pt x="8073092" y="114609"/>
                  <a:pt x="8073092" y="114609"/>
                  <a:pt x="8073092" y="114609"/>
                </a:cubicBezTo>
                <a:cubicBezTo>
                  <a:pt x="8073092" y="106422"/>
                  <a:pt x="8073092" y="106422"/>
                  <a:pt x="8073092" y="106422"/>
                </a:cubicBezTo>
                <a:cubicBezTo>
                  <a:pt x="8081078" y="106422"/>
                  <a:pt x="8081078" y="106422"/>
                  <a:pt x="8081078" y="106422"/>
                </a:cubicBezTo>
                <a:cubicBezTo>
                  <a:pt x="8097049" y="106422"/>
                  <a:pt x="8097049" y="106422"/>
                  <a:pt x="8097049" y="106422"/>
                </a:cubicBezTo>
                <a:cubicBezTo>
                  <a:pt x="8097049" y="90050"/>
                  <a:pt x="8097049" y="90050"/>
                  <a:pt x="8097049" y="90050"/>
                </a:cubicBezTo>
                <a:cubicBezTo>
                  <a:pt x="8097049" y="73677"/>
                  <a:pt x="8097049" y="73677"/>
                  <a:pt x="8097049" y="73677"/>
                </a:cubicBezTo>
                <a:cubicBezTo>
                  <a:pt x="8105034" y="73677"/>
                  <a:pt x="8105034" y="73677"/>
                  <a:pt x="8105034" y="73677"/>
                </a:cubicBezTo>
                <a:cubicBezTo>
                  <a:pt x="8105034" y="98236"/>
                  <a:pt x="8105034" y="98236"/>
                  <a:pt x="8105034" y="98236"/>
                </a:cubicBezTo>
                <a:cubicBezTo>
                  <a:pt x="8105034" y="98236"/>
                  <a:pt x="8105034" y="98236"/>
                  <a:pt x="8113020" y="98236"/>
                </a:cubicBezTo>
                <a:cubicBezTo>
                  <a:pt x="8113020" y="98236"/>
                  <a:pt x="8113020" y="106422"/>
                  <a:pt x="8113020" y="106422"/>
                </a:cubicBezTo>
                <a:cubicBezTo>
                  <a:pt x="8128991" y="106422"/>
                  <a:pt x="8128991" y="106422"/>
                  <a:pt x="8128991" y="106422"/>
                </a:cubicBezTo>
                <a:cubicBezTo>
                  <a:pt x="8128991" y="163727"/>
                  <a:pt x="8128991" y="163727"/>
                  <a:pt x="8128991" y="163727"/>
                </a:cubicBezTo>
                <a:cubicBezTo>
                  <a:pt x="8144963" y="163727"/>
                  <a:pt x="8144963" y="163727"/>
                  <a:pt x="8144963" y="163727"/>
                </a:cubicBezTo>
                <a:cubicBezTo>
                  <a:pt x="8144963" y="155540"/>
                  <a:pt x="8144963" y="155540"/>
                  <a:pt x="8144963" y="155540"/>
                </a:cubicBezTo>
                <a:cubicBezTo>
                  <a:pt x="8152949" y="155540"/>
                  <a:pt x="8152949" y="155540"/>
                  <a:pt x="8152949" y="155540"/>
                </a:cubicBezTo>
                <a:cubicBezTo>
                  <a:pt x="8152949" y="139168"/>
                  <a:pt x="8152949" y="139168"/>
                  <a:pt x="8152949" y="139168"/>
                </a:cubicBezTo>
                <a:cubicBezTo>
                  <a:pt x="8200863" y="139168"/>
                  <a:pt x="8200863" y="139168"/>
                  <a:pt x="8200863" y="139168"/>
                </a:cubicBezTo>
                <a:cubicBezTo>
                  <a:pt x="8200863" y="155540"/>
                  <a:pt x="8200863" y="155540"/>
                  <a:pt x="8200863" y="155540"/>
                </a:cubicBezTo>
                <a:cubicBezTo>
                  <a:pt x="8208848" y="155540"/>
                  <a:pt x="8208848" y="155540"/>
                  <a:pt x="8208848" y="155540"/>
                </a:cubicBezTo>
                <a:lnTo>
                  <a:pt x="8208848" y="115088"/>
                </a:lnTo>
                <a:cubicBezTo>
                  <a:pt x="8208848" y="16373"/>
                  <a:pt x="8208848" y="16373"/>
                  <a:pt x="8208848" y="16373"/>
                </a:cubicBezTo>
                <a:cubicBezTo>
                  <a:pt x="8232805" y="16373"/>
                  <a:pt x="8232805" y="16373"/>
                  <a:pt x="8232805" y="16373"/>
                </a:cubicBezTo>
                <a:cubicBezTo>
                  <a:pt x="8232805" y="0"/>
                  <a:pt x="8232805" y="0"/>
                  <a:pt x="8232805" y="0"/>
                </a:cubicBezTo>
                <a:cubicBezTo>
                  <a:pt x="8288705" y="0"/>
                  <a:pt x="8288705" y="0"/>
                  <a:pt x="8288705" y="0"/>
                </a:cubicBezTo>
                <a:cubicBezTo>
                  <a:pt x="8288705" y="16373"/>
                  <a:pt x="8288705" y="16373"/>
                  <a:pt x="8288705" y="16373"/>
                </a:cubicBezTo>
                <a:cubicBezTo>
                  <a:pt x="8304676" y="16373"/>
                  <a:pt x="8304676" y="16373"/>
                  <a:pt x="8304676" y="16373"/>
                </a:cubicBezTo>
                <a:cubicBezTo>
                  <a:pt x="8304676" y="130981"/>
                  <a:pt x="8304676" y="130981"/>
                  <a:pt x="8304676" y="130981"/>
                </a:cubicBezTo>
                <a:cubicBezTo>
                  <a:pt x="8312662" y="130981"/>
                  <a:pt x="8312662" y="130981"/>
                  <a:pt x="8312662" y="130981"/>
                </a:cubicBezTo>
                <a:cubicBezTo>
                  <a:pt x="8312662" y="147354"/>
                  <a:pt x="8312662" y="147354"/>
                  <a:pt x="8312662" y="147354"/>
                </a:cubicBezTo>
                <a:cubicBezTo>
                  <a:pt x="8320648" y="147354"/>
                  <a:pt x="8320648" y="147354"/>
                  <a:pt x="8320648" y="147354"/>
                </a:cubicBezTo>
                <a:cubicBezTo>
                  <a:pt x="8320648" y="147354"/>
                  <a:pt x="8320648" y="212845"/>
                  <a:pt x="8320648" y="221031"/>
                </a:cubicBezTo>
                <a:cubicBezTo>
                  <a:pt x="8320648" y="229217"/>
                  <a:pt x="8336619" y="229217"/>
                  <a:pt x="8336619" y="229217"/>
                </a:cubicBezTo>
                <a:cubicBezTo>
                  <a:pt x="8336619" y="204658"/>
                  <a:pt x="8336619" y="204658"/>
                  <a:pt x="8336619" y="204658"/>
                </a:cubicBezTo>
                <a:cubicBezTo>
                  <a:pt x="8328633" y="204658"/>
                  <a:pt x="8328633" y="204658"/>
                  <a:pt x="8328633" y="204658"/>
                </a:cubicBezTo>
                <a:cubicBezTo>
                  <a:pt x="8328633" y="196472"/>
                  <a:pt x="8328633" y="196472"/>
                  <a:pt x="8328633" y="196472"/>
                </a:cubicBezTo>
                <a:cubicBezTo>
                  <a:pt x="8352590" y="196472"/>
                  <a:pt x="8352590" y="196472"/>
                  <a:pt x="8352590" y="196472"/>
                </a:cubicBezTo>
                <a:cubicBezTo>
                  <a:pt x="8352590" y="188286"/>
                  <a:pt x="8352590" y="188286"/>
                  <a:pt x="8352590" y="188286"/>
                </a:cubicBezTo>
                <a:cubicBezTo>
                  <a:pt x="8384533" y="188286"/>
                  <a:pt x="8384533" y="188286"/>
                  <a:pt x="8384533" y="188286"/>
                </a:cubicBezTo>
                <a:cubicBezTo>
                  <a:pt x="8384533" y="196472"/>
                  <a:pt x="8384533" y="196472"/>
                  <a:pt x="8384533" y="196472"/>
                </a:cubicBezTo>
                <a:cubicBezTo>
                  <a:pt x="8392518" y="196472"/>
                  <a:pt x="8392518" y="196472"/>
                  <a:pt x="8392518" y="196472"/>
                </a:cubicBezTo>
                <a:cubicBezTo>
                  <a:pt x="8392518" y="196472"/>
                  <a:pt x="8416476" y="196472"/>
                  <a:pt x="8424461" y="196472"/>
                </a:cubicBezTo>
                <a:cubicBezTo>
                  <a:pt x="8440432" y="204658"/>
                  <a:pt x="8440432" y="204658"/>
                  <a:pt x="8440432" y="204658"/>
                </a:cubicBezTo>
                <a:cubicBezTo>
                  <a:pt x="8440432" y="130981"/>
                  <a:pt x="8440432" y="130981"/>
                  <a:pt x="8440432" y="130981"/>
                </a:cubicBezTo>
                <a:cubicBezTo>
                  <a:pt x="8456404" y="130981"/>
                  <a:pt x="8456404" y="130981"/>
                  <a:pt x="8456404" y="130981"/>
                </a:cubicBezTo>
                <a:cubicBezTo>
                  <a:pt x="8456404" y="122795"/>
                  <a:pt x="8456404" y="122795"/>
                  <a:pt x="8456404" y="122795"/>
                </a:cubicBezTo>
                <a:cubicBezTo>
                  <a:pt x="8464390" y="122795"/>
                  <a:pt x="8464390" y="122795"/>
                  <a:pt x="8464390" y="122795"/>
                </a:cubicBezTo>
                <a:cubicBezTo>
                  <a:pt x="8472375" y="122795"/>
                  <a:pt x="8472375" y="122795"/>
                  <a:pt x="8472375" y="122795"/>
                </a:cubicBezTo>
                <a:cubicBezTo>
                  <a:pt x="8480361" y="122795"/>
                  <a:pt x="8480361" y="122795"/>
                  <a:pt x="8480361" y="122795"/>
                </a:cubicBezTo>
                <a:cubicBezTo>
                  <a:pt x="8480361" y="130981"/>
                  <a:pt x="8480361" y="130981"/>
                  <a:pt x="8480361" y="130981"/>
                </a:cubicBezTo>
                <a:cubicBezTo>
                  <a:pt x="8520289" y="130981"/>
                  <a:pt x="8520289" y="130981"/>
                  <a:pt x="8520289" y="130981"/>
                </a:cubicBezTo>
                <a:cubicBezTo>
                  <a:pt x="8520289" y="229217"/>
                  <a:pt x="8520289" y="229217"/>
                  <a:pt x="8520289" y="229217"/>
                </a:cubicBezTo>
                <a:cubicBezTo>
                  <a:pt x="8560218" y="229217"/>
                  <a:pt x="8560218" y="229217"/>
                  <a:pt x="8560218" y="229217"/>
                </a:cubicBezTo>
                <a:cubicBezTo>
                  <a:pt x="8568203" y="229217"/>
                  <a:pt x="8568203" y="229217"/>
                  <a:pt x="8568203" y="229217"/>
                </a:cubicBezTo>
                <a:cubicBezTo>
                  <a:pt x="8584174" y="81863"/>
                  <a:pt x="8584174" y="81863"/>
                  <a:pt x="8584174" y="81863"/>
                </a:cubicBezTo>
                <a:cubicBezTo>
                  <a:pt x="8584174" y="81863"/>
                  <a:pt x="8600146" y="16373"/>
                  <a:pt x="8600146" y="8187"/>
                </a:cubicBezTo>
                <a:cubicBezTo>
                  <a:pt x="8608132" y="81863"/>
                  <a:pt x="8608132" y="81863"/>
                  <a:pt x="8608132" y="81863"/>
                </a:cubicBezTo>
                <a:cubicBezTo>
                  <a:pt x="8616117" y="163727"/>
                  <a:pt x="8616117" y="163727"/>
                  <a:pt x="8616117" y="163727"/>
                </a:cubicBezTo>
                <a:cubicBezTo>
                  <a:pt x="8616117" y="163727"/>
                  <a:pt x="8624103" y="163727"/>
                  <a:pt x="8624103" y="163727"/>
                </a:cubicBezTo>
                <a:cubicBezTo>
                  <a:pt x="8624103" y="163727"/>
                  <a:pt x="8624103" y="171913"/>
                  <a:pt x="8624103" y="171913"/>
                </a:cubicBezTo>
                <a:cubicBezTo>
                  <a:pt x="8640074" y="171913"/>
                  <a:pt x="8640074" y="171913"/>
                  <a:pt x="8640074" y="171913"/>
                </a:cubicBezTo>
                <a:cubicBezTo>
                  <a:pt x="8640074" y="196472"/>
                  <a:pt x="8640074" y="196472"/>
                  <a:pt x="8640074" y="196472"/>
                </a:cubicBezTo>
                <a:cubicBezTo>
                  <a:pt x="8648060" y="196472"/>
                  <a:pt x="8648060" y="196472"/>
                  <a:pt x="8648060" y="196472"/>
                </a:cubicBezTo>
                <a:cubicBezTo>
                  <a:pt x="8648060" y="204658"/>
                  <a:pt x="8648060" y="204658"/>
                  <a:pt x="8648060" y="204658"/>
                </a:cubicBezTo>
                <a:cubicBezTo>
                  <a:pt x="8656046" y="204658"/>
                  <a:pt x="8656046" y="204658"/>
                  <a:pt x="8656046" y="204658"/>
                </a:cubicBezTo>
                <a:cubicBezTo>
                  <a:pt x="8656046" y="196472"/>
                  <a:pt x="8656046" y="196472"/>
                  <a:pt x="8656046" y="196472"/>
                </a:cubicBezTo>
                <a:cubicBezTo>
                  <a:pt x="8672017" y="196472"/>
                  <a:pt x="8672017" y="196472"/>
                  <a:pt x="8672017" y="196472"/>
                </a:cubicBezTo>
                <a:cubicBezTo>
                  <a:pt x="8672017" y="204658"/>
                  <a:pt x="8672017" y="204658"/>
                  <a:pt x="8672017" y="204658"/>
                </a:cubicBezTo>
                <a:cubicBezTo>
                  <a:pt x="8703960" y="204658"/>
                  <a:pt x="8703960" y="204658"/>
                  <a:pt x="8703960" y="204658"/>
                </a:cubicBezTo>
                <a:cubicBezTo>
                  <a:pt x="8703960" y="204658"/>
                  <a:pt x="8703960" y="171913"/>
                  <a:pt x="8703960" y="155540"/>
                </a:cubicBezTo>
                <a:cubicBezTo>
                  <a:pt x="8703960" y="147354"/>
                  <a:pt x="8711945" y="147354"/>
                  <a:pt x="8711945" y="147354"/>
                </a:cubicBezTo>
                <a:cubicBezTo>
                  <a:pt x="8719931" y="147354"/>
                  <a:pt x="8719931" y="147354"/>
                  <a:pt x="8719931" y="147354"/>
                </a:cubicBezTo>
                <a:cubicBezTo>
                  <a:pt x="8719931" y="139168"/>
                  <a:pt x="8719931" y="139168"/>
                  <a:pt x="8719931" y="139168"/>
                </a:cubicBezTo>
                <a:cubicBezTo>
                  <a:pt x="8727917" y="139168"/>
                  <a:pt x="8727917" y="139168"/>
                  <a:pt x="8727917" y="139168"/>
                </a:cubicBezTo>
                <a:cubicBezTo>
                  <a:pt x="8735902" y="139168"/>
                  <a:pt x="8735902" y="139168"/>
                  <a:pt x="8735902" y="139168"/>
                </a:cubicBezTo>
                <a:cubicBezTo>
                  <a:pt x="8735902" y="139168"/>
                  <a:pt x="8735902" y="122795"/>
                  <a:pt x="8735902" y="122795"/>
                </a:cubicBezTo>
                <a:cubicBezTo>
                  <a:pt x="8735902" y="114609"/>
                  <a:pt x="8735902" y="114609"/>
                  <a:pt x="8735902" y="114609"/>
                </a:cubicBezTo>
                <a:cubicBezTo>
                  <a:pt x="8743888" y="114609"/>
                  <a:pt x="8751874" y="106422"/>
                  <a:pt x="8751874" y="106422"/>
                </a:cubicBezTo>
                <a:cubicBezTo>
                  <a:pt x="8751874" y="98236"/>
                  <a:pt x="8751874" y="98236"/>
                  <a:pt x="8751874" y="98236"/>
                </a:cubicBezTo>
                <a:cubicBezTo>
                  <a:pt x="8751874" y="81863"/>
                  <a:pt x="8751874" y="81863"/>
                  <a:pt x="8751874" y="81863"/>
                </a:cubicBezTo>
                <a:cubicBezTo>
                  <a:pt x="8743888" y="81863"/>
                  <a:pt x="8743888" y="81863"/>
                  <a:pt x="8743888" y="81863"/>
                </a:cubicBezTo>
                <a:cubicBezTo>
                  <a:pt x="8743888" y="81863"/>
                  <a:pt x="8759859" y="65491"/>
                  <a:pt x="8759859" y="65491"/>
                </a:cubicBezTo>
                <a:cubicBezTo>
                  <a:pt x="8759859" y="98236"/>
                  <a:pt x="8759859" y="98236"/>
                  <a:pt x="8759859" y="98236"/>
                </a:cubicBezTo>
                <a:cubicBezTo>
                  <a:pt x="8759859" y="106422"/>
                  <a:pt x="8759859" y="106422"/>
                  <a:pt x="8759859" y="106422"/>
                </a:cubicBezTo>
                <a:cubicBezTo>
                  <a:pt x="8767845" y="114609"/>
                  <a:pt x="8767845" y="114609"/>
                  <a:pt x="8767845" y="114609"/>
                </a:cubicBezTo>
                <a:cubicBezTo>
                  <a:pt x="8775831" y="114609"/>
                  <a:pt x="8775831" y="114609"/>
                  <a:pt x="8775831" y="114609"/>
                </a:cubicBezTo>
                <a:cubicBezTo>
                  <a:pt x="8775831" y="147354"/>
                  <a:pt x="8775831" y="147354"/>
                  <a:pt x="8775831" y="147354"/>
                </a:cubicBezTo>
                <a:cubicBezTo>
                  <a:pt x="8775831" y="147354"/>
                  <a:pt x="8783816" y="147354"/>
                  <a:pt x="8783816" y="147354"/>
                </a:cubicBezTo>
                <a:cubicBezTo>
                  <a:pt x="8783816" y="147354"/>
                  <a:pt x="8783816" y="155540"/>
                  <a:pt x="8783816" y="155540"/>
                </a:cubicBezTo>
                <a:cubicBezTo>
                  <a:pt x="8783816" y="180099"/>
                  <a:pt x="8783816" y="180099"/>
                  <a:pt x="8783816" y="180099"/>
                </a:cubicBezTo>
                <a:cubicBezTo>
                  <a:pt x="8791802" y="180099"/>
                  <a:pt x="8791802" y="180099"/>
                  <a:pt x="8791802" y="180099"/>
                </a:cubicBezTo>
                <a:cubicBezTo>
                  <a:pt x="8791802" y="171913"/>
                  <a:pt x="8791802" y="171913"/>
                  <a:pt x="8791802" y="171913"/>
                </a:cubicBezTo>
                <a:cubicBezTo>
                  <a:pt x="8799788" y="171913"/>
                  <a:pt x="8799788" y="171913"/>
                  <a:pt x="8799788" y="171913"/>
                </a:cubicBezTo>
                <a:cubicBezTo>
                  <a:pt x="8799788" y="171913"/>
                  <a:pt x="8799788" y="171913"/>
                  <a:pt x="8807773" y="171913"/>
                </a:cubicBezTo>
                <a:cubicBezTo>
                  <a:pt x="8807773" y="163727"/>
                  <a:pt x="8815759" y="171913"/>
                  <a:pt x="8815759" y="171913"/>
                </a:cubicBezTo>
                <a:cubicBezTo>
                  <a:pt x="8815759" y="171913"/>
                  <a:pt x="8823745" y="171913"/>
                  <a:pt x="8823745" y="171913"/>
                </a:cubicBezTo>
                <a:cubicBezTo>
                  <a:pt x="8831730" y="171913"/>
                  <a:pt x="8839716" y="171913"/>
                  <a:pt x="8839716" y="171913"/>
                </a:cubicBezTo>
                <a:cubicBezTo>
                  <a:pt x="8839716" y="114609"/>
                  <a:pt x="8839716" y="114609"/>
                  <a:pt x="8839716" y="114609"/>
                </a:cubicBezTo>
                <a:cubicBezTo>
                  <a:pt x="8855688" y="114609"/>
                  <a:pt x="8855688" y="114609"/>
                  <a:pt x="8855688" y="114609"/>
                </a:cubicBezTo>
                <a:cubicBezTo>
                  <a:pt x="8855688" y="114609"/>
                  <a:pt x="8855688" y="106422"/>
                  <a:pt x="8855688" y="106422"/>
                </a:cubicBezTo>
                <a:cubicBezTo>
                  <a:pt x="8863673" y="98236"/>
                  <a:pt x="8863673" y="81863"/>
                  <a:pt x="8863673" y="81863"/>
                </a:cubicBezTo>
                <a:cubicBezTo>
                  <a:pt x="8863673" y="81863"/>
                  <a:pt x="8863673" y="90050"/>
                  <a:pt x="8863673" y="98236"/>
                </a:cubicBezTo>
                <a:cubicBezTo>
                  <a:pt x="8863673" y="106422"/>
                  <a:pt x="8871659" y="114609"/>
                  <a:pt x="8871659" y="114609"/>
                </a:cubicBezTo>
                <a:cubicBezTo>
                  <a:pt x="8871659" y="106422"/>
                  <a:pt x="8871659" y="106422"/>
                  <a:pt x="8871659" y="106422"/>
                </a:cubicBezTo>
                <a:cubicBezTo>
                  <a:pt x="8911587" y="106422"/>
                  <a:pt x="8911587" y="106422"/>
                  <a:pt x="8911587" y="106422"/>
                </a:cubicBezTo>
                <a:cubicBezTo>
                  <a:pt x="8911587" y="147354"/>
                  <a:pt x="8911587" y="147354"/>
                  <a:pt x="8911587" y="147354"/>
                </a:cubicBezTo>
                <a:cubicBezTo>
                  <a:pt x="8943530" y="147354"/>
                  <a:pt x="8943530" y="147354"/>
                  <a:pt x="8943530" y="147354"/>
                </a:cubicBezTo>
                <a:cubicBezTo>
                  <a:pt x="8943530" y="155540"/>
                  <a:pt x="8943530" y="155540"/>
                  <a:pt x="8943530" y="155540"/>
                </a:cubicBezTo>
                <a:cubicBezTo>
                  <a:pt x="8959501" y="147354"/>
                  <a:pt x="8959501" y="147354"/>
                  <a:pt x="8959501" y="147354"/>
                </a:cubicBezTo>
                <a:cubicBezTo>
                  <a:pt x="8975472" y="155540"/>
                  <a:pt x="8975472" y="155540"/>
                  <a:pt x="8975472" y="155540"/>
                </a:cubicBezTo>
                <a:cubicBezTo>
                  <a:pt x="8975472" y="188286"/>
                  <a:pt x="8975472" y="188286"/>
                  <a:pt x="8975472" y="188286"/>
                </a:cubicBezTo>
                <a:cubicBezTo>
                  <a:pt x="8999430" y="163727"/>
                  <a:pt x="8999430" y="163727"/>
                  <a:pt x="8999430" y="163727"/>
                </a:cubicBezTo>
                <a:cubicBezTo>
                  <a:pt x="8999430" y="147354"/>
                  <a:pt x="8999430" y="147354"/>
                  <a:pt x="8999430" y="147354"/>
                </a:cubicBezTo>
                <a:cubicBezTo>
                  <a:pt x="9023386" y="147354"/>
                  <a:pt x="9023386" y="147354"/>
                  <a:pt x="9023386" y="147354"/>
                </a:cubicBezTo>
                <a:cubicBezTo>
                  <a:pt x="9023386" y="122795"/>
                  <a:pt x="9023386" y="122795"/>
                  <a:pt x="9023386" y="122795"/>
                </a:cubicBezTo>
                <a:cubicBezTo>
                  <a:pt x="9023386" y="114609"/>
                  <a:pt x="9023386" y="114609"/>
                  <a:pt x="9023386" y="114609"/>
                </a:cubicBezTo>
                <a:cubicBezTo>
                  <a:pt x="9079286" y="114609"/>
                  <a:pt x="9079286" y="114609"/>
                  <a:pt x="9079286" y="114609"/>
                </a:cubicBezTo>
                <a:cubicBezTo>
                  <a:pt x="9087272" y="130981"/>
                  <a:pt x="9087272" y="130981"/>
                  <a:pt x="9087272" y="130981"/>
                </a:cubicBezTo>
                <a:cubicBezTo>
                  <a:pt x="9087272" y="130981"/>
                  <a:pt x="9095258" y="130981"/>
                  <a:pt x="9095258" y="130981"/>
                </a:cubicBezTo>
                <a:cubicBezTo>
                  <a:pt x="9095258" y="122795"/>
                  <a:pt x="9095258" y="122795"/>
                  <a:pt x="9095258" y="122795"/>
                </a:cubicBezTo>
                <a:cubicBezTo>
                  <a:pt x="9095258" y="122795"/>
                  <a:pt x="9095258" y="122795"/>
                  <a:pt x="9095258" y="114609"/>
                </a:cubicBezTo>
                <a:cubicBezTo>
                  <a:pt x="9095258" y="114609"/>
                  <a:pt x="9103243" y="114609"/>
                  <a:pt x="9103243" y="114609"/>
                </a:cubicBezTo>
                <a:cubicBezTo>
                  <a:pt x="9103243" y="65491"/>
                  <a:pt x="9103243" y="65491"/>
                  <a:pt x="9103243" y="65491"/>
                </a:cubicBezTo>
                <a:cubicBezTo>
                  <a:pt x="9111229" y="65491"/>
                  <a:pt x="9111229" y="65491"/>
                  <a:pt x="9111229" y="65491"/>
                </a:cubicBezTo>
                <a:cubicBezTo>
                  <a:pt x="9111229" y="57304"/>
                  <a:pt x="9111229" y="57304"/>
                  <a:pt x="9111229" y="57304"/>
                </a:cubicBezTo>
                <a:cubicBezTo>
                  <a:pt x="9119214" y="49118"/>
                  <a:pt x="9119214" y="49118"/>
                  <a:pt x="9119214" y="49118"/>
                </a:cubicBezTo>
                <a:cubicBezTo>
                  <a:pt x="9135186" y="49118"/>
                  <a:pt x="9135186" y="49118"/>
                  <a:pt x="9135186" y="49118"/>
                </a:cubicBezTo>
                <a:cubicBezTo>
                  <a:pt x="9135186" y="57304"/>
                  <a:pt x="9135186" y="57304"/>
                  <a:pt x="9135186" y="57304"/>
                </a:cubicBezTo>
                <a:cubicBezTo>
                  <a:pt x="9167128" y="57304"/>
                  <a:pt x="9167128" y="57304"/>
                  <a:pt x="9167128" y="57304"/>
                </a:cubicBezTo>
                <a:cubicBezTo>
                  <a:pt x="9175114" y="57304"/>
                  <a:pt x="9175114" y="57304"/>
                  <a:pt x="9175114" y="57304"/>
                </a:cubicBezTo>
                <a:cubicBezTo>
                  <a:pt x="9175114" y="49118"/>
                  <a:pt x="9175114" y="49118"/>
                  <a:pt x="9175114" y="49118"/>
                </a:cubicBezTo>
                <a:cubicBezTo>
                  <a:pt x="9191086" y="49118"/>
                  <a:pt x="9191086" y="49118"/>
                  <a:pt x="9191086" y="49118"/>
                </a:cubicBezTo>
                <a:cubicBezTo>
                  <a:pt x="9191086" y="57304"/>
                  <a:pt x="9191086" y="57304"/>
                  <a:pt x="9191086" y="57304"/>
                </a:cubicBezTo>
                <a:cubicBezTo>
                  <a:pt x="9199071" y="57304"/>
                  <a:pt x="9199071" y="57304"/>
                  <a:pt x="9199071" y="57304"/>
                </a:cubicBezTo>
                <a:cubicBezTo>
                  <a:pt x="9199071" y="65491"/>
                  <a:pt x="9199071" y="65491"/>
                  <a:pt x="9199071" y="65491"/>
                </a:cubicBezTo>
                <a:cubicBezTo>
                  <a:pt x="9207057" y="65491"/>
                  <a:pt x="9207057" y="65491"/>
                  <a:pt x="9207057" y="65491"/>
                </a:cubicBezTo>
                <a:cubicBezTo>
                  <a:pt x="9207057" y="65491"/>
                  <a:pt x="9199071" y="73677"/>
                  <a:pt x="9199071" y="73677"/>
                </a:cubicBezTo>
                <a:cubicBezTo>
                  <a:pt x="9199071" y="73677"/>
                  <a:pt x="9207057" y="81863"/>
                  <a:pt x="9207057" y="81863"/>
                </a:cubicBezTo>
                <a:cubicBezTo>
                  <a:pt x="9207057" y="106422"/>
                  <a:pt x="9207057" y="106422"/>
                  <a:pt x="9207057" y="106422"/>
                </a:cubicBezTo>
                <a:cubicBezTo>
                  <a:pt x="9215042" y="106422"/>
                  <a:pt x="9215042" y="106422"/>
                  <a:pt x="9215042" y="106422"/>
                </a:cubicBezTo>
                <a:cubicBezTo>
                  <a:pt x="9215042" y="130981"/>
                  <a:pt x="9215042" y="130981"/>
                  <a:pt x="9215042" y="130981"/>
                </a:cubicBezTo>
                <a:cubicBezTo>
                  <a:pt x="9223028" y="130981"/>
                  <a:pt x="9223028" y="130981"/>
                  <a:pt x="9223028" y="130981"/>
                </a:cubicBezTo>
                <a:cubicBezTo>
                  <a:pt x="9246985" y="130981"/>
                  <a:pt x="9246985" y="130981"/>
                  <a:pt x="9246985" y="130981"/>
                </a:cubicBezTo>
                <a:cubicBezTo>
                  <a:pt x="9246985" y="98236"/>
                  <a:pt x="9246985" y="98236"/>
                  <a:pt x="9246985" y="98236"/>
                </a:cubicBezTo>
                <a:cubicBezTo>
                  <a:pt x="9294899" y="98236"/>
                  <a:pt x="9294899" y="98236"/>
                  <a:pt x="9294899" y="98236"/>
                </a:cubicBezTo>
                <a:cubicBezTo>
                  <a:pt x="9294899" y="98236"/>
                  <a:pt x="9294899" y="90050"/>
                  <a:pt x="9302885" y="90050"/>
                </a:cubicBezTo>
                <a:cubicBezTo>
                  <a:pt x="9302885" y="90050"/>
                  <a:pt x="9302885" y="98236"/>
                  <a:pt x="9302885" y="98236"/>
                </a:cubicBezTo>
                <a:cubicBezTo>
                  <a:pt x="9318856" y="98236"/>
                  <a:pt x="9318856" y="98236"/>
                  <a:pt x="9318856" y="98236"/>
                </a:cubicBezTo>
                <a:cubicBezTo>
                  <a:pt x="9318856" y="106422"/>
                  <a:pt x="9318856" y="106422"/>
                  <a:pt x="9318856" y="106422"/>
                </a:cubicBezTo>
                <a:cubicBezTo>
                  <a:pt x="9374756" y="106422"/>
                  <a:pt x="9374756" y="106422"/>
                  <a:pt x="9374756" y="106422"/>
                </a:cubicBezTo>
                <a:cubicBezTo>
                  <a:pt x="9382742" y="106422"/>
                  <a:pt x="9382742" y="106422"/>
                  <a:pt x="9382742" y="106422"/>
                </a:cubicBezTo>
                <a:cubicBezTo>
                  <a:pt x="9382742" y="130981"/>
                  <a:pt x="9382742" y="130981"/>
                  <a:pt x="9382742" y="130981"/>
                </a:cubicBezTo>
                <a:cubicBezTo>
                  <a:pt x="9398713" y="130981"/>
                  <a:pt x="9398713" y="130981"/>
                  <a:pt x="9398713" y="130981"/>
                </a:cubicBezTo>
                <a:cubicBezTo>
                  <a:pt x="9414684" y="130981"/>
                  <a:pt x="9414684" y="130981"/>
                  <a:pt x="9414684" y="130981"/>
                </a:cubicBezTo>
                <a:cubicBezTo>
                  <a:pt x="9414684" y="122795"/>
                  <a:pt x="9414684" y="122795"/>
                  <a:pt x="9414684" y="122795"/>
                </a:cubicBezTo>
                <a:cubicBezTo>
                  <a:pt x="9422670" y="122795"/>
                  <a:pt x="9422670" y="122795"/>
                  <a:pt x="9422670" y="122795"/>
                </a:cubicBezTo>
                <a:cubicBezTo>
                  <a:pt x="9422670" y="130981"/>
                  <a:pt x="9422670" y="130981"/>
                  <a:pt x="9422670" y="130981"/>
                </a:cubicBezTo>
                <a:cubicBezTo>
                  <a:pt x="9438641" y="130981"/>
                  <a:pt x="9438641" y="130981"/>
                  <a:pt x="9438641" y="130981"/>
                </a:cubicBezTo>
                <a:cubicBezTo>
                  <a:pt x="9438641" y="122795"/>
                  <a:pt x="9438641" y="122795"/>
                  <a:pt x="9438641" y="122795"/>
                </a:cubicBezTo>
                <a:cubicBezTo>
                  <a:pt x="9446627" y="122795"/>
                  <a:pt x="9446627" y="122795"/>
                  <a:pt x="9446627" y="122795"/>
                </a:cubicBezTo>
                <a:cubicBezTo>
                  <a:pt x="9446627" y="114609"/>
                  <a:pt x="9446627" y="114609"/>
                  <a:pt x="9446627" y="114609"/>
                </a:cubicBezTo>
                <a:cubicBezTo>
                  <a:pt x="9502527" y="114609"/>
                  <a:pt x="9502527" y="114609"/>
                  <a:pt x="9502527" y="114609"/>
                </a:cubicBezTo>
                <a:cubicBezTo>
                  <a:pt x="9510512" y="114609"/>
                  <a:pt x="9510512" y="114609"/>
                  <a:pt x="9510512" y="114609"/>
                </a:cubicBezTo>
                <a:cubicBezTo>
                  <a:pt x="9518498" y="114609"/>
                  <a:pt x="9510512" y="122795"/>
                  <a:pt x="9510512" y="122795"/>
                </a:cubicBezTo>
                <a:cubicBezTo>
                  <a:pt x="9518498" y="130981"/>
                  <a:pt x="9518498" y="130981"/>
                  <a:pt x="9518498" y="130981"/>
                </a:cubicBezTo>
                <a:cubicBezTo>
                  <a:pt x="9518498" y="122795"/>
                  <a:pt x="9518498" y="122795"/>
                  <a:pt x="9518498" y="122795"/>
                </a:cubicBezTo>
                <a:cubicBezTo>
                  <a:pt x="9550441" y="122795"/>
                  <a:pt x="9550441" y="122795"/>
                  <a:pt x="9550441" y="122795"/>
                </a:cubicBezTo>
                <a:cubicBezTo>
                  <a:pt x="9550441" y="114609"/>
                  <a:pt x="9550441" y="114609"/>
                  <a:pt x="9550441" y="114609"/>
                </a:cubicBezTo>
                <a:cubicBezTo>
                  <a:pt x="9566412" y="114609"/>
                  <a:pt x="9566412" y="114609"/>
                  <a:pt x="9566412" y="114609"/>
                </a:cubicBezTo>
                <a:cubicBezTo>
                  <a:pt x="9566412" y="106422"/>
                  <a:pt x="9566412" y="106422"/>
                  <a:pt x="9566412" y="106422"/>
                </a:cubicBezTo>
                <a:cubicBezTo>
                  <a:pt x="9582384" y="106422"/>
                  <a:pt x="9582384" y="106422"/>
                  <a:pt x="9582384" y="106422"/>
                </a:cubicBezTo>
                <a:cubicBezTo>
                  <a:pt x="9590369" y="106422"/>
                  <a:pt x="9590369" y="106422"/>
                  <a:pt x="9590369" y="106422"/>
                </a:cubicBezTo>
                <a:cubicBezTo>
                  <a:pt x="9590369" y="90050"/>
                  <a:pt x="9590369" y="90050"/>
                  <a:pt x="9590369" y="90050"/>
                </a:cubicBezTo>
                <a:cubicBezTo>
                  <a:pt x="9598355" y="90050"/>
                  <a:pt x="9598355" y="90050"/>
                  <a:pt x="9598355" y="90050"/>
                </a:cubicBezTo>
                <a:lnTo>
                  <a:pt x="9598355" y="95166"/>
                </a:lnTo>
                <a:cubicBezTo>
                  <a:pt x="9598355" y="98236"/>
                  <a:pt x="9598355" y="98236"/>
                  <a:pt x="9598355" y="98236"/>
                </a:cubicBezTo>
                <a:cubicBezTo>
                  <a:pt x="9598355" y="98236"/>
                  <a:pt x="9606340" y="98236"/>
                  <a:pt x="9606340" y="98236"/>
                </a:cubicBezTo>
                <a:cubicBezTo>
                  <a:pt x="9614326" y="98236"/>
                  <a:pt x="9614326" y="106422"/>
                  <a:pt x="9614326" y="106422"/>
                </a:cubicBezTo>
                <a:cubicBezTo>
                  <a:pt x="9630298" y="106422"/>
                  <a:pt x="9630298" y="106422"/>
                  <a:pt x="9630298" y="106422"/>
                </a:cubicBezTo>
                <a:cubicBezTo>
                  <a:pt x="9630298" y="163727"/>
                  <a:pt x="9630298" y="163727"/>
                  <a:pt x="9630298" y="163727"/>
                </a:cubicBezTo>
                <a:cubicBezTo>
                  <a:pt x="9646269" y="163727"/>
                  <a:pt x="9646269" y="163727"/>
                  <a:pt x="9646269" y="163727"/>
                </a:cubicBezTo>
                <a:cubicBezTo>
                  <a:pt x="9646269" y="155540"/>
                  <a:pt x="9646269" y="155540"/>
                  <a:pt x="9646269" y="155540"/>
                </a:cubicBezTo>
                <a:cubicBezTo>
                  <a:pt x="9654254" y="155540"/>
                  <a:pt x="9654254" y="155540"/>
                  <a:pt x="9654254" y="155540"/>
                </a:cubicBezTo>
                <a:cubicBezTo>
                  <a:pt x="9654254" y="139168"/>
                  <a:pt x="9654254" y="139168"/>
                  <a:pt x="9654254" y="139168"/>
                </a:cubicBezTo>
                <a:cubicBezTo>
                  <a:pt x="9694183" y="139168"/>
                  <a:pt x="9694183" y="139168"/>
                  <a:pt x="9694183" y="139168"/>
                </a:cubicBezTo>
                <a:cubicBezTo>
                  <a:pt x="9694183" y="155540"/>
                  <a:pt x="9694183" y="155540"/>
                  <a:pt x="9694183" y="155540"/>
                </a:cubicBezTo>
                <a:cubicBezTo>
                  <a:pt x="9702168" y="155540"/>
                  <a:pt x="9702168" y="155540"/>
                  <a:pt x="9702168" y="155540"/>
                </a:cubicBezTo>
                <a:cubicBezTo>
                  <a:pt x="9702168" y="163727"/>
                  <a:pt x="9702168" y="163727"/>
                  <a:pt x="9702168" y="163727"/>
                </a:cubicBezTo>
                <a:cubicBezTo>
                  <a:pt x="9710154" y="163727"/>
                  <a:pt x="9710154" y="163727"/>
                  <a:pt x="9710154" y="163727"/>
                </a:cubicBezTo>
                <a:cubicBezTo>
                  <a:pt x="9710154" y="16373"/>
                  <a:pt x="9710154" y="16373"/>
                  <a:pt x="9710154" y="16373"/>
                </a:cubicBezTo>
                <a:cubicBezTo>
                  <a:pt x="9734111" y="16373"/>
                  <a:pt x="9734111" y="16373"/>
                  <a:pt x="9734111" y="16373"/>
                </a:cubicBezTo>
                <a:cubicBezTo>
                  <a:pt x="9734111" y="0"/>
                  <a:pt x="9734111" y="0"/>
                  <a:pt x="9734111" y="0"/>
                </a:cubicBezTo>
                <a:cubicBezTo>
                  <a:pt x="9790011" y="0"/>
                  <a:pt x="9790011" y="0"/>
                  <a:pt x="9790011" y="0"/>
                </a:cubicBezTo>
                <a:cubicBezTo>
                  <a:pt x="9790011" y="16373"/>
                  <a:pt x="9790011" y="16373"/>
                  <a:pt x="9790011" y="16373"/>
                </a:cubicBezTo>
                <a:cubicBezTo>
                  <a:pt x="9805982" y="16373"/>
                  <a:pt x="9805982" y="16373"/>
                  <a:pt x="9805982" y="16373"/>
                </a:cubicBezTo>
                <a:cubicBezTo>
                  <a:pt x="9805982" y="130981"/>
                  <a:pt x="9805982" y="130981"/>
                  <a:pt x="9805982" y="130981"/>
                </a:cubicBezTo>
                <a:cubicBezTo>
                  <a:pt x="9813968" y="130981"/>
                  <a:pt x="9813968" y="130981"/>
                  <a:pt x="9813968" y="130981"/>
                </a:cubicBezTo>
                <a:cubicBezTo>
                  <a:pt x="9813968" y="147354"/>
                  <a:pt x="9813968" y="147354"/>
                  <a:pt x="9813968" y="147354"/>
                </a:cubicBezTo>
                <a:cubicBezTo>
                  <a:pt x="9821954" y="147354"/>
                  <a:pt x="9821954" y="147354"/>
                  <a:pt x="9821954" y="147354"/>
                </a:cubicBezTo>
                <a:cubicBezTo>
                  <a:pt x="9821954" y="147354"/>
                  <a:pt x="9821954" y="212845"/>
                  <a:pt x="9821954" y="221031"/>
                </a:cubicBezTo>
                <a:cubicBezTo>
                  <a:pt x="9821954" y="229217"/>
                  <a:pt x="9829939" y="229217"/>
                  <a:pt x="9829939" y="229217"/>
                </a:cubicBezTo>
                <a:cubicBezTo>
                  <a:pt x="9829939" y="204658"/>
                  <a:pt x="9829939" y="204658"/>
                  <a:pt x="9829939" y="204658"/>
                </a:cubicBezTo>
                <a:cubicBezTo>
                  <a:pt x="9829939" y="196472"/>
                  <a:pt x="9829939" y="196472"/>
                  <a:pt x="9829939" y="196472"/>
                </a:cubicBezTo>
                <a:cubicBezTo>
                  <a:pt x="9845910" y="196472"/>
                  <a:pt x="9845910" y="196472"/>
                  <a:pt x="9845910" y="196472"/>
                </a:cubicBezTo>
                <a:cubicBezTo>
                  <a:pt x="9845910" y="188286"/>
                  <a:pt x="9845910" y="188286"/>
                  <a:pt x="9845910" y="188286"/>
                </a:cubicBezTo>
                <a:cubicBezTo>
                  <a:pt x="9885839" y="188286"/>
                  <a:pt x="9885839" y="188286"/>
                  <a:pt x="9885839" y="188286"/>
                </a:cubicBezTo>
                <a:cubicBezTo>
                  <a:pt x="9885839" y="196472"/>
                  <a:pt x="9885839" y="196472"/>
                  <a:pt x="9885839" y="196472"/>
                </a:cubicBezTo>
                <a:cubicBezTo>
                  <a:pt x="9885839" y="196472"/>
                  <a:pt x="9917782" y="196472"/>
                  <a:pt x="9925767" y="196472"/>
                </a:cubicBezTo>
                <a:cubicBezTo>
                  <a:pt x="9941738" y="204658"/>
                  <a:pt x="9941738" y="204658"/>
                  <a:pt x="9941738" y="204658"/>
                </a:cubicBezTo>
                <a:cubicBezTo>
                  <a:pt x="9941738" y="130981"/>
                  <a:pt x="9941738" y="130981"/>
                  <a:pt x="9941738" y="130981"/>
                </a:cubicBezTo>
                <a:cubicBezTo>
                  <a:pt x="9957710" y="130981"/>
                  <a:pt x="9957710" y="130981"/>
                  <a:pt x="9957710" y="130981"/>
                </a:cubicBezTo>
                <a:cubicBezTo>
                  <a:pt x="9957710" y="122795"/>
                  <a:pt x="9957710" y="122795"/>
                  <a:pt x="9957710" y="122795"/>
                </a:cubicBezTo>
                <a:cubicBezTo>
                  <a:pt x="9965696" y="122795"/>
                  <a:pt x="9965696" y="122795"/>
                  <a:pt x="9965696" y="122795"/>
                </a:cubicBezTo>
                <a:cubicBezTo>
                  <a:pt x="9973681" y="122795"/>
                  <a:pt x="9973681" y="122795"/>
                  <a:pt x="9973681" y="122795"/>
                </a:cubicBezTo>
                <a:cubicBezTo>
                  <a:pt x="9981667" y="122795"/>
                  <a:pt x="9981667" y="122795"/>
                  <a:pt x="9981667" y="122795"/>
                </a:cubicBezTo>
                <a:cubicBezTo>
                  <a:pt x="9981667" y="130981"/>
                  <a:pt x="9981667" y="130981"/>
                  <a:pt x="9981667" y="130981"/>
                </a:cubicBezTo>
                <a:cubicBezTo>
                  <a:pt x="10021595" y="130981"/>
                  <a:pt x="10021595" y="130981"/>
                  <a:pt x="10021595" y="130981"/>
                </a:cubicBezTo>
                <a:cubicBezTo>
                  <a:pt x="10021595" y="229217"/>
                  <a:pt x="10021595" y="229217"/>
                  <a:pt x="10021595" y="229217"/>
                </a:cubicBezTo>
                <a:cubicBezTo>
                  <a:pt x="10061524" y="229217"/>
                  <a:pt x="10061524" y="229217"/>
                  <a:pt x="10061524" y="229217"/>
                </a:cubicBezTo>
                <a:cubicBezTo>
                  <a:pt x="10069509" y="229217"/>
                  <a:pt x="10069509" y="229217"/>
                  <a:pt x="10069509" y="229217"/>
                </a:cubicBezTo>
                <a:cubicBezTo>
                  <a:pt x="10085481" y="81863"/>
                  <a:pt x="10085481" y="81863"/>
                  <a:pt x="10085481" y="81863"/>
                </a:cubicBezTo>
                <a:cubicBezTo>
                  <a:pt x="10085481" y="81863"/>
                  <a:pt x="10093466" y="16373"/>
                  <a:pt x="10093466" y="8187"/>
                </a:cubicBezTo>
                <a:cubicBezTo>
                  <a:pt x="10093466" y="8187"/>
                  <a:pt x="10101452" y="8187"/>
                  <a:pt x="10101452" y="8187"/>
                </a:cubicBezTo>
                <a:cubicBezTo>
                  <a:pt x="10109438" y="81863"/>
                  <a:pt x="10109438" y="81863"/>
                  <a:pt x="10109438" y="81863"/>
                </a:cubicBezTo>
                <a:cubicBezTo>
                  <a:pt x="10117423" y="163727"/>
                  <a:pt x="10117423" y="163727"/>
                  <a:pt x="10117423" y="163727"/>
                </a:cubicBezTo>
                <a:cubicBezTo>
                  <a:pt x="10117423" y="163727"/>
                  <a:pt x="10117423" y="163727"/>
                  <a:pt x="10125409" y="163727"/>
                </a:cubicBezTo>
                <a:cubicBezTo>
                  <a:pt x="10125409" y="163727"/>
                  <a:pt x="10125409" y="171913"/>
                  <a:pt x="10125409" y="171913"/>
                </a:cubicBezTo>
                <a:cubicBezTo>
                  <a:pt x="10141380" y="171913"/>
                  <a:pt x="10141380" y="171913"/>
                  <a:pt x="10141380" y="171913"/>
                </a:cubicBezTo>
                <a:cubicBezTo>
                  <a:pt x="10141380" y="196472"/>
                  <a:pt x="10141380" y="196472"/>
                  <a:pt x="10141380" y="196472"/>
                </a:cubicBezTo>
                <a:cubicBezTo>
                  <a:pt x="10149366" y="196472"/>
                  <a:pt x="10149366" y="196472"/>
                  <a:pt x="10149366" y="196472"/>
                </a:cubicBezTo>
                <a:cubicBezTo>
                  <a:pt x="10165337" y="196472"/>
                  <a:pt x="10165337" y="196472"/>
                  <a:pt x="10165337" y="196472"/>
                </a:cubicBezTo>
                <a:cubicBezTo>
                  <a:pt x="10165337" y="204658"/>
                  <a:pt x="10165337" y="204658"/>
                  <a:pt x="10165337" y="204658"/>
                </a:cubicBezTo>
                <a:cubicBezTo>
                  <a:pt x="10205266" y="204658"/>
                  <a:pt x="10205266" y="204658"/>
                  <a:pt x="10205266" y="204658"/>
                </a:cubicBezTo>
                <a:cubicBezTo>
                  <a:pt x="10205266" y="204658"/>
                  <a:pt x="10205266" y="171913"/>
                  <a:pt x="10205266" y="155540"/>
                </a:cubicBezTo>
                <a:cubicBezTo>
                  <a:pt x="10205266" y="147354"/>
                  <a:pt x="10213252" y="147354"/>
                  <a:pt x="10213252" y="147354"/>
                </a:cubicBezTo>
                <a:cubicBezTo>
                  <a:pt x="10221237" y="147354"/>
                  <a:pt x="10221237" y="147354"/>
                  <a:pt x="10221237" y="147354"/>
                </a:cubicBezTo>
                <a:cubicBezTo>
                  <a:pt x="10221237" y="139168"/>
                  <a:pt x="10221237" y="139168"/>
                  <a:pt x="10221237" y="139168"/>
                </a:cubicBezTo>
                <a:cubicBezTo>
                  <a:pt x="10229222" y="139168"/>
                  <a:pt x="10229222" y="139168"/>
                  <a:pt x="10229222" y="139168"/>
                </a:cubicBezTo>
                <a:cubicBezTo>
                  <a:pt x="10237208" y="139168"/>
                  <a:pt x="10237208" y="139168"/>
                  <a:pt x="10237208" y="139168"/>
                </a:cubicBezTo>
                <a:cubicBezTo>
                  <a:pt x="10237208" y="139168"/>
                  <a:pt x="10237208" y="122795"/>
                  <a:pt x="10237208" y="122795"/>
                </a:cubicBezTo>
                <a:cubicBezTo>
                  <a:pt x="10237208" y="114609"/>
                  <a:pt x="10237208" y="114609"/>
                  <a:pt x="10237208" y="114609"/>
                </a:cubicBezTo>
                <a:cubicBezTo>
                  <a:pt x="10245194" y="114609"/>
                  <a:pt x="10245194" y="106422"/>
                  <a:pt x="10245194" y="106422"/>
                </a:cubicBezTo>
                <a:cubicBezTo>
                  <a:pt x="10253180" y="98236"/>
                  <a:pt x="10253180" y="98236"/>
                  <a:pt x="10253180" y="98236"/>
                </a:cubicBezTo>
                <a:cubicBezTo>
                  <a:pt x="10253180" y="81863"/>
                  <a:pt x="10253180" y="81863"/>
                  <a:pt x="10253180" y="81863"/>
                </a:cubicBezTo>
                <a:cubicBezTo>
                  <a:pt x="10245194" y="81863"/>
                  <a:pt x="10245194" y="81863"/>
                  <a:pt x="10245194" y="81863"/>
                </a:cubicBezTo>
                <a:cubicBezTo>
                  <a:pt x="10245194" y="81863"/>
                  <a:pt x="10253180" y="65491"/>
                  <a:pt x="10253180" y="65491"/>
                </a:cubicBezTo>
                <a:cubicBezTo>
                  <a:pt x="10261166" y="98236"/>
                  <a:pt x="10261166" y="98236"/>
                  <a:pt x="10261166" y="98236"/>
                </a:cubicBezTo>
                <a:cubicBezTo>
                  <a:pt x="10261166" y="106422"/>
                  <a:pt x="10261166" y="106422"/>
                  <a:pt x="10261166" y="106422"/>
                </a:cubicBezTo>
                <a:cubicBezTo>
                  <a:pt x="10269151" y="114609"/>
                  <a:pt x="10269151" y="114609"/>
                  <a:pt x="10269151" y="114609"/>
                </a:cubicBezTo>
                <a:cubicBezTo>
                  <a:pt x="10277137" y="114609"/>
                  <a:pt x="10277137" y="114609"/>
                  <a:pt x="10277137" y="114609"/>
                </a:cubicBezTo>
                <a:cubicBezTo>
                  <a:pt x="10277137" y="147354"/>
                  <a:pt x="10277137" y="147354"/>
                  <a:pt x="10277137" y="147354"/>
                </a:cubicBezTo>
                <a:cubicBezTo>
                  <a:pt x="10277137" y="147354"/>
                  <a:pt x="10277137" y="147354"/>
                  <a:pt x="10285122" y="147354"/>
                </a:cubicBezTo>
                <a:cubicBezTo>
                  <a:pt x="10285122" y="147354"/>
                  <a:pt x="10285122" y="155540"/>
                  <a:pt x="10285122" y="155540"/>
                </a:cubicBezTo>
                <a:cubicBezTo>
                  <a:pt x="10285122" y="180099"/>
                  <a:pt x="10285122" y="180099"/>
                  <a:pt x="10285122" y="180099"/>
                </a:cubicBezTo>
                <a:cubicBezTo>
                  <a:pt x="10293108" y="180099"/>
                  <a:pt x="10293108" y="180099"/>
                  <a:pt x="10293108" y="180099"/>
                </a:cubicBezTo>
                <a:cubicBezTo>
                  <a:pt x="10293108" y="171913"/>
                  <a:pt x="10293108" y="171913"/>
                  <a:pt x="10293108" y="171913"/>
                </a:cubicBezTo>
                <a:cubicBezTo>
                  <a:pt x="10301094" y="171913"/>
                  <a:pt x="10301094" y="171913"/>
                  <a:pt x="10301094" y="171913"/>
                </a:cubicBezTo>
                <a:cubicBezTo>
                  <a:pt x="10301094" y="171913"/>
                  <a:pt x="10301094" y="171913"/>
                  <a:pt x="10309080" y="171913"/>
                </a:cubicBezTo>
                <a:cubicBezTo>
                  <a:pt x="10309080" y="163727"/>
                  <a:pt x="10317065" y="171913"/>
                  <a:pt x="10317065" y="171913"/>
                </a:cubicBezTo>
                <a:cubicBezTo>
                  <a:pt x="10317065" y="171913"/>
                  <a:pt x="10325051" y="171913"/>
                  <a:pt x="10325051" y="171913"/>
                </a:cubicBezTo>
                <a:cubicBezTo>
                  <a:pt x="10333036" y="171913"/>
                  <a:pt x="10333036" y="171913"/>
                  <a:pt x="10333036" y="171913"/>
                </a:cubicBezTo>
                <a:cubicBezTo>
                  <a:pt x="10341022" y="171913"/>
                  <a:pt x="10341022" y="171913"/>
                  <a:pt x="10341022" y="171913"/>
                </a:cubicBezTo>
                <a:cubicBezTo>
                  <a:pt x="10341022" y="114609"/>
                  <a:pt x="10341022" y="114609"/>
                  <a:pt x="10341022" y="114609"/>
                </a:cubicBezTo>
                <a:cubicBezTo>
                  <a:pt x="10356994" y="114609"/>
                  <a:pt x="10356994" y="114609"/>
                  <a:pt x="10356994" y="114609"/>
                </a:cubicBezTo>
                <a:cubicBezTo>
                  <a:pt x="10356994" y="114609"/>
                  <a:pt x="10356994" y="106422"/>
                  <a:pt x="10356994" y="106422"/>
                </a:cubicBezTo>
                <a:cubicBezTo>
                  <a:pt x="10364979" y="98236"/>
                  <a:pt x="10364979" y="81863"/>
                  <a:pt x="10364979" y="81863"/>
                </a:cubicBezTo>
                <a:cubicBezTo>
                  <a:pt x="10364979" y="81863"/>
                  <a:pt x="10364979" y="90050"/>
                  <a:pt x="10364979" y="98236"/>
                </a:cubicBezTo>
                <a:lnTo>
                  <a:pt x="10364979" y="106422"/>
                </a:lnTo>
                <a:cubicBezTo>
                  <a:pt x="10412893" y="106422"/>
                  <a:pt x="10412893" y="106422"/>
                  <a:pt x="10412893" y="106422"/>
                </a:cubicBezTo>
                <a:cubicBezTo>
                  <a:pt x="10412893" y="147354"/>
                  <a:pt x="10412893" y="147354"/>
                  <a:pt x="10412893" y="147354"/>
                </a:cubicBezTo>
                <a:cubicBezTo>
                  <a:pt x="10444836" y="147354"/>
                  <a:pt x="10444836" y="147354"/>
                  <a:pt x="10444836" y="147354"/>
                </a:cubicBezTo>
                <a:cubicBezTo>
                  <a:pt x="10444836" y="155540"/>
                  <a:pt x="10444836" y="155540"/>
                  <a:pt x="10444836" y="155540"/>
                </a:cubicBezTo>
                <a:cubicBezTo>
                  <a:pt x="10460807" y="147354"/>
                  <a:pt x="10460807" y="147354"/>
                  <a:pt x="10460807" y="147354"/>
                </a:cubicBezTo>
                <a:cubicBezTo>
                  <a:pt x="10468793" y="155540"/>
                  <a:pt x="10468793" y="155540"/>
                  <a:pt x="10468793" y="155540"/>
                </a:cubicBezTo>
                <a:cubicBezTo>
                  <a:pt x="10468793" y="188286"/>
                  <a:pt x="10468793" y="188286"/>
                  <a:pt x="10468793" y="188286"/>
                </a:cubicBezTo>
                <a:cubicBezTo>
                  <a:pt x="10492750" y="163727"/>
                  <a:pt x="10492750" y="163727"/>
                  <a:pt x="10492750" y="163727"/>
                </a:cubicBezTo>
                <a:cubicBezTo>
                  <a:pt x="10492750" y="147354"/>
                  <a:pt x="10492750" y="147354"/>
                  <a:pt x="10492750" y="147354"/>
                </a:cubicBezTo>
                <a:cubicBezTo>
                  <a:pt x="10516707" y="147354"/>
                  <a:pt x="10516707" y="147354"/>
                  <a:pt x="10516707" y="147354"/>
                </a:cubicBezTo>
                <a:cubicBezTo>
                  <a:pt x="10516707" y="122795"/>
                  <a:pt x="10516707" y="122795"/>
                  <a:pt x="10516707" y="122795"/>
                </a:cubicBezTo>
                <a:cubicBezTo>
                  <a:pt x="10524692" y="122795"/>
                  <a:pt x="10524692" y="122795"/>
                  <a:pt x="10524692" y="122795"/>
                </a:cubicBezTo>
                <a:cubicBezTo>
                  <a:pt x="10524692" y="114609"/>
                  <a:pt x="10524692" y="114609"/>
                  <a:pt x="10524692" y="114609"/>
                </a:cubicBezTo>
                <a:cubicBezTo>
                  <a:pt x="10580592" y="114609"/>
                  <a:pt x="10580592" y="114609"/>
                  <a:pt x="10580592" y="114609"/>
                </a:cubicBezTo>
                <a:cubicBezTo>
                  <a:pt x="10580592" y="130981"/>
                  <a:pt x="10580592" y="130981"/>
                  <a:pt x="10580592" y="130981"/>
                </a:cubicBezTo>
                <a:cubicBezTo>
                  <a:pt x="10588578" y="130981"/>
                  <a:pt x="10588578" y="130981"/>
                  <a:pt x="10588578" y="130981"/>
                </a:cubicBezTo>
                <a:cubicBezTo>
                  <a:pt x="10604549" y="130981"/>
                  <a:pt x="10604549" y="130981"/>
                  <a:pt x="10604549" y="130981"/>
                </a:cubicBezTo>
                <a:cubicBezTo>
                  <a:pt x="10604549" y="130981"/>
                  <a:pt x="10604549" y="122795"/>
                  <a:pt x="10604549" y="122795"/>
                </a:cubicBezTo>
                <a:cubicBezTo>
                  <a:pt x="10676420" y="122795"/>
                  <a:pt x="10676420" y="122795"/>
                  <a:pt x="10676420" y="122795"/>
                </a:cubicBezTo>
                <a:cubicBezTo>
                  <a:pt x="10676420" y="196472"/>
                  <a:pt x="10676420" y="196472"/>
                  <a:pt x="10676420" y="196472"/>
                </a:cubicBezTo>
                <a:cubicBezTo>
                  <a:pt x="10684406" y="196472"/>
                  <a:pt x="10684406" y="196472"/>
                  <a:pt x="10684406" y="196472"/>
                </a:cubicBezTo>
                <a:cubicBezTo>
                  <a:pt x="10684406" y="188286"/>
                  <a:pt x="10684406" y="188286"/>
                  <a:pt x="10684406" y="188286"/>
                </a:cubicBezTo>
                <a:cubicBezTo>
                  <a:pt x="10692392" y="188286"/>
                  <a:pt x="10692392" y="188286"/>
                  <a:pt x="10692392" y="188286"/>
                </a:cubicBezTo>
                <a:cubicBezTo>
                  <a:pt x="10708363" y="188286"/>
                  <a:pt x="10708363" y="188286"/>
                  <a:pt x="10708363" y="188286"/>
                </a:cubicBezTo>
                <a:cubicBezTo>
                  <a:pt x="10708363" y="122795"/>
                  <a:pt x="10708363" y="122795"/>
                  <a:pt x="10708363" y="122795"/>
                </a:cubicBezTo>
                <a:cubicBezTo>
                  <a:pt x="10708363" y="122795"/>
                  <a:pt x="10708363" y="122795"/>
                  <a:pt x="10708363" y="114609"/>
                </a:cubicBezTo>
                <a:cubicBezTo>
                  <a:pt x="10708363" y="114609"/>
                  <a:pt x="10716348" y="114609"/>
                  <a:pt x="10716348" y="114609"/>
                </a:cubicBezTo>
                <a:cubicBezTo>
                  <a:pt x="10716348" y="65491"/>
                  <a:pt x="10716348" y="65491"/>
                  <a:pt x="10716348" y="65491"/>
                </a:cubicBezTo>
                <a:cubicBezTo>
                  <a:pt x="10724334" y="65491"/>
                  <a:pt x="10724334" y="65491"/>
                  <a:pt x="10724334" y="65491"/>
                </a:cubicBezTo>
                <a:cubicBezTo>
                  <a:pt x="10724334" y="57304"/>
                  <a:pt x="10724334" y="57304"/>
                  <a:pt x="10724334" y="57304"/>
                </a:cubicBezTo>
                <a:cubicBezTo>
                  <a:pt x="10732320" y="49118"/>
                  <a:pt x="10732320" y="49118"/>
                  <a:pt x="10732320" y="49118"/>
                </a:cubicBezTo>
                <a:cubicBezTo>
                  <a:pt x="10748292" y="49118"/>
                  <a:pt x="10748292" y="49118"/>
                  <a:pt x="10748292" y="49118"/>
                </a:cubicBezTo>
                <a:cubicBezTo>
                  <a:pt x="10748292" y="57304"/>
                  <a:pt x="10748292" y="57304"/>
                  <a:pt x="10748292" y="57304"/>
                </a:cubicBezTo>
                <a:cubicBezTo>
                  <a:pt x="10780234" y="57304"/>
                  <a:pt x="10780234" y="57304"/>
                  <a:pt x="10780234" y="57304"/>
                </a:cubicBezTo>
                <a:cubicBezTo>
                  <a:pt x="10788220" y="57304"/>
                  <a:pt x="10788220" y="57304"/>
                  <a:pt x="10788220" y="57304"/>
                </a:cubicBezTo>
                <a:cubicBezTo>
                  <a:pt x="10788220" y="49118"/>
                  <a:pt x="10788220" y="49118"/>
                  <a:pt x="10788220" y="49118"/>
                </a:cubicBezTo>
                <a:cubicBezTo>
                  <a:pt x="10804191" y="49118"/>
                  <a:pt x="10804191" y="49118"/>
                  <a:pt x="10804191" y="49118"/>
                </a:cubicBezTo>
                <a:cubicBezTo>
                  <a:pt x="10804191" y="57304"/>
                  <a:pt x="10804191" y="57304"/>
                  <a:pt x="10804191" y="57304"/>
                </a:cubicBezTo>
                <a:cubicBezTo>
                  <a:pt x="10812176" y="57304"/>
                  <a:pt x="10812176" y="57304"/>
                  <a:pt x="10812176" y="57304"/>
                </a:cubicBezTo>
                <a:cubicBezTo>
                  <a:pt x="10812176" y="65491"/>
                  <a:pt x="10812176" y="65491"/>
                  <a:pt x="10812176" y="65491"/>
                </a:cubicBezTo>
                <a:cubicBezTo>
                  <a:pt x="10820162" y="65491"/>
                  <a:pt x="10820162" y="65491"/>
                  <a:pt x="10820162" y="65491"/>
                </a:cubicBezTo>
                <a:cubicBezTo>
                  <a:pt x="10820162" y="65491"/>
                  <a:pt x="10812176" y="73677"/>
                  <a:pt x="10812176" y="73677"/>
                </a:cubicBezTo>
                <a:cubicBezTo>
                  <a:pt x="10812176" y="73677"/>
                  <a:pt x="10820162" y="81863"/>
                  <a:pt x="10820162" y="81863"/>
                </a:cubicBezTo>
                <a:cubicBezTo>
                  <a:pt x="10820162" y="106422"/>
                  <a:pt x="10820162" y="106422"/>
                  <a:pt x="10820162" y="106422"/>
                </a:cubicBezTo>
                <a:cubicBezTo>
                  <a:pt x="10828148" y="106422"/>
                  <a:pt x="10828148" y="106422"/>
                  <a:pt x="10828148" y="106422"/>
                </a:cubicBezTo>
                <a:cubicBezTo>
                  <a:pt x="10828148" y="130981"/>
                  <a:pt x="10828148" y="130981"/>
                  <a:pt x="10828148" y="130981"/>
                </a:cubicBezTo>
                <a:cubicBezTo>
                  <a:pt x="10836134" y="130981"/>
                  <a:pt x="10836134" y="130981"/>
                  <a:pt x="10836134" y="130981"/>
                </a:cubicBezTo>
                <a:cubicBezTo>
                  <a:pt x="10860090" y="130981"/>
                  <a:pt x="10860090" y="130981"/>
                  <a:pt x="10860090" y="130981"/>
                </a:cubicBezTo>
                <a:cubicBezTo>
                  <a:pt x="10860090" y="98236"/>
                  <a:pt x="10860090" y="98236"/>
                  <a:pt x="10860090" y="98236"/>
                </a:cubicBezTo>
                <a:cubicBezTo>
                  <a:pt x="10908004" y="98236"/>
                  <a:pt x="10908004" y="98236"/>
                  <a:pt x="10908004" y="98236"/>
                </a:cubicBezTo>
                <a:cubicBezTo>
                  <a:pt x="10908004" y="98236"/>
                  <a:pt x="10908004" y="90050"/>
                  <a:pt x="10915990" y="90050"/>
                </a:cubicBezTo>
                <a:cubicBezTo>
                  <a:pt x="10915990" y="90050"/>
                  <a:pt x="10915990" y="98236"/>
                  <a:pt x="10915990" y="98236"/>
                </a:cubicBezTo>
                <a:cubicBezTo>
                  <a:pt x="10931962" y="98236"/>
                  <a:pt x="10931962" y="98236"/>
                  <a:pt x="10931962" y="98236"/>
                </a:cubicBezTo>
                <a:cubicBezTo>
                  <a:pt x="10931962" y="106422"/>
                  <a:pt x="10931962" y="106422"/>
                  <a:pt x="10931962" y="106422"/>
                </a:cubicBezTo>
                <a:cubicBezTo>
                  <a:pt x="10987862" y="106422"/>
                  <a:pt x="10987862" y="106422"/>
                  <a:pt x="10987862" y="106422"/>
                </a:cubicBezTo>
                <a:cubicBezTo>
                  <a:pt x="10995847" y="106422"/>
                  <a:pt x="10995847" y="106422"/>
                  <a:pt x="10995847" y="106422"/>
                </a:cubicBezTo>
                <a:cubicBezTo>
                  <a:pt x="10995847" y="130981"/>
                  <a:pt x="10995847" y="130981"/>
                  <a:pt x="10995847" y="130981"/>
                </a:cubicBezTo>
                <a:cubicBezTo>
                  <a:pt x="11011818" y="130981"/>
                  <a:pt x="11011818" y="130981"/>
                  <a:pt x="11011818" y="130981"/>
                </a:cubicBezTo>
                <a:cubicBezTo>
                  <a:pt x="11027790" y="130981"/>
                  <a:pt x="11027790" y="130981"/>
                  <a:pt x="11027790" y="130981"/>
                </a:cubicBezTo>
                <a:cubicBezTo>
                  <a:pt x="11027790" y="122795"/>
                  <a:pt x="11027790" y="122795"/>
                  <a:pt x="11027790" y="122795"/>
                </a:cubicBezTo>
                <a:cubicBezTo>
                  <a:pt x="11035776" y="122795"/>
                  <a:pt x="11035776" y="122795"/>
                  <a:pt x="11035776" y="122795"/>
                </a:cubicBezTo>
                <a:cubicBezTo>
                  <a:pt x="11035776" y="130981"/>
                  <a:pt x="11035776" y="130981"/>
                  <a:pt x="11035776" y="130981"/>
                </a:cubicBezTo>
                <a:cubicBezTo>
                  <a:pt x="11051747" y="130981"/>
                  <a:pt x="11051747" y="130981"/>
                  <a:pt x="11051747" y="130981"/>
                </a:cubicBezTo>
                <a:cubicBezTo>
                  <a:pt x="11051747" y="122795"/>
                  <a:pt x="11051747" y="122795"/>
                  <a:pt x="11051747" y="122795"/>
                </a:cubicBezTo>
                <a:cubicBezTo>
                  <a:pt x="11059732" y="122795"/>
                  <a:pt x="11059732" y="122795"/>
                  <a:pt x="11059732" y="122795"/>
                </a:cubicBezTo>
                <a:cubicBezTo>
                  <a:pt x="11059732" y="114609"/>
                  <a:pt x="11059732" y="114609"/>
                  <a:pt x="11059732" y="114609"/>
                </a:cubicBezTo>
                <a:cubicBezTo>
                  <a:pt x="11115632" y="114609"/>
                  <a:pt x="11115632" y="114609"/>
                  <a:pt x="11115632" y="114609"/>
                </a:cubicBezTo>
                <a:cubicBezTo>
                  <a:pt x="11123618" y="114609"/>
                  <a:pt x="11123618" y="114609"/>
                  <a:pt x="11123618" y="114609"/>
                </a:cubicBezTo>
                <a:cubicBezTo>
                  <a:pt x="11131604" y="114609"/>
                  <a:pt x="11123618" y="122795"/>
                  <a:pt x="11123618" y="122795"/>
                </a:cubicBezTo>
                <a:cubicBezTo>
                  <a:pt x="11131604" y="130981"/>
                  <a:pt x="11131604" y="130981"/>
                  <a:pt x="11131604" y="130981"/>
                </a:cubicBezTo>
                <a:cubicBezTo>
                  <a:pt x="11131604" y="122795"/>
                  <a:pt x="11131604" y="122795"/>
                  <a:pt x="11131604" y="122795"/>
                </a:cubicBezTo>
                <a:cubicBezTo>
                  <a:pt x="11163546" y="122795"/>
                  <a:pt x="11163546" y="122795"/>
                  <a:pt x="11163546" y="122795"/>
                </a:cubicBezTo>
                <a:cubicBezTo>
                  <a:pt x="11163546" y="114609"/>
                  <a:pt x="11163546" y="114609"/>
                  <a:pt x="11163546" y="114609"/>
                </a:cubicBezTo>
                <a:cubicBezTo>
                  <a:pt x="11179518" y="114609"/>
                  <a:pt x="11179518" y="114609"/>
                  <a:pt x="11179518" y="114609"/>
                </a:cubicBezTo>
                <a:cubicBezTo>
                  <a:pt x="11179518" y="106422"/>
                  <a:pt x="11179518" y="106422"/>
                  <a:pt x="11179518" y="106422"/>
                </a:cubicBezTo>
                <a:cubicBezTo>
                  <a:pt x="11195489" y="106422"/>
                  <a:pt x="11195489" y="106422"/>
                  <a:pt x="11195489" y="106422"/>
                </a:cubicBezTo>
                <a:cubicBezTo>
                  <a:pt x="11203474" y="106422"/>
                  <a:pt x="11203474" y="106422"/>
                  <a:pt x="11203474" y="106422"/>
                </a:cubicBezTo>
                <a:cubicBezTo>
                  <a:pt x="11203474" y="90050"/>
                  <a:pt x="11203474" y="90050"/>
                  <a:pt x="11203474" y="90050"/>
                </a:cubicBezTo>
                <a:cubicBezTo>
                  <a:pt x="11211460" y="90050"/>
                  <a:pt x="11211460" y="90050"/>
                  <a:pt x="11211460" y="90050"/>
                </a:cubicBezTo>
                <a:lnTo>
                  <a:pt x="11211460" y="95166"/>
                </a:lnTo>
                <a:cubicBezTo>
                  <a:pt x="11211460" y="98236"/>
                  <a:pt x="11211460" y="98236"/>
                  <a:pt x="11211460" y="98236"/>
                </a:cubicBezTo>
                <a:cubicBezTo>
                  <a:pt x="11211460" y="98236"/>
                  <a:pt x="11219446" y="98236"/>
                  <a:pt x="11219446" y="98236"/>
                </a:cubicBezTo>
                <a:cubicBezTo>
                  <a:pt x="11227432" y="98236"/>
                  <a:pt x="11227432" y="106422"/>
                  <a:pt x="11227432" y="106422"/>
                </a:cubicBezTo>
                <a:cubicBezTo>
                  <a:pt x="11243403" y="106422"/>
                  <a:pt x="11243403" y="106422"/>
                  <a:pt x="11243403" y="106422"/>
                </a:cubicBezTo>
                <a:cubicBezTo>
                  <a:pt x="11243403" y="163727"/>
                  <a:pt x="11243403" y="163727"/>
                  <a:pt x="11243403" y="163727"/>
                </a:cubicBezTo>
                <a:cubicBezTo>
                  <a:pt x="11259374" y="163727"/>
                  <a:pt x="11259374" y="163727"/>
                  <a:pt x="11259374" y="163727"/>
                </a:cubicBezTo>
                <a:cubicBezTo>
                  <a:pt x="11259374" y="155540"/>
                  <a:pt x="11259374" y="155540"/>
                  <a:pt x="11259374" y="155540"/>
                </a:cubicBezTo>
                <a:cubicBezTo>
                  <a:pt x="11267360" y="155540"/>
                  <a:pt x="11267360" y="155540"/>
                  <a:pt x="11267360" y="155540"/>
                </a:cubicBezTo>
                <a:cubicBezTo>
                  <a:pt x="11267360" y="139168"/>
                  <a:pt x="11267360" y="139168"/>
                  <a:pt x="11267360" y="139168"/>
                </a:cubicBezTo>
                <a:cubicBezTo>
                  <a:pt x="11307288" y="139168"/>
                  <a:pt x="11307288" y="139168"/>
                  <a:pt x="11307288" y="139168"/>
                </a:cubicBezTo>
                <a:cubicBezTo>
                  <a:pt x="11307288" y="155540"/>
                  <a:pt x="11307288" y="155540"/>
                  <a:pt x="11307288" y="155540"/>
                </a:cubicBezTo>
                <a:cubicBezTo>
                  <a:pt x="11315274" y="155540"/>
                  <a:pt x="11315274" y="155540"/>
                  <a:pt x="11315274" y="155540"/>
                </a:cubicBezTo>
                <a:cubicBezTo>
                  <a:pt x="11315274" y="163727"/>
                  <a:pt x="11315274" y="163727"/>
                  <a:pt x="11315274" y="163727"/>
                </a:cubicBezTo>
                <a:cubicBezTo>
                  <a:pt x="11323260" y="163727"/>
                  <a:pt x="11323260" y="163727"/>
                  <a:pt x="11323260" y="163727"/>
                </a:cubicBezTo>
                <a:cubicBezTo>
                  <a:pt x="11323260" y="16373"/>
                  <a:pt x="11323260" y="16373"/>
                  <a:pt x="11323260" y="16373"/>
                </a:cubicBezTo>
                <a:cubicBezTo>
                  <a:pt x="11347216" y="16373"/>
                  <a:pt x="11347216" y="16373"/>
                  <a:pt x="11347216" y="16373"/>
                </a:cubicBezTo>
                <a:cubicBezTo>
                  <a:pt x="11347216" y="0"/>
                  <a:pt x="11347216" y="0"/>
                  <a:pt x="11347216" y="0"/>
                </a:cubicBezTo>
                <a:cubicBezTo>
                  <a:pt x="11403116" y="0"/>
                  <a:pt x="11403116" y="0"/>
                  <a:pt x="11403116" y="0"/>
                </a:cubicBezTo>
                <a:cubicBezTo>
                  <a:pt x="11403116" y="16373"/>
                  <a:pt x="11403116" y="16373"/>
                  <a:pt x="11403116" y="16373"/>
                </a:cubicBezTo>
                <a:cubicBezTo>
                  <a:pt x="11419088" y="16373"/>
                  <a:pt x="11419088" y="16373"/>
                  <a:pt x="11419088" y="16373"/>
                </a:cubicBezTo>
                <a:cubicBezTo>
                  <a:pt x="11419088" y="130981"/>
                  <a:pt x="11419088" y="130981"/>
                  <a:pt x="11419088" y="130981"/>
                </a:cubicBezTo>
                <a:cubicBezTo>
                  <a:pt x="11427074" y="130981"/>
                  <a:pt x="11427074" y="130981"/>
                  <a:pt x="11427074" y="130981"/>
                </a:cubicBezTo>
                <a:cubicBezTo>
                  <a:pt x="11427074" y="147354"/>
                  <a:pt x="11427074" y="147354"/>
                  <a:pt x="11427074" y="147354"/>
                </a:cubicBezTo>
                <a:cubicBezTo>
                  <a:pt x="11435059" y="147354"/>
                  <a:pt x="11435059" y="147354"/>
                  <a:pt x="11435059" y="147354"/>
                </a:cubicBezTo>
                <a:cubicBezTo>
                  <a:pt x="11435059" y="147354"/>
                  <a:pt x="11435059" y="212845"/>
                  <a:pt x="11435059" y="221031"/>
                </a:cubicBezTo>
                <a:cubicBezTo>
                  <a:pt x="11435059" y="229217"/>
                  <a:pt x="11443044" y="229217"/>
                  <a:pt x="11443044" y="229217"/>
                </a:cubicBezTo>
                <a:cubicBezTo>
                  <a:pt x="11443044" y="204658"/>
                  <a:pt x="11443044" y="204658"/>
                  <a:pt x="11443044" y="204658"/>
                </a:cubicBezTo>
                <a:cubicBezTo>
                  <a:pt x="11443044" y="196472"/>
                  <a:pt x="11443044" y="196472"/>
                  <a:pt x="11443044" y="196472"/>
                </a:cubicBezTo>
                <a:cubicBezTo>
                  <a:pt x="11459016" y="196472"/>
                  <a:pt x="11459016" y="196472"/>
                  <a:pt x="11459016" y="196472"/>
                </a:cubicBezTo>
                <a:cubicBezTo>
                  <a:pt x="11459016" y="188286"/>
                  <a:pt x="11459016" y="188286"/>
                  <a:pt x="11459016" y="188286"/>
                </a:cubicBezTo>
                <a:cubicBezTo>
                  <a:pt x="11498944" y="188286"/>
                  <a:pt x="11498944" y="188286"/>
                  <a:pt x="11498944" y="188286"/>
                </a:cubicBezTo>
                <a:cubicBezTo>
                  <a:pt x="11498944" y="196472"/>
                  <a:pt x="11498944" y="196472"/>
                  <a:pt x="11498944" y="196472"/>
                </a:cubicBezTo>
                <a:cubicBezTo>
                  <a:pt x="11498944" y="196472"/>
                  <a:pt x="11530887" y="196472"/>
                  <a:pt x="11538872" y="196472"/>
                </a:cubicBezTo>
                <a:cubicBezTo>
                  <a:pt x="11554844" y="204658"/>
                  <a:pt x="11554844" y="204658"/>
                  <a:pt x="11554844" y="204658"/>
                </a:cubicBezTo>
                <a:cubicBezTo>
                  <a:pt x="11554844" y="130981"/>
                  <a:pt x="11554844" y="130981"/>
                  <a:pt x="11554844" y="130981"/>
                </a:cubicBezTo>
                <a:cubicBezTo>
                  <a:pt x="11570816" y="130981"/>
                  <a:pt x="11570816" y="130981"/>
                  <a:pt x="11570816" y="130981"/>
                </a:cubicBezTo>
                <a:cubicBezTo>
                  <a:pt x="11570816" y="122795"/>
                  <a:pt x="11570816" y="122795"/>
                  <a:pt x="11570816" y="122795"/>
                </a:cubicBezTo>
                <a:cubicBezTo>
                  <a:pt x="11578801" y="122795"/>
                  <a:pt x="11578801" y="122795"/>
                  <a:pt x="11578801" y="122795"/>
                </a:cubicBezTo>
                <a:cubicBezTo>
                  <a:pt x="11586786" y="122795"/>
                  <a:pt x="11586786" y="122795"/>
                  <a:pt x="11586786" y="122795"/>
                </a:cubicBezTo>
                <a:cubicBezTo>
                  <a:pt x="11594772" y="122795"/>
                  <a:pt x="11594772" y="122795"/>
                  <a:pt x="11594772" y="122795"/>
                </a:cubicBezTo>
                <a:cubicBezTo>
                  <a:pt x="11594772" y="130981"/>
                  <a:pt x="11594772" y="130981"/>
                  <a:pt x="11594772" y="130981"/>
                </a:cubicBezTo>
                <a:cubicBezTo>
                  <a:pt x="11634701" y="130981"/>
                  <a:pt x="11634701" y="130981"/>
                  <a:pt x="11634701" y="130981"/>
                </a:cubicBezTo>
                <a:cubicBezTo>
                  <a:pt x="11634701" y="229217"/>
                  <a:pt x="11634701" y="229217"/>
                  <a:pt x="11634701" y="229217"/>
                </a:cubicBezTo>
                <a:cubicBezTo>
                  <a:pt x="11674629" y="229217"/>
                  <a:pt x="11674629" y="229217"/>
                  <a:pt x="11674629" y="229217"/>
                </a:cubicBezTo>
                <a:cubicBezTo>
                  <a:pt x="11682615" y="229217"/>
                  <a:pt x="11682615" y="229217"/>
                  <a:pt x="11682615" y="229217"/>
                </a:cubicBezTo>
                <a:cubicBezTo>
                  <a:pt x="11698586" y="81863"/>
                  <a:pt x="11698586" y="81863"/>
                  <a:pt x="11698586" y="81863"/>
                </a:cubicBezTo>
                <a:cubicBezTo>
                  <a:pt x="11698586" y="81863"/>
                  <a:pt x="11706572" y="16373"/>
                  <a:pt x="11706572" y="8187"/>
                </a:cubicBezTo>
                <a:cubicBezTo>
                  <a:pt x="11706572" y="8187"/>
                  <a:pt x="11714558" y="8187"/>
                  <a:pt x="11714558" y="8187"/>
                </a:cubicBezTo>
                <a:cubicBezTo>
                  <a:pt x="11722543" y="81863"/>
                  <a:pt x="11722543" y="81863"/>
                  <a:pt x="11722543" y="81863"/>
                </a:cubicBezTo>
                <a:cubicBezTo>
                  <a:pt x="11730529" y="163727"/>
                  <a:pt x="11730529" y="163727"/>
                  <a:pt x="11730529" y="163727"/>
                </a:cubicBezTo>
                <a:cubicBezTo>
                  <a:pt x="11730529" y="163727"/>
                  <a:pt x="11730529" y="163727"/>
                  <a:pt x="11738514" y="163727"/>
                </a:cubicBezTo>
                <a:cubicBezTo>
                  <a:pt x="11738514" y="163727"/>
                  <a:pt x="11738514" y="171913"/>
                  <a:pt x="11738514" y="171913"/>
                </a:cubicBezTo>
                <a:cubicBezTo>
                  <a:pt x="11754486" y="171913"/>
                  <a:pt x="11754486" y="171913"/>
                  <a:pt x="11754486" y="171913"/>
                </a:cubicBezTo>
                <a:cubicBezTo>
                  <a:pt x="11754486" y="196472"/>
                  <a:pt x="11754486" y="196472"/>
                  <a:pt x="11754486" y="196472"/>
                </a:cubicBezTo>
                <a:cubicBezTo>
                  <a:pt x="11762472" y="196472"/>
                  <a:pt x="11762472" y="196472"/>
                  <a:pt x="11762472" y="196472"/>
                </a:cubicBezTo>
                <a:cubicBezTo>
                  <a:pt x="11778443" y="196472"/>
                  <a:pt x="11778443" y="196472"/>
                  <a:pt x="11778443" y="196472"/>
                </a:cubicBezTo>
                <a:cubicBezTo>
                  <a:pt x="11778443" y="204658"/>
                  <a:pt x="11778443" y="204658"/>
                  <a:pt x="11778443" y="204658"/>
                </a:cubicBezTo>
                <a:cubicBezTo>
                  <a:pt x="11818371" y="204658"/>
                  <a:pt x="11818371" y="204658"/>
                  <a:pt x="11818371" y="204658"/>
                </a:cubicBezTo>
                <a:cubicBezTo>
                  <a:pt x="11818371" y="204658"/>
                  <a:pt x="11818371" y="171913"/>
                  <a:pt x="11818371" y="155540"/>
                </a:cubicBezTo>
                <a:cubicBezTo>
                  <a:pt x="11818371" y="147354"/>
                  <a:pt x="11826357" y="147354"/>
                  <a:pt x="11826357" y="147354"/>
                </a:cubicBezTo>
                <a:cubicBezTo>
                  <a:pt x="11834342" y="147354"/>
                  <a:pt x="11834342" y="147354"/>
                  <a:pt x="11834342" y="147354"/>
                </a:cubicBezTo>
                <a:cubicBezTo>
                  <a:pt x="11834342" y="139168"/>
                  <a:pt x="11834342" y="139168"/>
                  <a:pt x="11834342" y="139168"/>
                </a:cubicBezTo>
                <a:cubicBezTo>
                  <a:pt x="11842328" y="139168"/>
                  <a:pt x="11842328" y="139168"/>
                  <a:pt x="11842328" y="139168"/>
                </a:cubicBezTo>
                <a:cubicBezTo>
                  <a:pt x="11850314" y="139168"/>
                  <a:pt x="11850314" y="139168"/>
                  <a:pt x="11850314" y="139168"/>
                </a:cubicBezTo>
                <a:cubicBezTo>
                  <a:pt x="11850314" y="139168"/>
                  <a:pt x="11850314" y="122795"/>
                  <a:pt x="11850314" y="122795"/>
                </a:cubicBezTo>
                <a:cubicBezTo>
                  <a:pt x="11850314" y="114609"/>
                  <a:pt x="11850314" y="114609"/>
                  <a:pt x="11850314" y="114609"/>
                </a:cubicBezTo>
                <a:cubicBezTo>
                  <a:pt x="11858300" y="114609"/>
                  <a:pt x="11858300" y="106422"/>
                  <a:pt x="11858300" y="106422"/>
                </a:cubicBezTo>
                <a:cubicBezTo>
                  <a:pt x="11866285" y="98236"/>
                  <a:pt x="11866285" y="98236"/>
                  <a:pt x="11866285" y="98236"/>
                </a:cubicBezTo>
                <a:cubicBezTo>
                  <a:pt x="11866285" y="81863"/>
                  <a:pt x="11866285" y="81863"/>
                  <a:pt x="11866285" y="81863"/>
                </a:cubicBezTo>
                <a:cubicBezTo>
                  <a:pt x="11858300" y="81863"/>
                  <a:pt x="11858300" y="81863"/>
                  <a:pt x="11858300" y="81863"/>
                </a:cubicBezTo>
                <a:cubicBezTo>
                  <a:pt x="11858300" y="81863"/>
                  <a:pt x="11866285" y="65491"/>
                  <a:pt x="11866285" y="65491"/>
                </a:cubicBezTo>
                <a:cubicBezTo>
                  <a:pt x="11874271" y="98236"/>
                  <a:pt x="11874271" y="98236"/>
                  <a:pt x="11874271" y="98236"/>
                </a:cubicBezTo>
                <a:cubicBezTo>
                  <a:pt x="11874271" y="106422"/>
                  <a:pt x="11874271" y="106422"/>
                  <a:pt x="11874271" y="106422"/>
                </a:cubicBezTo>
                <a:cubicBezTo>
                  <a:pt x="11882256" y="114609"/>
                  <a:pt x="11882256" y="114609"/>
                  <a:pt x="11882256" y="114609"/>
                </a:cubicBezTo>
                <a:cubicBezTo>
                  <a:pt x="11890242" y="114609"/>
                  <a:pt x="11890242" y="114609"/>
                  <a:pt x="11890242" y="114609"/>
                </a:cubicBezTo>
                <a:cubicBezTo>
                  <a:pt x="11890242" y="147354"/>
                  <a:pt x="11890242" y="147354"/>
                  <a:pt x="11890242" y="147354"/>
                </a:cubicBezTo>
                <a:cubicBezTo>
                  <a:pt x="11890242" y="147354"/>
                  <a:pt x="11890242" y="147354"/>
                  <a:pt x="11898228" y="147354"/>
                </a:cubicBezTo>
                <a:cubicBezTo>
                  <a:pt x="11898228" y="147354"/>
                  <a:pt x="11898228" y="155540"/>
                  <a:pt x="11898228" y="155540"/>
                </a:cubicBezTo>
                <a:cubicBezTo>
                  <a:pt x="11898228" y="180099"/>
                  <a:pt x="11898228" y="180099"/>
                  <a:pt x="11898228" y="180099"/>
                </a:cubicBezTo>
                <a:cubicBezTo>
                  <a:pt x="11906214" y="180099"/>
                  <a:pt x="11906214" y="180099"/>
                  <a:pt x="11906214" y="180099"/>
                </a:cubicBezTo>
                <a:cubicBezTo>
                  <a:pt x="11906214" y="171913"/>
                  <a:pt x="11906214" y="171913"/>
                  <a:pt x="11906214" y="171913"/>
                </a:cubicBezTo>
                <a:cubicBezTo>
                  <a:pt x="11914199" y="171913"/>
                  <a:pt x="11914199" y="171913"/>
                  <a:pt x="11914199" y="171913"/>
                </a:cubicBezTo>
                <a:cubicBezTo>
                  <a:pt x="11914199" y="171913"/>
                  <a:pt x="11914199" y="171913"/>
                  <a:pt x="11922185" y="171913"/>
                </a:cubicBezTo>
                <a:cubicBezTo>
                  <a:pt x="11922185" y="163727"/>
                  <a:pt x="11930170" y="171913"/>
                  <a:pt x="11930170" y="171913"/>
                </a:cubicBezTo>
                <a:cubicBezTo>
                  <a:pt x="11930170" y="171913"/>
                  <a:pt x="11938156" y="171913"/>
                  <a:pt x="11938156" y="171913"/>
                </a:cubicBezTo>
                <a:cubicBezTo>
                  <a:pt x="11946142" y="171913"/>
                  <a:pt x="11946142" y="171913"/>
                  <a:pt x="11946142" y="171913"/>
                </a:cubicBezTo>
                <a:cubicBezTo>
                  <a:pt x="11954128" y="171913"/>
                  <a:pt x="11954128" y="171913"/>
                  <a:pt x="11954128" y="171913"/>
                </a:cubicBezTo>
                <a:cubicBezTo>
                  <a:pt x="11954128" y="114609"/>
                  <a:pt x="11954128" y="114609"/>
                  <a:pt x="11954128" y="114609"/>
                </a:cubicBezTo>
                <a:cubicBezTo>
                  <a:pt x="11970099" y="114609"/>
                  <a:pt x="11970099" y="114609"/>
                  <a:pt x="11970099" y="114609"/>
                </a:cubicBezTo>
                <a:cubicBezTo>
                  <a:pt x="11970099" y="114609"/>
                  <a:pt x="11970099" y="106422"/>
                  <a:pt x="11970099" y="106422"/>
                </a:cubicBezTo>
                <a:cubicBezTo>
                  <a:pt x="11978084" y="98236"/>
                  <a:pt x="11978084" y="81863"/>
                  <a:pt x="11978084" y="81863"/>
                </a:cubicBezTo>
                <a:cubicBezTo>
                  <a:pt x="11978084" y="81863"/>
                  <a:pt x="11978084" y="90050"/>
                  <a:pt x="11978084" y="98236"/>
                </a:cubicBezTo>
                <a:lnTo>
                  <a:pt x="11978084" y="106422"/>
                </a:lnTo>
                <a:cubicBezTo>
                  <a:pt x="12025998" y="106422"/>
                  <a:pt x="12025998" y="106422"/>
                  <a:pt x="12025998" y="106422"/>
                </a:cubicBezTo>
                <a:cubicBezTo>
                  <a:pt x="12025998" y="147354"/>
                  <a:pt x="12025998" y="147354"/>
                  <a:pt x="12025998" y="147354"/>
                </a:cubicBezTo>
                <a:cubicBezTo>
                  <a:pt x="12057942" y="147354"/>
                  <a:pt x="12057942" y="147354"/>
                  <a:pt x="12057942" y="147354"/>
                </a:cubicBezTo>
                <a:cubicBezTo>
                  <a:pt x="12057942" y="155540"/>
                  <a:pt x="12057942" y="155540"/>
                  <a:pt x="12057942" y="155540"/>
                </a:cubicBezTo>
                <a:cubicBezTo>
                  <a:pt x="12073912" y="147354"/>
                  <a:pt x="12073912" y="147354"/>
                  <a:pt x="12073912" y="147354"/>
                </a:cubicBezTo>
                <a:cubicBezTo>
                  <a:pt x="12081898" y="155540"/>
                  <a:pt x="12081898" y="155540"/>
                  <a:pt x="12081898" y="155540"/>
                </a:cubicBezTo>
                <a:cubicBezTo>
                  <a:pt x="12081898" y="188286"/>
                  <a:pt x="12081898" y="188286"/>
                  <a:pt x="12081898" y="188286"/>
                </a:cubicBezTo>
                <a:cubicBezTo>
                  <a:pt x="12105856" y="163727"/>
                  <a:pt x="12105856" y="163727"/>
                  <a:pt x="12105856" y="163727"/>
                </a:cubicBezTo>
                <a:cubicBezTo>
                  <a:pt x="12105856" y="147354"/>
                  <a:pt x="12105856" y="147354"/>
                  <a:pt x="12105856" y="147354"/>
                </a:cubicBezTo>
                <a:cubicBezTo>
                  <a:pt x="12129812" y="147354"/>
                  <a:pt x="12129812" y="147354"/>
                  <a:pt x="12129812" y="147354"/>
                </a:cubicBezTo>
                <a:cubicBezTo>
                  <a:pt x="12129812" y="122795"/>
                  <a:pt x="12129812" y="122795"/>
                  <a:pt x="12129812" y="122795"/>
                </a:cubicBezTo>
                <a:cubicBezTo>
                  <a:pt x="12129812" y="122795"/>
                  <a:pt x="12137798" y="122795"/>
                  <a:pt x="12137798" y="122795"/>
                </a:cubicBezTo>
                <a:lnTo>
                  <a:pt x="12137798" y="613974"/>
                </a:lnTo>
                <a:cubicBezTo>
                  <a:pt x="11732525" y="613974"/>
                  <a:pt x="7719975" y="613974"/>
                  <a:pt x="6391485" y="613974"/>
                </a:cubicBezTo>
                <a:lnTo>
                  <a:pt x="6132995" y="613974"/>
                </a:lnTo>
                <a:lnTo>
                  <a:pt x="6004804" y="613974"/>
                </a:lnTo>
                <a:lnTo>
                  <a:pt x="5759088" y="613974"/>
                </a:lnTo>
                <a:cubicBezTo>
                  <a:pt x="4455381" y="613974"/>
                  <a:pt x="433223" y="613974"/>
                  <a:pt x="0" y="613974"/>
                </a:cubicBezTo>
                <a:cubicBezTo>
                  <a:pt x="0" y="49118"/>
                  <a:pt x="0" y="49118"/>
                  <a:pt x="0" y="49118"/>
                </a:cubicBezTo>
                <a:cubicBezTo>
                  <a:pt x="15971" y="49118"/>
                  <a:pt x="15971" y="49118"/>
                  <a:pt x="15971" y="49118"/>
                </a:cubicBezTo>
                <a:cubicBezTo>
                  <a:pt x="15971" y="57304"/>
                  <a:pt x="15971" y="57304"/>
                  <a:pt x="15971" y="57304"/>
                </a:cubicBezTo>
                <a:cubicBezTo>
                  <a:pt x="23957" y="57304"/>
                  <a:pt x="23957" y="57304"/>
                  <a:pt x="23957" y="57304"/>
                </a:cubicBezTo>
                <a:cubicBezTo>
                  <a:pt x="55900" y="57304"/>
                  <a:pt x="55900" y="57304"/>
                  <a:pt x="55900" y="57304"/>
                </a:cubicBezTo>
                <a:cubicBezTo>
                  <a:pt x="55900" y="49118"/>
                  <a:pt x="55900" y="49118"/>
                  <a:pt x="55900" y="49118"/>
                </a:cubicBezTo>
                <a:cubicBezTo>
                  <a:pt x="71871" y="49118"/>
                  <a:pt x="71871" y="49118"/>
                  <a:pt x="71871" y="49118"/>
                </a:cubicBezTo>
                <a:cubicBezTo>
                  <a:pt x="71871" y="57304"/>
                  <a:pt x="71871" y="57304"/>
                  <a:pt x="71871" y="57304"/>
                </a:cubicBezTo>
                <a:cubicBezTo>
                  <a:pt x="87843" y="57304"/>
                  <a:pt x="87843" y="57304"/>
                  <a:pt x="87843" y="57304"/>
                </a:cubicBezTo>
                <a:cubicBezTo>
                  <a:pt x="87843" y="65491"/>
                  <a:pt x="87843" y="65491"/>
                  <a:pt x="87843" y="65491"/>
                </a:cubicBezTo>
                <a:cubicBezTo>
                  <a:pt x="87843" y="65491"/>
                  <a:pt x="87843" y="73677"/>
                  <a:pt x="87843" y="73677"/>
                </a:cubicBezTo>
                <a:cubicBezTo>
                  <a:pt x="79857" y="73677"/>
                  <a:pt x="87843" y="81863"/>
                  <a:pt x="87843" y="81863"/>
                </a:cubicBezTo>
                <a:cubicBezTo>
                  <a:pt x="87843" y="106422"/>
                  <a:pt x="87843" y="106422"/>
                  <a:pt x="87843" y="106422"/>
                </a:cubicBezTo>
                <a:cubicBezTo>
                  <a:pt x="103814" y="106422"/>
                  <a:pt x="103814" y="106422"/>
                  <a:pt x="103814" y="106422"/>
                </a:cubicBezTo>
                <a:cubicBezTo>
                  <a:pt x="103814" y="130981"/>
                  <a:pt x="103814" y="130981"/>
                  <a:pt x="103814" y="130981"/>
                </a:cubicBezTo>
                <a:cubicBezTo>
                  <a:pt x="127771" y="130981"/>
                  <a:pt x="127771" y="130981"/>
                  <a:pt x="127771" y="130981"/>
                </a:cubicBezTo>
                <a:cubicBezTo>
                  <a:pt x="127771" y="98236"/>
                  <a:pt x="127771" y="98236"/>
                  <a:pt x="127771" y="98236"/>
                </a:cubicBezTo>
                <a:cubicBezTo>
                  <a:pt x="175685" y="98236"/>
                  <a:pt x="175685" y="98236"/>
                  <a:pt x="175685" y="98236"/>
                </a:cubicBezTo>
                <a:cubicBezTo>
                  <a:pt x="175685" y="98236"/>
                  <a:pt x="183671" y="90050"/>
                  <a:pt x="183671" y="90050"/>
                </a:cubicBezTo>
                <a:cubicBezTo>
                  <a:pt x="191656" y="90050"/>
                  <a:pt x="191656" y="98236"/>
                  <a:pt x="191656" y="98236"/>
                </a:cubicBezTo>
                <a:cubicBezTo>
                  <a:pt x="199642" y="98236"/>
                  <a:pt x="199642" y="98236"/>
                  <a:pt x="199642" y="98236"/>
                </a:cubicBezTo>
                <a:cubicBezTo>
                  <a:pt x="199642" y="106422"/>
                  <a:pt x="199642" y="106422"/>
                  <a:pt x="199642" y="106422"/>
                </a:cubicBezTo>
                <a:cubicBezTo>
                  <a:pt x="263527" y="106422"/>
                  <a:pt x="263527" y="106422"/>
                  <a:pt x="263527" y="106422"/>
                </a:cubicBezTo>
                <a:cubicBezTo>
                  <a:pt x="263527" y="130981"/>
                  <a:pt x="263527" y="130981"/>
                  <a:pt x="263527" y="130981"/>
                </a:cubicBezTo>
                <a:cubicBezTo>
                  <a:pt x="279499" y="130981"/>
                  <a:pt x="279499" y="130981"/>
                  <a:pt x="279499" y="130981"/>
                </a:cubicBezTo>
                <a:cubicBezTo>
                  <a:pt x="303456" y="130981"/>
                  <a:pt x="303456" y="130981"/>
                  <a:pt x="303456" y="130981"/>
                </a:cubicBezTo>
                <a:cubicBezTo>
                  <a:pt x="327413" y="130981"/>
                  <a:pt x="327413" y="130981"/>
                  <a:pt x="327413" y="130981"/>
                </a:cubicBezTo>
                <a:cubicBezTo>
                  <a:pt x="327413" y="122795"/>
                  <a:pt x="327413" y="122795"/>
                  <a:pt x="327413" y="122795"/>
                </a:cubicBezTo>
                <a:cubicBezTo>
                  <a:pt x="327413" y="114609"/>
                  <a:pt x="327413" y="114609"/>
                  <a:pt x="327413" y="114609"/>
                </a:cubicBezTo>
                <a:cubicBezTo>
                  <a:pt x="383312" y="114609"/>
                  <a:pt x="383312" y="114609"/>
                  <a:pt x="383312" y="114609"/>
                </a:cubicBezTo>
                <a:cubicBezTo>
                  <a:pt x="391298" y="114609"/>
                  <a:pt x="391298" y="114609"/>
                  <a:pt x="391298" y="114609"/>
                </a:cubicBezTo>
                <a:cubicBezTo>
                  <a:pt x="391298" y="114609"/>
                  <a:pt x="391298" y="114609"/>
                  <a:pt x="399284" y="114609"/>
                </a:cubicBezTo>
                <a:cubicBezTo>
                  <a:pt x="407269" y="114609"/>
                  <a:pt x="399284" y="122795"/>
                  <a:pt x="399284" y="122795"/>
                </a:cubicBezTo>
                <a:cubicBezTo>
                  <a:pt x="407269" y="130981"/>
                  <a:pt x="407269" y="130981"/>
                  <a:pt x="407269" y="130981"/>
                </a:cubicBezTo>
                <a:cubicBezTo>
                  <a:pt x="407269" y="122795"/>
                  <a:pt x="407269" y="122795"/>
                  <a:pt x="407269" y="122795"/>
                </a:cubicBezTo>
                <a:cubicBezTo>
                  <a:pt x="431226" y="122795"/>
                  <a:pt x="431226" y="122795"/>
                  <a:pt x="431226" y="122795"/>
                </a:cubicBezTo>
                <a:cubicBezTo>
                  <a:pt x="431226" y="114609"/>
                  <a:pt x="431226" y="114609"/>
                  <a:pt x="431226" y="114609"/>
                </a:cubicBezTo>
                <a:cubicBezTo>
                  <a:pt x="455183" y="114609"/>
                  <a:pt x="455183" y="114609"/>
                  <a:pt x="455183" y="114609"/>
                </a:cubicBezTo>
                <a:cubicBezTo>
                  <a:pt x="455183" y="106422"/>
                  <a:pt x="455183" y="106422"/>
                  <a:pt x="455183" y="106422"/>
                </a:cubicBezTo>
                <a:cubicBezTo>
                  <a:pt x="463169" y="106422"/>
                  <a:pt x="463169" y="106422"/>
                  <a:pt x="463169" y="106422"/>
                </a:cubicBezTo>
                <a:cubicBezTo>
                  <a:pt x="479140" y="106422"/>
                  <a:pt x="479140" y="106422"/>
                  <a:pt x="479140" y="106422"/>
                </a:cubicBezTo>
                <a:cubicBezTo>
                  <a:pt x="479140" y="90050"/>
                  <a:pt x="479140" y="90050"/>
                  <a:pt x="479140" y="90050"/>
                </a:cubicBezTo>
                <a:cubicBezTo>
                  <a:pt x="479140" y="73677"/>
                  <a:pt x="479140" y="73677"/>
                  <a:pt x="479140" y="73677"/>
                </a:cubicBezTo>
                <a:cubicBezTo>
                  <a:pt x="487126" y="73677"/>
                  <a:pt x="487126" y="73677"/>
                  <a:pt x="487126" y="73677"/>
                </a:cubicBezTo>
                <a:cubicBezTo>
                  <a:pt x="487126" y="98236"/>
                  <a:pt x="487126" y="98236"/>
                  <a:pt x="487126" y="98236"/>
                </a:cubicBezTo>
                <a:cubicBezTo>
                  <a:pt x="487126" y="98236"/>
                  <a:pt x="487126" y="98236"/>
                  <a:pt x="495112" y="98236"/>
                </a:cubicBezTo>
                <a:cubicBezTo>
                  <a:pt x="495112" y="98236"/>
                  <a:pt x="503097" y="106422"/>
                  <a:pt x="503097" y="106422"/>
                </a:cubicBezTo>
                <a:cubicBezTo>
                  <a:pt x="511083" y="106422"/>
                  <a:pt x="511083" y="106422"/>
                  <a:pt x="511083" y="106422"/>
                </a:cubicBezTo>
                <a:cubicBezTo>
                  <a:pt x="511083" y="163727"/>
                  <a:pt x="511083" y="163727"/>
                  <a:pt x="511083" y="163727"/>
                </a:cubicBezTo>
                <a:cubicBezTo>
                  <a:pt x="527055" y="163727"/>
                  <a:pt x="527055" y="163727"/>
                  <a:pt x="527055" y="163727"/>
                </a:cubicBezTo>
                <a:cubicBezTo>
                  <a:pt x="535040" y="163727"/>
                  <a:pt x="535040" y="163727"/>
                  <a:pt x="535040" y="163727"/>
                </a:cubicBezTo>
                <a:cubicBezTo>
                  <a:pt x="535040" y="155540"/>
                  <a:pt x="535040" y="155540"/>
                  <a:pt x="535040" y="155540"/>
                </a:cubicBezTo>
                <a:cubicBezTo>
                  <a:pt x="535040" y="139168"/>
                  <a:pt x="535040" y="139168"/>
                  <a:pt x="535040" y="139168"/>
                </a:cubicBezTo>
                <a:cubicBezTo>
                  <a:pt x="582954" y="139168"/>
                  <a:pt x="582954" y="139168"/>
                  <a:pt x="582954" y="139168"/>
                </a:cubicBezTo>
                <a:cubicBezTo>
                  <a:pt x="582954" y="155540"/>
                  <a:pt x="582954" y="155540"/>
                  <a:pt x="582954" y="155540"/>
                </a:cubicBezTo>
                <a:cubicBezTo>
                  <a:pt x="590940" y="155540"/>
                  <a:pt x="590940" y="155540"/>
                  <a:pt x="590940" y="155540"/>
                </a:cubicBezTo>
                <a:lnTo>
                  <a:pt x="590940" y="115088"/>
                </a:lnTo>
                <a:cubicBezTo>
                  <a:pt x="590940" y="16373"/>
                  <a:pt x="590940" y="16373"/>
                  <a:pt x="590940" y="16373"/>
                </a:cubicBezTo>
                <a:cubicBezTo>
                  <a:pt x="614897" y="16373"/>
                  <a:pt x="614897" y="16373"/>
                  <a:pt x="614897" y="16373"/>
                </a:cubicBezTo>
                <a:cubicBezTo>
                  <a:pt x="614897" y="0"/>
                  <a:pt x="614897" y="0"/>
                  <a:pt x="6148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1519" y="-1188535"/>
            <a:ext cx="1786283" cy="10486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440" y="-1188535"/>
            <a:ext cx="1786283" cy="1048603"/>
          </a:xfrm>
          <a:prstGeom prst="rect">
            <a:avLst/>
          </a:prstGeom>
        </p:spPr>
      </p:pic>
      <p:sp>
        <p:nvSpPr>
          <p:cNvPr id="9" name="任意多边形 8"/>
          <p:cNvSpPr/>
          <p:nvPr userDrawn="1"/>
        </p:nvSpPr>
        <p:spPr bwMode="auto">
          <a:xfrm>
            <a:off x="0" y="5649671"/>
            <a:ext cx="12191999" cy="1208330"/>
          </a:xfrm>
          <a:custGeom>
            <a:avLst/>
            <a:gdLst>
              <a:gd name="connsiteX0" fmla="*/ 7888389 w 12127677"/>
              <a:gd name="connsiteY0" fmla="*/ 237241 h 654456"/>
              <a:gd name="connsiteX1" fmla="*/ 7896369 w 12127677"/>
              <a:gd name="connsiteY1" fmla="*/ 237241 h 654456"/>
              <a:gd name="connsiteX2" fmla="*/ 7896369 w 12127677"/>
              <a:gd name="connsiteY2" fmla="*/ 245421 h 654456"/>
              <a:gd name="connsiteX3" fmla="*/ 7888389 w 12127677"/>
              <a:gd name="connsiteY3" fmla="*/ 245421 h 654456"/>
              <a:gd name="connsiteX4" fmla="*/ 7888389 w 12127677"/>
              <a:gd name="connsiteY4" fmla="*/ 237241 h 654456"/>
              <a:gd name="connsiteX5" fmla="*/ 4894781 w 12127677"/>
              <a:gd name="connsiteY5" fmla="*/ 237241 h 654456"/>
              <a:gd name="connsiteX6" fmla="*/ 4902771 w 12127677"/>
              <a:gd name="connsiteY6" fmla="*/ 237241 h 654456"/>
              <a:gd name="connsiteX7" fmla="*/ 4902771 w 12127677"/>
              <a:gd name="connsiteY7" fmla="*/ 245421 h 654456"/>
              <a:gd name="connsiteX8" fmla="*/ 4894781 w 12127677"/>
              <a:gd name="connsiteY8" fmla="*/ 245421 h 654456"/>
              <a:gd name="connsiteX9" fmla="*/ 4894781 w 12127677"/>
              <a:gd name="connsiteY9" fmla="*/ 237241 h 654456"/>
              <a:gd name="connsiteX10" fmla="*/ 1685359 w 12127677"/>
              <a:gd name="connsiteY10" fmla="*/ 237241 h 654456"/>
              <a:gd name="connsiteX11" fmla="*/ 1693347 w 12127677"/>
              <a:gd name="connsiteY11" fmla="*/ 237241 h 654456"/>
              <a:gd name="connsiteX12" fmla="*/ 1693347 w 12127677"/>
              <a:gd name="connsiteY12" fmla="*/ 245421 h 654456"/>
              <a:gd name="connsiteX13" fmla="*/ 1685359 w 12127677"/>
              <a:gd name="connsiteY13" fmla="*/ 245421 h 654456"/>
              <a:gd name="connsiteX14" fmla="*/ 1685359 w 12127677"/>
              <a:gd name="connsiteY14" fmla="*/ 237241 h 654456"/>
              <a:gd name="connsiteX15" fmla="*/ 10404308 w 12127677"/>
              <a:gd name="connsiteY15" fmla="*/ 204518 h 654456"/>
              <a:gd name="connsiteX16" fmla="*/ 10412287 w 12127677"/>
              <a:gd name="connsiteY16" fmla="*/ 212698 h 654456"/>
              <a:gd name="connsiteX17" fmla="*/ 10420265 w 12127677"/>
              <a:gd name="connsiteY17" fmla="*/ 220879 h 654456"/>
              <a:gd name="connsiteX18" fmla="*/ 10404308 w 12127677"/>
              <a:gd name="connsiteY18" fmla="*/ 220879 h 654456"/>
              <a:gd name="connsiteX19" fmla="*/ 10404308 w 12127677"/>
              <a:gd name="connsiteY19" fmla="*/ 218323 h 654456"/>
              <a:gd name="connsiteX20" fmla="*/ 10404308 w 12127677"/>
              <a:gd name="connsiteY20" fmla="*/ 204518 h 654456"/>
              <a:gd name="connsiteX21" fmla="*/ 4934724 w 12127677"/>
              <a:gd name="connsiteY21" fmla="*/ 204518 h 654456"/>
              <a:gd name="connsiteX22" fmla="*/ 4934724 w 12127677"/>
              <a:gd name="connsiteY22" fmla="*/ 218323 h 654456"/>
              <a:gd name="connsiteX23" fmla="*/ 4934724 w 12127677"/>
              <a:gd name="connsiteY23" fmla="*/ 220879 h 654456"/>
              <a:gd name="connsiteX24" fmla="*/ 4926736 w 12127677"/>
              <a:gd name="connsiteY24" fmla="*/ 220879 h 654456"/>
              <a:gd name="connsiteX25" fmla="*/ 4926736 w 12127677"/>
              <a:gd name="connsiteY25" fmla="*/ 212698 h 654456"/>
              <a:gd name="connsiteX26" fmla="*/ 4934724 w 12127677"/>
              <a:gd name="connsiteY26" fmla="*/ 204518 h 654456"/>
              <a:gd name="connsiteX27" fmla="*/ 1725297 w 12127677"/>
              <a:gd name="connsiteY27" fmla="*/ 204518 h 654456"/>
              <a:gd name="connsiteX28" fmla="*/ 1725297 w 12127677"/>
              <a:gd name="connsiteY28" fmla="*/ 218323 h 654456"/>
              <a:gd name="connsiteX29" fmla="*/ 1725297 w 12127677"/>
              <a:gd name="connsiteY29" fmla="*/ 220879 h 654456"/>
              <a:gd name="connsiteX30" fmla="*/ 1717309 w 12127677"/>
              <a:gd name="connsiteY30" fmla="*/ 220879 h 654456"/>
              <a:gd name="connsiteX31" fmla="*/ 1717309 w 12127677"/>
              <a:gd name="connsiteY31" fmla="*/ 212698 h 654456"/>
              <a:gd name="connsiteX32" fmla="*/ 1725297 w 12127677"/>
              <a:gd name="connsiteY32" fmla="*/ 204518 h 654456"/>
              <a:gd name="connsiteX33" fmla="*/ 8494863 w 12127677"/>
              <a:gd name="connsiteY33" fmla="*/ 139072 h 654456"/>
              <a:gd name="connsiteX34" fmla="*/ 8494863 w 12127677"/>
              <a:gd name="connsiteY34" fmla="*/ 146230 h 654456"/>
              <a:gd name="connsiteX35" fmla="*/ 8494863 w 12127677"/>
              <a:gd name="connsiteY35" fmla="*/ 155434 h 654456"/>
              <a:gd name="connsiteX36" fmla="*/ 8470923 w 12127677"/>
              <a:gd name="connsiteY36" fmla="*/ 171795 h 654456"/>
              <a:gd name="connsiteX37" fmla="*/ 8470923 w 12127677"/>
              <a:gd name="connsiteY37" fmla="*/ 155434 h 654456"/>
              <a:gd name="connsiteX38" fmla="*/ 8494863 w 12127677"/>
              <a:gd name="connsiteY38" fmla="*/ 139072 h 654456"/>
              <a:gd name="connsiteX39" fmla="*/ 1246047 w 12127677"/>
              <a:gd name="connsiteY39" fmla="*/ 0 h 654456"/>
              <a:gd name="connsiteX40" fmla="*/ 1357872 w 12127677"/>
              <a:gd name="connsiteY40" fmla="*/ 0 h 654456"/>
              <a:gd name="connsiteX41" fmla="*/ 1357872 w 12127677"/>
              <a:gd name="connsiteY41" fmla="*/ 32723 h 654456"/>
              <a:gd name="connsiteX42" fmla="*/ 1397810 w 12127677"/>
              <a:gd name="connsiteY42" fmla="*/ 32723 h 654456"/>
              <a:gd name="connsiteX43" fmla="*/ 1397810 w 12127677"/>
              <a:gd name="connsiteY43" fmla="*/ 253602 h 654456"/>
              <a:gd name="connsiteX44" fmla="*/ 1413785 w 12127677"/>
              <a:gd name="connsiteY44" fmla="*/ 253602 h 654456"/>
              <a:gd name="connsiteX45" fmla="*/ 1413785 w 12127677"/>
              <a:gd name="connsiteY45" fmla="*/ 294505 h 654456"/>
              <a:gd name="connsiteX46" fmla="*/ 1429760 w 12127677"/>
              <a:gd name="connsiteY46" fmla="*/ 294505 h 654456"/>
              <a:gd name="connsiteX47" fmla="*/ 1429760 w 12127677"/>
              <a:gd name="connsiteY47" fmla="*/ 433577 h 654456"/>
              <a:gd name="connsiteX48" fmla="*/ 1445735 w 12127677"/>
              <a:gd name="connsiteY48" fmla="*/ 449939 h 654456"/>
              <a:gd name="connsiteX49" fmla="*/ 1445735 w 12127677"/>
              <a:gd name="connsiteY49" fmla="*/ 409035 h 654456"/>
              <a:gd name="connsiteX50" fmla="*/ 1461710 w 12127677"/>
              <a:gd name="connsiteY50" fmla="*/ 409035 h 654456"/>
              <a:gd name="connsiteX51" fmla="*/ 1461710 w 12127677"/>
              <a:gd name="connsiteY51" fmla="*/ 400855 h 654456"/>
              <a:gd name="connsiteX52" fmla="*/ 1445735 w 12127677"/>
              <a:gd name="connsiteY52" fmla="*/ 400855 h 654456"/>
              <a:gd name="connsiteX53" fmla="*/ 1445735 w 12127677"/>
              <a:gd name="connsiteY53" fmla="*/ 392674 h 654456"/>
              <a:gd name="connsiteX54" fmla="*/ 1477684 w 12127677"/>
              <a:gd name="connsiteY54" fmla="*/ 392674 h 654456"/>
              <a:gd name="connsiteX55" fmla="*/ 1477684 w 12127677"/>
              <a:gd name="connsiteY55" fmla="*/ 376312 h 654456"/>
              <a:gd name="connsiteX56" fmla="*/ 1549572 w 12127677"/>
              <a:gd name="connsiteY56" fmla="*/ 376312 h 654456"/>
              <a:gd name="connsiteX57" fmla="*/ 1549572 w 12127677"/>
              <a:gd name="connsiteY57" fmla="*/ 384493 h 654456"/>
              <a:gd name="connsiteX58" fmla="*/ 1557560 w 12127677"/>
              <a:gd name="connsiteY58" fmla="*/ 384493 h 654456"/>
              <a:gd name="connsiteX59" fmla="*/ 1637434 w 12127677"/>
              <a:gd name="connsiteY59" fmla="*/ 392674 h 654456"/>
              <a:gd name="connsiteX60" fmla="*/ 1661397 w 12127677"/>
              <a:gd name="connsiteY60" fmla="*/ 409035 h 654456"/>
              <a:gd name="connsiteX61" fmla="*/ 1661397 w 12127677"/>
              <a:gd name="connsiteY61" fmla="*/ 253602 h 654456"/>
              <a:gd name="connsiteX62" fmla="*/ 1693347 w 12127677"/>
              <a:gd name="connsiteY62" fmla="*/ 253602 h 654456"/>
              <a:gd name="connsiteX63" fmla="*/ 1693347 w 12127677"/>
              <a:gd name="connsiteY63" fmla="*/ 245421 h 654456"/>
              <a:gd name="connsiteX64" fmla="*/ 1709322 w 12127677"/>
              <a:gd name="connsiteY64" fmla="*/ 245421 h 654456"/>
              <a:gd name="connsiteX65" fmla="*/ 1709322 w 12127677"/>
              <a:gd name="connsiteY65" fmla="*/ 237241 h 654456"/>
              <a:gd name="connsiteX66" fmla="*/ 1717309 w 12127677"/>
              <a:gd name="connsiteY66" fmla="*/ 237241 h 654456"/>
              <a:gd name="connsiteX67" fmla="*/ 1717309 w 12127677"/>
              <a:gd name="connsiteY67" fmla="*/ 245421 h 654456"/>
              <a:gd name="connsiteX68" fmla="*/ 1725297 w 12127677"/>
              <a:gd name="connsiteY68" fmla="*/ 245421 h 654456"/>
              <a:gd name="connsiteX69" fmla="*/ 1725297 w 12127677"/>
              <a:gd name="connsiteY69" fmla="*/ 242354 h 654456"/>
              <a:gd name="connsiteX70" fmla="*/ 1725297 w 12127677"/>
              <a:gd name="connsiteY70" fmla="*/ 237241 h 654456"/>
              <a:gd name="connsiteX71" fmla="*/ 1741272 w 12127677"/>
              <a:gd name="connsiteY71" fmla="*/ 237241 h 654456"/>
              <a:gd name="connsiteX72" fmla="*/ 1741272 w 12127677"/>
              <a:gd name="connsiteY72" fmla="*/ 253602 h 654456"/>
              <a:gd name="connsiteX73" fmla="*/ 1821146 w 12127677"/>
              <a:gd name="connsiteY73" fmla="*/ 253602 h 654456"/>
              <a:gd name="connsiteX74" fmla="*/ 1821146 w 12127677"/>
              <a:gd name="connsiteY74" fmla="*/ 449939 h 654456"/>
              <a:gd name="connsiteX75" fmla="*/ 1909009 w 12127677"/>
              <a:gd name="connsiteY75" fmla="*/ 449939 h 654456"/>
              <a:gd name="connsiteX76" fmla="*/ 1909009 w 12127677"/>
              <a:gd name="connsiteY76" fmla="*/ 458119 h 654456"/>
              <a:gd name="connsiteX77" fmla="*/ 1948946 w 12127677"/>
              <a:gd name="connsiteY77" fmla="*/ 163614 h 654456"/>
              <a:gd name="connsiteX78" fmla="*/ 1956934 w 12127677"/>
              <a:gd name="connsiteY78" fmla="*/ 163614 h 654456"/>
              <a:gd name="connsiteX79" fmla="*/ 1972909 w 12127677"/>
              <a:gd name="connsiteY79" fmla="*/ 16362 h 654456"/>
              <a:gd name="connsiteX80" fmla="*/ 1980896 w 12127677"/>
              <a:gd name="connsiteY80" fmla="*/ 16362 h 654456"/>
              <a:gd name="connsiteX81" fmla="*/ 1996871 w 12127677"/>
              <a:gd name="connsiteY81" fmla="*/ 163614 h 654456"/>
              <a:gd name="connsiteX82" fmla="*/ 2004859 w 12127677"/>
              <a:gd name="connsiteY82" fmla="*/ 163614 h 654456"/>
              <a:gd name="connsiteX83" fmla="*/ 2012846 w 12127677"/>
              <a:gd name="connsiteY83" fmla="*/ 327228 h 654456"/>
              <a:gd name="connsiteX84" fmla="*/ 2020834 w 12127677"/>
              <a:gd name="connsiteY84" fmla="*/ 327228 h 654456"/>
              <a:gd name="connsiteX85" fmla="*/ 2028821 w 12127677"/>
              <a:gd name="connsiteY85" fmla="*/ 335409 h 654456"/>
              <a:gd name="connsiteX86" fmla="*/ 2068759 w 12127677"/>
              <a:gd name="connsiteY86" fmla="*/ 335409 h 654456"/>
              <a:gd name="connsiteX87" fmla="*/ 2068759 w 12127677"/>
              <a:gd name="connsiteY87" fmla="*/ 392674 h 654456"/>
              <a:gd name="connsiteX88" fmla="*/ 2076746 w 12127677"/>
              <a:gd name="connsiteY88" fmla="*/ 392674 h 654456"/>
              <a:gd name="connsiteX89" fmla="*/ 2076746 w 12127677"/>
              <a:gd name="connsiteY89" fmla="*/ 400855 h 654456"/>
              <a:gd name="connsiteX90" fmla="*/ 2084734 w 12127677"/>
              <a:gd name="connsiteY90" fmla="*/ 400855 h 654456"/>
              <a:gd name="connsiteX91" fmla="*/ 2084734 w 12127677"/>
              <a:gd name="connsiteY91" fmla="*/ 392674 h 654456"/>
              <a:gd name="connsiteX92" fmla="*/ 2116684 w 12127677"/>
              <a:gd name="connsiteY92" fmla="*/ 392674 h 654456"/>
              <a:gd name="connsiteX93" fmla="*/ 2116684 w 12127677"/>
              <a:gd name="connsiteY93" fmla="*/ 400855 h 654456"/>
              <a:gd name="connsiteX94" fmla="*/ 2188571 w 12127677"/>
              <a:gd name="connsiteY94" fmla="*/ 400855 h 654456"/>
              <a:gd name="connsiteX95" fmla="*/ 2188571 w 12127677"/>
              <a:gd name="connsiteY95" fmla="*/ 319048 h 654456"/>
              <a:gd name="connsiteX96" fmla="*/ 2204546 w 12127677"/>
              <a:gd name="connsiteY96" fmla="*/ 286325 h 654456"/>
              <a:gd name="connsiteX97" fmla="*/ 2212533 w 12127677"/>
              <a:gd name="connsiteY97" fmla="*/ 286325 h 654456"/>
              <a:gd name="connsiteX98" fmla="*/ 2212533 w 12127677"/>
              <a:gd name="connsiteY98" fmla="*/ 278144 h 654456"/>
              <a:gd name="connsiteX99" fmla="*/ 2228508 w 12127677"/>
              <a:gd name="connsiteY99" fmla="*/ 278144 h 654456"/>
              <a:gd name="connsiteX100" fmla="*/ 2228508 w 12127677"/>
              <a:gd name="connsiteY100" fmla="*/ 286325 h 654456"/>
              <a:gd name="connsiteX101" fmla="*/ 2236496 w 12127677"/>
              <a:gd name="connsiteY101" fmla="*/ 286325 h 654456"/>
              <a:gd name="connsiteX102" fmla="*/ 2236496 w 12127677"/>
              <a:gd name="connsiteY102" fmla="*/ 278144 h 654456"/>
              <a:gd name="connsiteX103" fmla="*/ 2244483 w 12127677"/>
              <a:gd name="connsiteY103" fmla="*/ 278144 h 654456"/>
              <a:gd name="connsiteX104" fmla="*/ 2244483 w 12127677"/>
              <a:gd name="connsiteY104" fmla="*/ 237241 h 654456"/>
              <a:gd name="connsiteX105" fmla="*/ 2252471 w 12127677"/>
              <a:gd name="connsiteY105" fmla="*/ 220879 h 654456"/>
              <a:gd name="connsiteX106" fmla="*/ 2276433 w 12127677"/>
              <a:gd name="connsiteY106" fmla="*/ 204518 h 654456"/>
              <a:gd name="connsiteX107" fmla="*/ 2276433 w 12127677"/>
              <a:gd name="connsiteY107" fmla="*/ 196337 h 654456"/>
              <a:gd name="connsiteX108" fmla="*/ 2284421 w 12127677"/>
              <a:gd name="connsiteY108" fmla="*/ 196337 h 654456"/>
              <a:gd name="connsiteX109" fmla="*/ 2284421 w 12127677"/>
              <a:gd name="connsiteY109" fmla="*/ 155434 h 654456"/>
              <a:gd name="connsiteX110" fmla="*/ 2268446 w 12127677"/>
              <a:gd name="connsiteY110" fmla="*/ 171795 h 654456"/>
              <a:gd name="connsiteX111" fmla="*/ 2268446 w 12127677"/>
              <a:gd name="connsiteY111" fmla="*/ 155434 h 654456"/>
              <a:gd name="connsiteX112" fmla="*/ 2292408 w 12127677"/>
              <a:gd name="connsiteY112" fmla="*/ 139072 h 654456"/>
              <a:gd name="connsiteX113" fmla="*/ 2292408 w 12127677"/>
              <a:gd name="connsiteY113" fmla="*/ 196337 h 654456"/>
              <a:gd name="connsiteX114" fmla="*/ 2300396 w 12127677"/>
              <a:gd name="connsiteY114" fmla="*/ 196337 h 654456"/>
              <a:gd name="connsiteX115" fmla="*/ 2300396 w 12127677"/>
              <a:gd name="connsiteY115" fmla="*/ 204518 h 654456"/>
              <a:gd name="connsiteX116" fmla="*/ 2316371 w 12127677"/>
              <a:gd name="connsiteY116" fmla="*/ 220879 h 654456"/>
              <a:gd name="connsiteX117" fmla="*/ 2324358 w 12127677"/>
              <a:gd name="connsiteY117" fmla="*/ 220879 h 654456"/>
              <a:gd name="connsiteX118" fmla="*/ 2324358 w 12127677"/>
              <a:gd name="connsiteY118" fmla="*/ 229060 h 654456"/>
              <a:gd name="connsiteX119" fmla="*/ 2332346 w 12127677"/>
              <a:gd name="connsiteY119" fmla="*/ 229060 h 654456"/>
              <a:gd name="connsiteX120" fmla="*/ 2332346 w 12127677"/>
              <a:gd name="connsiteY120" fmla="*/ 286325 h 654456"/>
              <a:gd name="connsiteX121" fmla="*/ 2340333 w 12127677"/>
              <a:gd name="connsiteY121" fmla="*/ 286325 h 654456"/>
              <a:gd name="connsiteX122" fmla="*/ 2348321 w 12127677"/>
              <a:gd name="connsiteY122" fmla="*/ 310867 h 654456"/>
              <a:gd name="connsiteX123" fmla="*/ 2348321 w 12127677"/>
              <a:gd name="connsiteY123" fmla="*/ 359951 h 654456"/>
              <a:gd name="connsiteX124" fmla="*/ 2364295 w 12127677"/>
              <a:gd name="connsiteY124" fmla="*/ 359951 h 654456"/>
              <a:gd name="connsiteX125" fmla="*/ 2364295 w 12127677"/>
              <a:gd name="connsiteY125" fmla="*/ 343590 h 654456"/>
              <a:gd name="connsiteX126" fmla="*/ 2372283 w 12127677"/>
              <a:gd name="connsiteY126" fmla="*/ 343590 h 654456"/>
              <a:gd name="connsiteX127" fmla="*/ 2388258 w 12127677"/>
              <a:gd name="connsiteY127" fmla="*/ 335409 h 654456"/>
              <a:gd name="connsiteX128" fmla="*/ 2412220 w 12127677"/>
              <a:gd name="connsiteY128" fmla="*/ 335409 h 654456"/>
              <a:gd name="connsiteX129" fmla="*/ 2428195 w 12127677"/>
              <a:gd name="connsiteY129" fmla="*/ 335409 h 654456"/>
              <a:gd name="connsiteX130" fmla="*/ 2452158 w 12127677"/>
              <a:gd name="connsiteY130" fmla="*/ 343590 h 654456"/>
              <a:gd name="connsiteX131" fmla="*/ 2460146 w 12127677"/>
              <a:gd name="connsiteY131" fmla="*/ 343590 h 654456"/>
              <a:gd name="connsiteX132" fmla="*/ 2460146 w 12127677"/>
              <a:gd name="connsiteY132" fmla="*/ 220879 h 654456"/>
              <a:gd name="connsiteX133" fmla="*/ 2484108 w 12127677"/>
              <a:gd name="connsiteY133" fmla="*/ 220879 h 654456"/>
              <a:gd name="connsiteX134" fmla="*/ 2492095 w 12127677"/>
              <a:gd name="connsiteY134" fmla="*/ 204518 h 654456"/>
              <a:gd name="connsiteX135" fmla="*/ 2500083 w 12127677"/>
              <a:gd name="connsiteY135" fmla="*/ 155434 h 654456"/>
              <a:gd name="connsiteX136" fmla="*/ 2500083 w 12127677"/>
              <a:gd name="connsiteY136" fmla="*/ 196337 h 654456"/>
              <a:gd name="connsiteX137" fmla="*/ 2516058 w 12127677"/>
              <a:gd name="connsiteY137" fmla="*/ 220879 h 654456"/>
              <a:gd name="connsiteX138" fmla="*/ 2516058 w 12127677"/>
              <a:gd name="connsiteY138" fmla="*/ 204518 h 654456"/>
              <a:gd name="connsiteX139" fmla="*/ 2595933 w 12127677"/>
              <a:gd name="connsiteY139" fmla="*/ 204518 h 654456"/>
              <a:gd name="connsiteX140" fmla="*/ 2595933 w 12127677"/>
              <a:gd name="connsiteY140" fmla="*/ 294505 h 654456"/>
              <a:gd name="connsiteX141" fmla="*/ 2667820 w 12127677"/>
              <a:gd name="connsiteY141" fmla="*/ 294505 h 654456"/>
              <a:gd name="connsiteX142" fmla="*/ 2667820 w 12127677"/>
              <a:gd name="connsiteY142" fmla="*/ 310867 h 654456"/>
              <a:gd name="connsiteX143" fmla="*/ 2699770 w 12127677"/>
              <a:gd name="connsiteY143" fmla="*/ 294505 h 654456"/>
              <a:gd name="connsiteX144" fmla="*/ 2715745 w 12127677"/>
              <a:gd name="connsiteY144" fmla="*/ 310867 h 654456"/>
              <a:gd name="connsiteX145" fmla="*/ 2715745 w 12127677"/>
              <a:gd name="connsiteY145" fmla="*/ 376312 h 654456"/>
              <a:gd name="connsiteX146" fmla="*/ 2763670 w 12127677"/>
              <a:gd name="connsiteY146" fmla="*/ 327228 h 654456"/>
              <a:gd name="connsiteX147" fmla="*/ 2763670 w 12127677"/>
              <a:gd name="connsiteY147" fmla="*/ 286325 h 654456"/>
              <a:gd name="connsiteX148" fmla="*/ 2811595 w 12127677"/>
              <a:gd name="connsiteY148" fmla="*/ 286325 h 654456"/>
              <a:gd name="connsiteX149" fmla="*/ 2811595 w 12127677"/>
              <a:gd name="connsiteY149" fmla="*/ 245421 h 654456"/>
              <a:gd name="connsiteX150" fmla="*/ 2827570 w 12127677"/>
              <a:gd name="connsiteY150" fmla="*/ 245421 h 654456"/>
              <a:gd name="connsiteX151" fmla="*/ 2827570 w 12127677"/>
              <a:gd name="connsiteY151" fmla="*/ 229060 h 654456"/>
              <a:gd name="connsiteX152" fmla="*/ 2939395 w 12127677"/>
              <a:gd name="connsiteY152" fmla="*/ 229060 h 654456"/>
              <a:gd name="connsiteX153" fmla="*/ 2939395 w 12127677"/>
              <a:gd name="connsiteY153" fmla="*/ 253602 h 654456"/>
              <a:gd name="connsiteX154" fmla="*/ 2955370 w 12127677"/>
              <a:gd name="connsiteY154" fmla="*/ 253602 h 654456"/>
              <a:gd name="connsiteX155" fmla="*/ 2955370 w 12127677"/>
              <a:gd name="connsiteY155" fmla="*/ 261783 h 654456"/>
              <a:gd name="connsiteX156" fmla="*/ 2962359 w 12127677"/>
              <a:gd name="connsiteY156" fmla="*/ 261783 h 654456"/>
              <a:gd name="connsiteX157" fmla="*/ 2985535 w 12127677"/>
              <a:gd name="connsiteY157" fmla="*/ 261783 h 654456"/>
              <a:gd name="connsiteX158" fmla="*/ 2985535 w 12127677"/>
              <a:gd name="connsiteY158" fmla="*/ 256286 h 654456"/>
              <a:gd name="connsiteX159" fmla="*/ 2985535 w 12127677"/>
              <a:gd name="connsiteY159" fmla="*/ 245421 h 654456"/>
              <a:gd name="connsiteX160" fmla="*/ 3113350 w 12127677"/>
              <a:gd name="connsiteY160" fmla="*/ 245421 h 654456"/>
              <a:gd name="connsiteX161" fmla="*/ 3113350 w 12127677"/>
              <a:gd name="connsiteY161" fmla="*/ 384493 h 654456"/>
              <a:gd name="connsiteX162" fmla="*/ 3129327 w 12127677"/>
              <a:gd name="connsiteY162" fmla="*/ 384493 h 654456"/>
              <a:gd name="connsiteX163" fmla="*/ 3129327 w 12127677"/>
              <a:gd name="connsiteY163" fmla="*/ 392674 h 654456"/>
              <a:gd name="connsiteX164" fmla="*/ 3145304 w 12127677"/>
              <a:gd name="connsiteY164" fmla="*/ 392674 h 654456"/>
              <a:gd name="connsiteX165" fmla="*/ 3145304 w 12127677"/>
              <a:gd name="connsiteY165" fmla="*/ 376312 h 654456"/>
              <a:gd name="connsiteX166" fmla="*/ 3161281 w 12127677"/>
              <a:gd name="connsiteY166" fmla="*/ 376312 h 654456"/>
              <a:gd name="connsiteX167" fmla="*/ 3161281 w 12127677"/>
              <a:gd name="connsiteY167" fmla="*/ 368132 h 654456"/>
              <a:gd name="connsiteX168" fmla="*/ 3185246 w 12127677"/>
              <a:gd name="connsiteY168" fmla="*/ 368132 h 654456"/>
              <a:gd name="connsiteX169" fmla="*/ 3185246 w 12127677"/>
              <a:gd name="connsiteY169" fmla="*/ 245421 h 654456"/>
              <a:gd name="connsiteX170" fmla="*/ 3193235 w 12127677"/>
              <a:gd name="connsiteY170" fmla="*/ 245421 h 654456"/>
              <a:gd name="connsiteX171" fmla="*/ 3193235 w 12127677"/>
              <a:gd name="connsiteY171" fmla="*/ 229060 h 654456"/>
              <a:gd name="connsiteX172" fmla="*/ 3209212 w 12127677"/>
              <a:gd name="connsiteY172" fmla="*/ 220879 h 654456"/>
              <a:gd name="connsiteX173" fmla="*/ 3209212 w 12127677"/>
              <a:gd name="connsiteY173" fmla="*/ 130891 h 654456"/>
              <a:gd name="connsiteX174" fmla="*/ 3217200 w 12127677"/>
              <a:gd name="connsiteY174" fmla="*/ 130891 h 654456"/>
              <a:gd name="connsiteX175" fmla="*/ 3217200 w 12127677"/>
              <a:gd name="connsiteY175" fmla="*/ 106349 h 654456"/>
              <a:gd name="connsiteX176" fmla="*/ 3225189 w 12127677"/>
              <a:gd name="connsiteY176" fmla="*/ 106349 h 654456"/>
              <a:gd name="connsiteX177" fmla="*/ 3233178 w 12127677"/>
              <a:gd name="connsiteY177" fmla="*/ 98169 h 654456"/>
              <a:gd name="connsiteX178" fmla="*/ 3265131 w 12127677"/>
              <a:gd name="connsiteY178" fmla="*/ 98169 h 654456"/>
              <a:gd name="connsiteX179" fmla="*/ 3265131 w 12127677"/>
              <a:gd name="connsiteY179" fmla="*/ 106349 h 654456"/>
              <a:gd name="connsiteX180" fmla="*/ 3273120 w 12127677"/>
              <a:gd name="connsiteY180" fmla="*/ 106349 h 654456"/>
              <a:gd name="connsiteX181" fmla="*/ 3273120 w 12127677"/>
              <a:gd name="connsiteY181" fmla="*/ 122711 h 654456"/>
              <a:gd name="connsiteX182" fmla="*/ 3337028 w 12127677"/>
              <a:gd name="connsiteY182" fmla="*/ 122711 h 654456"/>
              <a:gd name="connsiteX183" fmla="*/ 3337028 w 12127677"/>
              <a:gd name="connsiteY183" fmla="*/ 106349 h 654456"/>
              <a:gd name="connsiteX184" fmla="*/ 3345016 w 12127677"/>
              <a:gd name="connsiteY184" fmla="*/ 106349 h 654456"/>
              <a:gd name="connsiteX185" fmla="*/ 3345016 w 12127677"/>
              <a:gd name="connsiteY185" fmla="*/ 98169 h 654456"/>
              <a:gd name="connsiteX186" fmla="*/ 3376970 w 12127677"/>
              <a:gd name="connsiteY186" fmla="*/ 98169 h 654456"/>
              <a:gd name="connsiteX187" fmla="*/ 3376970 w 12127677"/>
              <a:gd name="connsiteY187" fmla="*/ 106349 h 654456"/>
              <a:gd name="connsiteX188" fmla="*/ 3400935 w 12127677"/>
              <a:gd name="connsiteY188" fmla="*/ 106349 h 654456"/>
              <a:gd name="connsiteX189" fmla="*/ 3400935 w 12127677"/>
              <a:gd name="connsiteY189" fmla="*/ 122711 h 654456"/>
              <a:gd name="connsiteX190" fmla="*/ 3408924 w 12127677"/>
              <a:gd name="connsiteY190" fmla="*/ 122711 h 654456"/>
              <a:gd name="connsiteX191" fmla="*/ 3408924 w 12127677"/>
              <a:gd name="connsiteY191" fmla="*/ 130891 h 654456"/>
              <a:gd name="connsiteX192" fmla="*/ 3400935 w 12127677"/>
              <a:gd name="connsiteY192" fmla="*/ 147253 h 654456"/>
              <a:gd name="connsiteX193" fmla="*/ 3408924 w 12127677"/>
              <a:gd name="connsiteY193" fmla="*/ 155434 h 654456"/>
              <a:gd name="connsiteX194" fmla="*/ 3408924 w 12127677"/>
              <a:gd name="connsiteY194" fmla="*/ 212698 h 654456"/>
              <a:gd name="connsiteX195" fmla="*/ 3432890 w 12127677"/>
              <a:gd name="connsiteY195" fmla="*/ 212698 h 654456"/>
              <a:gd name="connsiteX196" fmla="*/ 3432890 w 12127677"/>
              <a:gd name="connsiteY196" fmla="*/ 269963 h 654456"/>
              <a:gd name="connsiteX197" fmla="*/ 3440878 w 12127677"/>
              <a:gd name="connsiteY197" fmla="*/ 269963 h 654456"/>
              <a:gd name="connsiteX198" fmla="*/ 3440878 w 12127677"/>
              <a:gd name="connsiteY198" fmla="*/ 261783 h 654456"/>
              <a:gd name="connsiteX199" fmla="*/ 3488809 w 12127677"/>
              <a:gd name="connsiteY199" fmla="*/ 261783 h 654456"/>
              <a:gd name="connsiteX200" fmla="*/ 3488809 w 12127677"/>
              <a:gd name="connsiteY200" fmla="*/ 196337 h 654456"/>
              <a:gd name="connsiteX201" fmla="*/ 3584671 w 12127677"/>
              <a:gd name="connsiteY201" fmla="*/ 196337 h 654456"/>
              <a:gd name="connsiteX202" fmla="*/ 3600648 w 12127677"/>
              <a:gd name="connsiteY202" fmla="*/ 179976 h 654456"/>
              <a:gd name="connsiteX203" fmla="*/ 3608636 w 12127677"/>
              <a:gd name="connsiteY203" fmla="*/ 196337 h 654456"/>
              <a:gd name="connsiteX204" fmla="*/ 3624613 w 12127677"/>
              <a:gd name="connsiteY204" fmla="*/ 196337 h 654456"/>
              <a:gd name="connsiteX205" fmla="*/ 3624613 w 12127677"/>
              <a:gd name="connsiteY205" fmla="*/ 204518 h 654456"/>
              <a:gd name="connsiteX206" fmla="*/ 3752428 w 12127677"/>
              <a:gd name="connsiteY206" fmla="*/ 204518 h 654456"/>
              <a:gd name="connsiteX207" fmla="*/ 3752428 w 12127677"/>
              <a:gd name="connsiteY207" fmla="*/ 212698 h 654456"/>
              <a:gd name="connsiteX208" fmla="*/ 3752428 w 12127677"/>
              <a:gd name="connsiteY208" fmla="*/ 261783 h 654456"/>
              <a:gd name="connsiteX209" fmla="*/ 3792371 w 12127677"/>
              <a:gd name="connsiteY209" fmla="*/ 261783 h 654456"/>
              <a:gd name="connsiteX210" fmla="*/ 3792371 w 12127677"/>
              <a:gd name="connsiteY210" fmla="*/ 253602 h 654456"/>
              <a:gd name="connsiteX211" fmla="*/ 3824325 w 12127677"/>
              <a:gd name="connsiteY211" fmla="*/ 253602 h 654456"/>
              <a:gd name="connsiteX212" fmla="*/ 3824325 w 12127677"/>
              <a:gd name="connsiteY212" fmla="*/ 237241 h 654456"/>
              <a:gd name="connsiteX213" fmla="*/ 3832313 w 12127677"/>
              <a:gd name="connsiteY213" fmla="*/ 237241 h 654456"/>
              <a:gd name="connsiteX214" fmla="*/ 3832313 w 12127677"/>
              <a:gd name="connsiteY214" fmla="*/ 253602 h 654456"/>
              <a:gd name="connsiteX215" fmla="*/ 3872256 w 12127677"/>
              <a:gd name="connsiteY215" fmla="*/ 253602 h 654456"/>
              <a:gd name="connsiteX216" fmla="*/ 3872256 w 12127677"/>
              <a:gd name="connsiteY216" fmla="*/ 245421 h 654456"/>
              <a:gd name="connsiteX217" fmla="*/ 3880245 w 12127677"/>
              <a:gd name="connsiteY217" fmla="*/ 245421 h 654456"/>
              <a:gd name="connsiteX218" fmla="*/ 3880245 w 12127677"/>
              <a:gd name="connsiteY218" fmla="*/ 229060 h 654456"/>
              <a:gd name="connsiteX219" fmla="*/ 4000072 w 12127677"/>
              <a:gd name="connsiteY219" fmla="*/ 229060 h 654456"/>
              <a:gd name="connsiteX220" fmla="*/ 4008060 w 12127677"/>
              <a:gd name="connsiteY220" fmla="*/ 220879 h 654456"/>
              <a:gd name="connsiteX221" fmla="*/ 4024037 w 12127677"/>
              <a:gd name="connsiteY221" fmla="*/ 220879 h 654456"/>
              <a:gd name="connsiteX222" fmla="*/ 4024037 w 12127677"/>
              <a:gd name="connsiteY222" fmla="*/ 253602 h 654456"/>
              <a:gd name="connsiteX223" fmla="*/ 4032026 w 12127677"/>
              <a:gd name="connsiteY223" fmla="*/ 253602 h 654456"/>
              <a:gd name="connsiteX224" fmla="*/ 4032026 w 12127677"/>
              <a:gd name="connsiteY224" fmla="*/ 237241 h 654456"/>
              <a:gd name="connsiteX225" fmla="*/ 4087945 w 12127677"/>
              <a:gd name="connsiteY225" fmla="*/ 237241 h 654456"/>
              <a:gd name="connsiteX226" fmla="*/ 4087945 w 12127677"/>
              <a:gd name="connsiteY226" fmla="*/ 229060 h 654456"/>
              <a:gd name="connsiteX227" fmla="*/ 4135876 w 12127677"/>
              <a:gd name="connsiteY227" fmla="*/ 229060 h 654456"/>
              <a:gd name="connsiteX228" fmla="*/ 4135876 w 12127677"/>
              <a:gd name="connsiteY228" fmla="*/ 212698 h 654456"/>
              <a:gd name="connsiteX229" fmla="*/ 4159841 w 12127677"/>
              <a:gd name="connsiteY229" fmla="*/ 212698 h 654456"/>
              <a:gd name="connsiteX230" fmla="*/ 4159841 w 12127677"/>
              <a:gd name="connsiteY230" fmla="*/ 204518 h 654456"/>
              <a:gd name="connsiteX231" fmla="*/ 4183807 w 12127677"/>
              <a:gd name="connsiteY231" fmla="*/ 204518 h 654456"/>
              <a:gd name="connsiteX232" fmla="*/ 4183807 w 12127677"/>
              <a:gd name="connsiteY232" fmla="*/ 171795 h 654456"/>
              <a:gd name="connsiteX233" fmla="*/ 4183807 w 12127677"/>
              <a:gd name="connsiteY233" fmla="*/ 147253 h 654456"/>
              <a:gd name="connsiteX234" fmla="*/ 4199783 w 12127677"/>
              <a:gd name="connsiteY234" fmla="*/ 139072 h 654456"/>
              <a:gd name="connsiteX235" fmla="*/ 4199783 w 12127677"/>
              <a:gd name="connsiteY235" fmla="*/ 196337 h 654456"/>
              <a:gd name="connsiteX236" fmla="*/ 4215760 w 12127677"/>
              <a:gd name="connsiteY236" fmla="*/ 204518 h 654456"/>
              <a:gd name="connsiteX237" fmla="*/ 4223749 w 12127677"/>
              <a:gd name="connsiteY237" fmla="*/ 212698 h 654456"/>
              <a:gd name="connsiteX238" fmla="*/ 4247714 w 12127677"/>
              <a:gd name="connsiteY238" fmla="*/ 212698 h 654456"/>
              <a:gd name="connsiteX239" fmla="*/ 4247714 w 12127677"/>
              <a:gd name="connsiteY239" fmla="*/ 319048 h 654456"/>
              <a:gd name="connsiteX240" fmla="*/ 4279668 w 12127677"/>
              <a:gd name="connsiteY240" fmla="*/ 319048 h 654456"/>
              <a:gd name="connsiteX241" fmla="*/ 4279668 w 12127677"/>
              <a:gd name="connsiteY241" fmla="*/ 335409 h 654456"/>
              <a:gd name="connsiteX242" fmla="*/ 4287657 w 12127677"/>
              <a:gd name="connsiteY242" fmla="*/ 335409 h 654456"/>
              <a:gd name="connsiteX243" fmla="*/ 4287657 w 12127677"/>
              <a:gd name="connsiteY243" fmla="*/ 310867 h 654456"/>
              <a:gd name="connsiteX244" fmla="*/ 4303634 w 12127677"/>
              <a:gd name="connsiteY244" fmla="*/ 310867 h 654456"/>
              <a:gd name="connsiteX245" fmla="*/ 4303634 w 12127677"/>
              <a:gd name="connsiteY245" fmla="*/ 278144 h 654456"/>
              <a:gd name="connsiteX246" fmla="*/ 4391507 w 12127677"/>
              <a:gd name="connsiteY246" fmla="*/ 278144 h 654456"/>
              <a:gd name="connsiteX247" fmla="*/ 4391507 w 12127677"/>
              <a:gd name="connsiteY247" fmla="*/ 310867 h 654456"/>
              <a:gd name="connsiteX248" fmla="*/ 4399496 w 12127677"/>
              <a:gd name="connsiteY248" fmla="*/ 310867 h 654456"/>
              <a:gd name="connsiteX249" fmla="*/ 4399496 w 12127677"/>
              <a:gd name="connsiteY249" fmla="*/ 319048 h 654456"/>
              <a:gd name="connsiteX250" fmla="*/ 4415473 w 12127677"/>
              <a:gd name="connsiteY250" fmla="*/ 319048 h 654456"/>
              <a:gd name="connsiteX251" fmla="*/ 4415473 w 12127677"/>
              <a:gd name="connsiteY251" fmla="*/ 40904 h 654456"/>
              <a:gd name="connsiteX252" fmla="*/ 4455415 w 12127677"/>
              <a:gd name="connsiteY252" fmla="*/ 40904 h 654456"/>
              <a:gd name="connsiteX253" fmla="*/ 4455415 w 12127677"/>
              <a:gd name="connsiteY253" fmla="*/ 0 h 654456"/>
              <a:gd name="connsiteX254" fmla="*/ 4567254 w 12127677"/>
              <a:gd name="connsiteY254" fmla="*/ 0 h 654456"/>
              <a:gd name="connsiteX255" fmla="*/ 4567254 w 12127677"/>
              <a:gd name="connsiteY255" fmla="*/ 32723 h 654456"/>
              <a:gd name="connsiteX256" fmla="*/ 4607196 w 12127677"/>
              <a:gd name="connsiteY256" fmla="*/ 32723 h 654456"/>
              <a:gd name="connsiteX257" fmla="*/ 4607196 w 12127677"/>
              <a:gd name="connsiteY257" fmla="*/ 253602 h 654456"/>
              <a:gd name="connsiteX258" fmla="*/ 4623173 w 12127677"/>
              <a:gd name="connsiteY258" fmla="*/ 253602 h 654456"/>
              <a:gd name="connsiteX259" fmla="*/ 4623173 w 12127677"/>
              <a:gd name="connsiteY259" fmla="*/ 294505 h 654456"/>
              <a:gd name="connsiteX260" fmla="*/ 4639150 w 12127677"/>
              <a:gd name="connsiteY260" fmla="*/ 294505 h 654456"/>
              <a:gd name="connsiteX261" fmla="*/ 4639150 w 12127677"/>
              <a:gd name="connsiteY261" fmla="*/ 433577 h 654456"/>
              <a:gd name="connsiteX262" fmla="*/ 4655127 w 12127677"/>
              <a:gd name="connsiteY262" fmla="*/ 449939 h 654456"/>
              <a:gd name="connsiteX263" fmla="*/ 4655127 w 12127677"/>
              <a:gd name="connsiteY263" fmla="*/ 409035 h 654456"/>
              <a:gd name="connsiteX264" fmla="*/ 4671104 w 12127677"/>
              <a:gd name="connsiteY264" fmla="*/ 409035 h 654456"/>
              <a:gd name="connsiteX265" fmla="*/ 4671104 w 12127677"/>
              <a:gd name="connsiteY265" fmla="*/ 400855 h 654456"/>
              <a:gd name="connsiteX266" fmla="*/ 4655127 w 12127677"/>
              <a:gd name="connsiteY266" fmla="*/ 400855 h 654456"/>
              <a:gd name="connsiteX267" fmla="*/ 4655127 w 12127677"/>
              <a:gd name="connsiteY267" fmla="*/ 392674 h 654456"/>
              <a:gd name="connsiteX268" fmla="*/ 4687081 w 12127677"/>
              <a:gd name="connsiteY268" fmla="*/ 392674 h 654456"/>
              <a:gd name="connsiteX269" fmla="*/ 4687081 w 12127677"/>
              <a:gd name="connsiteY269" fmla="*/ 376312 h 654456"/>
              <a:gd name="connsiteX270" fmla="*/ 4758977 w 12127677"/>
              <a:gd name="connsiteY270" fmla="*/ 376312 h 654456"/>
              <a:gd name="connsiteX271" fmla="*/ 4758977 w 12127677"/>
              <a:gd name="connsiteY271" fmla="*/ 384493 h 654456"/>
              <a:gd name="connsiteX272" fmla="*/ 4766966 w 12127677"/>
              <a:gd name="connsiteY272" fmla="*/ 384493 h 654456"/>
              <a:gd name="connsiteX273" fmla="*/ 4846851 w 12127677"/>
              <a:gd name="connsiteY273" fmla="*/ 392674 h 654456"/>
              <a:gd name="connsiteX274" fmla="*/ 4870816 w 12127677"/>
              <a:gd name="connsiteY274" fmla="*/ 409035 h 654456"/>
              <a:gd name="connsiteX275" fmla="*/ 4870816 w 12127677"/>
              <a:gd name="connsiteY275" fmla="*/ 253602 h 654456"/>
              <a:gd name="connsiteX276" fmla="*/ 4902771 w 12127677"/>
              <a:gd name="connsiteY276" fmla="*/ 253602 h 654456"/>
              <a:gd name="connsiteX277" fmla="*/ 4902771 w 12127677"/>
              <a:gd name="connsiteY277" fmla="*/ 245421 h 654456"/>
              <a:gd name="connsiteX278" fmla="*/ 4918747 w 12127677"/>
              <a:gd name="connsiteY278" fmla="*/ 245421 h 654456"/>
              <a:gd name="connsiteX279" fmla="*/ 4918747 w 12127677"/>
              <a:gd name="connsiteY279" fmla="*/ 237241 h 654456"/>
              <a:gd name="connsiteX280" fmla="*/ 4926736 w 12127677"/>
              <a:gd name="connsiteY280" fmla="*/ 237241 h 654456"/>
              <a:gd name="connsiteX281" fmla="*/ 4926736 w 12127677"/>
              <a:gd name="connsiteY281" fmla="*/ 245421 h 654456"/>
              <a:gd name="connsiteX282" fmla="*/ 4934724 w 12127677"/>
              <a:gd name="connsiteY282" fmla="*/ 245421 h 654456"/>
              <a:gd name="connsiteX283" fmla="*/ 4934724 w 12127677"/>
              <a:gd name="connsiteY283" fmla="*/ 242354 h 654456"/>
              <a:gd name="connsiteX284" fmla="*/ 4934724 w 12127677"/>
              <a:gd name="connsiteY284" fmla="*/ 237241 h 654456"/>
              <a:gd name="connsiteX285" fmla="*/ 4950701 w 12127677"/>
              <a:gd name="connsiteY285" fmla="*/ 237241 h 654456"/>
              <a:gd name="connsiteX286" fmla="*/ 4950701 w 12127677"/>
              <a:gd name="connsiteY286" fmla="*/ 253602 h 654456"/>
              <a:gd name="connsiteX287" fmla="*/ 5030586 w 12127677"/>
              <a:gd name="connsiteY287" fmla="*/ 253602 h 654456"/>
              <a:gd name="connsiteX288" fmla="*/ 5030586 w 12127677"/>
              <a:gd name="connsiteY288" fmla="*/ 449939 h 654456"/>
              <a:gd name="connsiteX289" fmla="*/ 5118459 w 12127677"/>
              <a:gd name="connsiteY289" fmla="*/ 449939 h 654456"/>
              <a:gd name="connsiteX290" fmla="*/ 5118459 w 12127677"/>
              <a:gd name="connsiteY290" fmla="*/ 458119 h 654456"/>
              <a:gd name="connsiteX291" fmla="*/ 5158401 w 12127677"/>
              <a:gd name="connsiteY291" fmla="*/ 163614 h 654456"/>
              <a:gd name="connsiteX292" fmla="*/ 5182367 w 12127677"/>
              <a:gd name="connsiteY292" fmla="*/ 16362 h 654456"/>
              <a:gd name="connsiteX293" fmla="*/ 5190355 w 12127677"/>
              <a:gd name="connsiteY293" fmla="*/ 16362 h 654456"/>
              <a:gd name="connsiteX294" fmla="*/ 5206332 w 12127677"/>
              <a:gd name="connsiteY294" fmla="*/ 163614 h 654456"/>
              <a:gd name="connsiteX295" fmla="*/ 5214321 w 12127677"/>
              <a:gd name="connsiteY295" fmla="*/ 163614 h 654456"/>
              <a:gd name="connsiteX296" fmla="*/ 5222309 w 12127677"/>
              <a:gd name="connsiteY296" fmla="*/ 327228 h 654456"/>
              <a:gd name="connsiteX297" fmla="*/ 5230298 w 12127677"/>
              <a:gd name="connsiteY297" fmla="*/ 327228 h 654456"/>
              <a:gd name="connsiteX298" fmla="*/ 5238286 w 12127677"/>
              <a:gd name="connsiteY298" fmla="*/ 335409 h 654456"/>
              <a:gd name="connsiteX299" fmla="*/ 5278229 w 12127677"/>
              <a:gd name="connsiteY299" fmla="*/ 335409 h 654456"/>
              <a:gd name="connsiteX300" fmla="*/ 5278229 w 12127677"/>
              <a:gd name="connsiteY300" fmla="*/ 392674 h 654456"/>
              <a:gd name="connsiteX301" fmla="*/ 5286217 w 12127677"/>
              <a:gd name="connsiteY301" fmla="*/ 392674 h 654456"/>
              <a:gd name="connsiteX302" fmla="*/ 5286217 w 12127677"/>
              <a:gd name="connsiteY302" fmla="*/ 400855 h 654456"/>
              <a:gd name="connsiteX303" fmla="*/ 5294205 w 12127677"/>
              <a:gd name="connsiteY303" fmla="*/ 400855 h 654456"/>
              <a:gd name="connsiteX304" fmla="*/ 5294205 w 12127677"/>
              <a:gd name="connsiteY304" fmla="*/ 392674 h 654456"/>
              <a:gd name="connsiteX305" fmla="*/ 5326159 w 12127677"/>
              <a:gd name="connsiteY305" fmla="*/ 392674 h 654456"/>
              <a:gd name="connsiteX306" fmla="*/ 5326159 w 12127677"/>
              <a:gd name="connsiteY306" fmla="*/ 400855 h 654456"/>
              <a:gd name="connsiteX307" fmla="*/ 5398056 w 12127677"/>
              <a:gd name="connsiteY307" fmla="*/ 400855 h 654456"/>
              <a:gd name="connsiteX308" fmla="*/ 5398056 w 12127677"/>
              <a:gd name="connsiteY308" fmla="*/ 319048 h 654456"/>
              <a:gd name="connsiteX309" fmla="*/ 5414033 w 12127677"/>
              <a:gd name="connsiteY309" fmla="*/ 286325 h 654456"/>
              <a:gd name="connsiteX310" fmla="*/ 5422021 w 12127677"/>
              <a:gd name="connsiteY310" fmla="*/ 286325 h 654456"/>
              <a:gd name="connsiteX311" fmla="*/ 5422021 w 12127677"/>
              <a:gd name="connsiteY311" fmla="*/ 278144 h 654456"/>
              <a:gd name="connsiteX312" fmla="*/ 5437999 w 12127677"/>
              <a:gd name="connsiteY312" fmla="*/ 278144 h 654456"/>
              <a:gd name="connsiteX313" fmla="*/ 5437999 w 12127677"/>
              <a:gd name="connsiteY313" fmla="*/ 286325 h 654456"/>
              <a:gd name="connsiteX314" fmla="*/ 5445987 w 12127677"/>
              <a:gd name="connsiteY314" fmla="*/ 286325 h 654456"/>
              <a:gd name="connsiteX315" fmla="*/ 5445987 w 12127677"/>
              <a:gd name="connsiteY315" fmla="*/ 278144 h 654456"/>
              <a:gd name="connsiteX316" fmla="*/ 5453975 w 12127677"/>
              <a:gd name="connsiteY316" fmla="*/ 278144 h 654456"/>
              <a:gd name="connsiteX317" fmla="*/ 5453975 w 12127677"/>
              <a:gd name="connsiteY317" fmla="*/ 237241 h 654456"/>
              <a:gd name="connsiteX318" fmla="*/ 5461964 w 12127677"/>
              <a:gd name="connsiteY318" fmla="*/ 220879 h 654456"/>
              <a:gd name="connsiteX319" fmla="*/ 5485929 w 12127677"/>
              <a:gd name="connsiteY319" fmla="*/ 204518 h 654456"/>
              <a:gd name="connsiteX320" fmla="*/ 5485929 w 12127677"/>
              <a:gd name="connsiteY320" fmla="*/ 196337 h 654456"/>
              <a:gd name="connsiteX321" fmla="*/ 5493918 w 12127677"/>
              <a:gd name="connsiteY321" fmla="*/ 196337 h 654456"/>
              <a:gd name="connsiteX322" fmla="*/ 5493918 w 12127677"/>
              <a:gd name="connsiteY322" fmla="*/ 155434 h 654456"/>
              <a:gd name="connsiteX323" fmla="*/ 5477941 w 12127677"/>
              <a:gd name="connsiteY323" fmla="*/ 171795 h 654456"/>
              <a:gd name="connsiteX324" fmla="*/ 5477941 w 12127677"/>
              <a:gd name="connsiteY324" fmla="*/ 155434 h 654456"/>
              <a:gd name="connsiteX325" fmla="*/ 5501906 w 12127677"/>
              <a:gd name="connsiteY325" fmla="*/ 139072 h 654456"/>
              <a:gd name="connsiteX326" fmla="*/ 5501906 w 12127677"/>
              <a:gd name="connsiteY326" fmla="*/ 196337 h 654456"/>
              <a:gd name="connsiteX327" fmla="*/ 5509895 w 12127677"/>
              <a:gd name="connsiteY327" fmla="*/ 196337 h 654456"/>
              <a:gd name="connsiteX328" fmla="*/ 5509895 w 12127677"/>
              <a:gd name="connsiteY328" fmla="*/ 204518 h 654456"/>
              <a:gd name="connsiteX329" fmla="*/ 5525871 w 12127677"/>
              <a:gd name="connsiteY329" fmla="*/ 220879 h 654456"/>
              <a:gd name="connsiteX330" fmla="*/ 5533860 w 12127677"/>
              <a:gd name="connsiteY330" fmla="*/ 220879 h 654456"/>
              <a:gd name="connsiteX331" fmla="*/ 5533860 w 12127677"/>
              <a:gd name="connsiteY331" fmla="*/ 229060 h 654456"/>
              <a:gd name="connsiteX332" fmla="*/ 5541848 w 12127677"/>
              <a:gd name="connsiteY332" fmla="*/ 229060 h 654456"/>
              <a:gd name="connsiteX333" fmla="*/ 5541848 w 12127677"/>
              <a:gd name="connsiteY333" fmla="*/ 286325 h 654456"/>
              <a:gd name="connsiteX334" fmla="*/ 5549837 w 12127677"/>
              <a:gd name="connsiteY334" fmla="*/ 286325 h 654456"/>
              <a:gd name="connsiteX335" fmla="*/ 5557825 w 12127677"/>
              <a:gd name="connsiteY335" fmla="*/ 310867 h 654456"/>
              <a:gd name="connsiteX336" fmla="*/ 5557825 w 12127677"/>
              <a:gd name="connsiteY336" fmla="*/ 359951 h 654456"/>
              <a:gd name="connsiteX337" fmla="*/ 5573802 w 12127677"/>
              <a:gd name="connsiteY337" fmla="*/ 359951 h 654456"/>
              <a:gd name="connsiteX338" fmla="*/ 5573802 w 12127677"/>
              <a:gd name="connsiteY338" fmla="*/ 343590 h 654456"/>
              <a:gd name="connsiteX339" fmla="*/ 5581791 w 12127677"/>
              <a:gd name="connsiteY339" fmla="*/ 343590 h 654456"/>
              <a:gd name="connsiteX340" fmla="*/ 5597769 w 12127677"/>
              <a:gd name="connsiteY340" fmla="*/ 335409 h 654456"/>
              <a:gd name="connsiteX341" fmla="*/ 5621733 w 12127677"/>
              <a:gd name="connsiteY341" fmla="*/ 335409 h 654456"/>
              <a:gd name="connsiteX342" fmla="*/ 5637710 w 12127677"/>
              <a:gd name="connsiteY342" fmla="*/ 335409 h 654456"/>
              <a:gd name="connsiteX343" fmla="*/ 5661676 w 12127677"/>
              <a:gd name="connsiteY343" fmla="*/ 343590 h 654456"/>
              <a:gd name="connsiteX344" fmla="*/ 5669664 w 12127677"/>
              <a:gd name="connsiteY344" fmla="*/ 343590 h 654456"/>
              <a:gd name="connsiteX345" fmla="*/ 5669664 w 12127677"/>
              <a:gd name="connsiteY345" fmla="*/ 220879 h 654456"/>
              <a:gd name="connsiteX346" fmla="*/ 5693630 w 12127677"/>
              <a:gd name="connsiteY346" fmla="*/ 220879 h 654456"/>
              <a:gd name="connsiteX347" fmla="*/ 5701618 w 12127677"/>
              <a:gd name="connsiteY347" fmla="*/ 204518 h 654456"/>
              <a:gd name="connsiteX348" fmla="*/ 5709607 w 12127677"/>
              <a:gd name="connsiteY348" fmla="*/ 155434 h 654456"/>
              <a:gd name="connsiteX349" fmla="*/ 5709607 w 12127677"/>
              <a:gd name="connsiteY349" fmla="*/ 196337 h 654456"/>
              <a:gd name="connsiteX350" fmla="*/ 5725584 w 12127677"/>
              <a:gd name="connsiteY350" fmla="*/ 220879 h 654456"/>
              <a:gd name="connsiteX351" fmla="*/ 5725584 w 12127677"/>
              <a:gd name="connsiteY351" fmla="*/ 204518 h 654456"/>
              <a:gd name="connsiteX352" fmla="*/ 5805468 w 12127677"/>
              <a:gd name="connsiteY352" fmla="*/ 204518 h 654456"/>
              <a:gd name="connsiteX353" fmla="*/ 5805468 w 12127677"/>
              <a:gd name="connsiteY353" fmla="*/ 294505 h 654456"/>
              <a:gd name="connsiteX354" fmla="*/ 5877365 w 12127677"/>
              <a:gd name="connsiteY354" fmla="*/ 294505 h 654456"/>
              <a:gd name="connsiteX355" fmla="*/ 5877365 w 12127677"/>
              <a:gd name="connsiteY355" fmla="*/ 310867 h 654456"/>
              <a:gd name="connsiteX356" fmla="*/ 5909319 w 12127677"/>
              <a:gd name="connsiteY356" fmla="*/ 294505 h 654456"/>
              <a:gd name="connsiteX357" fmla="*/ 5925296 w 12127677"/>
              <a:gd name="connsiteY357" fmla="*/ 310867 h 654456"/>
              <a:gd name="connsiteX358" fmla="*/ 5925296 w 12127677"/>
              <a:gd name="connsiteY358" fmla="*/ 376312 h 654456"/>
              <a:gd name="connsiteX359" fmla="*/ 5973227 w 12127677"/>
              <a:gd name="connsiteY359" fmla="*/ 327228 h 654456"/>
              <a:gd name="connsiteX360" fmla="*/ 5973227 w 12127677"/>
              <a:gd name="connsiteY360" fmla="*/ 286325 h 654456"/>
              <a:gd name="connsiteX361" fmla="*/ 5981189 w 12127677"/>
              <a:gd name="connsiteY361" fmla="*/ 286325 h 654456"/>
              <a:gd name="connsiteX362" fmla="*/ 5981189 w 12127677"/>
              <a:gd name="connsiteY362" fmla="*/ 245421 h 654456"/>
              <a:gd name="connsiteX363" fmla="*/ 5998146 w 12127677"/>
              <a:gd name="connsiteY363" fmla="*/ 245421 h 654456"/>
              <a:gd name="connsiteX364" fmla="*/ 6021157 w 12127677"/>
              <a:gd name="connsiteY364" fmla="*/ 245421 h 654456"/>
              <a:gd name="connsiteX365" fmla="*/ 6037134 w 12127677"/>
              <a:gd name="connsiteY365" fmla="*/ 245421 h 654456"/>
              <a:gd name="connsiteX366" fmla="*/ 6037134 w 12127677"/>
              <a:gd name="connsiteY366" fmla="*/ 229060 h 654456"/>
              <a:gd name="connsiteX367" fmla="*/ 6132996 w 12127677"/>
              <a:gd name="connsiteY367" fmla="*/ 229060 h 654456"/>
              <a:gd name="connsiteX368" fmla="*/ 6132996 w 12127677"/>
              <a:gd name="connsiteY368" fmla="*/ 380403 h 654456"/>
              <a:gd name="connsiteX369" fmla="*/ 6132996 w 12127677"/>
              <a:gd name="connsiteY369" fmla="*/ 392674 h 654456"/>
              <a:gd name="connsiteX370" fmla="*/ 6140787 w 12127677"/>
              <a:gd name="connsiteY370" fmla="*/ 392674 h 654456"/>
              <a:gd name="connsiteX371" fmla="*/ 6140787 w 12127677"/>
              <a:gd name="connsiteY371" fmla="*/ 376312 h 654456"/>
              <a:gd name="connsiteX372" fmla="*/ 6156746 w 12127677"/>
              <a:gd name="connsiteY372" fmla="*/ 376312 h 654456"/>
              <a:gd name="connsiteX373" fmla="*/ 6156746 w 12127677"/>
              <a:gd name="connsiteY373" fmla="*/ 368132 h 654456"/>
              <a:gd name="connsiteX374" fmla="*/ 6180686 w 12127677"/>
              <a:gd name="connsiteY374" fmla="*/ 368132 h 654456"/>
              <a:gd name="connsiteX375" fmla="*/ 6180686 w 12127677"/>
              <a:gd name="connsiteY375" fmla="*/ 245421 h 654456"/>
              <a:gd name="connsiteX376" fmla="*/ 6188666 w 12127677"/>
              <a:gd name="connsiteY376" fmla="*/ 245421 h 654456"/>
              <a:gd name="connsiteX377" fmla="*/ 6188666 w 12127677"/>
              <a:gd name="connsiteY377" fmla="*/ 229060 h 654456"/>
              <a:gd name="connsiteX378" fmla="*/ 6204626 w 12127677"/>
              <a:gd name="connsiteY378" fmla="*/ 220879 h 654456"/>
              <a:gd name="connsiteX379" fmla="*/ 6204626 w 12127677"/>
              <a:gd name="connsiteY379" fmla="*/ 130891 h 654456"/>
              <a:gd name="connsiteX380" fmla="*/ 6212606 w 12127677"/>
              <a:gd name="connsiteY380" fmla="*/ 130891 h 654456"/>
              <a:gd name="connsiteX381" fmla="*/ 6212606 w 12127677"/>
              <a:gd name="connsiteY381" fmla="*/ 106349 h 654456"/>
              <a:gd name="connsiteX382" fmla="*/ 6220586 w 12127677"/>
              <a:gd name="connsiteY382" fmla="*/ 106349 h 654456"/>
              <a:gd name="connsiteX383" fmla="*/ 6236546 w 12127677"/>
              <a:gd name="connsiteY383" fmla="*/ 98169 h 654456"/>
              <a:gd name="connsiteX384" fmla="*/ 6260485 w 12127677"/>
              <a:gd name="connsiteY384" fmla="*/ 98169 h 654456"/>
              <a:gd name="connsiteX385" fmla="*/ 6260485 w 12127677"/>
              <a:gd name="connsiteY385" fmla="*/ 106349 h 654456"/>
              <a:gd name="connsiteX386" fmla="*/ 6268465 w 12127677"/>
              <a:gd name="connsiteY386" fmla="*/ 106349 h 654456"/>
              <a:gd name="connsiteX387" fmla="*/ 6268465 w 12127677"/>
              <a:gd name="connsiteY387" fmla="*/ 122711 h 654456"/>
              <a:gd name="connsiteX388" fmla="*/ 6332305 w 12127677"/>
              <a:gd name="connsiteY388" fmla="*/ 122711 h 654456"/>
              <a:gd name="connsiteX389" fmla="*/ 6332305 w 12127677"/>
              <a:gd name="connsiteY389" fmla="*/ 106349 h 654456"/>
              <a:gd name="connsiteX390" fmla="*/ 6340285 w 12127677"/>
              <a:gd name="connsiteY390" fmla="*/ 106349 h 654456"/>
              <a:gd name="connsiteX391" fmla="*/ 6340285 w 12127677"/>
              <a:gd name="connsiteY391" fmla="*/ 98169 h 654456"/>
              <a:gd name="connsiteX392" fmla="*/ 6380184 w 12127677"/>
              <a:gd name="connsiteY392" fmla="*/ 98169 h 654456"/>
              <a:gd name="connsiteX393" fmla="*/ 6380184 w 12127677"/>
              <a:gd name="connsiteY393" fmla="*/ 106349 h 654456"/>
              <a:gd name="connsiteX394" fmla="*/ 6396144 w 12127677"/>
              <a:gd name="connsiteY394" fmla="*/ 106349 h 654456"/>
              <a:gd name="connsiteX395" fmla="*/ 6396144 w 12127677"/>
              <a:gd name="connsiteY395" fmla="*/ 122711 h 654456"/>
              <a:gd name="connsiteX396" fmla="*/ 6404124 w 12127677"/>
              <a:gd name="connsiteY396" fmla="*/ 122711 h 654456"/>
              <a:gd name="connsiteX397" fmla="*/ 6404124 w 12127677"/>
              <a:gd name="connsiteY397" fmla="*/ 130891 h 654456"/>
              <a:gd name="connsiteX398" fmla="*/ 6396144 w 12127677"/>
              <a:gd name="connsiteY398" fmla="*/ 147253 h 654456"/>
              <a:gd name="connsiteX399" fmla="*/ 6404124 w 12127677"/>
              <a:gd name="connsiteY399" fmla="*/ 155434 h 654456"/>
              <a:gd name="connsiteX400" fmla="*/ 6404124 w 12127677"/>
              <a:gd name="connsiteY400" fmla="*/ 212698 h 654456"/>
              <a:gd name="connsiteX401" fmla="*/ 6428064 w 12127677"/>
              <a:gd name="connsiteY401" fmla="*/ 212698 h 654456"/>
              <a:gd name="connsiteX402" fmla="*/ 6428064 w 12127677"/>
              <a:gd name="connsiteY402" fmla="*/ 269963 h 654456"/>
              <a:gd name="connsiteX403" fmla="*/ 6436044 w 12127677"/>
              <a:gd name="connsiteY403" fmla="*/ 269963 h 654456"/>
              <a:gd name="connsiteX404" fmla="*/ 6436044 w 12127677"/>
              <a:gd name="connsiteY404" fmla="*/ 261783 h 654456"/>
              <a:gd name="connsiteX405" fmla="*/ 6491903 w 12127677"/>
              <a:gd name="connsiteY405" fmla="*/ 261783 h 654456"/>
              <a:gd name="connsiteX406" fmla="*/ 6491903 w 12127677"/>
              <a:gd name="connsiteY406" fmla="*/ 196337 h 654456"/>
              <a:gd name="connsiteX407" fmla="*/ 6579682 w 12127677"/>
              <a:gd name="connsiteY407" fmla="*/ 196337 h 654456"/>
              <a:gd name="connsiteX408" fmla="*/ 6595642 w 12127677"/>
              <a:gd name="connsiteY408" fmla="*/ 179976 h 654456"/>
              <a:gd name="connsiteX409" fmla="*/ 6603622 w 12127677"/>
              <a:gd name="connsiteY409" fmla="*/ 196337 h 654456"/>
              <a:gd name="connsiteX410" fmla="*/ 6627562 w 12127677"/>
              <a:gd name="connsiteY410" fmla="*/ 196337 h 654456"/>
              <a:gd name="connsiteX411" fmla="*/ 6627562 w 12127677"/>
              <a:gd name="connsiteY411" fmla="*/ 204518 h 654456"/>
              <a:gd name="connsiteX412" fmla="*/ 6747260 w 12127677"/>
              <a:gd name="connsiteY412" fmla="*/ 204518 h 654456"/>
              <a:gd name="connsiteX413" fmla="*/ 6747260 w 12127677"/>
              <a:gd name="connsiteY413" fmla="*/ 212698 h 654456"/>
              <a:gd name="connsiteX414" fmla="*/ 6755240 w 12127677"/>
              <a:gd name="connsiteY414" fmla="*/ 212698 h 654456"/>
              <a:gd name="connsiteX415" fmla="*/ 6755240 w 12127677"/>
              <a:gd name="connsiteY415" fmla="*/ 261783 h 654456"/>
              <a:gd name="connsiteX416" fmla="*/ 6787160 w 12127677"/>
              <a:gd name="connsiteY416" fmla="*/ 261783 h 654456"/>
              <a:gd name="connsiteX417" fmla="*/ 6787160 w 12127677"/>
              <a:gd name="connsiteY417" fmla="*/ 253602 h 654456"/>
              <a:gd name="connsiteX418" fmla="*/ 6827060 w 12127677"/>
              <a:gd name="connsiteY418" fmla="*/ 253602 h 654456"/>
              <a:gd name="connsiteX419" fmla="*/ 6827060 w 12127677"/>
              <a:gd name="connsiteY419" fmla="*/ 237241 h 654456"/>
              <a:gd name="connsiteX420" fmla="*/ 6835040 w 12127677"/>
              <a:gd name="connsiteY420" fmla="*/ 237241 h 654456"/>
              <a:gd name="connsiteX421" fmla="*/ 6835040 w 12127677"/>
              <a:gd name="connsiteY421" fmla="*/ 253602 h 654456"/>
              <a:gd name="connsiteX422" fmla="*/ 6874939 w 12127677"/>
              <a:gd name="connsiteY422" fmla="*/ 253602 h 654456"/>
              <a:gd name="connsiteX423" fmla="*/ 6874939 w 12127677"/>
              <a:gd name="connsiteY423" fmla="*/ 245421 h 654456"/>
              <a:gd name="connsiteX424" fmla="*/ 6882919 w 12127677"/>
              <a:gd name="connsiteY424" fmla="*/ 245421 h 654456"/>
              <a:gd name="connsiteX425" fmla="*/ 6882919 w 12127677"/>
              <a:gd name="connsiteY425" fmla="*/ 229060 h 654456"/>
              <a:gd name="connsiteX426" fmla="*/ 6994638 w 12127677"/>
              <a:gd name="connsiteY426" fmla="*/ 229060 h 654456"/>
              <a:gd name="connsiteX427" fmla="*/ 7002618 w 12127677"/>
              <a:gd name="connsiteY427" fmla="*/ 220879 h 654456"/>
              <a:gd name="connsiteX428" fmla="*/ 7018578 w 12127677"/>
              <a:gd name="connsiteY428" fmla="*/ 220879 h 654456"/>
              <a:gd name="connsiteX429" fmla="*/ 7018578 w 12127677"/>
              <a:gd name="connsiteY429" fmla="*/ 253602 h 654456"/>
              <a:gd name="connsiteX430" fmla="*/ 7034537 w 12127677"/>
              <a:gd name="connsiteY430" fmla="*/ 253602 h 654456"/>
              <a:gd name="connsiteX431" fmla="*/ 7034537 w 12127677"/>
              <a:gd name="connsiteY431" fmla="*/ 237241 h 654456"/>
              <a:gd name="connsiteX432" fmla="*/ 7082417 w 12127677"/>
              <a:gd name="connsiteY432" fmla="*/ 237241 h 654456"/>
              <a:gd name="connsiteX433" fmla="*/ 7082417 w 12127677"/>
              <a:gd name="connsiteY433" fmla="*/ 229060 h 654456"/>
              <a:gd name="connsiteX434" fmla="*/ 7130296 w 12127677"/>
              <a:gd name="connsiteY434" fmla="*/ 229060 h 654456"/>
              <a:gd name="connsiteX435" fmla="*/ 7130296 w 12127677"/>
              <a:gd name="connsiteY435" fmla="*/ 212698 h 654456"/>
              <a:gd name="connsiteX436" fmla="*/ 7154236 w 12127677"/>
              <a:gd name="connsiteY436" fmla="*/ 212698 h 654456"/>
              <a:gd name="connsiteX437" fmla="*/ 7154236 w 12127677"/>
              <a:gd name="connsiteY437" fmla="*/ 204518 h 654456"/>
              <a:gd name="connsiteX438" fmla="*/ 7178176 w 12127677"/>
              <a:gd name="connsiteY438" fmla="*/ 204518 h 654456"/>
              <a:gd name="connsiteX439" fmla="*/ 7178176 w 12127677"/>
              <a:gd name="connsiteY439" fmla="*/ 171795 h 654456"/>
              <a:gd name="connsiteX440" fmla="*/ 7186156 w 12127677"/>
              <a:gd name="connsiteY440" fmla="*/ 171795 h 654456"/>
              <a:gd name="connsiteX441" fmla="*/ 7186156 w 12127677"/>
              <a:gd name="connsiteY441" fmla="*/ 147253 h 654456"/>
              <a:gd name="connsiteX442" fmla="*/ 7194136 w 12127677"/>
              <a:gd name="connsiteY442" fmla="*/ 139072 h 654456"/>
              <a:gd name="connsiteX443" fmla="*/ 7194136 w 12127677"/>
              <a:gd name="connsiteY443" fmla="*/ 196337 h 654456"/>
              <a:gd name="connsiteX444" fmla="*/ 7210096 w 12127677"/>
              <a:gd name="connsiteY444" fmla="*/ 204518 h 654456"/>
              <a:gd name="connsiteX445" fmla="*/ 7218076 w 12127677"/>
              <a:gd name="connsiteY445" fmla="*/ 212698 h 654456"/>
              <a:gd name="connsiteX446" fmla="*/ 7242015 w 12127677"/>
              <a:gd name="connsiteY446" fmla="*/ 212698 h 654456"/>
              <a:gd name="connsiteX447" fmla="*/ 7242015 w 12127677"/>
              <a:gd name="connsiteY447" fmla="*/ 319048 h 654456"/>
              <a:gd name="connsiteX448" fmla="*/ 7281915 w 12127677"/>
              <a:gd name="connsiteY448" fmla="*/ 319048 h 654456"/>
              <a:gd name="connsiteX449" fmla="*/ 7281915 w 12127677"/>
              <a:gd name="connsiteY449" fmla="*/ 310867 h 654456"/>
              <a:gd name="connsiteX450" fmla="*/ 7297875 w 12127677"/>
              <a:gd name="connsiteY450" fmla="*/ 310867 h 654456"/>
              <a:gd name="connsiteX451" fmla="*/ 7297875 w 12127677"/>
              <a:gd name="connsiteY451" fmla="*/ 278144 h 654456"/>
              <a:gd name="connsiteX452" fmla="*/ 7385654 w 12127677"/>
              <a:gd name="connsiteY452" fmla="*/ 278144 h 654456"/>
              <a:gd name="connsiteX453" fmla="*/ 7385654 w 12127677"/>
              <a:gd name="connsiteY453" fmla="*/ 310867 h 654456"/>
              <a:gd name="connsiteX454" fmla="*/ 7401614 w 12127677"/>
              <a:gd name="connsiteY454" fmla="*/ 310867 h 654456"/>
              <a:gd name="connsiteX455" fmla="*/ 7401614 w 12127677"/>
              <a:gd name="connsiteY455" fmla="*/ 319048 h 654456"/>
              <a:gd name="connsiteX456" fmla="*/ 7409594 w 12127677"/>
              <a:gd name="connsiteY456" fmla="*/ 319048 h 654456"/>
              <a:gd name="connsiteX457" fmla="*/ 7409594 w 12127677"/>
              <a:gd name="connsiteY457" fmla="*/ 40904 h 654456"/>
              <a:gd name="connsiteX458" fmla="*/ 7449493 w 12127677"/>
              <a:gd name="connsiteY458" fmla="*/ 40904 h 654456"/>
              <a:gd name="connsiteX459" fmla="*/ 7449493 w 12127677"/>
              <a:gd name="connsiteY459" fmla="*/ 0 h 654456"/>
              <a:gd name="connsiteX460" fmla="*/ 7561212 w 12127677"/>
              <a:gd name="connsiteY460" fmla="*/ 0 h 654456"/>
              <a:gd name="connsiteX461" fmla="*/ 7561212 w 12127677"/>
              <a:gd name="connsiteY461" fmla="*/ 32723 h 654456"/>
              <a:gd name="connsiteX462" fmla="*/ 7601112 w 12127677"/>
              <a:gd name="connsiteY462" fmla="*/ 32723 h 654456"/>
              <a:gd name="connsiteX463" fmla="*/ 7601112 w 12127677"/>
              <a:gd name="connsiteY463" fmla="*/ 253602 h 654456"/>
              <a:gd name="connsiteX464" fmla="*/ 7617072 w 12127677"/>
              <a:gd name="connsiteY464" fmla="*/ 253602 h 654456"/>
              <a:gd name="connsiteX465" fmla="*/ 7617072 w 12127677"/>
              <a:gd name="connsiteY465" fmla="*/ 294505 h 654456"/>
              <a:gd name="connsiteX466" fmla="*/ 7633031 w 12127677"/>
              <a:gd name="connsiteY466" fmla="*/ 294505 h 654456"/>
              <a:gd name="connsiteX467" fmla="*/ 7633031 w 12127677"/>
              <a:gd name="connsiteY467" fmla="*/ 433577 h 654456"/>
              <a:gd name="connsiteX468" fmla="*/ 7648991 w 12127677"/>
              <a:gd name="connsiteY468" fmla="*/ 449939 h 654456"/>
              <a:gd name="connsiteX469" fmla="*/ 7648991 w 12127677"/>
              <a:gd name="connsiteY469" fmla="*/ 409035 h 654456"/>
              <a:gd name="connsiteX470" fmla="*/ 7664951 w 12127677"/>
              <a:gd name="connsiteY470" fmla="*/ 409035 h 654456"/>
              <a:gd name="connsiteX471" fmla="*/ 7664951 w 12127677"/>
              <a:gd name="connsiteY471" fmla="*/ 400855 h 654456"/>
              <a:gd name="connsiteX472" fmla="*/ 7648991 w 12127677"/>
              <a:gd name="connsiteY472" fmla="*/ 400855 h 654456"/>
              <a:gd name="connsiteX473" fmla="*/ 7648991 w 12127677"/>
              <a:gd name="connsiteY473" fmla="*/ 392674 h 654456"/>
              <a:gd name="connsiteX474" fmla="*/ 7680911 w 12127677"/>
              <a:gd name="connsiteY474" fmla="*/ 392674 h 654456"/>
              <a:gd name="connsiteX475" fmla="*/ 7680911 w 12127677"/>
              <a:gd name="connsiteY475" fmla="*/ 376312 h 654456"/>
              <a:gd name="connsiteX476" fmla="*/ 7752730 w 12127677"/>
              <a:gd name="connsiteY476" fmla="*/ 376312 h 654456"/>
              <a:gd name="connsiteX477" fmla="*/ 7752730 w 12127677"/>
              <a:gd name="connsiteY477" fmla="*/ 384493 h 654456"/>
              <a:gd name="connsiteX478" fmla="*/ 7760710 w 12127677"/>
              <a:gd name="connsiteY478" fmla="*/ 384493 h 654456"/>
              <a:gd name="connsiteX479" fmla="*/ 7840509 w 12127677"/>
              <a:gd name="connsiteY479" fmla="*/ 392674 h 654456"/>
              <a:gd name="connsiteX480" fmla="*/ 7864449 w 12127677"/>
              <a:gd name="connsiteY480" fmla="*/ 409035 h 654456"/>
              <a:gd name="connsiteX481" fmla="*/ 7864449 w 12127677"/>
              <a:gd name="connsiteY481" fmla="*/ 253602 h 654456"/>
              <a:gd name="connsiteX482" fmla="*/ 7896369 w 12127677"/>
              <a:gd name="connsiteY482" fmla="*/ 253602 h 654456"/>
              <a:gd name="connsiteX483" fmla="*/ 7896369 w 12127677"/>
              <a:gd name="connsiteY483" fmla="*/ 245421 h 654456"/>
              <a:gd name="connsiteX484" fmla="*/ 7912329 w 12127677"/>
              <a:gd name="connsiteY484" fmla="*/ 245421 h 654456"/>
              <a:gd name="connsiteX485" fmla="*/ 7912329 w 12127677"/>
              <a:gd name="connsiteY485" fmla="*/ 237241 h 654456"/>
              <a:gd name="connsiteX486" fmla="*/ 7920308 w 12127677"/>
              <a:gd name="connsiteY486" fmla="*/ 237241 h 654456"/>
              <a:gd name="connsiteX487" fmla="*/ 7920308 w 12127677"/>
              <a:gd name="connsiteY487" fmla="*/ 245421 h 654456"/>
              <a:gd name="connsiteX488" fmla="*/ 7928288 w 12127677"/>
              <a:gd name="connsiteY488" fmla="*/ 245421 h 654456"/>
              <a:gd name="connsiteX489" fmla="*/ 7928288 w 12127677"/>
              <a:gd name="connsiteY489" fmla="*/ 220879 h 654456"/>
              <a:gd name="connsiteX490" fmla="*/ 7920308 w 12127677"/>
              <a:gd name="connsiteY490" fmla="*/ 220879 h 654456"/>
              <a:gd name="connsiteX491" fmla="*/ 7920308 w 12127677"/>
              <a:gd name="connsiteY491" fmla="*/ 212698 h 654456"/>
              <a:gd name="connsiteX492" fmla="*/ 7936268 w 12127677"/>
              <a:gd name="connsiteY492" fmla="*/ 204518 h 654456"/>
              <a:gd name="connsiteX493" fmla="*/ 7936268 w 12127677"/>
              <a:gd name="connsiteY493" fmla="*/ 237241 h 654456"/>
              <a:gd name="connsiteX494" fmla="*/ 7944248 w 12127677"/>
              <a:gd name="connsiteY494" fmla="*/ 237241 h 654456"/>
              <a:gd name="connsiteX495" fmla="*/ 7944248 w 12127677"/>
              <a:gd name="connsiteY495" fmla="*/ 253602 h 654456"/>
              <a:gd name="connsiteX496" fmla="*/ 8024047 w 12127677"/>
              <a:gd name="connsiteY496" fmla="*/ 253602 h 654456"/>
              <a:gd name="connsiteX497" fmla="*/ 8024047 w 12127677"/>
              <a:gd name="connsiteY497" fmla="*/ 449939 h 654456"/>
              <a:gd name="connsiteX498" fmla="*/ 8111826 w 12127677"/>
              <a:gd name="connsiteY498" fmla="*/ 449939 h 654456"/>
              <a:gd name="connsiteX499" fmla="*/ 8111826 w 12127677"/>
              <a:gd name="connsiteY499" fmla="*/ 458119 h 654456"/>
              <a:gd name="connsiteX500" fmla="*/ 8119806 w 12127677"/>
              <a:gd name="connsiteY500" fmla="*/ 458119 h 654456"/>
              <a:gd name="connsiteX501" fmla="*/ 8151726 w 12127677"/>
              <a:gd name="connsiteY501" fmla="*/ 163614 h 654456"/>
              <a:gd name="connsiteX502" fmla="*/ 8159706 w 12127677"/>
              <a:gd name="connsiteY502" fmla="*/ 163614 h 654456"/>
              <a:gd name="connsiteX503" fmla="*/ 8175666 w 12127677"/>
              <a:gd name="connsiteY503" fmla="*/ 16362 h 654456"/>
              <a:gd name="connsiteX504" fmla="*/ 8183646 w 12127677"/>
              <a:gd name="connsiteY504" fmla="*/ 16362 h 654456"/>
              <a:gd name="connsiteX505" fmla="*/ 8199606 w 12127677"/>
              <a:gd name="connsiteY505" fmla="*/ 163614 h 654456"/>
              <a:gd name="connsiteX506" fmla="*/ 8207585 w 12127677"/>
              <a:gd name="connsiteY506" fmla="*/ 163614 h 654456"/>
              <a:gd name="connsiteX507" fmla="*/ 8223545 w 12127677"/>
              <a:gd name="connsiteY507" fmla="*/ 327228 h 654456"/>
              <a:gd name="connsiteX508" fmla="*/ 8231525 w 12127677"/>
              <a:gd name="connsiteY508" fmla="*/ 327228 h 654456"/>
              <a:gd name="connsiteX509" fmla="*/ 8231525 w 12127677"/>
              <a:gd name="connsiteY509" fmla="*/ 335409 h 654456"/>
              <a:gd name="connsiteX510" fmla="*/ 8271425 w 12127677"/>
              <a:gd name="connsiteY510" fmla="*/ 335409 h 654456"/>
              <a:gd name="connsiteX511" fmla="*/ 8271425 w 12127677"/>
              <a:gd name="connsiteY511" fmla="*/ 392674 h 654456"/>
              <a:gd name="connsiteX512" fmla="*/ 8279405 w 12127677"/>
              <a:gd name="connsiteY512" fmla="*/ 392674 h 654456"/>
              <a:gd name="connsiteX513" fmla="*/ 8279405 w 12127677"/>
              <a:gd name="connsiteY513" fmla="*/ 400855 h 654456"/>
              <a:gd name="connsiteX514" fmla="*/ 8287385 w 12127677"/>
              <a:gd name="connsiteY514" fmla="*/ 400855 h 654456"/>
              <a:gd name="connsiteX515" fmla="*/ 8287385 w 12127677"/>
              <a:gd name="connsiteY515" fmla="*/ 392674 h 654456"/>
              <a:gd name="connsiteX516" fmla="*/ 8319304 w 12127677"/>
              <a:gd name="connsiteY516" fmla="*/ 392674 h 654456"/>
              <a:gd name="connsiteX517" fmla="*/ 8319304 w 12127677"/>
              <a:gd name="connsiteY517" fmla="*/ 400855 h 654456"/>
              <a:gd name="connsiteX518" fmla="*/ 8399103 w 12127677"/>
              <a:gd name="connsiteY518" fmla="*/ 400855 h 654456"/>
              <a:gd name="connsiteX519" fmla="*/ 8399103 w 12127677"/>
              <a:gd name="connsiteY519" fmla="*/ 319048 h 654456"/>
              <a:gd name="connsiteX520" fmla="*/ 8407083 w 12127677"/>
              <a:gd name="connsiteY520" fmla="*/ 286325 h 654456"/>
              <a:gd name="connsiteX521" fmla="*/ 8415063 w 12127677"/>
              <a:gd name="connsiteY521" fmla="*/ 286325 h 654456"/>
              <a:gd name="connsiteX522" fmla="*/ 8415063 w 12127677"/>
              <a:gd name="connsiteY522" fmla="*/ 278144 h 654456"/>
              <a:gd name="connsiteX523" fmla="*/ 8431023 w 12127677"/>
              <a:gd name="connsiteY523" fmla="*/ 278144 h 654456"/>
              <a:gd name="connsiteX524" fmla="*/ 8431023 w 12127677"/>
              <a:gd name="connsiteY524" fmla="*/ 286325 h 654456"/>
              <a:gd name="connsiteX525" fmla="*/ 8439003 w 12127677"/>
              <a:gd name="connsiteY525" fmla="*/ 286325 h 654456"/>
              <a:gd name="connsiteX526" fmla="*/ 8439003 w 12127677"/>
              <a:gd name="connsiteY526" fmla="*/ 278144 h 654456"/>
              <a:gd name="connsiteX527" fmla="*/ 8446983 w 12127677"/>
              <a:gd name="connsiteY527" fmla="*/ 278144 h 654456"/>
              <a:gd name="connsiteX528" fmla="*/ 8446983 w 12127677"/>
              <a:gd name="connsiteY528" fmla="*/ 237241 h 654456"/>
              <a:gd name="connsiteX529" fmla="*/ 8454963 w 12127677"/>
              <a:gd name="connsiteY529" fmla="*/ 220879 h 654456"/>
              <a:gd name="connsiteX530" fmla="*/ 8478903 w 12127677"/>
              <a:gd name="connsiteY530" fmla="*/ 204518 h 654456"/>
              <a:gd name="connsiteX531" fmla="*/ 8486883 w 12127677"/>
              <a:gd name="connsiteY531" fmla="*/ 196337 h 654456"/>
              <a:gd name="connsiteX532" fmla="*/ 8494863 w 12127677"/>
              <a:gd name="connsiteY532" fmla="*/ 196337 h 654456"/>
              <a:gd name="connsiteX533" fmla="*/ 8502842 w 12127677"/>
              <a:gd name="connsiteY533" fmla="*/ 196337 h 654456"/>
              <a:gd name="connsiteX534" fmla="*/ 8502842 w 12127677"/>
              <a:gd name="connsiteY534" fmla="*/ 204518 h 654456"/>
              <a:gd name="connsiteX535" fmla="*/ 8518802 w 12127677"/>
              <a:gd name="connsiteY535" fmla="*/ 220879 h 654456"/>
              <a:gd name="connsiteX536" fmla="*/ 8526782 w 12127677"/>
              <a:gd name="connsiteY536" fmla="*/ 220879 h 654456"/>
              <a:gd name="connsiteX537" fmla="*/ 8534762 w 12127677"/>
              <a:gd name="connsiteY537" fmla="*/ 229060 h 654456"/>
              <a:gd name="connsiteX538" fmla="*/ 8542742 w 12127677"/>
              <a:gd name="connsiteY538" fmla="*/ 229060 h 654456"/>
              <a:gd name="connsiteX539" fmla="*/ 8542742 w 12127677"/>
              <a:gd name="connsiteY539" fmla="*/ 286325 h 654456"/>
              <a:gd name="connsiteX540" fmla="*/ 8550722 w 12127677"/>
              <a:gd name="connsiteY540" fmla="*/ 286325 h 654456"/>
              <a:gd name="connsiteX541" fmla="*/ 8550722 w 12127677"/>
              <a:gd name="connsiteY541" fmla="*/ 310867 h 654456"/>
              <a:gd name="connsiteX542" fmla="*/ 8550722 w 12127677"/>
              <a:gd name="connsiteY542" fmla="*/ 359951 h 654456"/>
              <a:gd name="connsiteX543" fmla="*/ 8566682 w 12127677"/>
              <a:gd name="connsiteY543" fmla="*/ 359951 h 654456"/>
              <a:gd name="connsiteX544" fmla="*/ 8566682 w 12127677"/>
              <a:gd name="connsiteY544" fmla="*/ 343590 h 654456"/>
              <a:gd name="connsiteX545" fmla="*/ 8574661 w 12127677"/>
              <a:gd name="connsiteY545" fmla="*/ 343590 h 654456"/>
              <a:gd name="connsiteX546" fmla="*/ 8590621 w 12127677"/>
              <a:gd name="connsiteY546" fmla="*/ 335409 h 654456"/>
              <a:gd name="connsiteX547" fmla="*/ 8614561 w 12127677"/>
              <a:gd name="connsiteY547" fmla="*/ 335409 h 654456"/>
              <a:gd name="connsiteX548" fmla="*/ 8638501 w 12127677"/>
              <a:gd name="connsiteY548" fmla="*/ 335409 h 654456"/>
              <a:gd name="connsiteX549" fmla="*/ 8654461 w 12127677"/>
              <a:gd name="connsiteY549" fmla="*/ 343590 h 654456"/>
              <a:gd name="connsiteX550" fmla="*/ 8662441 w 12127677"/>
              <a:gd name="connsiteY550" fmla="*/ 343590 h 654456"/>
              <a:gd name="connsiteX551" fmla="*/ 8662441 w 12127677"/>
              <a:gd name="connsiteY551" fmla="*/ 220879 h 654456"/>
              <a:gd name="connsiteX552" fmla="*/ 8694361 w 12127677"/>
              <a:gd name="connsiteY552" fmla="*/ 220879 h 654456"/>
              <a:gd name="connsiteX553" fmla="*/ 8694361 w 12127677"/>
              <a:gd name="connsiteY553" fmla="*/ 204518 h 654456"/>
              <a:gd name="connsiteX554" fmla="*/ 8702340 w 12127677"/>
              <a:gd name="connsiteY554" fmla="*/ 155434 h 654456"/>
              <a:gd name="connsiteX555" fmla="*/ 8702340 w 12127677"/>
              <a:gd name="connsiteY555" fmla="*/ 196337 h 654456"/>
              <a:gd name="connsiteX556" fmla="*/ 8718300 w 12127677"/>
              <a:gd name="connsiteY556" fmla="*/ 220879 h 654456"/>
              <a:gd name="connsiteX557" fmla="*/ 8718300 w 12127677"/>
              <a:gd name="connsiteY557" fmla="*/ 204518 h 654456"/>
              <a:gd name="connsiteX558" fmla="*/ 8798099 w 12127677"/>
              <a:gd name="connsiteY558" fmla="*/ 204518 h 654456"/>
              <a:gd name="connsiteX559" fmla="*/ 8798099 w 12127677"/>
              <a:gd name="connsiteY559" fmla="*/ 294505 h 654456"/>
              <a:gd name="connsiteX560" fmla="*/ 8869919 w 12127677"/>
              <a:gd name="connsiteY560" fmla="*/ 294505 h 654456"/>
              <a:gd name="connsiteX561" fmla="*/ 8869919 w 12127677"/>
              <a:gd name="connsiteY561" fmla="*/ 310867 h 654456"/>
              <a:gd name="connsiteX562" fmla="*/ 8901838 w 12127677"/>
              <a:gd name="connsiteY562" fmla="*/ 294505 h 654456"/>
              <a:gd name="connsiteX563" fmla="*/ 8925778 w 12127677"/>
              <a:gd name="connsiteY563" fmla="*/ 310867 h 654456"/>
              <a:gd name="connsiteX564" fmla="*/ 8925778 w 12127677"/>
              <a:gd name="connsiteY564" fmla="*/ 376312 h 654456"/>
              <a:gd name="connsiteX565" fmla="*/ 8973657 w 12127677"/>
              <a:gd name="connsiteY565" fmla="*/ 327228 h 654456"/>
              <a:gd name="connsiteX566" fmla="*/ 8973657 w 12127677"/>
              <a:gd name="connsiteY566" fmla="*/ 286325 h 654456"/>
              <a:gd name="connsiteX567" fmla="*/ 9021537 w 12127677"/>
              <a:gd name="connsiteY567" fmla="*/ 286325 h 654456"/>
              <a:gd name="connsiteX568" fmla="*/ 9021537 w 12127677"/>
              <a:gd name="connsiteY568" fmla="*/ 245421 h 654456"/>
              <a:gd name="connsiteX569" fmla="*/ 9029517 w 12127677"/>
              <a:gd name="connsiteY569" fmla="*/ 245421 h 654456"/>
              <a:gd name="connsiteX570" fmla="*/ 9029517 w 12127677"/>
              <a:gd name="connsiteY570" fmla="*/ 229060 h 654456"/>
              <a:gd name="connsiteX571" fmla="*/ 9125276 w 12127677"/>
              <a:gd name="connsiteY571" fmla="*/ 229060 h 654456"/>
              <a:gd name="connsiteX572" fmla="*/ 9125276 w 12127677"/>
              <a:gd name="connsiteY572" fmla="*/ 320517 h 654456"/>
              <a:gd name="connsiteX573" fmla="*/ 9125276 w 12127677"/>
              <a:gd name="connsiteY573" fmla="*/ 329972 h 654456"/>
              <a:gd name="connsiteX574" fmla="*/ 9125791 w 12127677"/>
              <a:gd name="connsiteY574" fmla="*/ 315708 h 654456"/>
              <a:gd name="connsiteX575" fmla="*/ 9127739 w 12127677"/>
              <a:gd name="connsiteY575" fmla="*/ 261783 h 654456"/>
              <a:gd name="connsiteX576" fmla="*/ 9175610 w 12127677"/>
              <a:gd name="connsiteY576" fmla="*/ 261783 h 654456"/>
              <a:gd name="connsiteX577" fmla="*/ 9175610 w 12127677"/>
              <a:gd name="connsiteY577" fmla="*/ 253602 h 654456"/>
              <a:gd name="connsiteX578" fmla="*/ 9191568 w 12127677"/>
              <a:gd name="connsiteY578" fmla="*/ 253602 h 654456"/>
              <a:gd name="connsiteX579" fmla="*/ 9191568 w 12127677"/>
              <a:gd name="connsiteY579" fmla="*/ 229060 h 654456"/>
              <a:gd name="connsiteX580" fmla="*/ 9303267 w 12127677"/>
              <a:gd name="connsiteY580" fmla="*/ 229060 h 654456"/>
              <a:gd name="connsiteX581" fmla="*/ 9303267 w 12127677"/>
              <a:gd name="connsiteY581" fmla="*/ 245421 h 654456"/>
              <a:gd name="connsiteX582" fmla="*/ 9319225 w 12127677"/>
              <a:gd name="connsiteY582" fmla="*/ 245421 h 654456"/>
              <a:gd name="connsiteX583" fmla="*/ 9319225 w 12127677"/>
              <a:gd name="connsiteY583" fmla="*/ 286325 h 654456"/>
              <a:gd name="connsiteX584" fmla="*/ 9367096 w 12127677"/>
              <a:gd name="connsiteY584" fmla="*/ 286325 h 654456"/>
              <a:gd name="connsiteX585" fmla="*/ 9367096 w 12127677"/>
              <a:gd name="connsiteY585" fmla="*/ 327228 h 654456"/>
              <a:gd name="connsiteX586" fmla="*/ 9414967 w 12127677"/>
              <a:gd name="connsiteY586" fmla="*/ 376312 h 654456"/>
              <a:gd name="connsiteX587" fmla="*/ 9414967 w 12127677"/>
              <a:gd name="connsiteY587" fmla="*/ 310867 h 654456"/>
              <a:gd name="connsiteX588" fmla="*/ 9430924 w 12127677"/>
              <a:gd name="connsiteY588" fmla="*/ 294505 h 654456"/>
              <a:gd name="connsiteX589" fmla="*/ 9462839 w 12127677"/>
              <a:gd name="connsiteY589" fmla="*/ 310867 h 654456"/>
              <a:gd name="connsiteX590" fmla="*/ 9462839 w 12127677"/>
              <a:gd name="connsiteY590" fmla="*/ 294505 h 654456"/>
              <a:gd name="connsiteX591" fmla="*/ 9534646 w 12127677"/>
              <a:gd name="connsiteY591" fmla="*/ 294505 h 654456"/>
              <a:gd name="connsiteX592" fmla="*/ 9534646 w 12127677"/>
              <a:gd name="connsiteY592" fmla="*/ 204518 h 654456"/>
              <a:gd name="connsiteX593" fmla="*/ 9622410 w 12127677"/>
              <a:gd name="connsiteY593" fmla="*/ 204518 h 654456"/>
              <a:gd name="connsiteX594" fmla="*/ 9622410 w 12127677"/>
              <a:gd name="connsiteY594" fmla="*/ 220879 h 654456"/>
              <a:gd name="connsiteX595" fmla="*/ 9630388 w 12127677"/>
              <a:gd name="connsiteY595" fmla="*/ 196337 h 654456"/>
              <a:gd name="connsiteX596" fmla="*/ 9630388 w 12127677"/>
              <a:gd name="connsiteY596" fmla="*/ 155434 h 654456"/>
              <a:gd name="connsiteX597" fmla="*/ 9638367 w 12127677"/>
              <a:gd name="connsiteY597" fmla="*/ 204518 h 654456"/>
              <a:gd name="connsiteX598" fmla="*/ 9646345 w 12127677"/>
              <a:gd name="connsiteY598" fmla="*/ 220879 h 654456"/>
              <a:gd name="connsiteX599" fmla="*/ 9670281 w 12127677"/>
              <a:gd name="connsiteY599" fmla="*/ 220879 h 654456"/>
              <a:gd name="connsiteX600" fmla="*/ 9670281 w 12127677"/>
              <a:gd name="connsiteY600" fmla="*/ 343590 h 654456"/>
              <a:gd name="connsiteX601" fmla="*/ 9678260 w 12127677"/>
              <a:gd name="connsiteY601" fmla="*/ 343590 h 654456"/>
              <a:gd name="connsiteX602" fmla="*/ 9702195 w 12127677"/>
              <a:gd name="connsiteY602" fmla="*/ 335409 h 654456"/>
              <a:gd name="connsiteX603" fmla="*/ 9718152 w 12127677"/>
              <a:gd name="connsiteY603" fmla="*/ 335409 h 654456"/>
              <a:gd name="connsiteX604" fmla="*/ 9742088 w 12127677"/>
              <a:gd name="connsiteY604" fmla="*/ 335409 h 654456"/>
              <a:gd name="connsiteX605" fmla="*/ 9758045 w 12127677"/>
              <a:gd name="connsiteY605" fmla="*/ 343590 h 654456"/>
              <a:gd name="connsiteX606" fmla="*/ 9774002 w 12127677"/>
              <a:gd name="connsiteY606" fmla="*/ 343590 h 654456"/>
              <a:gd name="connsiteX607" fmla="*/ 9774002 w 12127677"/>
              <a:gd name="connsiteY607" fmla="*/ 359951 h 654456"/>
              <a:gd name="connsiteX608" fmla="*/ 9781981 w 12127677"/>
              <a:gd name="connsiteY608" fmla="*/ 359951 h 654456"/>
              <a:gd name="connsiteX609" fmla="*/ 9781981 w 12127677"/>
              <a:gd name="connsiteY609" fmla="*/ 310867 h 654456"/>
              <a:gd name="connsiteX610" fmla="*/ 9789959 w 12127677"/>
              <a:gd name="connsiteY610" fmla="*/ 286325 h 654456"/>
              <a:gd name="connsiteX611" fmla="*/ 9797938 w 12127677"/>
              <a:gd name="connsiteY611" fmla="*/ 286325 h 654456"/>
              <a:gd name="connsiteX612" fmla="*/ 9797938 w 12127677"/>
              <a:gd name="connsiteY612" fmla="*/ 229060 h 654456"/>
              <a:gd name="connsiteX613" fmla="*/ 9805917 w 12127677"/>
              <a:gd name="connsiteY613" fmla="*/ 229060 h 654456"/>
              <a:gd name="connsiteX614" fmla="*/ 9805917 w 12127677"/>
              <a:gd name="connsiteY614" fmla="*/ 220879 h 654456"/>
              <a:gd name="connsiteX615" fmla="*/ 9813895 w 12127677"/>
              <a:gd name="connsiteY615" fmla="*/ 220879 h 654456"/>
              <a:gd name="connsiteX616" fmla="*/ 9837831 w 12127677"/>
              <a:gd name="connsiteY616" fmla="*/ 204518 h 654456"/>
              <a:gd name="connsiteX617" fmla="*/ 9837831 w 12127677"/>
              <a:gd name="connsiteY617" fmla="*/ 196337 h 654456"/>
              <a:gd name="connsiteX618" fmla="*/ 9845809 w 12127677"/>
              <a:gd name="connsiteY618" fmla="*/ 139072 h 654456"/>
              <a:gd name="connsiteX619" fmla="*/ 9861767 w 12127677"/>
              <a:gd name="connsiteY619" fmla="*/ 155434 h 654456"/>
              <a:gd name="connsiteX620" fmla="*/ 9861767 w 12127677"/>
              <a:gd name="connsiteY620" fmla="*/ 171795 h 654456"/>
              <a:gd name="connsiteX621" fmla="*/ 9845809 w 12127677"/>
              <a:gd name="connsiteY621" fmla="*/ 155434 h 654456"/>
              <a:gd name="connsiteX622" fmla="*/ 9845809 w 12127677"/>
              <a:gd name="connsiteY622" fmla="*/ 196337 h 654456"/>
              <a:gd name="connsiteX623" fmla="*/ 9853788 w 12127677"/>
              <a:gd name="connsiteY623" fmla="*/ 196337 h 654456"/>
              <a:gd name="connsiteX624" fmla="*/ 9853788 w 12127677"/>
              <a:gd name="connsiteY624" fmla="*/ 204518 h 654456"/>
              <a:gd name="connsiteX625" fmla="*/ 9877724 w 12127677"/>
              <a:gd name="connsiteY625" fmla="*/ 220879 h 654456"/>
              <a:gd name="connsiteX626" fmla="*/ 9885702 w 12127677"/>
              <a:gd name="connsiteY626" fmla="*/ 237241 h 654456"/>
              <a:gd name="connsiteX627" fmla="*/ 9885702 w 12127677"/>
              <a:gd name="connsiteY627" fmla="*/ 278144 h 654456"/>
              <a:gd name="connsiteX628" fmla="*/ 9893681 w 12127677"/>
              <a:gd name="connsiteY628" fmla="*/ 278144 h 654456"/>
              <a:gd name="connsiteX629" fmla="*/ 9893681 w 12127677"/>
              <a:gd name="connsiteY629" fmla="*/ 286325 h 654456"/>
              <a:gd name="connsiteX630" fmla="*/ 9901659 w 12127677"/>
              <a:gd name="connsiteY630" fmla="*/ 286325 h 654456"/>
              <a:gd name="connsiteX631" fmla="*/ 9901659 w 12127677"/>
              <a:gd name="connsiteY631" fmla="*/ 278144 h 654456"/>
              <a:gd name="connsiteX632" fmla="*/ 9917616 w 12127677"/>
              <a:gd name="connsiteY632" fmla="*/ 278144 h 654456"/>
              <a:gd name="connsiteX633" fmla="*/ 9917616 w 12127677"/>
              <a:gd name="connsiteY633" fmla="*/ 286325 h 654456"/>
              <a:gd name="connsiteX634" fmla="*/ 9933573 w 12127677"/>
              <a:gd name="connsiteY634" fmla="*/ 286325 h 654456"/>
              <a:gd name="connsiteX635" fmla="*/ 9941552 w 12127677"/>
              <a:gd name="connsiteY635" fmla="*/ 319048 h 654456"/>
              <a:gd name="connsiteX636" fmla="*/ 9941552 w 12127677"/>
              <a:gd name="connsiteY636" fmla="*/ 400855 h 654456"/>
              <a:gd name="connsiteX637" fmla="*/ 10021338 w 12127677"/>
              <a:gd name="connsiteY637" fmla="*/ 400855 h 654456"/>
              <a:gd name="connsiteX638" fmla="*/ 10021338 w 12127677"/>
              <a:gd name="connsiteY638" fmla="*/ 392674 h 654456"/>
              <a:gd name="connsiteX639" fmla="*/ 10045273 w 12127677"/>
              <a:gd name="connsiteY639" fmla="*/ 392674 h 654456"/>
              <a:gd name="connsiteX640" fmla="*/ 10045273 w 12127677"/>
              <a:gd name="connsiteY640" fmla="*/ 400855 h 654456"/>
              <a:gd name="connsiteX641" fmla="*/ 10053252 w 12127677"/>
              <a:gd name="connsiteY641" fmla="*/ 400855 h 654456"/>
              <a:gd name="connsiteX642" fmla="*/ 10053252 w 12127677"/>
              <a:gd name="connsiteY642" fmla="*/ 392674 h 654456"/>
              <a:gd name="connsiteX643" fmla="*/ 10069209 w 12127677"/>
              <a:gd name="connsiteY643" fmla="*/ 392674 h 654456"/>
              <a:gd name="connsiteX644" fmla="*/ 10069209 w 12127677"/>
              <a:gd name="connsiteY644" fmla="*/ 335409 h 654456"/>
              <a:gd name="connsiteX645" fmla="*/ 10101123 w 12127677"/>
              <a:gd name="connsiteY645" fmla="*/ 335409 h 654456"/>
              <a:gd name="connsiteX646" fmla="*/ 10109102 w 12127677"/>
              <a:gd name="connsiteY646" fmla="*/ 327228 h 654456"/>
              <a:gd name="connsiteX647" fmla="*/ 10117080 w 12127677"/>
              <a:gd name="connsiteY647" fmla="*/ 327228 h 654456"/>
              <a:gd name="connsiteX648" fmla="*/ 10133037 w 12127677"/>
              <a:gd name="connsiteY648" fmla="*/ 163614 h 654456"/>
              <a:gd name="connsiteX649" fmla="*/ 10148995 w 12127677"/>
              <a:gd name="connsiteY649" fmla="*/ 16362 h 654456"/>
              <a:gd name="connsiteX650" fmla="*/ 10156973 w 12127677"/>
              <a:gd name="connsiteY650" fmla="*/ 16362 h 654456"/>
              <a:gd name="connsiteX651" fmla="*/ 10180909 w 12127677"/>
              <a:gd name="connsiteY651" fmla="*/ 163614 h 654456"/>
              <a:gd name="connsiteX652" fmla="*/ 10220802 w 12127677"/>
              <a:gd name="connsiteY652" fmla="*/ 458119 h 654456"/>
              <a:gd name="connsiteX653" fmla="*/ 10228780 w 12127677"/>
              <a:gd name="connsiteY653" fmla="*/ 458119 h 654456"/>
              <a:gd name="connsiteX654" fmla="*/ 10228780 w 12127677"/>
              <a:gd name="connsiteY654" fmla="*/ 449939 h 654456"/>
              <a:gd name="connsiteX655" fmla="*/ 10316544 w 12127677"/>
              <a:gd name="connsiteY655" fmla="*/ 449939 h 654456"/>
              <a:gd name="connsiteX656" fmla="*/ 10316544 w 12127677"/>
              <a:gd name="connsiteY656" fmla="*/ 253602 h 654456"/>
              <a:gd name="connsiteX657" fmla="*/ 10396330 w 12127677"/>
              <a:gd name="connsiteY657" fmla="*/ 253602 h 654456"/>
              <a:gd name="connsiteX658" fmla="*/ 10396330 w 12127677"/>
              <a:gd name="connsiteY658" fmla="*/ 237241 h 654456"/>
              <a:gd name="connsiteX659" fmla="*/ 10404308 w 12127677"/>
              <a:gd name="connsiteY659" fmla="*/ 237241 h 654456"/>
              <a:gd name="connsiteX660" fmla="*/ 10404308 w 12127677"/>
              <a:gd name="connsiteY660" fmla="*/ 242354 h 654456"/>
              <a:gd name="connsiteX661" fmla="*/ 10404308 w 12127677"/>
              <a:gd name="connsiteY661" fmla="*/ 245421 h 654456"/>
              <a:gd name="connsiteX662" fmla="*/ 10412287 w 12127677"/>
              <a:gd name="connsiteY662" fmla="*/ 245421 h 654456"/>
              <a:gd name="connsiteX663" fmla="*/ 10412287 w 12127677"/>
              <a:gd name="connsiteY663" fmla="*/ 237241 h 654456"/>
              <a:gd name="connsiteX664" fmla="*/ 10420265 w 12127677"/>
              <a:gd name="connsiteY664" fmla="*/ 237241 h 654456"/>
              <a:gd name="connsiteX665" fmla="*/ 10420265 w 12127677"/>
              <a:gd name="connsiteY665" fmla="*/ 245421 h 654456"/>
              <a:gd name="connsiteX666" fmla="*/ 10436223 w 12127677"/>
              <a:gd name="connsiteY666" fmla="*/ 245421 h 654456"/>
              <a:gd name="connsiteX667" fmla="*/ 10436223 w 12127677"/>
              <a:gd name="connsiteY667" fmla="*/ 237241 h 654456"/>
              <a:gd name="connsiteX668" fmla="*/ 10452180 w 12127677"/>
              <a:gd name="connsiteY668" fmla="*/ 237241 h 654456"/>
              <a:gd name="connsiteX669" fmla="*/ 10452180 w 12127677"/>
              <a:gd name="connsiteY669" fmla="*/ 245421 h 654456"/>
              <a:gd name="connsiteX670" fmla="*/ 10444201 w 12127677"/>
              <a:gd name="connsiteY670" fmla="*/ 245421 h 654456"/>
              <a:gd name="connsiteX671" fmla="*/ 10444201 w 12127677"/>
              <a:gd name="connsiteY671" fmla="*/ 253602 h 654456"/>
              <a:gd name="connsiteX672" fmla="*/ 10476115 w 12127677"/>
              <a:gd name="connsiteY672" fmla="*/ 253602 h 654456"/>
              <a:gd name="connsiteX673" fmla="*/ 10476115 w 12127677"/>
              <a:gd name="connsiteY673" fmla="*/ 409035 h 654456"/>
              <a:gd name="connsiteX674" fmla="*/ 10492073 w 12127677"/>
              <a:gd name="connsiteY674" fmla="*/ 392674 h 654456"/>
              <a:gd name="connsiteX675" fmla="*/ 10571858 w 12127677"/>
              <a:gd name="connsiteY675" fmla="*/ 384493 h 654456"/>
              <a:gd name="connsiteX676" fmla="*/ 10587815 w 12127677"/>
              <a:gd name="connsiteY676" fmla="*/ 384493 h 654456"/>
              <a:gd name="connsiteX677" fmla="*/ 10587815 w 12127677"/>
              <a:gd name="connsiteY677" fmla="*/ 376312 h 654456"/>
              <a:gd name="connsiteX678" fmla="*/ 10651644 w 12127677"/>
              <a:gd name="connsiteY678" fmla="*/ 376312 h 654456"/>
              <a:gd name="connsiteX679" fmla="*/ 10651644 w 12127677"/>
              <a:gd name="connsiteY679" fmla="*/ 392674 h 654456"/>
              <a:gd name="connsiteX680" fmla="*/ 10691537 w 12127677"/>
              <a:gd name="connsiteY680" fmla="*/ 392674 h 654456"/>
              <a:gd name="connsiteX681" fmla="*/ 10691537 w 12127677"/>
              <a:gd name="connsiteY681" fmla="*/ 400855 h 654456"/>
              <a:gd name="connsiteX682" fmla="*/ 10667601 w 12127677"/>
              <a:gd name="connsiteY682" fmla="*/ 400855 h 654456"/>
              <a:gd name="connsiteX683" fmla="*/ 10667601 w 12127677"/>
              <a:gd name="connsiteY683" fmla="*/ 409035 h 654456"/>
              <a:gd name="connsiteX684" fmla="*/ 10683558 w 12127677"/>
              <a:gd name="connsiteY684" fmla="*/ 409035 h 654456"/>
              <a:gd name="connsiteX685" fmla="*/ 10683558 w 12127677"/>
              <a:gd name="connsiteY685" fmla="*/ 449939 h 654456"/>
              <a:gd name="connsiteX686" fmla="*/ 10707494 w 12127677"/>
              <a:gd name="connsiteY686" fmla="*/ 433577 h 654456"/>
              <a:gd name="connsiteX687" fmla="*/ 10707494 w 12127677"/>
              <a:gd name="connsiteY687" fmla="*/ 294505 h 654456"/>
              <a:gd name="connsiteX688" fmla="*/ 10723451 w 12127677"/>
              <a:gd name="connsiteY688" fmla="*/ 294505 h 654456"/>
              <a:gd name="connsiteX689" fmla="*/ 10723451 w 12127677"/>
              <a:gd name="connsiteY689" fmla="*/ 253602 h 654456"/>
              <a:gd name="connsiteX690" fmla="*/ 10731429 w 12127677"/>
              <a:gd name="connsiteY690" fmla="*/ 253602 h 654456"/>
              <a:gd name="connsiteX691" fmla="*/ 10731429 w 12127677"/>
              <a:gd name="connsiteY691" fmla="*/ 32723 h 654456"/>
              <a:gd name="connsiteX692" fmla="*/ 10771322 w 12127677"/>
              <a:gd name="connsiteY692" fmla="*/ 32723 h 654456"/>
              <a:gd name="connsiteX693" fmla="*/ 10771322 w 12127677"/>
              <a:gd name="connsiteY693" fmla="*/ 0 h 654456"/>
              <a:gd name="connsiteX694" fmla="*/ 10883022 w 12127677"/>
              <a:gd name="connsiteY694" fmla="*/ 0 h 654456"/>
              <a:gd name="connsiteX695" fmla="*/ 10883022 w 12127677"/>
              <a:gd name="connsiteY695" fmla="*/ 40904 h 654456"/>
              <a:gd name="connsiteX696" fmla="*/ 10930893 w 12127677"/>
              <a:gd name="connsiteY696" fmla="*/ 40904 h 654456"/>
              <a:gd name="connsiteX697" fmla="*/ 10930893 w 12127677"/>
              <a:gd name="connsiteY697" fmla="*/ 319048 h 654456"/>
              <a:gd name="connsiteX698" fmla="*/ 10938872 w 12127677"/>
              <a:gd name="connsiteY698" fmla="*/ 319048 h 654456"/>
              <a:gd name="connsiteX699" fmla="*/ 10938872 w 12127677"/>
              <a:gd name="connsiteY699" fmla="*/ 310867 h 654456"/>
              <a:gd name="connsiteX700" fmla="*/ 10954829 w 12127677"/>
              <a:gd name="connsiteY700" fmla="*/ 310867 h 654456"/>
              <a:gd name="connsiteX701" fmla="*/ 10954829 w 12127677"/>
              <a:gd name="connsiteY701" fmla="*/ 278144 h 654456"/>
              <a:gd name="connsiteX702" fmla="*/ 11034615 w 12127677"/>
              <a:gd name="connsiteY702" fmla="*/ 278144 h 654456"/>
              <a:gd name="connsiteX703" fmla="*/ 11034615 w 12127677"/>
              <a:gd name="connsiteY703" fmla="*/ 310867 h 654456"/>
              <a:gd name="connsiteX704" fmla="*/ 11050572 w 12127677"/>
              <a:gd name="connsiteY704" fmla="*/ 310867 h 654456"/>
              <a:gd name="connsiteX705" fmla="*/ 11050572 w 12127677"/>
              <a:gd name="connsiteY705" fmla="*/ 335409 h 654456"/>
              <a:gd name="connsiteX706" fmla="*/ 11058550 w 12127677"/>
              <a:gd name="connsiteY706" fmla="*/ 335409 h 654456"/>
              <a:gd name="connsiteX707" fmla="*/ 11058550 w 12127677"/>
              <a:gd name="connsiteY707" fmla="*/ 319048 h 654456"/>
              <a:gd name="connsiteX708" fmla="*/ 11090464 w 12127677"/>
              <a:gd name="connsiteY708" fmla="*/ 319048 h 654456"/>
              <a:gd name="connsiteX709" fmla="*/ 11090464 w 12127677"/>
              <a:gd name="connsiteY709" fmla="*/ 212698 h 654456"/>
              <a:gd name="connsiteX710" fmla="*/ 11114400 w 12127677"/>
              <a:gd name="connsiteY710" fmla="*/ 212698 h 654456"/>
              <a:gd name="connsiteX711" fmla="*/ 11130357 w 12127677"/>
              <a:gd name="connsiteY711" fmla="*/ 204518 h 654456"/>
              <a:gd name="connsiteX712" fmla="*/ 11146314 w 12127677"/>
              <a:gd name="connsiteY712" fmla="*/ 196337 h 654456"/>
              <a:gd name="connsiteX713" fmla="*/ 11146314 w 12127677"/>
              <a:gd name="connsiteY713" fmla="*/ 139072 h 654456"/>
              <a:gd name="connsiteX714" fmla="*/ 11154293 w 12127677"/>
              <a:gd name="connsiteY714" fmla="*/ 147253 h 654456"/>
              <a:gd name="connsiteX715" fmla="*/ 11154293 w 12127677"/>
              <a:gd name="connsiteY715" fmla="*/ 171795 h 654456"/>
              <a:gd name="connsiteX716" fmla="*/ 11162271 w 12127677"/>
              <a:gd name="connsiteY716" fmla="*/ 171795 h 654456"/>
              <a:gd name="connsiteX717" fmla="*/ 11162271 w 12127677"/>
              <a:gd name="connsiteY717" fmla="*/ 204518 h 654456"/>
              <a:gd name="connsiteX718" fmla="*/ 11186207 w 12127677"/>
              <a:gd name="connsiteY718" fmla="*/ 204518 h 654456"/>
              <a:gd name="connsiteX719" fmla="*/ 11186207 w 12127677"/>
              <a:gd name="connsiteY719" fmla="*/ 212698 h 654456"/>
              <a:gd name="connsiteX720" fmla="*/ 11210143 w 12127677"/>
              <a:gd name="connsiteY720" fmla="*/ 212698 h 654456"/>
              <a:gd name="connsiteX721" fmla="*/ 11210143 w 12127677"/>
              <a:gd name="connsiteY721" fmla="*/ 229060 h 654456"/>
              <a:gd name="connsiteX722" fmla="*/ 11250035 w 12127677"/>
              <a:gd name="connsiteY722" fmla="*/ 229060 h 654456"/>
              <a:gd name="connsiteX723" fmla="*/ 11250035 w 12127677"/>
              <a:gd name="connsiteY723" fmla="*/ 237241 h 654456"/>
              <a:gd name="connsiteX724" fmla="*/ 11305885 w 12127677"/>
              <a:gd name="connsiteY724" fmla="*/ 237241 h 654456"/>
              <a:gd name="connsiteX725" fmla="*/ 11305885 w 12127677"/>
              <a:gd name="connsiteY725" fmla="*/ 253602 h 654456"/>
              <a:gd name="connsiteX726" fmla="*/ 11321843 w 12127677"/>
              <a:gd name="connsiteY726" fmla="*/ 253602 h 654456"/>
              <a:gd name="connsiteX727" fmla="*/ 11321843 w 12127677"/>
              <a:gd name="connsiteY727" fmla="*/ 220879 h 654456"/>
              <a:gd name="connsiteX728" fmla="*/ 11329821 w 12127677"/>
              <a:gd name="connsiteY728" fmla="*/ 220879 h 654456"/>
              <a:gd name="connsiteX729" fmla="*/ 11345778 w 12127677"/>
              <a:gd name="connsiteY729" fmla="*/ 229060 h 654456"/>
              <a:gd name="connsiteX730" fmla="*/ 11457478 w 12127677"/>
              <a:gd name="connsiteY730" fmla="*/ 229060 h 654456"/>
              <a:gd name="connsiteX731" fmla="*/ 11457478 w 12127677"/>
              <a:gd name="connsiteY731" fmla="*/ 245421 h 654456"/>
              <a:gd name="connsiteX732" fmla="*/ 11465457 w 12127677"/>
              <a:gd name="connsiteY732" fmla="*/ 245421 h 654456"/>
              <a:gd name="connsiteX733" fmla="*/ 11465457 w 12127677"/>
              <a:gd name="connsiteY733" fmla="*/ 253602 h 654456"/>
              <a:gd name="connsiteX734" fmla="*/ 11505349 w 12127677"/>
              <a:gd name="connsiteY734" fmla="*/ 253602 h 654456"/>
              <a:gd name="connsiteX735" fmla="*/ 11505349 w 12127677"/>
              <a:gd name="connsiteY735" fmla="*/ 237241 h 654456"/>
              <a:gd name="connsiteX736" fmla="*/ 11513328 w 12127677"/>
              <a:gd name="connsiteY736" fmla="*/ 237241 h 654456"/>
              <a:gd name="connsiteX737" fmla="*/ 11513328 w 12127677"/>
              <a:gd name="connsiteY737" fmla="*/ 253602 h 654456"/>
              <a:gd name="connsiteX738" fmla="*/ 11545242 w 12127677"/>
              <a:gd name="connsiteY738" fmla="*/ 253602 h 654456"/>
              <a:gd name="connsiteX739" fmla="*/ 11545242 w 12127677"/>
              <a:gd name="connsiteY739" fmla="*/ 261783 h 654456"/>
              <a:gd name="connsiteX740" fmla="*/ 11585135 w 12127677"/>
              <a:gd name="connsiteY740" fmla="*/ 261783 h 654456"/>
              <a:gd name="connsiteX741" fmla="*/ 11585135 w 12127677"/>
              <a:gd name="connsiteY741" fmla="*/ 212698 h 654456"/>
              <a:gd name="connsiteX742" fmla="*/ 11585135 w 12127677"/>
              <a:gd name="connsiteY742" fmla="*/ 204518 h 654456"/>
              <a:gd name="connsiteX743" fmla="*/ 11712792 w 12127677"/>
              <a:gd name="connsiteY743" fmla="*/ 204518 h 654456"/>
              <a:gd name="connsiteX744" fmla="*/ 11712792 w 12127677"/>
              <a:gd name="connsiteY744" fmla="*/ 196337 h 654456"/>
              <a:gd name="connsiteX745" fmla="*/ 11728749 w 12127677"/>
              <a:gd name="connsiteY745" fmla="*/ 196337 h 654456"/>
              <a:gd name="connsiteX746" fmla="*/ 11736728 w 12127677"/>
              <a:gd name="connsiteY746" fmla="*/ 179976 h 654456"/>
              <a:gd name="connsiteX747" fmla="*/ 11760663 w 12127677"/>
              <a:gd name="connsiteY747" fmla="*/ 196337 h 654456"/>
              <a:gd name="connsiteX748" fmla="*/ 11848427 w 12127677"/>
              <a:gd name="connsiteY748" fmla="*/ 196337 h 654456"/>
              <a:gd name="connsiteX749" fmla="*/ 11848427 w 12127677"/>
              <a:gd name="connsiteY749" fmla="*/ 261783 h 654456"/>
              <a:gd name="connsiteX750" fmla="*/ 11896299 w 12127677"/>
              <a:gd name="connsiteY750" fmla="*/ 261783 h 654456"/>
              <a:gd name="connsiteX751" fmla="*/ 11896299 w 12127677"/>
              <a:gd name="connsiteY751" fmla="*/ 269963 h 654456"/>
              <a:gd name="connsiteX752" fmla="*/ 11912256 w 12127677"/>
              <a:gd name="connsiteY752" fmla="*/ 269963 h 654456"/>
              <a:gd name="connsiteX753" fmla="*/ 11912256 w 12127677"/>
              <a:gd name="connsiteY753" fmla="*/ 212698 h 654456"/>
              <a:gd name="connsiteX754" fmla="*/ 11936191 w 12127677"/>
              <a:gd name="connsiteY754" fmla="*/ 212698 h 654456"/>
              <a:gd name="connsiteX755" fmla="*/ 11936191 w 12127677"/>
              <a:gd name="connsiteY755" fmla="*/ 155434 h 654456"/>
              <a:gd name="connsiteX756" fmla="*/ 11944170 w 12127677"/>
              <a:gd name="connsiteY756" fmla="*/ 147253 h 654456"/>
              <a:gd name="connsiteX757" fmla="*/ 11928213 w 12127677"/>
              <a:gd name="connsiteY757" fmla="*/ 130891 h 654456"/>
              <a:gd name="connsiteX758" fmla="*/ 11928213 w 12127677"/>
              <a:gd name="connsiteY758" fmla="*/ 122711 h 654456"/>
              <a:gd name="connsiteX759" fmla="*/ 11936191 w 12127677"/>
              <a:gd name="connsiteY759" fmla="*/ 122711 h 654456"/>
              <a:gd name="connsiteX760" fmla="*/ 11936191 w 12127677"/>
              <a:gd name="connsiteY760" fmla="*/ 106349 h 654456"/>
              <a:gd name="connsiteX761" fmla="*/ 11960127 w 12127677"/>
              <a:gd name="connsiteY761" fmla="*/ 106349 h 654456"/>
              <a:gd name="connsiteX762" fmla="*/ 11960127 w 12127677"/>
              <a:gd name="connsiteY762" fmla="*/ 98169 h 654456"/>
              <a:gd name="connsiteX763" fmla="*/ 11992041 w 12127677"/>
              <a:gd name="connsiteY763" fmla="*/ 98169 h 654456"/>
              <a:gd name="connsiteX764" fmla="*/ 11992041 w 12127677"/>
              <a:gd name="connsiteY764" fmla="*/ 106349 h 654456"/>
              <a:gd name="connsiteX765" fmla="*/ 12000020 w 12127677"/>
              <a:gd name="connsiteY765" fmla="*/ 106349 h 654456"/>
              <a:gd name="connsiteX766" fmla="*/ 12000020 w 12127677"/>
              <a:gd name="connsiteY766" fmla="*/ 122711 h 654456"/>
              <a:gd name="connsiteX767" fmla="*/ 12063849 w 12127677"/>
              <a:gd name="connsiteY767" fmla="*/ 122711 h 654456"/>
              <a:gd name="connsiteX768" fmla="*/ 12063849 w 12127677"/>
              <a:gd name="connsiteY768" fmla="*/ 106349 h 654456"/>
              <a:gd name="connsiteX769" fmla="*/ 12079806 w 12127677"/>
              <a:gd name="connsiteY769" fmla="*/ 106349 h 654456"/>
              <a:gd name="connsiteX770" fmla="*/ 12079806 w 12127677"/>
              <a:gd name="connsiteY770" fmla="*/ 98169 h 654456"/>
              <a:gd name="connsiteX771" fmla="*/ 12103741 w 12127677"/>
              <a:gd name="connsiteY771" fmla="*/ 98169 h 654456"/>
              <a:gd name="connsiteX772" fmla="*/ 12111720 w 12127677"/>
              <a:gd name="connsiteY772" fmla="*/ 106349 h 654456"/>
              <a:gd name="connsiteX773" fmla="*/ 12127677 w 12127677"/>
              <a:gd name="connsiteY773" fmla="*/ 106349 h 654456"/>
              <a:gd name="connsiteX774" fmla="*/ 12127677 w 12127677"/>
              <a:gd name="connsiteY774" fmla="*/ 130891 h 654456"/>
              <a:gd name="connsiteX775" fmla="*/ 12127677 w 12127677"/>
              <a:gd name="connsiteY775" fmla="*/ 654456 h 654456"/>
              <a:gd name="connsiteX776" fmla="*/ 9125276 w 12127677"/>
              <a:gd name="connsiteY776" fmla="*/ 654456 h 654456"/>
              <a:gd name="connsiteX777" fmla="*/ 9111782 w 12127677"/>
              <a:gd name="connsiteY777" fmla="*/ 654456 h 654456"/>
              <a:gd name="connsiteX778" fmla="*/ 6132996 w 12127677"/>
              <a:gd name="connsiteY778" fmla="*/ 654456 h 654456"/>
              <a:gd name="connsiteX779" fmla="*/ 5981189 w 12127677"/>
              <a:gd name="connsiteY779" fmla="*/ 654456 h 654456"/>
              <a:gd name="connsiteX780" fmla="*/ 3019269 w 12127677"/>
              <a:gd name="connsiteY780" fmla="*/ 654456 h 654456"/>
              <a:gd name="connsiteX781" fmla="*/ 2985535 w 12127677"/>
              <a:gd name="connsiteY781" fmla="*/ 654456 h 654456"/>
              <a:gd name="connsiteX782" fmla="*/ 0 w 12127677"/>
              <a:gd name="connsiteY782" fmla="*/ 654456 h 654456"/>
              <a:gd name="connsiteX783" fmla="*/ 0 w 12127677"/>
              <a:gd name="connsiteY783" fmla="*/ 130891 h 654456"/>
              <a:gd name="connsiteX784" fmla="*/ 7987 w 12127677"/>
              <a:gd name="connsiteY784" fmla="*/ 130891 h 654456"/>
              <a:gd name="connsiteX785" fmla="*/ 7987 w 12127677"/>
              <a:gd name="connsiteY785" fmla="*/ 106349 h 654456"/>
              <a:gd name="connsiteX786" fmla="*/ 15974 w 12127677"/>
              <a:gd name="connsiteY786" fmla="*/ 106349 h 654456"/>
              <a:gd name="connsiteX787" fmla="*/ 23962 w 12127677"/>
              <a:gd name="connsiteY787" fmla="*/ 98169 h 654456"/>
              <a:gd name="connsiteX788" fmla="*/ 55912 w 12127677"/>
              <a:gd name="connsiteY788" fmla="*/ 98169 h 654456"/>
              <a:gd name="connsiteX789" fmla="*/ 55912 w 12127677"/>
              <a:gd name="connsiteY789" fmla="*/ 106349 h 654456"/>
              <a:gd name="connsiteX790" fmla="*/ 63899 w 12127677"/>
              <a:gd name="connsiteY790" fmla="*/ 106349 h 654456"/>
              <a:gd name="connsiteX791" fmla="*/ 63899 w 12127677"/>
              <a:gd name="connsiteY791" fmla="*/ 122711 h 654456"/>
              <a:gd name="connsiteX792" fmla="*/ 127799 w 12127677"/>
              <a:gd name="connsiteY792" fmla="*/ 122711 h 654456"/>
              <a:gd name="connsiteX793" fmla="*/ 127799 w 12127677"/>
              <a:gd name="connsiteY793" fmla="*/ 106349 h 654456"/>
              <a:gd name="connsiteX794" fmla="*/ 135787 w 12127677"/>
              <a:gd name="connsiteY794" fmla="*/ 106349 h 654456"/>
              <a:gd name="connsiteX795" fmla="*/ 135787 w 12127677"/>
              <a:gd name="connsiteY795" fmla="*/ 98169 h 654456"/>
              <a:gd name="connsiteX796" fmla="*/ 167737 w 12127677"/>
              <a:gd name="connsiteY796" fmla="*/ 98169 h 654456"/>
              <a:gd name="connsiteX797" fmla="*/ 167737 w 12127677"/>
              <a:gd name="connsiteY797" fmla="*/ 106349 h 654456"/>
              <a:gd name="connsiteX798" fmla="*/ 191699 w 12127677"/>
              <a:gd name="connsiteY798" fmla="*/ 106349 h 654456"/>
              <a:gd name="connsiteX799" fmla="*/ 191699 w 12127677"/>
              <a:gd name="connsiteY799" fmla="*/ 122711 h 654456"/>
              <a:gd name="connsiteX800" fmla="*/ 199687 w 12127677"/>
              <a:gd name="connsiteY800" fmla="*/ 122711 h 654456"/>
              <a:gd name="connsiteX801" fmla="*/ 199687 w 12127677"/>
              <a:gd name="connsiteY801" fmla="*/ 130891 h 654456"/>
              <a:gd name="connsiteX802" fmla="*/ 191699 w 12127677"/>
              <a:gd name="connsiteY802" fmla="*/ 147253 h 654456"/>
              <a:gd name="connsiteX803" fmla="*/ 199687 w 12127677"/>
              <a:gd name="connsiteY803" fmla="*/ 155434 h 654456"/>
              <a:gd name="connsiteX804" fmla="*/ 199687 w 12127677"/>
              <a:gd name="connsiteY804" fmla="*/ 212698 h 654456"/>
              <a:gd name="connsiteX805" fmla="*/ 223649 w 12127677"/>
              <a:gd name="connsiteY805" fmla="*/ 212698 h 654456"/>
              <a:gd name="connsiteX806" fmla="*/ 223649 w 12127677"/>
              <a:gd name="connsiteY806" fmla="*/ 269963 h 654456"/>
              <a:gd name="connsiteX807" fmla="*/ 231637 w 12127677"/>
              <a:gd name="connsiteY807" fmla="*/ 269963 h 654456"/>
              <a:gd name="connsiteX808" fmla="*/ 231637 w 12127677"/>
              <a:gd name="connsiteY808" fmla="*/ 261783 h 654456"/>
              <a:gd name="connsiteX809" fmla="*/ 279561 w 12127677"/>
              <a:gd name="connsiteY809" fmla="*/ 261783 h 654456"/>
              <a:gd name="connsiteX810" fmla="*/ 279561 w 12127677"/>
              <a:gd name="connsiteY810" fmla="*/ 196337 h 654456"/>
              <a:gd name="connsiteX811" fmla="*/ 375411 w 12127677"/>
              <a:gd name="connsiteY811" fmla="*/ 196337 h 654456"/>
              <a:gd name="connsiteX812" fmla="*/ 391386 w 12127677"/>
              <a:gd name="connsiteY812" fmla="*/ 179976 h 654456"/>
              <a:gd name="connsiteX813" fmla="*/ 399374 w 12127677"/>
              <a:gd name="connsiteY813" fmla="*/ 196337 h 654456"/>
              <a:gd name="connsiteX814" fmla="*/ 415349 w 12127677"/>
              <a:gd name="connsiteY814" fmla="*/ 196337 h 654456"/>
              <a:gd name="connsiteX815" fmla="*/ 415349 w 12127677"/>
              <a:gd name="connsiteY815" fmla="*/ 204518 h 654456"/>
              <a:gd name="connsiteX816" fmla="*/ 543149 w 12127677"/>
              <a:gd name="connsiteY816" fmla="*/ 204518 h 654456"/>
              <a:gd name="connsiteX817" fmla="*/ 543149 w 12127677"/>
              <a:gd name="connsiteY817" fmla="*/ 212698 h 654456"/>
              <a:gd name="connsiteX818" fmla="*/ 543149 w 12127677"/>
              <a:gd name="connsiteY818" fmla="*/ 261783 h 654456"/>
              <a:gd name="connsiteX819" fmla="*/ 583086 w 12127677"/>
              <a:gd name="connsiteY819" fmla="*/ 261783 h 654456"/>
              <a:gd name="connsiteX820" fmla="*/ 583086 w 12127677"/>
              <a:gd name="connsiteY820" fmla="*/ 253602 h 654456"/>
              <a:gd name="connsiteX821" fmla="*/ 615036 w 12127677"/>
              <a:gd name="connsiteY821" fmla="*/ 253602 h 654456"/>
              <a:gd name="connsiteX822" fmla="*/ 615036 w 12127677"/>
              <a:gd name="connsiteY822" fmla="*/ 237241 h 654456"/>
              <a:gd name="connsiteX823" fmla="*/ 623023 w 12127677"/>
              <a:gd name="connsiteY823" fmla="*/ 237241 h 654456"/>
              <a:gd name="connsiteX824" fmla="*/ 623023 w 12127677"/>
              <a:gd name="connsiteY824" fmla="*/ 253602 h 654456"/>
              <a:gd name="connsiteX825" fmla="*/ 662961 w 12127677"/>
              <a:gd name="connsiteY825" fmla="*/ 253602 h 654456"/>
              <a:gd name="connsiteX826" fmla="*/ 662961 w 12127677"/>
              <a:gd name="connsiteY826" fmla="*/ 245421 h 654456"/>
              <a:gd name="connsiteX827" fmla="*/ 670948 w 12127677"/>
              <a:gd name="connsiteY827" fmla="*/ 245421 h 654456"/>
              <a:gd name="connsiteX828" fmla="*/ 670948 w 12127677"/>
              <a:gd name="connsiteY828" fmla="*/ 229060 h 654456"/>
              <a:gd name="connsiteX829" fmla="*/ 790760 w 12127677"/>
              <a:gd name="connsiteY829" fmla="*/ 229060 h 654456"/>
              <a:gd name="connsiteX830" fmla="*/ 798748 w 12127677"/>
              <a:gd name="connsiteY830" fmla="*/ 220879 h 654456"/>
              <a:gd name="connsiteX831" fmla="*/ 814723 w 12127677"/>
              <a:gd name="connsiteY831" fmla="*/ 220879 h 654456"/>
              <a:gd name="connsiteX832" fmla="*/ 814723 w 12127677"/>
              <a:gd name="connsiteY832" fmla="*/ 253602 h 654456"/>
              <a:gd name="connsiteX833" fmla="*/ 822710 w 12127677"/>
              <a:gd name="connsiteY833" fmla="*/ 253602 h 654456"/>
              <a:gd name="connsiteX834" fmla="*/ 822710 w 12127677"/>
              <a:gd name="connsiteY834" fmla="*/ 237241 h 654456"/>
              <a:gd name="connsiteX835" fmla="*/ 878623 w 12127677"/>
              <a:gd name="connsiteY835" fmla="*/ 237241 h 654456"/>
              <a:gd name="connsiteX836" fmla="*/ 878623 w 12127677"/>
              <a:gd name="connsiteY836" fmla="*/ 229060 h 654456"/>
              <a:gd name="connsiteX837" fmla="*/ 926548 w 12127677"/>
              <a:gd name="connsiteY837" fmla="*/ 229060 h 654456"/>
              <a:gd name="connsiteX838" fmla="*/ 926548 w 12127677"/>
              <a:gd name="connsiteY838" fmla="*/ 212698 h 654456"/>
              <a:gd name="connsiteX839" fmla="*/ 950510 w 12127677"/>
              <a:gd name="connsiteY839" fmla="*/ 212698 h 654456"/>
              <a:gd name="connsiteX840" fmla="*/ 950510 w 12127677"/>
              <a:gd name="connsiteY840" fmla="*/ 204518 h 654456"/>
              <a:gd name="connsiteX841" fmla="*/ 974473 w 12127677"/>
              <a:gd name="connsiteY841" fmla="*/ 204518 h 654456"/>
              <a:gd name="connsiteX842" fmla="*/ 974473 w 12127677"/>
              <a:gd name="connsiteY842" fmla="*/ 171795 h 654456"/>
              <a:gd name="connsiteX843" fmla="*/ 974473 w 12127677"/>
              <a:gd name="connsiteY843" fmla="*/ 147253 h 654456"/>
              <a:gd name="connsiteX844" fmla="*/ 990448 w 12127677"/>
              <a:gd name="connsiteY844" fmla="*/ 139072 h 654456"/>
              <a:gd name="connsiteX845" fmla="*/ 990448 w 12127677"/>
              <a:gd name="connsiteY845" fmla="*/ 196337 h 654456"/>
              <a:gd name="connsiteX846" fmla="*/ 1006423 w 12127677"/>
              <a:gd name="connsiteY846" fmla="*/ 204518 h 654456"/>
              <a:gd name="connsiteX847" fmla="*/ 1014410 w 12127677"/>
              <a:gd name="connsiteY847" fmla="*/ 212698 h 654456"/>
              <a:gd name="connsiteX848" fmla="*/ 1038373 w 12127677"/>
              <a:gd name="connsiteY848" fmla="*/ 212698 h 654456"/>
              <a:gd name="connsiteX849" fmla="*/ 1038373 w 12127677"/>
              <a:gd name="connsiteY849" fmla="*/ 319048 h 654456"/>
              <a:gd name="connsiteX850" fmla="*/ 1070323 w 12127677"/>
              <a:gd name="connsiteY850" fmla="*/ 319048 h 654456"/>
              <a:gd name="connsiteX851" fmla="*/ 1070323 w 12127677"/>
              <a:gd name="connsiteY851" fmla="*/ 335409 h 654456"/>
              <a:gd name="connsiteX852" fmla="*/ 1078310 w 12127677"/>
              <a:gd name="connsiteY852" fmla="*/ 335409 h 654456"/>
              <a:gd name="connsiteX853" fmla="*/ 1078310 w 12127677"/>
              <a:gd name="connsiteY853" fmla="*/ 310867 h 654456"/>
              <a:gd name="connsiteX854" fmla="*/ 1094285 w 12127677"/>
              <a:gd name="connsiteY854" fmla="*/ 310867 h 654456"/>
              <a:gd name="connsiteX855" fmla="*/ 1094285 w 12127677"/>
              <a:gd name="connsiteY855" fmla="*/ 278144 h 654456"/>
              <a:gd name="connsiteX856" fmla="*/ 1182147 w 12127677"/>
              <a:gd name="connsiteY856" fmla="*/ 278144 h 654456"/>
              <a:gd name="connsiteX857" fmla="*/ 1182147 w 12127677"/>
              <a:gd name="connsiteY857" fmla="*/ 310867 h 654456"/>
              <a:gd name="connsiteX858" fmla="*/ 1190135 w 12127677"/>
              <a:gd name="connsiteY858" fmla="*/ 310867 h 654456"/>
              <a:gd name="connsiteX859" fmla="*/ 1190135 w 12127677"/>
              <a:gd name="connsiteY859" fmla="*/ 319048 h 654456"/>
              <a:gd name="connsiteX860" fmla="*/ 1206110 w 12127677"/>
              <a:gd name="connsiteY860" fmla="*/ 319048 h 654456"/>
              <a:gd name="connsiteX861" fmla="*/ 1206110 w 12127677"/>
              <a:gd name="connsiteY861" fmla="*/ 40904 h 654456"/>
              <a:gd name="connsiteX862" fmla="*/ 1246047 w 12127677"/>
              <a:gd name="connsiteY862" fmla="*/ 40904 h 654456"/>
              <a:gd name="connsiteX863" fmla="*/ 1246047 w 12127677"/>
              <a:gd name="connsiteY863" fmla="*/ 0 h 65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</a:cxnLst>
            <a:rect l="l" t="t" r="r" b="b"/>
            <a:pathLst>
              <a:path w="12127677" h="654456">
                <a:moveTo>
                  <a:pt x="7888389" y="237241"/>
                </a:moveTo>
                <a:cubicBezTo>
                  <a:pt x="7888389" y="237241"/>
                  <a:pt x="7888389" y="237241"/>
                  <a:pt x="7896369" y="237241"/>
                </a:cubicBezTo>
                <a:cubicBezTo>
                  <a:pt x="7896369" y="237241"/>
                  <a:pt x="7896369" y="237241"/>
                  <a:pt x="7896369" y="245421"/>
                </a:cubicBezTo>
                <a:cubicBezTo>
                  <a:pt x="7896369" y="245421"/>
                  <a:pt x="7896369" y="245421"/>
                  <a:pt x="7888389" y="245421"/>
                </a:cubicBezTo>
                <a:cubicBezTo>
                  <a:pt x="7888389" y="245421"/>
                  <a:pt x="7888389" y="245421"/>
                  <a:pt x="7888389" y="237241"/>
                </a:cubicBezTo>
                <a:close/>
                <a:moveTo>
                  <a:pt x="4894781" y="237241"/>
                </a:moveTo>
                <a:cubicBezTo>
                  <a:pt x="4894781" y="237241"/>
                  <a:pt x="4894781" y="237241"/>
                  <a:pt x="4902771" y="237241"/>
                </a:cubicBezTo>
                <a:cubicBezTo>
                  <a:pt x="4902771" y="237241"/>
                  <a:pt x="4902771" y="237241"/>
                  <a:pt x="4902771" y="245421"/>
                </a:cubicBezTo>
                <a:cubicBezTo>
                  <a:pt x="4902771" y="245421"/>
                  <a:pt x="4902771" y="245421"/>
                  <a:pt x="4894781" y="245421"/>
                </a:cubicBezTo>
                <a:cubicBezTo>
                  <a:pt x="4894781" y="245421"/>
                  <a:pt x="4894781" y="245421"/>
                  <a:pt x="4894781" y="237241"/>
                </a:cubicBezTo>
                <a:close/>
                <a:moveTo>
                  <a:pt x="1685359" y="237241"/>
                </a:moveTo>
                <a:cubicBezTo>
                  <a:pt x="1685359" y="237241"/>
                  <a:pt x="1685359" y="237241"/>
                  <a:pt x="1693347" y="237241"/>
                </a:cubicBezTo>
                <a:cubicBezTo>
                  <a:pt x="1693347" y="237241"/>
                  <a:pt x="1693347" y="237241"/>
                  <a:pt x="1693347" y="245421"/>
                </a:cubicBezTo>
                <a:cubicBezTo>
                  <a:pt x="1693347" y="245421"/>
                  <a:pt x="1693347" y="245421"/>
                  <a:pt x="1685359" y="245421"/>
                </a:cubicBezTo>
                <a:cubicBezTo>
                  <a:pt x="1685359" y="245421"/>
                  <a:pt x="1685359" y="245421"/>
                  <a:pt x="1685359" y="237241"/>
                </a:cubicBezTo>
                <a:close/>
                <a:moveTo>
                  <a:pt x="10404308" y="204518"/>
                </a:moveTo>
                <a:cubicBezTo>
                  <a:pt x="10404308" y="204518"/>
                  <a:pt x="10412287" y="212698"/>
                  <a:pt x="10412287" y="212698"/>
                </a:cubicBezTo>
                <a:cubicBezTo>
                  <a:pt x="10420265" y="212698"/>
                  <a:pt x="10420265" y="220879"/>
                  <a:pt x="10420265" y="220879"/>
                </a:cubicBezTo>
                <a:cubicBezTo>
                  <a:pt x="10404308" y="220879"/>
                  <a:pt x="10404308" y="220879"/>
                  <a:pt x="10404308" y="220879"/>
                </a:cubicBezTo>
                <a:lnTo>
                  <a:pt x="10404308" y="218323"/>
                </a:lnTo>
                <a:cubicBezTo>
                  <a:pt x="10404308" y="204518"/>
                  <a:pt x="10404308" y="204518"/>
                  <a:pt x="10404308" y="204518"/>
                </a:cubicBezTo>
                <a:close/>
                <a:moveTo>
                  <a:pt x="4934724" y="204518"/>
                </a:moveTo>
                <a:cubicBezTo>
                  <a:pt x="4934724" y="204518"/>
                  <a:pt x="4934724" y="204518"/>
                  <a:pt x="4934724" y="218323"/>
                </a:cubicBezTo>
                <a:lnTo>
                  <a:pt x="4934724" y="220879"/>
                </a:lnTo>
                <a:cubicBezTo>
                  <a:pt x="4934724" y="220879"/>
                  <a:pt x="4934724" y="220879"/>
                  <a:pt x="4926736" y="220879"/>
                </a:cubicBezTo>
                <a:cubicBezTo>
                  <a:pt x="4926736" y="220879"/>
                  <a:pt x="4926736" y="212698"/>
                  <a:pt x="4926736" y="212698"/>
                </a:cubicBezTo>
                <a:cubicBezTo>
                  <a:pt x="4926736" y="212698"/>
                  <a:pt x="4934724" y="204518"/>
                  <a:pt x="4934724" y="204518"/>
                </a:cubicBezTo>
                <a:close/>
                <a:moveTo>
                  <a:pt x="1725297" y="204518"/>
                </a:moveTo>
                <a:cubicBezTo>
                  <a:pt x="1725297" y="204518"/>
                  <a:pt x="1725297" y="204518"/>
                  <a:pt x="1725297" y="218323"/>
                </a:cubicBezTo>
                <a:lnTo>
                  <a:pt x="1725297" y="220879"/>
                </a:lnTo>
                <a:cubicBezTo>
                  <a:pt x="1725297" y="220879"/>
                  <a:pt x="1725297" y="220879"/>
                  <a:pt x="1717309" y="220879"/>
                </a:cubicBezTo>
                <a:cubicBezTo>
                  <a:pt x="1717309" y="220879"/>
                  <a:pt x="1717309" y="212698"/>
                  <a:pt x="1717309" y="212698"/>
                </a:cubicBezTo>
                <a:cubicBezTo>
                  <a:pt x="1717309" y="212698"/>
                  <a:pt x="1725297" y="204518"/>
                  <a:pt x="1725297" y="204518"/>
                </a:cubicBezTo>
                <a:close/>
                <a:moveTo>
                  <a:pt x="8494863" y="139072"/>
                </a:moveTo>
                <a:cubicBezTo>
                  <a:pt x="8494863" y="139072"/>
                  <a:pt x="8494863" y="139072"/>
                  <a:pt x="8494863" y="146230"/>
                </a:cubicBezTo>
                <a:lnTo>
                  <a:pt x="8494863" y="155434"/>
                </a:lnTo>
                <a:cubicBezTo>
                  <a:pt x="8494863" y="155434"/>
                  <a:pt x="8494863" y="155434"/>
                  <a:pt x="8470923" y="171795"/>
                </a:cubicBezTo>
                <a:cubicBezTo>
                  <a:pt x="8470923" y="171795"/>
                  <a:pt x="8470923" y="155434"/>
                  <a:pt x="8470923" y="155434"/>
                </a:cubicBezTo>
                <a:cubicBezTo>
                  <a:pt x="8478903" y="155434"/>
                  <a:pt x="8494863" y="139072"/>
                  <a:pt x="8494863" y="139072"/>
                </a:cubicBezTo>
                <a:close/>
                <a:moveTo>
                  <a:pt x="1246047" y="0"/>
                </a:moveTo>
                <a:cubicBezTo>
                  <a:pt x="1246047" y="0"/>
                  <a:pt x="1246047" y="0"/>
                  <a:pt x="1357872" y="0"/>
                </a:cubicBezTo>
                <a:cubicBezTo>
                  <a:pt x="1357872" y="0"/>
                  <a:pt x="1357872" y="0"/>
                  <a:pt x="1357872" y="32723"/>
                </a:cubicBezTo>
                <a:cubicBezTo>
                  <a:pt x="1357872" y="32723"/>
                  <a:pt x="1357872" y="32723"/>
                  <a:pt x="1397810" y="32723"/>
                </a:cubicBezTo>
                <a:cubicBezTo>
                  <a:pt x="1397810" y="32723"/>
                  <a:pt x="1397810" y="32723"/>
                  <a:pt x="1397810" y="253602"/>
                </a:cubicBezTo>
                <a:cubicBezTo>
                  <a:pt x="1397810" y="253602"/>
                  <a:pt x="1397810" y="253602"/>
                  <a:pt x="1413785" y="253602"/>
                </a:cubicBezTo>
                <a:cubicBezTo>
                  <a:pt x="1413785" y="253602"/>
                  <a:pt x="1413785" y="253602"/>
                  <a:pt x="1413785" y="294505"/>
                </a:cubicBezTo>
                <a:cubicBezTo>
                  <a:pt x="1413785" y="294505"/>
                  <a:pt x="1413785" y="294505"/>
                  <a:pt x="1429760" y="294505"/>
                </a:cubicBezTo>
                <a:cubicBezTo>
                  <a:pt x="1429760" y="294505"/>
                  <a:pt x="1429760" y="425397"/>
                  <a:pt x="1429760" y="433577"/>
                </a:cubicBezTo>
                <a:cubicBezTo>
                  <a:pt x="1429760" y="449939"/>
                  <a:pt x="1445735" y="449939"/>
                  <a:pt x="1445735" y="449939"/>
                </a:cubicBezTo>
                <a:cubicBezTo>
                  <a:pt x="1445735" y="449939"/>
                  <a:pt x="1445735" y="449939"/>
                  <a:pt x="1445735" y="409035"/>
                </a:cubicBezTo>
                <a:cubicBezTo>
                  <a:pt x="1445735" y="409035"/>
                  <a:pt x="1445735" y="409035"/>
                  <a:pt x="1461710" y="409035"/>
                </a:cubicBezTo>
                <a:cubicBezTo>
                  <a:pt x="1461710" y="409035"/>
                  <a:pt x="1461710" y="409035"/>
                  <a:pt x="1461710" y="400855"/>
                </a:cubicBezTo>
                <a:cubicBezTo>
                  <a:pt x="1461710" y="400855"/>
                  <a:pt x="1461710" y="400855"/>
                  <a:pt x="1445735" y="400855"/>
                </a:cubicBezTo>
                <a:cubicBezTo>
                  <a:pt x="1445735" y="400855"/>
                  <a:pt x="1445735" y="400855"/>
                  <a:pt x="1445735" y="392674"/>
                </a:cubicBezTo>
                <a:cubicBezTo>
                  <a:pt x="1445735" y="392674"/>
                  <a:pt x="1445735" y="392674"/>
                  <a:pt x="1477684" y="392674"/>
                </a:cubicBezTo>
                <a:cubicBezTo>
                  <a:pt x="1477684" y="392674"/>
                  <a:pt x="1477684" y="392674"/>
                  <a:pt x="1477684" y="376312"/>
                </a:cubicBezTo>
                <a:cubicBezTo>
                  <a:pt x="1477684" y="376312"/>
                  <a:pt x="1477684" y="376312"/>
                  <a:pt x="1549572" y="376312"/>
                </a:cubicBezTo>
                <a:cubicBezTo>
                  <a:pt x="1549572" y="376312"/>
                  <a:pt x="1549572" y="376312"/>
                  <a:pt x="1549572" y="384493"/>
                </a:cubicBezTo>
                <a:cubicBezTo>
                  <a:pt x="1549572" y="384493"/>
                  <a:pt x="1549572" y="384493"/>
                  <a:pt x="1557560" y="384493"/>
                </a:cubicBezTo>
                <a:cubicBezTo>
                  <a:pt x="1557560" y="384493"/>
                  <a:pt x="1613472" y="384493"/>
                  <a:pt x="1637434" y="392674"/>
                </a:cubicBezTo>
                <a:cubicBezTo>
                  <a:pt x="1661397" y="400855"/>
                  <a:pt x="1661397" y="409035"/>
                  <a:pt x="1661397" y="409035"/>
                </a:cubicBezTo>
                <a:cubicBezTo>
                  <a:pt x="1661397" y="409035"/>
                  <a:pt x="1661397" y="409035"/>
                  <a:pt x="1661397" y="253602"/>
                </a:cubicBezTo>
                <a:cubicBezTo>
                  <a:pt x="1661397" y="253602"/>
                  <a:pt x="1661397" y="253602"/>
                  <a:pt x="1693347" y="253602"/>
                </a:cubicBezTo>
                <a:cubicBezTo>
                  <a:pt x="1693347" y="253602"/>
                  <a:pt x="1693347" y="253602"/>
                  <a:pt x="1693347" y="245421"/>
                </a:cubicBezTo>
                <a:cubicBezTo>
                  <a:pt x="1693347" y="245421"/>
                  <a:pt x="1693347" y="245421"/>
                  <a:pt x="1709322" y="245421"/>
                </a:cubicBezTo>
                <a:cubicBezTo>
                  <a:pt x="1709322" y="245421"/>
                  <a:pt x="1709322" y="245421"/>
                  <a:pt x="1709322" y="237241"/>
                </a:cubicBezTo>
                <a:cubicBezTo>
                  <a:pt x="1709322" y="237241"/>
                  <a:pt x="1709322" y="237241"/>
                  <a:pt x="1717309" y="237241"/>
                </a:cubicBezTo>
                <a:cubicBezTo>
                  <a:pt x="1717309" y="237241"/>
                  <a:pt x="1717309" y="237241"/>
                  <a:pt x="1717309" y="245421"/>
                </a:cubicBezTo>
                <a:cubicBezTo>
                  <a:pt x="1717309" y="245421"/>
                  <a:pt x="1717309" y="245421"/>
                  <a:pt x="1725297" y="245421"/>
                </a:cubicBezTo>
                <a:cubicBezTo>
                  <a:pt x="1725297" y="245421"/>
                  <a:pt x="1725297" y="245421"/>
                  <a:pt x="1725297" y="242354"/>
                </a:cubicBezTo>
                <a:lnTo>
                  <a:pt x="1725297" y="237241"/>
                </a:lnTo>
                <a:cubicBezTo>
                  <a:pt x="1725297" y="237241"/>
                  <a:pt x="1725297" y="237241"/>
                  <a:pt x="1741272" y="237241"/>
                </a:cubicBezTo>
                <a:cubicBezTo>
                  <a:pt x="1741272" y="237241"/>
                  <a:pt x="1741272" y="237241"/>
                  <a:pt x="1741272" y="253602"/>
                </a:cubicBezTo>
                <a:cubicBezTo>
                  <a:pt x="1741272" y="253602"/>
                  <a:pt x="1741272" y="253602"/>
                  <a:pt x="1821146" y="253602"/>
                </a:cubicBezTo>
                <a:cubicBezTo>
                  <a:pt x="1821146" y="253602"/>
                  <a:pt x="1821146" y="253602"/>
                  <a:pt x="1821146" y="449939"/>
                </a:cubicBezTo>
                <a:cubicBezTo>
                  <a:pt x="1821146" y="449939"/>
                  <a:pt x="1821146" y="449939"/>
                  <a:pt x="1909009" y="449939"/>
                </a:cubicBezTo>
                <a:cubicBezTo>
                  <a:pt x="1909009" y="449939"/>
                  <a:pt x="1909009" y="449939"/>
                  <a:pt x="1909009" y="458119"/>
                </a:cubicBezTo>
                <a:cubicBezTo>
                  <a:pt x="1909009" y="458119"/>
                  <a:pt x="1909009" y="458119"/>
                  <a:pt x="1948946" y="163614"/>
                </a:cubicBezTo>
                <a:cubicBezTo>
                  <a:pt x="1948946" y="163614"/>
                  <a:pt x="1948946" y="163614"/>
                  <a:pt x="1956934" y="163614"/>
                </a:cubicBezTo>
                <a:cubicBezTo>
                  <a:pt x="1956934" y="163614"/>
                  <a:pt x="1972909" y="32723"/>
                  <a:pt x="1972909" y="16362"/>
                </a:cubicBezTo>
                <a:cubicBezTo>
                  <a:pt x="1972909" y="8181"/>
                  <a:pt x="1980896" y="16362"/>
                  <a:pt x="1980896" y="16362"/>
                </a:cubicBezTo>
                <a:cubicBezTo>
                  <a:pt x="1980896" y="16362"/>
                  <a:pt x="1980896" y="16362"/>
                  <a:pt x="1996871" y="163614"/>
                </a:cubicBezTo>
                <a:cubicBezTo>
                  <a:pt x="1996871" y="163614"/>
                  <a:pt x="1996871" y="163614"/>
                  <a:pt x="2004859" y="163614"/>
                </a:cubicBezTo>
                <a:cubicBezTo>
                  <a:pt x="2004859" y="163614"/>
                  <a:pt x="2004859" y="163614"/>
                  <a:pt x="2012846" y="327228"/>
                </a:cubicBezTo>
                <a:cubicBezTo>
                  <a:pt x="2012846" y="327228"/>
                  <a:pt x="2020834" y="327228"/>
                  <a:pt x="2020834" y="327228"/>
                </a:cubicBezTo>
                <a:cubicBezTo>
                  <a:pt x="2028821" y="327228"/>
                  <a:pt x="2028821" y="335409"/>
                  <a:pt x="2028821" y="335409"/>
                </a:cubicBezTo>
                <a:cubicBezTo>
                  <a:pt x="2028821" y="335409"/>
                  <a:pt x="2028821" y="335409"/>
                  <a:pt x="2068759" y="335409"/>
                </a:cubicBezTo>
                <a:cubicBezTo>
                  <a:pt x="2068759" y="335409"/>
                  <a:pt x="2068759" y="335409"/>
                  <a:pt x="2068759" y="392674"/>
                </a:cubicBezTo>
                <a:cubicBezTo>
                  <a:pt x="2068759" y="392674"/>
                  <a:pt x="2068759" y="392674"/>
                  <a:pt x="2076746" y="392674"/>
                </a:cubicBezTo>
                <a:cubicBezTo>
                  <a:pt x="2076746" y="392674"/>
                  <a:pt x="2076746" y="392674"/>
                  <a:pt x="2076746" y="400855"/>
                </a:cubicBezTo>
                <a:cubicBezTo>
                  <a:pt x="2076746" y="400855"/>
                  <a:pt x="2076746" y="400855"/>
                  <a:pt x="2084734" y="400855"/>
                </a:cubicBezTo>
                <a:cubicBezTo>
                  <a:pt x="2084734" y="400855"/>
                  <a:pt x="2084734" y="400855"/>
                  <a:pt x="2084734" y="392674"/>
                </a:cubicBezTo>
                <a:cubicBezTo>
                  <a:pt x="2084734" y="392674"/>
                  <a:pt x="2084734" y="392674"/>
                  <a:pt x="2116684" y="392674"/>
                </a:cubicBezTo>
                <a:cubicBezTo>
                  <a:pt x="2116684" y="392674"/>
                  <a:pt x="2116684" y="392674"/>
                  <a:pt x="2116684" y="400855"/>
                </a:cubicBezTo>
                <a:cubicBezTo>
                  <a:pt x="2116684" y="400855"/>
                  <a:pt x="2116684" y="400855"/>
                  <a:pt x="2188571" y="400855"/>
                </a:cubicBezTo>
                <a:cubicBezTo>
                  <a:pt x="2188571" y="400855"/>
                  <a:pt x="2188571" y="343590"/>
                  <a:pt x="2188571" y="319048"/>
                </a:cubicBezTo>
                <a:cubicBezTo>
                  <a:pt x="2188571" y="286325"/>
                  <a:pt x="2204546" y="286325"/>
                  <a:pt x="2204546" y="286325"/>
                </a:cubicBezTo>
                <a:cubicBezTo>
                  <a:pt x="2204546" y="286325"/>
                  <a:pt x="2204546" y="286325"/>
                  <a:pt x="2212533" y="286325"/>
                </a:cubicBezTo>
                <a:cubicBezTo>
                  <a:pt x="2212533" y="286325"/>
                  <a:pt x="2212533" y="286325"/>
                  <a:pt x="2212533" y="278144"/>
                </a:cubicBezTo>
                <a:cubicBezTo>
                  <a:pt x="2212533" y="278144"/>
                  <a:pt x="2212533" y="278144"/>
                  <a:pt x="2228508" y="278144"/>
                </a:cubicBezTo>
                <a:cubicBezTo>
                  <a:pt x="2228508" y="278144"/>
                  <a:pt x="2228508" y="278144"/>
                  <a:pt x="2228508" y="286325"/>
                </a:cubicBezTo>
                <a:cubicBezTo>
                  <a:pt x="2228508" y="286325"/>
                  <a:pt x="2228508" y="286325"/>
                  <a:pt x="2236496" y="286325"/>
                </a:cubicBezTo>
                <a:cubicBezTo>
                  <a:pt x="2236496" y="286325"/>
                  <a:pt x="2236496" y="286325"/>
                  <a:pt x="2236496" y="278144"/>
                </a:cubicBezTo>
                <a:cubicBezTo>
                  <a:pt x="2236496" y="278144"/>
                  <a:pt x="2236496" y="278144"/>
                  <a:pt x="2244483" y="278144"/>
                </a:cubicBezTo>
                <a:cubicBezTo>
                  <a:pt x="2244483" y="278144"/>
                  <a:pt x="2244483" y="245421"/>
                  <a:pt x="2244483" y="237241"/>
                </a:cubicBezTo>
                <a:cubicBezTo>
                  <a:pt x="2244483" y="229060"/>
                  <a:pt x="2244483" y="229060"/>
                  <a:pt x="2252471" y="220879"/>
                </a:cubicBezTo>
                <a:cubicBezTo>
                  <a:pt x="2260458" y="220879"/>
                  <a:pt x="2276433" y="204518"/>
                  <a:pt x="2276433" y="204518"/>
                </a:cubicBezTo>
                <a:cubicBezTo>
                  <a:pt x="2276433" y="204518"/>
                  <a:pt x="2276433" y="204518"/>
                  <a:pt x="2276433" y="196337"/>
                </a:cubicBezTo>
                <a:cubicBezTo>
                  <a:pt x="2276433" y="196337"/>
                  <a:pt x="2276433" y="196337"/>
                  <a:pt x="2284421" y="196337"/>
                </a:cubicBezTo>
                <a:cubicBezTo>
                  <a:pt x="2284421" y="196337"/>
                  <a:pt x="2284421" y="196337"/>
                  <a:pt x="2284421" y="155434"/>
                </a:cubicBezTo>
                <a:cubicBezTo>
                  <a:pt x="2284421" y="155434"/>
                  <a:pt x="2284421" y="155434"/>
                  <a:pt x="2268446" y="171795"/>
                </a:cubicBezTo>
                <a:cubicBezTo>
                  <a:pt x="2268446" y="171795"/>
                  <a:pt x="2268446" y="155434"/>
                  <a:pt x="2268446" y="155434"/>
                </a:cubicBezTo>
                <a:cubicBezTo>
                  <a:pt x="2268446" y="155434"/>
                  <a:pt x="2292408" y="139072"/>
                  <a:pt x="2292408" y="139072"/>
                </a:cubicBezTo>
                <a:cubicBezTo>
                  <a:pt x="2292408" y="139072"/>
                  <a:pt x="2292408" y="139072"/>
                  <a:pt x="2292408" y="196337"/>
                </a:cubicBezTo>
                <a:cubicBezTo>
                  <a:pt x="2292408" y="196337"/>
                  <a:pt x="2292408" y="196337"/>
                  <a:pt x="2300396" y="196337"/>
                </a:cubicBezTo>
                <a:cubicBezTo>
                  <a:pt x="2300396" y="196337"/>
                  <a:pt x="2300396" y="196337"/>
                  <a:pt x="2300396" y="204518"/>
                </a:cubicBezTo>
                <a:cubicBezTo>
                  <a:pt x="2300396" y="204518"/>
                  <a:pt x="2300396" y="204518"/>
                  <a:pt x="2316371" y="220879"/>
                </a:cubicBezTo>
                <a:cubicBezTo>
                  <a:pt x="2316371" y="220879"/>
                  <a:pt x="2316371" y="220879"/>
                  <a:pt x="2324358" y="220879"/>
                </a:cubicBezTo>
                <a:cubicBezTo>
                  <a:pt x="2324358" y="220879"/>
                  <a:pt x="2324358" y="220879"/>
                  <a:pt x="2324358" y="229060"/>
                </a:cubicBezTo>
                <a:cubicBezTo>
                  <a:pt x="2324358" y="229060"/>
                  <a:pt x="2324358" y="229060"/>
                  <a:pt x="2332346" y="229060"/>
                </a:cubicBezTo>
                <a:cubicBezTo>
                  <a:pt x="2332346" y="229060"/>
                  <a:pt x="2332346" y="229060"/>
                  <a:pt x="2332346" y="286325"/>
                </a:cubicBezTo>
                <a:cubicBezTo>
                  <a:pt x="2332346" y="286325"/>
                  <a:pt x="2340333" y="286325"/>
                  <a:pt x="2340333" y="286325"/>
                </a:cubicBezTo>
                <a:cubicBezTo>
                  <a:pt x="2348321" y="294505"/>
                  <a:pt x="2348321" y="310867"/>
                  <a:pt x="2348321" y="310867"/>
                </a:cubicBezTo>
                <a:cubicBezTo>
                  <a:pt x="2348321" y="310867"/>
                  <a:pt x="2348321" y="310867"/>
                  <a:pt x="2348321" y="359951"/>
                </a:cubicBezTo>
                <a:cubicBezTo>
                  <a:pt x="2348321" y="359951"/>
                  <a:pt x="2348321" y="359951"/>
                  <a:pt x="2364295" y="359951"/>
                </a:cubicBezTo>
                <a:cubicBezTo>
                  <a:pt x="2364295" y="359951"/>
                  <a:pt x="2364295" y="359951"/>
                  <a:pt x="2364295" y="343590"/>
                </a:cubicBezTo>
                <a:cubicBezTo>
                  <a:pt x="2364295" y="343590"/>
                  <a:pt x="2364295" y="343590"/>
                  <a:pt x="2372283" y="343590"/>
                </a:cubicBezTo>
                <a:cubicBezTo>
                  <a:pt x="2372283" y="343590"/>
                  <a:pt x="2380270" y="335409"/>
                  <a:pt x="2388258" y="335409"/>
                </a:cubicBezTo>
                <a:cubicBezTo>
                  <a:pt x="2396245" y="327228"/>
                  <a:pt x="2412220" y="335409"/>
                  <a:pt x="2412220" y="335409"/>
                </a:cubicBezTo>
                <a:cubicBezTo>
                  <a:pt x="2412220" y="335409"/>
                  <a:pt x="2420208" y="335409"/>
                  <a:pt x="2428195" y="335409"/>
                </a:cubicBezTo>
                <a:cubicBezTo>
                  <a:pt x="2444170" y="335409"/>
                  <a:pt x="2452158" y="343590"/>
                  <a:pt x="2452158" y="343590"/>
                </a:cubicBezTo>
                <a:cubicBezTo>
                  <a:pt x="2452158" y="343590"/>
                  <a:pt x="2452158" y="343590"/>
                  <a:pt x="2460146" y="343590"/>
                </a:cubicBezTo>
                <a:cubicBezTo>
                  <a:pt x="2460146" y="343590"/>
                  <a:pt x="2460146" y="343590"/>
                  <a:pt x="2460146" y="220879"/>
                </a:cubicBezTo>
                <a:cubicBezTo>
                  <a:pt x="2460146" y="220879"/>
                  <a:pt x="2460146" y="220879"/>
                  <a:pt x="2484108" y="220879"/>
                </a:cubicBezTo>
                <a:cubicBezTo>
                  <a:pt x="2484108" y="220879"/>
                  <a:pt x="2484108" y="212698"/>
                  <a:pt x="2492095" y="204518"/>
                </a:cubicBezTo>
                <a:cubicBezTo>
                  <a:pt x="2500083" y="196337"/>
                  <a:pt x="2500083" y="155434"/>
                  <a:pt x="2500083" y="155434"/>
                </a:cubicBezTo>
                <a:cubicBezTo>
                  <a:pt x="2500083" y="155434"/>
                  <a:pt x="2500083" y="179976"/>
                  <a:pt x="2500083" y="196337"/>
                </a:cubicBezTo>
                <a:cubicBezTo>
                  <a:pt x="2500083" y="212698"/>
                  <a:pt x="2516058" y="220879"/>
                  <a:pt x="2516058" y="220879"/>
                </a:cubicBezTo>
                <a:cubicBezTo>
                  <a:pt x="2516058" y="220879"/>
                  <a:pt x="2516058" y="220879"/>
                  <a:pt x="2516058" y="204518"/>
                </a:cubicBezTo>
                <a:cubicBezTo>
                  <a:pt x="2516058" y="204518"/>
                  <a:pt x="2516058" y="204518"/>
                  <a:pt x="2595933" y="204518"/>
                </a:cubicBezTo>
                <a:cubicBezTo>
                  <a:pt x="2595933" y="204518"/>
                  <a:pt x="2595933" y="204518"/>
                  <a:pt x="2595933" y="294505"/>
                </a:cubicBezTo>
                <a:cubicBezTo>
                  <a:pt x="2595933" y="294505"/>
                  <a:pt x="2595933" y="294505"/>
                  <a:pt x="2667820" y="294505"/>
                </a:cubicBezTo>
                <a:cubicBezTo>
                  <a:pt x="2667820" y="294505"/>
                  <a:pt x="2667820" y="294505"/>
                  <a:pt x="2667820" y="310867"/>
                </a:cubicBezTo>
                <a:cubicBezTo>
                  <a:pt x="2667820" y="310867"/>
                  <a:pt x="2667820" y="310867"/>
                  <a:pt x="2699770" y="294505"/>
                </a:cubicBezTo>
                <a:cubicBezTo>
                  <a:pt x="2699770" y="294505"/>
                  <a:pt x="2699770" y="294505"/>
                  <a:pt x="2715745" y="310867"/>
                </a:cubicBezTo>
                <a:cubicBezTo>
                  <a:pt x="2715745" y="310867"/>
                  <a:pt x="2715745" y="310867"/>
                  <a:pt x="2715745" y="376312"/>
                </a:cubicBezTo>
                <a:cubicBezTo>
                  <a:pt x="2715745" y="376312"/>
                  <a:pt x="2715745" y="376312"/>
                  <a:pt x="2763670" y="327228"/>
                </a:cubicBezTo>
                <a:cubicBezTo>
                  <a:pt x="2763670" y="327228"/>
                  <a:pt x="2763670" y="327228"/>
                  <a:pt x="2763670" y="286325"/>
                </a:cubicBezTo>
                <a:cubicBezTo>
                  <a:pt x="2763670" y="286325"/>
                  <a:pt x="2763670" y="286325"/>
                  <a:pt x="2811595" y="286325"/>
                </a:cubicBezTo>
                <a:cubicBezTo>
                  <a:pt x="2811595" y="286325"/>
                  <a:pt x="2811595" y="286325"/>
                  <a:pt x="2811595" y="245421"/>
                </a:cubicBezTo>
                <a:cubicBezTo>
                  <a:pt x="2811595" y="245421"/>
                  <a:pt x="2811595" y="245421"/>
                  <a:pt x="2827570" y="245421"/>
                </a:cubicBezTo>
                <a:cubicBezTo>
                  <a:pt x="2827570" y="245421"/>
                  <a:pt x="2827570" y="245421"/>
                  <a:pt x="2827570" y="229060"/>
                </a:cubicBezTo>
                <a:cubicBezTo>
                  <a:pt x="2827570" y="229060"/>
                  <a:pt x="2827570" y="229060"/>
                  <a:pt x="2939395" y="229060"/>
                </a:cubicBezTo>
                <a:cubicBezTo>
                  <a:pt x="2939395" y="229060"/>
                  <a:pt x="2939395" y="229060"/>
                  <a:pt x="2939395" y="253602"/>
                </a:cubicBezTo>
                <a:cubicBezTo>
                  <a:pt x="2939395" y="253602"/>
                  <a:pt x="2939395" y="253602"/>
                  <a:pt x="2955370" y="253602"/>
                </a:cubicBezTo>
                <a:cubicBezTo>
                  <a:pt x="2955370" y="253602"/>
                  <a:pt x="2955370" y="253602"/>
                  <a:pt x="2955370" y="261783"/>
                </a:cubicBezTo>
                <a:cubicBezTo>
                  <a:pt x="2955370" y="261783"/>
                  <a:pt x="2955370" y="261783"/>
                  <a:pt x="2962359" y="261783"/>
                </a:cubicBezTo>
                <a:lnTo>
                  <a:pt x="2985535" y="261783"/>
                </a:lnTo>
                <a:lnTo>
                  <a:pt x="2985535" y="256286"/>
                </a:lnTo>
                <a:cubicBezTo>
                  <a:pt x="2985535" y="249256"/>
                  <a:pt x="2985535" y="245421"/>
                  <a:pt x="2985535" y="245421"/>
                </a:cubicBezTo>
                <a:cubicBezTo>
                  <a:pt x="2985535" y="245421"/>
                  <a:pt x="2985535" y="245421"/>
                  <a:pt x="3113350" y="245421"/>
                </a:cubicBezTo>
                <a:cubicBezTo>
                  <a:pt x="3113350" y="245421"/>
                  <a:pt x="3113350" y="245421"/>
                  <a:pt x="3113350" y="384493"/>
                </a:cubicBezTo>
                <a:cubicBezTo>
                  <a:pt x="3113350" y="384493"/>
                  <a:pt x="3113350" y="384493"/>
                  <a:pt x="3129327" y="384493"/>
                </a:cubicBezTo>
                <a:cubicBezTo>
                  <a:pt x="3129327" y="384493"/>
                  <a:pt x="3129327" y="384493"/>
                  <a:pt x="3129327" y="392674"/>
                </a:cubicBezTo>
                <a:cubicBezTo>
                  <a:pt x="3129327" y="392674"/>
                  <a:pt x="3129327" y="392674"/>
                  <a:pt x="3145304" y="392674"/>
                </a:cubicBezTo>
                <a:cubicBezTo>
                  <a:pt x="3145304" y="392674"/>
                  <a:pt x="3145304" y="392674"/>
                  <a:pt x="3145304" y="376312"/>
                </a:cubicBezTo>
                <a:cubicBezTo>
                  <a:pt x="3145304" y="376312"/>
                  <a:pt x="3145304" y="376312"/>
                  <a:pt x="3161281" y="376312"/>
                </a:cubicBezTo>
                <a:cubicBezTo>
                  <a:pt x="3161281" y="376312"/>
                  <a:pt x="3161281" y="376312"/>
                  <a:pt x="3161281" y="368132"/>
                </a:cubicBezTo>
                <a:cubicBezTo>
                  <a:pt x="3161281" y="368132"/>
                  <a:pt x="3161281" y="368132"/>
                  <a:pt x="3185246" y="368132"/>
                </a:cubicBezTo>
                <a:cubicBezTo>
                  <a:pt x="3185246" y="368132"/>
                  <a:pt x="3185246" y="368132"/>
                  <a:pt x="3185246" y="245421"/>
                </a:cubicBezTo>
                <a:cubicBezTo>
                  <a:pt x="3185246" y="245421"/>
                  <a:pt x="3185246" y="245421"/>
                  <a:pt x="3193235" y="245421"/>
                </a:cubicBezTo>
                <a:cubicBezTo>
                  <a:pt x="3193235" y="245421"/>
                  <a:pt x="3193235" y="237241"/>
                  <a:pt x="3193235" y="229060"/>
                </a:cubicBezTo>
                <a:cubicBezTo>
                  <a:pt x="3193235" y="220879"/>
                  <a:pt x="3209212" y="220879"/>
                  <a:pt x="3209212" y="220879"/>
                </a:cubicBezTo>
                <a:cubicBezTo>
                  <a:pt x="3209212" y="220879"/>
                  <a:pt x="3209212" y="220879"/>
                  <a:pt x="3209212" y="130891"/>
                </a:cubicBezTo>
                <a:cubicBezTo>
                  <a:pt x="3209212" y="130891"/>
                  <a:pt x="3209212" y="130891"/>
                  <a:pt x="3217200" y="130891"/>
                </a:cubicBezTo>
                <a:cubicBezTo>
                  <a:pt x="3217200" y="130891"/>
                  <a:pt x="3217200" y="130891"/>
                  <a:pt x="3217200" y="106349"/>
                </a:cubicBezTo>
                <a:cubicBezTo>
                  <a:pt x="3217200" y="106349"/>
                  <a:pt x="3217200" y="106349"/>
                  <a:pt x="3225189" y="106349"/>
                </a:cubicBezTo>
                <a:cubicBezTo>
                  <a:pt x="3225189" y="106349"/>
                  <a:pt x="3225189" y="106349"/>
                  <a:pt x="3233178" y="98169"/>
                </a:cubicBezTo>
                <a:cubicBezTo>
                  <a:pt x="3233178" y="98169"/>
                  <a:pt x="3233178" y="98169"/>
                  <a:pt x="3265131" y="98169"/>
                </a:cubicBezTo>
                <a:cubicBezTo>
                  <a:pt x="3265131" y="98169"/>
                  <a:pt x="3265131" y="98169"/>
                  <a:pt x="3265131" y="106349"/>
                </a:cubicBezTo>
                <a:cubicBezTo>
                  <a:pt x="3265131" y="106349"/>
                  <a:pt x="3265131" y="106349"/>
                  <a:pt x="3273120" y="106349"/>
                </a:cubicBezTo>
                <a:cubicBezTo>
                  <a:pt x="3273120" y="106349"/>
                  <a:pt x="3273120" y="106349"/>
                  <a:pt x="3273120" y="122711"/>
                </a:cubicBezTo>
                <a:cubicBezTo>
                  <a:pt x="3273120" y="122711"/>
                  <a:pt x="3273120" y="122711"/>
                  <a:pt x="3337028" y="122711"/>
                </a:cubicBezTo>
                <a:cubicBezTo>
                  <a:pt x="3337028" y="122711"/>
                  <a:pt x="3337028" y="122711"/>
                  <a:pt x="3337028" y="106349"/>
                </a:cubicBezTo>
                <a:cubicBezTo>
                  <a:pt x="3337028" y="106349"/>
                  <a:pt x="3337028" y="106349"/>
                  <a:pt x="3345016" y="106349"/>
                </a:cubicBezTo>
                <a:cubicBezTo>
                  <a:pt x="3345016" y="106349"/>
                  <a:pt x="3345016" y="106349"/>
                  <a:pt x="3345016" y="98169"/>
                </a:cubicBezTo>
                <a:cubicBezTo>
                  <a:pt x="3345016" y="98169"/>
                  <a:pt x="3345016" y="98169"/>
                  <a:pt x="3376970" y="98169"/>
                </a:cubicBezTo>
                <a:cubicBezTo>
                  <a:pt x="3376970" y="98169"/>
                  <a:pt x="3376970" y="98169"/>
                  <a:pt x="3376970" y="106349"/>
                </a:cubicBezTo>
                <a:cubicBezTo>
                  <a:pt x="3376970" y="106349"/>
                  <a:pt x="3376970" y="106349"/>
                  <a:pt x="3400935" y="106349"/>
                </a:cubicBezTo>
                <a:cubicBezTo>
                  <a:pt x="3400935" y="106349"/>
                  <a:pt x="3400935" y="106349"/>
                  <a:pt x="3400935" y="122711"/>
                </a:cubicBezTo>
                <a:cubicBezTo>
                  <a:pt x="3400935" y="122711"/>
                  <a:pt x="3400935" y="122711"/>
                  <a:pt x="3408924" y="122711"/>
                </a:cubicBezTo>
                <a:cubicBezTo>
                  <a:pt x="3408924" y="122711"/>
                  <a:pt x="3408924" y="122711"/>
                  <a:pt x="3408924" y="130891"/>
                </a:cubicBezTo>
                <a:cubicBezTo>
                  <a:pt x="3408924" y="130891"/>
                  <a:pt x="3400935" y="139072"/>
                  <a:pt x="3400935" y="147253"/>
                </a:cubicBezTo>
                <a:cubicBezTo>
                  <a:pt x="3392947" y="147253"/>
                  <a:pt x="3408924" y="155434"/>
                  <a:pt x="3408924" y="155434"/>
                </a:cubicBezTo>
                <a:cubicBezTo>
                  <a:pt x="3408924" y="155434"/>
                  <a:pt x="3408924" y="155434"/>
                  <a:pt x="3408924" y="212698"/>
                </a:cubicBezTo>
                <a:cubicBezTo>
                  <a:pt x="3408924" y="212698"/>
                  <a:pt x="3408924" y="212698"/>
                  <a:pt x="3432890" y="212698"/>
                </a:cubicBezTo>
                <a:cubicBezTo>
                  <a:pt x="3432890" y="212698"/>
                  <a:pt x="3432890" y="212698"/>
                  <a:pt x="3432890" y="269963"/>
                </a:cubicBezTo>
                <a:cubicBezTo>
                  <a:pt x="3432890" y="269963"/>
                  <a:pt x="3432890" y="269963"/>
                  <a:pt x="3440878" y="269963"/>
                </a:cubicBezTo>
                <a:cubicBezTo>
                  <a:pt x="3440878" y="269963"/>
                  <a:pt x="3440878" y="269963"/>
                  <a:pt x="3440878" y="261783"/>
                </a:cubicBezTo>
                <a:cubicBezTo>
                  <a:pt x="3440878" y="261783"/>
                  <a:pt x="3440878" y="261783"/>
                  <a:pt x="3488809" y="261783"/>
                </a:cubicBezTo>
                <a:cubicBezTo>
                  <a:pt x="3488809" y="261783"/>
                  <a:pt x="3488809" y="261783"/>
                  <a:pt x="3488809" y="196337"/>
                </a:cubicBezTo>
                <a:cubicBezTo>
                  <a:pt x="3488809" y="196337"/>
                  <a:pt x="3488809" y="196337"/>
                  <a:pt x="3584671" y="196337"/>
                </a:cubicBezTo>
                <a:cubicBezTo>
                  <a:pt x="3584671" y="196337"/>
                  <a:pt x="3592659" y="179976"/>
                  <a:pt x="3600648" y="179976"/>
                </a:cubicBezTo>
                <a:cubicBezTo>
                  <a:pt x="3608636" y="179976"/>
                  <a:pt x="3608636" y="196337"/>
                  <a:pt x="3608636" y="196337"/>
                </a:cubicBezTo>
                <a:cubicBezTo>
                  <a:pt x="3608636" y="196337"/>
                  <a:pt x="3608636" y="196337"/>
                  <a:pt x="3624613" y="196337"/>
                </a:cubicBezTo>
                <a:cubicBezTo>
                  <a:pt x="3624613" y="196337"/>
                  <a:pt x="3624613" y="196337"/>
                  <a:pt x="3624613" y="204518"/>
                </a:cubicBezTo>
                <a:cubicBezTo>
                  <a:pt x="3624613" y="204518"/>
                  <a:pt x="3624613" y="204518"/>
                  <a:pt x="3752428" y="204518"/>
                </a:cubicBezTo>
                <a:cubicBezTo>
                  <a:pt x="3752428" y="204518"/>
                  <a:pt x="3752428" y="204518"/>
                  <a:pt x="3752428" y="212698"/>
                </a:cubicBezTo>
                <a:cubicBezTo>
                  <a:pt x="3752428" y="212698"/>
                  <a:pt x="3752428" y="212698"/>
                  <a:pt x="3752428" y="261783"/>
                </a:cubicBezTo>
                <a:cubicBezTo>
                  <a:pt x="3752428" y="261783"/>
                  <a:pt x="3752428" y="261783"/>
                  <a:pt x="3792371" y="261783"/>
                </a:cubicBezTo>
                <a:cubicBezTo>
                  <a:pt x="3792371" y="261783"/>
                  <a:pt x="3792371" y="261783"/>
                  <a:pt x="3792371" y="253602"/>
                </a:cubicBezTo>
                <a:cubicBezTo>
                  <a:pt x="3792371" y="253602"/>
                  <a:pt x="3792371" y="253602"/>
                  <a:pt x="3824325" y="253602"/>
                </a:cubicBezTo>
                <a:cubicBezTo>
                  <a:pt x="3824325" y="253602"/>
                  <a:pt x="3824325" y="253602"/>
                  <a:pt x="3824325" y="237241"/>
                </a:cubicBezTo>
                <a:cubicBezTo>
                  <a:pt x="3824325" y="237241"/>
                  <a:pt x="3824325" y="237241"/>
                  <a:pt x="3832313" y="237241"/>
                </a:cubicBezTo>
                <a:cubicBezTo>
                  <a:pt x="3832313" y="237241"/>
                  <a:pt x="3832313" y="237241"/>
                  <a:pt x="3832313" y="253602"/>
                </a:cubicBezTo>
                <a:cubicBezTo>
                  <a:pt x="3832313" y="253602"/>
                  <a:pt x="3832313" y="253602"/>
                  <a:pt x="3872256" y="253602"/>
                </a:cubicBezTo>
                <a:cubicBezTo>
                  <a:pt x="3872256" y="253602"/>
                  <a:pt x="3872256" y="253602"/>
                  <a:pt x="3872256" y="245421"/>
                </a:cubicBezTo>
                <a:cubicBezTo>
                  <a:pt x="3872256" y="245421"/>
                  <a:pt x="3872256" y="245421"/>
                  <a:pt x="3880245" y="245421"/>
                </a:cubicBezTo>
                <a:cubicBezTo>
                  <a:pt x="3880245" y="245421"/>
                  <a:pt x="3880245" y="245421"/>
                  <a:pt x="3880245" y="229060"/>
                </a:cubicBezTo>
                <a:cubicBezTo>
                  <a:pt x="3880245" y="229060"/>
                  <a:pt x="3880245" y="229060"/>
                  <a:pt x="4000072" y="229060"/>
                </a:cubicBezTo>
                <a:cubicBezTo>
                  <a:pt x="4000072" y="229060"/>
                  <a:pt x="4000072" y="229060"/>
                  <a:pt x="4008060" y="220879"/>
                </a:cubicBezTo>
                <a:cubicBezTo>
                  <a:pt x="4008060" y="220879"/>
                  <a:pt x="4008060" y="220879"/>
                  <a:pt x="4024037" y="220879"/>
                </a:cubicBezTo>
                <a:cubicBezTo>
                  <a:pt x="4032026" y="220879"/>
                  <a:pt x="4024037" y="253602"/>
                  <a:pt x="4024037" y="253602"/>
                </a:cubicBezTo>
                <a:cubicBezTo>
                  <a:pt x="4024037" y="253602"/>
                  <a:pt x="4024037" y="253602"/>
                  <a:pt x="4032026" y="253602"/>
                </a:cubicBezTo>
                <a:cubicBezTo>
                  <a:pt x="4032026" y="253602"/>
                  <a:pt x="4032026" y="253602"/>
                  <a:pt x="4032026" y="237241"/>
                </a:cubicBezTo>
                <a:cubicBezTo>
                  <a:pt x="4032026" y="237241"/>
                  <a:pt x="4032026" y="237241"/>
                  <a:pt x="4087945" y="237241"/>
                </a:cubicBezTo>
                <a:cubicBezTo>
                  <a:pt x="4087945" y="237241"/>
                  <a:pt x="4087945" y="237241"/>
                  <a:pt x="4087945" y="229060"/>
                </a:cubicBezTo>
                <a:cubicBezTo>
                  <a:pt x="4087945" y="229060"/>
                  <a:pt x="4087945" y="229060"/>
                  <a:pt x="4135876" y="229060"/>
                </a:cubicBezTo>
                <a:cubicBezTo>
                  <a:pt x="4135876" y="229060"/>
                  <a:pt x="4135876" y="229060"/>
                  <a:pt x="4135876" y="212698"/>
                </a:cubicBezTo>
                <a:cubicBezTo>
                  <a:pt x="4135876" y="212698"/>
                  <a:pt x="4135876" y="212698"/>
                  <a:pt x="4159841" y="212698"/>
                </a:cubicBezTo>
                <a:cubicBezTo>
                  <a:pt x="4159841" y="212698"/>
                  <a:pt x="4159841" y="212698"/>
                  <a:pt x="4159841" y="204518"/>
                </a:cubicBezTo>
                <a:cubicBezTo>
                  <a:pt x="4159841" y="204518"/>
                  <a:pt x="4159841" y="204518"/>
                  <a:pt x="4183807" y="204518"/>
                </a:cubicBezTo>
                <a:cubicBezTo>
                  <a:pt x="4183807" y="204518"/>
                  <a:pt x="4183807" y="204518"/>
                  <a:pt x="4183807" y="171795"/>
                </a:cubicBezTo>
                <a:cubicBezTo>
                  <a:pt x="4183807" y="171795"/>
                  <a:pt x="4183807" y="171795"/>
                  <a:pt x="4183807" y="147253"/>
                </a:cubicBezTo>
                <a:cubicBezTo>
                  <a:pt x="4183807" y="147253"/>
                  <a:pt x="4183807" y="147253"/>
                  <a:pt x="4199783" y="139072"/>
                </a:cubicBezTo>
                <a:cubicBezTo>
                  <a:pt x="4199783" y="139072"/>
                  <a:pt x="4199783" y="139072"/>
                  <a:pt x="4199783" y="196337"/>
                </a:cubicBezTo>
                <a:cubicBezTo>
                  <a:pt x="4199783" y="196337"/>
                  <a:pt x="4199783" y="204518"/>
                  <a:pt x="4215760" y="204518"/>
                </a:cubicBezTo>
                <a:cubicBezTo>
                  <a:pt x="4223749" y="204518"/>
                  <a:pt x="4223749" y="212698"/>
                  <a:pt x="4223749" y="212698"/>
                </a:cubicBezTo>
                <a:cubicBezTo>
                  <a:pt x="4223749" y="212698"/>
                  <a:pt x="4223749" y="212698"/>
                  <a:pt x="4247714" y="212698"/>
                </a:cubicBezTo>
                <a:cubicBezTo>
                  <a:pt x="4247714" y="212698"/>
                  <a:pt x="4247714" y="212698"/>
                  <a:pt x="4247714" y="319048"/>
                </a:cubicBezTo>
                <a:cubicBezTo>
                  <a:pt x="4247714" y="319048"/>
                  <a:pt x="4247714" y="319048"/>
                  <a:pt x="4279668" y="319048"/>
                </a:cubicBezTo>
                <a:cubicBezTo>
                  <a:pt x="4279668" y="319048"/>
                  <a:pt x="4279668" y="319048"/>
                  <a:pt x="4279668" y="335409"/>
                </a:cubicBezTo>
                <a:cubicBezTo>
                  <a:pt x="4279668" y="335409"/>
                  <a:pt x="4279668" y="335409"/>
                  <a:pt x="4287657" y="335409"/>
                </a:cubicBezTo>
                <a:cubicBezTo>
                  <a:pt x="4287657" y="335409"/>
                  <a:pt x="4287657" y="335409"/>
                  <a:pt x="4287657" y="310867"/>
                </a:cubicBezTo>
                <a:cubicBezTo>
                  <a:pt x="4287657" y="310867"/>
                  <a:pt x="4287657" y="310867"/>
                  <a:pt x="4303634" y="310867"/>
                </a:cubicBezTo>
                <a:cubicBezTo>
                  <a:pt x="4303634" y="310867"/>
                  <a:pt x="4303634" y="310867"/>
                  <a:pt x="4303634" y="278144"/>
                </a:cubicBezTo>
                <a:cubicBezTo>
                  <a:pt x="4303634" y="278144"/>
                  <a:pt x="4303634" y="278144"/>
                  <a:pt x="4391507" y="278144"/>
                </a:cubicBezTo>
                <a:cubicBezTo>
                  <a:pt x="4391507" y="278144"/>
                  <a:pt x="4391507" y="278144"/>
                  <a:pt x="4391507" y="310867"/>
                </a:cubicBezTo>
                <a:cubicBezTo>
                  <a:pt x="4391507" y="310867"/>
                  <a:pt x="4391507" y="310867"/>
                  <a:pt x="4399496" y="310867"/>
                </a:cubicBezTo>
                <a:cubicBezTo>
                  <a:pt x="4399496" y="310867"/>
                  <a:pt x="4399496" y="310867"/>
                  <a:pt x="4399496" y="319048"/>
                </a:cubicBezTo>
                <a:cubicBezTo>
                  <a:pt x="4399496" y="319048"/>
                  <a:pt x="4399496" y="319048"/>
                  <a:pt x="4415473" y="319048"/>
                </a:cubicBezTo>
                <a:cubicBezTo>
                  <a:pt x="4415473" y="319048"/>
                  <a:pt x="4415473" y="319048"/>
                  <a:pt x="4415473" y="40904"/>
                </a:cubicBezTo>
                <a:cubicBezTo>
                  <a:pt x="4415473" y="40904"/>
                  <a:pt x="4415473" y="40904"/>
                  <a:pt x="4455415" y="40904"/>
                </a:cubicBezTo>
                <a:cubicBezTo>
                  <a:pt x="4455415" y="40904"/>
                  <a:pt x="4455415" y="40904"/>
                  <a:pt x="4455415" y="0"/>
                </a:cubicBezTo>
                <a:cubicBezTo>
                  <a:pt x="4455415" y="0"/>
                  <a:pt x="4455415" y="0"/>
                  <a:pt x="4567254" y="0"/>
                </a:cubicBezTo>
                <a:cubicBezTo>
                  <a:pt x="4567254" y="0"/>
                  <a:pt x="4567254" y="0"/>
                  <a:pt x="4567254" y="32723"/>
                </a:cubicBezTo>
                <a:cubicBezTo>
                  <a:pt x="4567254" y="32723"/>
                  <a:pt x="4567254" y="32723"/>
                  <a:pt x="4607196" y="32723"/>
                </a:cubicBezTo>
                <a:cubicBezTo>
                  <a:pt x="4607196" y="32723"/>
                  <a:pt x="4607196" y="32723"/>
                  <a:pt x="4607196" y="253602"/>
                </a:cubicBezTo>
                <a:cubicBezTo>
                  <a:pt x="4607196" y="253602"/>
                  <a:pt x="4607196" y="253602"/>
                  <a:pt x="4623173" y="253602"/>
                </a:cubicBezTo>
                <a:cubicBezTo>
                  <a:pt x="4623173" y="253602"/>
                  <a:pt x="4623173" y="253602"/>
                  <a:pt x="4623173" y="294505"/>
                </a:cubicBezTo>
                <a:cubicBezTo>
                  <a:pt x="4623173" y="294505"/>
                  <a:pt x="4623173" y="294505"/>
                  <a:pt x="4639150" y="294505"/>
                </a:cubicBezTo>
                <a:cubicBezTo>
                  <a:pt x="4639150" y="294505"/>
                  <a:pt x="4639150" y="425397"/>
                  <a:pt x="4639150" y="433577"/>
                </a:cubicBezTo>
                <a:cubicBezTo>
                  <a:pt x="4639150" y="449939"/>
                  <a:pt x="4655127" y="449939"/>
                  <a:pt x="4655127" y="449939"/>
                </a:cubicBezTo>
                <a:cubicBezTo>
                  <a:pt x="4655127" y="449939"/>
                  <a:pt x="4655127" y="449939"/>
                  <a:pt x="4655127" y="409035"/>
                </a:cubicBezTo>
                <a:cubicBezTo>
                  <a:pt x="4655127" y="409035"/>
                  <a:pt x="4655127" y="409035"/>
                  <a:pt x="4671104" y="409035"/>
                </a:cubicBezTo>
                <a:cubicBezTo>
                  <a:pt x="4671104" y="409035"/>
                  <a:pt x="4671104" y="409035"/>
                  <a:pt x="4671104" y="400855"/>
                </a:cubicBezTo>
                <a:cubicBezTo>
                  <a:pt x="4671104" y="400855"/>
                  <a:pt x="4671104" y="400855"/>
                  <a:pt x="4655127" y="400855"/>
                </a:cubicBezTo>
                <a:cubicBezTo>
                  <a:pt x="4655127" y="400855"/>
                  <a:pt x="4655127" y="400855"/>
                  <a:pt x="4655127" y="392674"/>
                </a:cubicBezTo>
                <a:cubicBezTo>
                  <a:pt x="4655127" y="392674"/>
                  <a:pt x="4655127" y="392674"/>
                  <a:pt x="4687081" y="392674"/>
                </a:cubicBezTo>
                <a:cubicBezTo>
                  <a:pt x="4687081" y="392674"/>
                  <a:pt x="4687081" y="392674"/>
                  <a:pt x="4687081" y="376312"/>
                </a:cubicBezTo>
                <a:cubicBezTo>
                  <a:pt x="4687081" y="376312"/>
                  <a:pt x="4687081" y="376312"/>
                  <a:pt x="4758977" y="376312"/>
                </a:cubicBezTo>
                <a:cubicBezTo>
                  <a:pt x="4758977" y="376312"/>
                  <a:pt x="4758977" y="376312"/>
                  <a:pt x="4758977" y="384493"/>
                </a:cubicBezTo>
                <a:cubicBezTo>
                  <a:pt x="4758977" y="384493"/>
                  <a:pt x="4758977" y="384493"/>
                  <a:pt x="4766966" y="384493"/>
                </a:cubicBezTo>
                <a:cubicBezTo>
                  <a:pt x="4766966" y="384493"/>
                  <a:pt x="4822886" y="384493"/>
                  <a:pt x="4846851" y="392674"/>
                </a:cubicBezTo>
                <a:cubicBezTo>
                  <a:pt x="4870816" y="400855"/>
                  <a:pt x="4870816" y="409035"/>
                  <a:pt x="4870816" y="409035"/>
                </a:cubicBezTo>
                <a:cubicBezTo>
                  <a:pt x="4870816" y="409035"/>
                  <a:pt x="4870816" y="409035"/>
                  <a:pt x="4870816" y="253602"/>
                </a:cubicBezTo>
                <a:cubicBezTo>
                  <a:pt x="4870816" y="253602"/>
                  <a:pt x="4870816" y="253602"/>
                  <a:pt x="4902771" y="253602"/>
                </a:cubicBezTo>
                <a:cubicBezTo>
                  <a:pt x="4902771" y="253602"/>
                  <a:pt x="4902771" y="253602"/>
                  <a:pt x="4902771" y="245421"/>
                </a:cubicBezTo>
                <a:cubicBezTo>
                  <a:pt x="4902771" y="245421"/>
                  <a:pt x="4902771" y="245421"/>
                  <a:pt x="4918747" y="245421"/>
                </a:cubicBezTo>
                <a:cubicBezTo>
                  <a:pt x="4918747" y="245421"/>
                  <a:pt x="4918747" y="245421"/>
                  <a:pt x="4918747" y="237241"/>
                </a:cubicBezTo>
                <a:cubicBezTo>
                  <a:pt x="4918747" y="237241"/>
                  <a:pt x="4918747" y="237241"/>
                  <a:pt x="4926736" y="237241"/>
                </a:cubicBezTo>
                <a:cubicBezTo>
                  <a:pt x="4926736" y="237241"/>
                  <a:pt x="4926736" y="237241"/>
                  <a:pt x="4926736" y="245421"/>
                </a:cubicBezTo>
                <a:cubicBezTo>
                  <a:pt x="4926736" y="245421"/>
                  <a:pt x="4926736" y="245421"/>
                  <a:pt x="4934724" y="245421"/>
                </a:cubicBezTo>
                <a:cubicBezTo>
                  <a:pt x="4934724" y="245421"/>
                  <a:pt x="4934724" y="245421"/>
                  <a:pt x="4934724" y="242354"/>
                </a:cubicBezTo>
                <a:lnTo>
                  <a:pt x="4934724" y="237241"/>
                </a:lnTo>
                <a:cubicBezTo>
                  <a:pt x="4934724" y="237241"/>
                  <a:pt x="4934724" y="237241"/>
                  <a:pt x="4950701" y="237241"/>
                </a:cubicBezTo>
                <a:cubicBezTo>
                  <a:pt x="4950701" y="237241"/>
                  <a:pt x="4950701" y="237241"/>
                  <a:pt x="4950701" y="253602"/>
                </a:cubicBezTo>
                <a:cubicBezTo>
                  <a:pt x="4950701" y="253602"/>
                  <a:pt x="4950701" y="253602"/>
                  <a:pt x="5030586" y="253602"/>
                </a:cubicBezTo>
                <a:cubicBezTo>
                  <a:pt x="5030586" y="253602"/>
                  <a:pt x="5030586" y="253602"/>
                  <a:pt x="5030586" y="449939"/>
                </a:cubicBezTo>
                <a:cubicBezTo>
                  <a:pt x="5030586" y="449939"/>
                  <a:pt x="5030586" y="449939"/>
                  <a:pt x="5118459" y="449939"/>
                </a:cubicBezTo>
                <a:cubicBezTo>
                  <a:pt x="5118459" y="449939"/>
                  <a:pt x="5118459" y="449939"/>
                  <a:pt x="5118459" y="458119"/>
                </a:cubicBezTo>
                <a:cubicBezTo>
                  <a:pt x="5118459" y="458119"/>
                  <a:pt x="5118459" y="458119"/>
                  <a:pt x="5158401" y="163614"/>
                </a:cubicBezTo>
                <a:cubicBezTo>
                  <a:pt x="5158401" y="163614"/>
                  <a:pt x="5182367" y="32723"/>
                  <a:pt x="5182367" y="16362"/>
                </a:cubicBezTo>
                <a:cubicBezTo>
                  <a:pt x="5182367" y="8181"/>
                  <a:pt x="5190355" y="16362"/>
                  <a:pt x="5190355" y="16362"/>
                </a:cubicBezTo>
                <a:cubicBezTo>
                  <a:pt x="5190355" y="16362"/>
                  <a:pt x="5190355" y="16362"/>
                  <a:pt x="5206332" y="163614"/>
                </a:cubicBezTo>
                <a:cubicBezTo>
                  <a:pt x="5206332" y="163614"/>
                  <a:pt x="5206332" y="163614"/>
                  <a:pt x="5214321" y="163614"/>
                </a:cubicBezTo>
                <a:cubicBezTo>
                  <a:pt x="5214321" y="163614"/>
                  <a:pt x="5214321" y="163614"/>
                  <a:pt x="5222309" y="327228"/>
                </a:cubicBezTo>
                <a:cubicBezTo>
                  <a:pt x="5222309" y="327228"/>
                  <a:pt x="5230298" y="327228"/>
                  <a:pt x="5230298" y="327228"/>
                </a:cubicBezTo>
                <a:cubicBezTo>
                  <a:pt x="5238286" y="327228"/>
                  <a:pt x="5238286" y="335409"/>
                  <a:pt x="5238286" y="335409"/>
                </a:cubicBezTo>
                <a:cubicBezTo>
                  <a:pt x="5238286" y="335409"/>
                  <a:pt x="5238286" y="335409"/>
                  <a:pt x="5278229" y="335409"/>
                </a:cubicBezTo>
                <a:cubicBezTo>
                  <a:pt x="5278229" y="335409"/>
                  <a:pt x="5278229" y="335409"/>
                  <a:pt x="5278229" y="392674"/>
                </a:cubicBezTo>
                <a:cubicBezTo>
                  <a:pt x="5278229" y="392674"/>
                  <a:pt x="5278229" y="392674"/>
                  <a:pt x="5286217" y="392674"/>
                </a:cubicBezTo>
                <a:cubicBezTo>
                  <a:pt x="5286217" y="392674"/>
                  <a:pt x="5286217" y="392674"/>
                  <a:pt x="5286217" y="400855"/>
                </a:cubicBezTo>
                <a:cubicBezTo>
                  <a:pt x="5286217" y="400855"/>
                  <a:pt x="5286217" y="400855"/>
                  <a:pt x="5294205" y="400855"/>
                </a:cubicBezTo>
                <a:cubicBezTo>
                  <a:pt x="5294205" y="400855"/>
                  <a:pt x="5294205" y="400855"/>
                  <a:pt x="5294205" y="392674"/>
                </a:cubicBezTo>
                <a:cubicBezTo>
                  <a:pt x="5294205" y="392674"/>
                  <a:pt x="5294205" y="392674"/>
                  <a:pt x="5326159" y="392674"/>
                </a:cubicBezTo>
                <a:cubicBezTo>
                  <a:pt x="5326159" y="392674"/>
                  <a:pt x="5326159" y="392674"/>
                  <a:pt x="5326159" y="400855"/>
                </a:cubicBezTo>
                <a:cubicBezTo>
                  <a:pt x="5326159" y="400855"/>
                  <a:pt x="5326159" y="400855"/>
                  <a:pt x="5398056" y="400855"/>
                </a:cubicBezTo>
                <a:cubicBezTo>
                  <a:pt x="5398056" y="400855"/>
                  <a:pt x="5398056" y="343590"/>
                  <a:pt x="5398056" y="319048"/>
                </a:cubicBezTo>
                <a:cubicBezTo>
                  <a:pt x="5398056" y="286325"/>
                  <a:pt x="5414033" y="286325"/>
                  <a:pt x="5414033" y="286325"/>
                </a:cubicBezTo>
                <a:cubicBezTo>
                  <a:pt x="5414033" y="286325"/>
                  <a:pt x="5414033" y="286325"/>
                  <a:pt x="5422021" y="286325"/>
                </a:cubicBezTo>
                <a:cubicBezTo>
                  <a:pt x="5422021" y="286325"/>
                  <a:pt x="5422021" y="286325"/>
                  <a:pt x="5422021" y="278144"/>
                </a:cubicBezTo>
                <a:cubicBezTo>
                  <a:pt x="5422021" y="278144"/>
                  <a:pt x="5422021" y="278144"/>
                  <a:pt x="5437999" y="278144"/>
                </a:cubicBezTo>
                <a:cubicBezTo>
                  <a:pt x="5437999" y="278144"/>
                  <a:pt x="5437999" y="278144"/>
                  <a:pt x="5437999" y="286325"/>
                </a:cubicBezTo>
                <a:cubicBezTo>
                  <a:pt x="5437999" y="286325"/>
                  <a:pt x="5437999" y="286325"/>
                  <a:pt x="5445987" y="286325"/>
                </a:cubicBezTo>
                <a:cubicBezTo>
                  <a:pt x="5445987" y="286325"/>
                  <a:pt x="5445987" y="286325"/>
                  <a:pt x="5445987" y="278144"/>
                </a:cubicBezTo>
                <a:cubicBezTo>
                  <a:pt x="5445987" y="278144"/>
                  <a:pt x="5445987" y="278144"/>
                  <a:pt x="5453975" y="278144"/>
                </a:cubicBezTo>
                <a:cubicBezTo>
                  <a:pt x="5453975" y="278144"/>
                  <a:pt x="5453975" y="245421"/>
                  <a:pt x="5453975" y="237241"/>
                </a:cubicBezTo>
                <a:cubicBezTo>
                  <a:pt x="5453975" y="229060"/>
                  <a:pt x="5453975" y="229060"/>
                  <a:pt x="5461964" y="220879"/>
                </a:cubicBezTo>
                <a:cubicBezTo>
                  <a:pt x="5469952" y="220879"/>
                  <a:pt x="5485929" y="204518"/>
                  <a:pt x="5485929" y="204518"/>
                </a:cubicBezTo>
                <a:cubicBezTo>
                  <a:pt x="5485929" y="204518"/>
                  <a:pt x="5485929" y="204518"/>
                  <a:pt x="5485929" y="196337"/>
                </a:cubicBezTo>
                <a:cubicBezTo>
                  <a:pt x="5485929" y="196337"/>
                  <a:pt x="5485929" y="196337"/>
                  <a:pt x="5493918" y="196337"/>
                </a:cubicBezTo>
                <a:cubicBezTo>
                  <a:pt x="5493918" y="196337"/>
                  <a:pt x="5493918" y="196337"/>
                  <a:pt x="5493918" y="155434"/>
                </a:cubicBezTo>
                <a:cubicBezTo>
                  <a:pt x="5493918" y="155434"/>
                  <a:pt x="5493918" y="155434"/>
                  <a:pt x="5477941" y="171795"/>
                </a:cubicBezTo>
                <a:cubicBezTo>
                  <a:pt x="5477941" y="171795"/>
                  <a:pt x="5477941" y="155434"/>
                  <a:pt x="5477941" y="155434"/>
                </a:cubicBezTo>
                <a:cubicBezTo>
                  <a:pt x="5477941" y="155434"/>
                  <a:pt x="5501906" y="139072"/>
                  <a:pt x="5501906" y="139072"/>
                </a:cubicBezTo>
                <a:cubicBezTo>
                  <a:pt x="5501906" y="139072"/>
                  <a:pt x="5501906" y="139072"/>
                  <a:pt x="5501906" y="196337"/>
                </a:cubicBezTo>
                <a:cubicBezTo>
                  <a:pt x="5501906" y="196337"/>
                  <a:pt x="5501906" y="196337"/>
                  <a:pt x="5509895" y="196337"/>
                </a:cubicBezTo>
                <a:cubicBezTo>
                  <a:pt x="5509895" y="196337"/>
                  <a:pt x="5509895" y="196337"/>
                  <a:pt x="5509895" y="204518"/>
                </a:cubicBezTo>
                <a:cubicBezTo>
                  <a:pt x="5509895" y="204518"/>
                  <a:pt x="5509895" y="204518"/>
                  <a:pt x="5525871" y="220879"/>
                </a:cubicBezTo>
                <a:cubicBezTo>
                  <a:pt x="5525871" y="220879"/>
                  <a:pt x="5525871" y="220879"/>
                  <a:pt x="5533860" y="220879"/>
                </a:cubicBezTo>
                <a:cubicBezTo>
                  <a:pt x="5533860" y="220879"/>
                  <a:pt x="5533860" y="220879"/>
                  <a:pt x="5533860" y="229060"/>
                </a:cubicBezTo>
                <a:cubicBezTo>
                  <a:pt x="5533860" y="229060"/>
                  <a:pt x="5533860" y="229060"/>
                  <a:pt x="5541848" y="229060"/>
                </a:cubicBezTo>
                <a:cubicBezTo>
                  <a:pt x="5541848" y="229060"/>
                  <a:pt x="5541848" y="229060"/>
                  <a:pt x="5541848" y="286325"/>
                </a:cubicBezTo>
                <a:cubicBezTo>
                  <a:pt x="5541848" y="286325"/>
                  <a:pt x="5549837" y="286325"/>
                  <a:pt x="5549837" y="286325"/>
                </a:cubicBezTo>
                <a:cubicBezTo>
                  <a:pt x="5557825" y="294505"/>
                  <a:pt x="5557825" y="310867"/>
                  <a:pt x="5557825" y="310867"/>
                </a:cubicBezTo>
                <a:cubicBezTo>
                  <a:pt x="5557825" y="310867"/>
                  <a:pt x="5557825" y="310867"/>
                  <a:pt x="5557825" y="359951"/>
                </a:cubicBezTo>
                <a:cubicBezTo>
                  <a:pt x="5557825" y="359951"/>
                  <a:pt x="5557825" y="359951"/>
                  <a:pt x="5573802" y="359951"/>
                </a:cubicBezTo>
                <a:cubicBezTo>
                  <a:pt x="5573802" y="359951"/>
                  <a:pt x="5573802" y="359951"/>
                  <a:pt x="5573802" y="343590"/>
                </a:cubicBezTo>
                <a:cubicBezTo>
                  <a:pt x="5573802" y="343590"/>
                  <a:pt x="5573802" y="343590"/>
                  <a:pt x="5581791" y="343590"/>
                </a:cubicBezTo>
                <a:cubicBezTo>
                  <a:pt x="5581791" y="343590"/>
                  <a:pt x="5589779" y="335409"/>
                  <a:pt x="5597769" y="335409"/>
                </a:cubicBezTo>
                <a:cubicBezTo>
                  <a:pt x="5605756" y="327228"/>
                  <a:pt x="5621733" y="335409"/>
                  <a:pt x="5621733" y="335409"/>
                </a:cubicBezTo>
                <a:cubicBezTo>
                  <a:pt x="5621733" y="335409"/>
                  <a:pt x="5629722" y="335409"/>
                  <a:pt x="5637710" y="335409"/>
                </a:cubicBezTo>
                <a:cubicBezTo>
                  <a:pt x="5653687" y="335409"/>
                  <a:pt x="5661676" y="343590"/>
                  <a:pt x="5661676" y="343590"/>
                </a:cubicBezTo>
                <a:cubicBezTo>
                  <a:pt x="5661676" y="343590"/>
                  <a:pt x="5661676" y="343590"/>
                  <a:pt x="5669664" y="343590"/>
                </a:cubicBezTo>
                <a:cubicBezTo>
                  <a:pt x="5669664" y="343590"/>
                  <a:pt x="5669664" y="343590"/>
                  <a:pt x="5669664" y="220879"/>
                </a:cubicBezTo>
                <a:cubicBezTo>
                  <a:pt x="5669664" y="220879"/>
                  <a:pt x="5669664" y="220879"/>
                  <a:pt x="5693630" y="220879"/>
                </a:cubicBezTo>
                <a:cubicBezTo>
                  <a:pt x="5693630" y="220879"/>
                  <a:pt x="5693630" y="212698"/>
                  <a:pt x="5701618" y="204518"/>
                </a:cubicBezTo>
                <a:cubicBezTo>
                  <a:pt x="5709607" y="196337"/>
                  <a:pt x="5709607" y="155434"/>
                  <a:pt x="5709607" y="155434"/>
                </a:cubicBezTo>
                <a:cubicBezTo>
                  <a:pt x="5709607" y="155434"/>
                  <a:pt x="5709607" y="179976"/>
                  <a:pt x="5709607" y="196337"/>
                </a:cubicBezTo>
                <a:cubicBezTo>
                  <a:pt x="5709607" y="212698"/>
                  <a:pt x="5725584" y="220879"/>
                  <a:pt x="5725584" y="220879"/>
                </a:cubicBezTo>
                <a:cubicBezTo>
                  <a:pt x="5725584" y="220879"/>
                  <a:pt x="5725584" y="220879"/>
                  <a:pt x="5725584" y="204518"/>
                </a:cubicBezTo>
                <a:cubicBezTo>
                  <a:pt x="5725584" y="204518"/>
                  <a:pt x="5725584" y="204518"/>
                  <a:pt x="5805468" y="204518"/>
                </a:cubicBezTo>
                <a:cubicBezTo>
                  <a:pt x="5805468" y="204518"/>
                  <a:pt x="5805468" y="204518"/>
                  <a:pt x="5805468" y="294505"/>
                </a:cubicBezTo>
                <a:cubicBezTo>
                  <a:pt x="5805468" y="294505"/>
                  <a:pt x="5805468" y="294505"/>
                  <a:pt x="5877365" y="294505"/>
                </a:cubicBezTo>
                <a:cubicBezTo>
                  <a:pt x="5877365" y="294505"/>
                  <a:pt x="5877365" y="294505"/>
                  <a:pt x="5877365" y="310867"/>
                </a:cubicBezTo>
                <a:cubicBezTo>
                  <a:pt x="5877365" y="310867"/>
                  <a:pt x="5877365" y="310867"/>
                  <a:pt x="5909319" y="294505"/>
                </a:cubicBezTo>
                <a:cubicBezTo>
                  <a:pt x="5909319" y="294505"/>
                  <a:pt x="5909319" y="294505"/>
                  <a:pt x="5925296" y="310867"/>
                </a:cubicBezTo>
                <a:cubicBezTo>
                  <a:pt x="5925296" y="310867"/>
                  <a:pt x="5925296" y="310867"/>
                  <a:pt x="5925296" y="376312"/>
                </a:cubicBezTo>
                <a:cubicBezTo>
                  <a:pt x="5925296" y="376312"/>
                  <a:pt x="5925296" y="376312"/>
                  <a:pt x="5973227" y="327228"/>
                </a:cubicBezTo>
                <a:cubicBezTo>
                  <a:pt x="5973227" y="327228"/>
                  <a:pt x="5973227" y="327228"/>
                  <a:pt x="5973227" y="286325"/>
                </a:cubicBezTo>
                <a:lnTo>
                  <a:pt x="5981189" y="286325"/>
                </a:lnTo>
                <a:cubicBezTo>
                  <a:pt x="5981189" y="260760"/>
                  <a:pt x="5981189" y="245421"/>
                  <a:pt x="5981189" y="245421"/>
                </a:cubicBezTo>
                <a:cubicBezTo>
                  <a:pt x="5981189" y="245421"/>
                  <a:pt x="5981189" y="245421"/>
                  <a:pt x="5998146" y="245421"/>
                </a:cubicBezTo>
                <a:lnTo>
                  <a:pt x="6021157" y="245421"/>
                </a:lnTo>
                <a:cubicBezTo>
                  <a:pt x="6021157" y="245421"/>
                  <a:pt x="6021157" y="245421"/>
                  <a:pt x="6037134" y="245421"/>
                </a:cubicBezTo>
                <a:cubicBezTo>
                  <a:pt x="6037134" y="245421"/>
                  <a:pt x="6037134" y="245421"/>
                  <a:pt x="6037134" y="229060"/>
                </a:cubicBezTo>
                <a:cubicBezTo>
                  <a:pt x="6037134" y="229060"/>
                  <a:pt x="6101042" y="229060"/>
                  <a:pt x="6132996" y="229060"/>
                </a:cubicBezTo>
                <a:cubicBezTo>
                  <a:pt x="6132996" y="229060"/>
                  <a:pt x="6132996" y="294505"/>
                  <a:pt x="6132996" y="380403"/>
                </a:cubicBezTo>
                <a:lnTo>
                  <a:pt x="6132996" y="392674"/>
                </a:lnTo>
                <a:lnTo>
                  <a:pt x="6140787" y="392674"/>
                </a:lnTo>
                <a:cubicBezTo>
                  <a:pt x="6140787" y="392674"/>
                  <a:pt x="6140787" y="392674"/>
                  <a:pt x="6140787" y="376312"/>
                </a:cubicBezTo>
                <a:cubicBezTo>
                  <a:pt x="6140787" y="376312"/>
                  <a:pt x="6140787" y="376312"/>
                  <a:pt x="6156746" y="376312"/>
                </a:cubicBezTo>
                <a:cubicBezTo>
                  <a:pt x="6156746" y="376312"/>
                  <a:pt x="6156746" y="376312"/>
                  <a:pt x="6156746" y="368132"/>
                </a:cubicBezTo>
                <a:cubicBezTo>
                  <a:pt x="6156746" y="368132"/>
                  <a:pt x="6156746" y="368132"/>
                  <a:pt x="6180686" y="368132"/>
                </a:cubicBezTo>
                <a:cubicBezTo>
                  <a:pt x="6180686" y="368132"/>
                  <a:pt x="6180686" y="368132"/>
                  <a:pt x="6180686" y="245421"/>
                </a:cubicBezTo>
                <a:cubicBezTo>
                  <a:pt x="6180686" y="245421"/>
                  <a:pt x="6180686" y="245421"/>
                  <a:pt x="6188666" y="245421"/>
                </a:cubicBezTo>
                <a:cubicBezTo>
                  <a:pt x="6188666" y="245421"/>
                  <a:pt x="6188666" y="237241"/>
                  <a:pt x="6188666" y="229060"/>
                </a:cubicBezTo>
                <a:cubicBezTo>
                  <a:pt x="6188666" y="220879"/>
                  <a:pt x="6204626" y="220879"/>
                  <a:pt x="6204626" y="220879"/>
                </a:cubicBezTo>
                <a:cubicBezTo>
                  <a:pt x="6204626" y="220879"/>
                  <a:pt x="6204626" y="220879"/>
                  <a:pt x="6204626" y="130891"/>
                </a:cubicBezTo>
                <a:cubicBezTo>
                  <a:pt x="6204626" y="130891"/>
                  <a:pt x="6204626" y="130891"/>
                  <a:pt x="6212606" y="130891"/>
                </a:cubicBezTo>
                <a:cubicBezTo>
                  <a:pt x="6212606" y="130891"/>
                  <a:pt x="6212606" y="130891"/>
                  <a:pt x="6212606" y="106349"/>
                </a:cubicBezTo>
                <a:cubicBezTo>
                  <a:pt x="6212606" y="106349"/>
                  <a:pt x="6212606" y="106349"/>
                  <a:pt x="6220586" y="106349"/>
                </a:cubicBezTo>
                <a:cubicBezTo>
                  <a:pt x="6220586" y="106349"/>
                  <a:pt x="6220586" y="106349"/>
                  <a:pt x="6236546" y="98169"/>
                </a:cubicBezTo>
                <a:cubicBezTo>
                  <a:pt x="6236546" y="98169"/>
                  <a:pt x="6236546" y="98169"/>
                  <a:pt x="6260485" y="98169"/>
                </a:cubicBezTo>
                <a:cubicBezTo>
                  <a:pt x="6260485" y="98169"/>
                  <a:pt x="6260485" y="98169"/>
                  <a:pt x="6260485" y="106349"/>
                </a:cubicBezTo>
                <a:cubicBezTo>
                  <a:pt x="6260485" y="106349"/>
                  <a:pt x="6260485" y="106349"/>
                  <a:pt x="6268465" y="106349"/>
                </a:cubicBezTo>
                <a:cubicBezTo>
                  <a:pt x="6268465" y="106349"/>
                  <a:pt x="6268465" y="106349"/>
                  <a:pt x="6268465" y="122711"/>
                </a:cubicBezTo>
                <a:cubicBezTo>
                  <a:pt x="6268465" y="122711"/>
                  <a:pt x="6268465" y="122711"/>
                  <a:pt x="6332305" y="122711"/>
                </a:cubicBezTo>
                <a:cubicBezTo>
                  <a:pt x="6332305" y="122711"/>
                  <a:pt x="6332305" y="122711"/>
                  <a:pt x="6332305" y="106349"/>
                </a:cubicBezTo>
                <a:cubicBezTo>
                  <a:pt x="6332305" y="106349"/>
                  <a:pt x="6332305" y="106349"/>
                  <a:pt x="6340285" y="106349"/>
                </a:cubicBezTo>
                <a:cubicBezTo>
                  <a:pt x="6340285" y="106349"/>
                  <a:pt x="6340285" y="106349"/>
                  <a:pt x="6340285" y="98169"/>
                </a:cubicBezTo>
                <a:cubicBezTo>
                  <a:pt x="6340285" y="98169"/>
                  <a:pt x="6340285" y="98169"/>
                  <a:pt x="6380184" y="98169"/>
                </a:cubicBezTo>
                <a:cubicBezTo>
                  <a:pt x="6380184" y="98169"/>
                  <a:pt x="6380184" y="98169"/>
                  <a:pt x="6380184" y="106349"/>
                </a:cubicBezTo>
                <a:cubicBezTo>
                  <a:pt x="6380184" y="106349"/>
                  <a:pt x="6380184" y="106349"/>
                  <a:pt x="6396144" y="106349"/>
                </a:cubicBezTo>
                <a:cubicBezTo>
                  <a:pt x="6396144" y="106349"/>
                  <a:pt x="6396144" y="106349"/>
                  <a:pt x="6396144" y="122711"/>
                </a:cubicBezTo>
                <a:cubicBezTo>
                  <a:pt x="6396144" y="122711"/>
                  <a:pt x="6396144" y="122711"/>
                  <a:pt x="6404124" y="122711"/>
                </a:cubicBezTo>
                <a:cubicBezTo>
                  <a:pt x="6404124" y="122711"/>
                  <a:pt x="6404124" y="122711"/>
                  <a:pt x="6404124" y="130891"/>
                </a:cubicBezTo>
                <a:cubicBezTo>
                  <a:pt x="6404124" y="130891"/>
                  <a:pt x="6396144" y="139072"/>
                  <a:pt x="6396144" y="147253"/>
                </a:cubicBezTo>
                <a:cubicBezTo>
                  <a:pt x="6388164" y="147253"/>
                  <a:pt x="6404124" y="155434"/>
                  <a:pt x="6404124" y="155434"/>
                </a:cubicBezTo>
                <a:cubicBezTo>
                  <a:pt x="6404124" y="155434"/>
                  <a:pt x="6404124" y="155434"/>
                  <a:pt x="6404124" y="212698"/>
                </a:cubicBezTo>
                <a:cubicBezTo>
                  <a:pt x="6404124" y="212698"/>
                  <a:pt x="6404124" y="212698"/>
                  <a:pt x="6428064" y="212698"/>
                </a:cubicBezTo>
                <a:cubicBezTo>
                  <a:pt x="6428064" y="212698"/>
                  <a:pt x="6428064" y="212698"/>
                  <a:pt x="6428064" y="269963"/>
                </a:cubicBezTo>
                <a:cubicBezTo>
                  <a:pt x="6428064" y="269963"/>
                  <a:pt x="6428064" y="269963"/>
                  <a:pt x="6436044" y="269963"/>
                </a:cubicBezTo>
                <a:cubicBezTo>
                  <a:pt x="6436044" y="269963"/>
                  <a:pt x="6436044" y="269963"/>
                  <a:pt x="6436044" y="261783"/>
                </a:cubicBezTo>
                <a:cubicBezTo>
                  <a:pt x="6436044" y="261783"/>
                  <a:pt x="6436044" y="261783"/>
                  <a:pt x="6491903" y="261783"/>
                </a:cubicBezTo>
                <a:cubicBezTo>
                  <a:pt x="6491903" y="261783"/>
                  <a:pt x="6491903" y="261783"/>
                  <a:pt x="6491903" y="196337"/>
                </a:cubicBezTo>
                <a:cubicBezTo>
                  <a:pt x="6491903" y="196337"/>
                  <a:pt x="6491903" y="196337"/>
                  <a:pt x="6579682" y="196337"/>
                </a:cubicBezTo>
                <a:cubicBezTo>
                  <a:pt x="6579682" y="196337"/>
                  <a:pt x="6587662" y="179976"/>
                  <a:pt x="6595642" y="179976"/>
                </a:cubicBezTo>
                <a:cubicBezTo>
                  <a:pt x="6603622" y="179976"/>
                  <a:pt x="6603622" y="196337"/>
                  <a:pt x="6603622" y="196337"/>
                </a:cubicBezTo>
                <a:cubicBezTo>
                  <a:pt x="6603622" y="196337"/>
                  <a:pt x="6603622" y="196337"/>
                  <a:pt x="6627562" y="196337"/>
                </a:cubicBezTo>
                <a:cubicBezTo>
                  <a:pt x="6627562" y="196337"/>
                  <a:pt x="6627562" y="196337"/>
                  <a:pt x="6627562" y="204518"/>
                </a:cubicBezTo>
                <a:cubicBezTo>
                  <a:pt x="6627562" y="204518"/>
                  <a:pt x="6627562" y="204518"/>
                  <a:pt x="6747260" y="204518"/>
                </a:cubicBezTo>
                <a:cubicBezTo>
                  <a:pt x="6747260" y="204518"/>
                  <a:pt x="6747260" y="204518"/>
                  <a:pt x="6747260" y="212698"/>
                </a:cubicBezTo>
                <a:cubicBezTo>
                  <a:pt x="6747260" y="212698"/>
                  <a:pt x="6747260" y="212698"/>
                  <a:pt x="6755240" y="212698"/>
                </a:cubicBezTo>
                <a:cubicBezTo>
                  <a:pt x="6755240" y="212698"/>
                  <a:pt x="6755240" y="212698"/>
                  <a:pt x="6755240" y="261783"/>
                </a:cubicBezTo>
                <a:cubicBezTo>
                  <a:pt x="6755240" y="261783"/>
                  <a:pt x="6755240" y="261783"/>
                  <a:pt x="6787160" y="261783"/>
                </a:cubicBezTo>
                <a:cubicBezTo>
                  <a:pt x="6787160" y="261783"/>
                  <a:pt x="6787160" y="261783"/>
                  <a:pt x="6787160" y="253602"/>
                </a:cubicBezTo>
                <a:cubicBezTo>
                  <a:pt x="6787160" y="253602"/>
                  <a:pt x="6787160" y="253602"/>
                  <a:pt x="6827060" y="253602"/>
                </a:cubicBezTo>
                <a:cubicBezTo>
                  <a:pt x="6827060" y="253602"/>
                  <a:pt x="6827060" y="253602"/>
                  <a:pt x="6827060" y="237241"/>
                </a:cubicBezTo>
                <a:cubicBezTo>
                  <a:pt x="6827060" y="237241"/>
                  <a:pt x="6827060" y="237241"/>
                  <a:pt x="6835040" y="237241"/>
                </a:cubicBezTo>
                <a:cubicBezTo>
                  <a:pt x="6835040" y="237241"/>
                  <a:pt x="6835040" y="237241"/>
                  <a:pt x="6835040" y="253602"/>
                </a:cubicBezTo>
                <a:cubicBezTo>
                  <a:pt x="6835040" y="253602"/>
                  <a:pt x="6835040" y="253602"/>
                  <a:pt x="6874939" y="253602"/>
                </a:cubicBezTo>
                <a:cubicBezTo>
                  <a:pt x="6874939" y="253602"/>
                  <a:pt x="6874939" y="253602"/>
                  <a:pt x="6874939" y="245421"/>
                </a:cubicBezTo>
                <a:cubicBezTo>
                  <a:pt x="6874939" y="245421"/>
                  <a:pt x="6874939" y="245421"/>
                  <a:pt x="6882919" y="245421"/>
                </a:cubicBezTo>
                <a:cubicBezTo>
                  <a:pt x="6882919" y="245421"/>
                  <a:pt x="6882919" y="245421"/>
                  <a:pt x="6882919" y="229060"/>
                </a:cubicBezTo>
                <a:cubicBezTo>
                  <a:pt x="6882919" y="229060"/>
                  <a:pt x="6882919" y="229060"/>
                  <a:pt x="6994638" y="229060"/>
                </a:cubicBezTo>
                <a:cubicBezTo>
                  <a:pt x="6994638" y="229060"/>
                  <a:pt x="6994638" y="229060"/>
                  <a:pt x="7002618" y="220879"/>
                </a:cubicBezTo>
                <a:cubicBezTo>
                  <a:pt x="7002618" y="220879"/>
                  <a:pt x="7002618" y="220879"/>
                  <a:pt x="7018578" y="220879"/>
                </a:cubicBezTo>
                <a:cubicBezTo>
                  <a:pt x="7026558" y="220879"/>
                  <a:pt x="7018578" y="253602"/>
                  <a:pt x="7018578" y="253602"/>
                </a:cubicBezTo>
                <a:cubicBezTo>
                  <a:pt x="7018578" y="253602"/>
                  <a:pt x="7018578" y="253602"/>
                  <a:pt x="7034537" y="253602"/>
                </a:cubicBezTo>
                <a:cubicBezTo>
                  <a:pt x="7034537" y="253602"/>
                  <a:pt x="7034537" y="253602"/>
                  <a:pt x="7034537" y="237241"/>
                </a:cubicBezTo>
                <a:cubicBezTo>
                  <a:pt x="7034537" y="237241"/>
                  <a:pt x="7034537" y="237241"/>
                  <a:pt x="7082417" y="237241"/>
                </a:cubicBezTo>
                <a:cubicBezTo>
                  <a:pt x="7082417" y="237241"/>
                  <a:pt x="7082417" y="237241"/>
                  <a:pt x="7082417" y="229060"/>
                </a:cubicBezTo>
                <a:cubicBezTo>
                  <a:pt x="7082417" y="229060"/>
                  <a:pt x="7082417" y="229060"/>
                  <a:pt x="7130296" y="229060"/>
                </a:cubicBezTo>
                <a:cubicBezTo>
                  <a:pt x="7130296" y="229060"/>
                  <a:pt x="7130296" y="229060"/>
                  <a:pt x="7130296" y="212698"/>
                </a:cubicBezTo>
                <a:cubicBezTo>
                  <a:pt x="7130296" y="212698"/>
                  <a:pt x="7130296" y="212698"/>
                  <a:pt x="7154236" y="212698"/>
                </a:cubicBezTo>
                <a:cubicBezTo>
                  <a:pt x="7154236" y="212698"/>
                  <a:pt x="7154236" y="212698"/>
                  <a:pt x="7154236" y="204518"/>
                </a:cubicBezTo>
                <a:cubicBezTo>
                  <a:pt x="7154236" y="204518"/>
                  <a:pt x="7154236" y="204518"/>
                  <a:pt x="7178176" y="204518"/>
                </a:cubicBezTo>
                <a:cubicBezTo>
                  <a:pt x="7178176" y="204518"/>
                  <a:pt x="7178176" y="204518"/>
                  <a:pt x="7178176" y="171795"/>
                </a:cubicBezTo>
                <a:cubicBezTo>
                  <a:pt x="7178176" y="171795"/>
                  <a:pt x="7178176" y="171795"/>
                  <a:pt x="7186156" y="171795"/>
                </a:cubicBezTo>
                <a:cubicBezTo>
                  <a:pt x="7186156" y="171795"/>
                  <a:pt x="7186156" y="171795"/>
                  <a:pt x="7186156" y="147253"/>
                </a:cubicBezTo>
                <a:cubicBezTo>
                  <a:pt x="7186156" y="147253"/>
                  <a:pt x="7186156" y="147253"/>
                  <a:pt x="7194136" y="139072"/>
                </a:cubicBezTo>
                <a:cubicBezTo>
                  <a:pt x="7194136" y="139072"/>
                  <a:pt x="7194136" y="139072"/>
                  <a:pt x="7194136" y="196337"/>
                </a:cubicBezTo>
                <a:cubicBezTo>
                  <a:pt x="7194136" y="196337"/>
                  <a:pt x="7202116" y="204518"/>
                  <a:pt x="7210096" y="204518"/>
                </a:cubicBezTo>
                <a:cubicBezTo>
                  <a:pt x="7218076" y="204518"/>
                  <a:pt x="7218076" y="212698"/>
                  <a:pt x="7218076" y="212698"/>
                </a:cubicBezTo>
                <a:cubicBezTo>
                  <a:pt x="7218076" y="212698"/>
                  <a:pt x="7218076" y="212698"/>
                  <a:pt x="7242015" y="212698"/>
                </a:cubicBezTo>
                <a:cubicBezTo>
                  <a:pt x="7242015" y="212698"/>
                  <a:pt x="7242015" y="212698"/>
                  <a:pt x="7242015" y="319048"/>
                </a:cubicBezTo>
                <a:cubicBezTo>
                  <a:pt x="7242015" y="319048"/>
                  <a:pt x="7242015" y="319048"/>
                  <a:pt x="7281915" y="319048"/>
                </a:cubicBezTo>
                <a:lnTo>
                  <a:pt x="7281915" y="310867"/>
                </a:lnTo>
                <a:cubicBezTo>
                  <a:pt x="7281915" y="310867"/>
                  <a:pt x="7281915" y="310867"/>
                  <a:pt x="7297875" y="310867"/>
                </a:cubicBezTo>
                <a:cubicBezTo>
                  <a:pt x="7297875" y="310867"/>
                  <a:pt x="7297875" y="310867"/>
                  <a:pt x="7297875" y="278144"/>
                </a:cubicBezTo>
                <a:cubicBezTo>
                  <a:pt x="7297875" y="278144"/>
                  <a:pt x="7297875" y="278144"/>
                  <a:pt x="7385654" y="278144"/>
                </a:cubicBezTo>
                <a:cubicBezTo>
                  <a:pt x="7385654" y="278144"/>
                  <a:pt x="7385654" y="278144"/>
                  <a:pt x="7385654" y="310867"/>
                </a:cubicBezTo>
                <a:cubicBezTo>
                  <a:pt x="7385654" y="310867"/>
                  <a:pt x="7385654" y="310867"/>
                  <a:pt x="7401614" y="310867"/>
                </a:cubicBezTo>
                <a:cubicBezTo>
                  <a:pt x="7401614" y="310867"/>
                  <a:pt x="7401614" y="310867"/>
                  <a:pt x="7401614" y="319048"/>
                </a:cubicBezTo>
                <a:cubicBezTo>
                  <a:pt x="7401614" y="319048"/>
                  <a:pt x="7401614" y="319048"/>
                  <a:pt x="7409594" y="319048"/>
                </a:cubicBezTo>
                <a:cubicBezTo>
                  <a:pt x="7409594" y="319048"/>
                  <a:pt x="7409594" y="319048"/>
                  <a:pt x="7409594" y="40904"/>
                </a:cubicBezTo>
                <a:cubicBezTo>
                  <a:pt x="7409594" y="40904"/>
                  <a:pt x="7409594" y="40904"/>
                  <a:pt x="7449493" y="40904"/>
                </a:cubicBezTo>
                <a:cubicBezTo>
                  <a:pt x="7449493" y="40904"/>
                  <a:pt x="7449493" y="40904"/>
                  <a:pt x="7449493" y="0"/>
                </a:cubicBezTo>
                <a:cubicBezTo>
                  <a:pt x="7449493" y="0"/>
                  <a:pt x="7449493" y="0"/>
                  <a:pt x="7561212" y="0"/>
                </a:cubicBezTo>
                <a:cubicBezTo>
                  <a:pt x="7561212" y="0"/>
                  <a:pt x="7561212" y="0"/>
                  <a:pt x="7561212" y="32723"/>
                </a:cubicBezTo>
                <a:cubicBezTo>
                  <a:pt x="7561212" y="32723"/>
                  <a:pt x="7561212" y="32723"/>
                  <a:pt x="7601112" y="32723"/>
                </a:cubicBezTo>
                <a:cubicBezTo>
                  <a:pt x="7601112" y="32723"/>
                  <a:pt x="7601112" y="32723"/>
                  <a:pt x="7601112" y="253602"/>
                </a:cubicBezTo>
                <a:cubicBezTo>
                  <a:pt x="7601112" y="253602"/>
                  <a:pt x="7601112" y="253602"/>
                  <a:pt x="7617072" y="253602"/>
                </a:cubicBezTo>
                <a:cubicBezTo>
                  <a:pt x="7617072" y="253602"/>
                  <a:pt x="7617072" y="253602"/>
                  <a:pt x="7617072" y="294505"/>
                </a:cubicBezTo>
                <a:cubicBezTo>
                  <a:pt x="7617072" y="294505"/>
                  <a:pt x="7617072" y="294505"/>
                  <a:pt x="7633031" y="294505"/>
                </a:cubicBezTo>
                <a:cubicBezTo>
                  <a:pt x="7633031" y="294505"/>
                  <a:pt x="7633031" y="425397"/>
                  <a:pt x="7633031" y="433577"/>
                </a:cubicBezTo>
                <a:cubicBezTo>
                  <a:pt x="7633031" y="449939"/>
                  <a:pt x="7648991" y="449939"/>
                  <a:pt x="7648991" y="449939"/>
                </a:cubicBezTo>
                <a:cubicBezTo>
                  <a:pt x="7648991" y="449939"/>
                  <a:pt x="7648991" y="449939"/>
                  <a:pt x="7648991" y="409035"/>
                </a:cubicBezTo>
                <a:cubicBezTo>
                  <a:pt x="7648991" y="409035"/>
                  <a:pt x="7648991" y="409035"/>
                  <a:pt x="7664951" y="409035"/>
                </a:cubicBezTo>
                <a:cubicBezTo>
                  <a:pt x="7664951" y="409035"/>
                  <a:pt x="7664951" y="409035"/>
                  <a:pt x="7664951" y="400855"/>
                </a:cubicBezTo>
                <a:cubicBezTo>
                  <a:pt x="7664951" y="400855"/>
                  <a:pt x="7664951" y="400855"/>
                  <a:pt x="7648991" y="400855"/>
                </a:cubicBezTo>
                <a:cubicBezTo>
                  <a:pt x="7648991" y="400855"/>
                  <a:pt x="7648991" y="400855"/>
                  <a:pt x="7648991" y="392674"/>
                </a:cubicBezTo>
                <a:cubicBezTo>
                  <a:pt x="7648991" y="392674"/>
                  <a:pt x="7648991" y="392674"/>
                  <a:pt x="7680911" y="392674"/>
                </a:cubicBezTo>
                <a:cubicBezTo>
                  <a:pt x="7680911" y="392674"/>
                  <a:pt x="7680911" y="392674"/>
                  <a:pt x="7680911" y="376312"/>
                </a:cubicBezTo>
                <a:cubicBezTo>
                  <a:pt x="7680911" y="376312"/>
                  <a:pt x="7680911" y="376312"/>
                  <a:pt x="7752730" y="376312"/>
                </a:cubicBezTo>
                <a:cubicBezTo>
                  <a:pt x="7752730" y="376312"/>
                  <a:pt x="7752730" y="376312"/>
                  <a:pt x="7752730" y="384493"/>
                </a:cubicBezTo>
                <a:cubicBezTo>
                  <a:pt x="7752730" y="384493"/>
                  <a:pt x="7752730" y="384493"/>
                  <a:pt x="7760710" y="384493"/>
                </a:cubicBezTo>
                <a:cubicBezTo>
                  <a:pt x="7760710" y="384493"/>
                  <a:pt x="7816570" y="384493"/>
                  <a:pt x="7840509" y="392674"/>
                </a:cubicBezTo>
                <a:cubicBezTo>
                  <a:pt x="7864449" y="400855"/>
                  <a:pt x="7864449" y="409035"/>
                  <a:pt x="7864449" y="409035"/>
                </a:cubicBezTo>
                <a:cubicBezTo>
                  <a:pt x="7864449" y="409035"/>
                  <a:pt x="7864449" y="409035"/>
                  <a:pt x="7864449" y="253602"/>
                </a:cubicBezTo>
                <a:cubicBezTo>
                  <a:pt x="7864449" y="253602"/>
                  <a:pt x="7864449" y="253602"/>
                  <a:pt x="7896369" y="253602"/>
                </a:cubicBezTo>
                <a:cubicBezTo>
                  <a:pt x="7896369" y="253602"/>
                  <a:pt x="7896369" y="253602"/>
                  <a:pt x="7896369" y="245421"/>
                </a:cubicBezTo>
                <a:cubicBezTo>
                  <a:pt x="7896369" y="245421"/>
                  <a:pt x="7896369" y="245421"/>
                  <a:pt x="7912329" y="245421"/>
                </a:cubicBezTo>
                <a:cubicBezTo>
                  <a:pt x="7912329" y="245421"/>
                  <a:pt x="7912329" y="245421"/>
                  <a:pt x="7912329" y="237241"/>
                </a:cubicBezTo>
                <a:cubicBezTo>
                  <a:pt x="7912329" y="237241"/>
                  <a:pt x="7912329" y="237241"/>
                  <a:pt x="7920308" y="237241"/>
                </a:cubicBezTo>
                <a:cubicBezTo>
                  <a:pt x="7920308" y="237241"/>
                  <a:pt x="7920308" y="237241"/>
                  <a:pt x="7920308" y="245421"/>
                </a:cubicBezTo>
                <a:cubicBezTo>
                  <a:pt x="7920308" y="245421"/>
                  <a:pt x="7920308" y="245421"/>
                  <a:pt x="7928288" y="245421"/>
                </a:cubicBezTo>
                <a:cubicBezTo>
                  <a:pt x="7928288" y="245421"/>
                  <a:pt x="7928288" y="245421"/>
                  <a:pt x="7928288" y="220879"/>
                </a:cubicBezTo>
                <a:cubicBezTo>
                  <a:pt x="7928288" y="220879"/>
                  <a:pt x="7928288" y="220879"/>
                  <a:pt x="7920308" y="220879"/>
                </a:cubicBezTo>
                <a:cubicBezTo>
                  <a:pt x="7920308" y="220879"/>
                  <a:pt x="7920308" y="212698"/>
                  <a:pt x="7920308" y="212698"/>
                </a:cubicBezTo>
                <a:cubicBezTo>
                  <a:pt x="7920308" y="212698"/>
                  <a:pt x="7936268" y="204518"/>
                  <a:pt x="7936268" y="204518"/>
                </a:cubicBezTo>
                <a:cubicBezTo>
                  <a:pt x="7936268" y="204518"/>
                  <a:pt x="7936268" y="204518"/>
                  <a:pt x="7936268" y="237241"/>
                </a:cubicBezTo>
                <a:cubicBezTo>
                  <a:pt x="7936268" y="237241"/>
                  <a:pt x="7936268" y="237241"/>
                  <a:pt x="7944248" y="237241"/>
                </a:cubicBezTo>
                <a:cubicBezTo>
                  <a:pt x="7944248" y="237241"/>
                  <a:pt x="7944248" y="237241"/>
                  <a:pt x="7944248" y="253602"/>
                </a:cubicBezTo>
                <a:cubicBezTo>
                  <a:pt x="7944248" y="253602"/>
                  <a:pt x="7944248" y="253602"/>
                  <a:pt x="8024047" y="253602"/>
                </a:cubicBezTo>
                <a:cubicBezTo>
                  <a:pt x="8024047" y="253602"/>
                  <a:pt x="8024047" y="253602"/>
                  <a:pt x="8024047" y="449939"/>
                </a:cubicBezTo>
                <a:cubicBezTo>
                  <a:pt x="8024047" y="449939"/>
                  <a:pt x="8024047" y="449939"/>
                  <a:pt x="8111826" y="449939"/>
                </a:cubicBezTo>
                <a:cubicBezTo>
                  <a:pt x="8111826" y="449939"/>
                  <a:pt x="8111826" y="449939"/>
                  <a:pt x="8111826" y="458119"/>
                </a:cubicBezTo>
                <a:cubicBezTo>
                  <a:pt x="8111826" y="458119"/>
                  <a:pt x="8111826" y="458119"/>
                  <a:pt x="8119806" y="458119"/>
                </a:cubicBezTo>
                <a:cubicBezTo>
                  <a:pt x="8119806" y="458119"/>
                  <a:pt x="8119806" y="458119"/>
                  <a:pt x="8151726" y="163614"/>
                </a:cubicBezTo>
                <a:cubicBezTo>
                  <a:pt x="8151726" y="163614"/>
                  <a:pt x="8151726" y="163614"/>
                  <a:pt x="8159706" y="163614"/>
                </a:cubicBezTo>
                <a:cubicBezTo>
                  <a:pt x="8159706" y="163614"/>
                  <a:pt x="8175666" y="32723"/>
                  <a:pt x="8175666" y="16362"/>
                </a:cubicBezTo>
                <a:cubicBezTo>
                  <a:pt x="8175666" y="8181"/>
                  <a:pt x="8183646" y="16362"/>
                  <a:pt x="8183646" y="16362"/>
                </a:cubicBezTo>
                <a:cubicBezTo>
                  <a:pt x="8183646" y="16362"/>
                  <a:pt x="8183646" y="16362"/>
                  <a:pt x="8199606" y="163614"/>
                </a:cubicBezTo>
                <a:cubicBezTo>
                  <a:pt x="8199606" y="163614"/>
                  <a:pt x="8199606" y="163614"/>
                  <a:pt x="8207585" y="163614"/>
                </a:cubicBezTo>
                <a:cubicBezTo>
                  <a:pt x="8207585" y="163614"/>
                  <a:pt x="8207585" y="163614"/>
                  <a:pt x="8223545" y="327228"/>
                </a:cubicBezTo>
                <a:cubicBezTo>
                  <a:pt x="8223545" y="327228"/>
                  <a:pt x="8223545" y="327228"/>
                  <a:pt x="8231525" y="327228"/>
                </a:cubicBezTo>
                <a:cubicBezTo>
                  <a:pt x="8231525" y="327228"/>
                  <a:pt x="8231525" y="335409"/>
                  <a:pt x="8231525" y="335409"/>
                </a:cubicBezTo>
                <a:cubicBezTo>
                  <a:pt x="8231525" y="335409"/>
                  <a:pt x="8231525" y="335409"/>
                  <a:pt x="8271425" y="335409"/>
                </a:cubicBezTo>
                <a:cubicBezTo>
                  <a:pt x="8271425" y="335409"/>
                  <a:pt x="8271425" y="335409"/>
                  <a:pt x="8271425" y="392674"/>
                </a:cubicBezTo>
                <a:cubicBezTo>
                  <a:pt x="8271425" y="392674"/>
                  <a:pt x="8271425" y="392674"/>
                  <a:pt x="8279405" y="392674"/>
                </a:cubicBezTo>
                <a:cubicBezTo>
                  <a:pt x="8279405" y="392674"/>
                  <a:pt x="8279405" y="392674"/>
                  <a:pt x="8279405" y="400855"/>
                </a:cubicBezTo>
                <a:cubicBezTo>
                  <a:pt x="8279405" y="400855"/>
                  <a:pt x="8279405" y="400855"/>
                  <a:pt x="8287385" y="400855"/>
                </a:cubicBezTo>
                <a:cubicBezTo>
                  <a:pt x="8287385" y="400855"/>
                  <a:pt x="8287385" y="400855"/>
                  <a:pt x="8287385" y="392674"/>
                </a:cubicBezTo>
                <a:cubicBezTo>
                  <a:pt x="8287385" y="392674"/>
                  <a:pt x="8287385" y="392674"/>
                  <a:pt x="8319304" y="392674"/>
                </a:cubicBezTo>
                <a:cubicBezTo>
                  <a:pt x="8319304" y="392674"/>
                  <a:pt x="8319304" y="392674"/>
                  <a:pt x="8319304" y="400855"/>
                </a:cubicBezTo>
                <a:cubicBezTo>
                  <a:pt x="8319304" y="400855"/>
                  <a:pt x="8319304" y="400855"/>
                  <a:pt x="8399103" y="400855"/>
                </a:cubicBezTo>
                <a:cubicBezTo>
                  <a:pt x="8399103" y="400855"/>
                  <a:pt x="8399103" y="343590"/>
                  <a:pt x="8399103" y="319048"/>
                </a:cubicBezTo>
                <a:cubicBezTo>
                  <a:pt x="8399103" y="286325"/>
                  <a:pt x="8407083" y="286325"/>
                  <a:pt x="8407083" y="286325"/>
                </a:cubicBezTo>
                <a:cubicBezTo>
                  <a:pt x="8407083" y="286325"/>
                  <a:pt x="8407083" y="286325"/>
                  <a:pt x="8415063" y="286325"/>
                </a:cubicBezTo>
                <a:cubicBezTo>
                  <a:pt x="8415063" y="286325"/>
                  <a:pt x="8415063" y="286325"/>
                  <a:pt x="8415063" y="278144"/>
                </a:cubicBezTo>
                <a:cubicBezTo>
                  <a:pt x="8415063" y="278144"/>
                  <a:pt x="8415063" y="278144"/>
                  <a:pt x="8431023" y="278144"/>
                </a:cubicBezTo>
                <a:cubicBezTo>
                  <a:pt x="8431023" y="278144"/>
                  <a:pt x="8431023" y="278144"/>
                  <a:pt x="8431023" y="286325"/>
                </a:cubicBezTo>
                <a:cubicBezTo>
                  <a:pt x="8431023" y="286325"/>
                  <a:pt x="8431023" y="286325"/>
                  <a:pt x="8439003" y="286325"/>
                </a:cubicBezTo>
                <a:cubicBezTo>
                  <a:pt x="8439003" y="286325"/>
                  <a:pt x="8439003" y="286325"/>
                  <a:pt x="8439003" y="278144"/>
                </a:cubicBezTo>
                <a:cubicBezTo>
                  <a:pt x="8439003" y="278144"/>
                  <a:pt x="8439003" y="278144"/>
                  <a:pt x="8446983" y="278144"/>
                </a:cubicBezTo>
                <a:cubicBezTo>
                  <a:pt x="8446983" y="278144"/>
                  <a:pt x="8446983" y="245421"/>
                  <a:pt x="8446983" y="237241"/>
                </a:cubicBezTo>
                <a:cubicBezTo>
                  <a:pt x="8446983" y="229060"/>
                  <a:pt x="8446983" y="229060"/>
                  <a:pt x="8454963" y="220879"/>
                </a:cubicBezTo>
                <a:cubicBezTo>
                  <a:pt x="8462943" y="220879"/>
                  <a:pt x="8478903" y="204518"/>
                  <a:pt x="8478903" y="204518"/>
                </a:cubicBezTo>
                <a:cubicBezTo>
                  <a:pt x="8478903" y="204518"/>
                  <a:pt x="8478903" y="204518"/>
                  <a:pt x="8486883" y="196337"/>
                </a:cubicBezTo>
                <a:cubicBezTo>
                  <a:pt x="8486883" y="196337"/>
                  <a:pt x="8486883" y="196337"/>
                  <a:pt x="8494863" y="196337"/>
                </a:cubicBezTo>
                <a:cubicBezTo>
                  <a:pt x="8494863" y="196337"/>
                  <a:pt x="8494863" y="196337"/>
                  <a:pt x="8502842" y="196337"/>
                </a:cubicBezTo>
                <a:cubicBezTo>
                  <a:pt x="8502842" y="196337"/>
                  <a:pt x="8502842" y="196337"/>
                  <a:pt x="8502842" y="204518"/>
                </a:cubicBezTo>
                <a:cubicBezTo>
                  <a:pt x="8502842" y="204518"/>
                  <a:pt x="8502842" y="204518"/>
                  <a:pt x="8518802" y="220879"/>
                </a:cubicBezTo>
                <a:cubicBezTo>
                  <a:pt x="8518802" y="220879"/>
                  <a:pt x="8518802" y="220879"/>
                  <a:pt x="8526782" y="220879"/>
                </a:cubicBezTo>
                <a:cubicBezTo>
                  <a:pt x="8526782" y="220879"/>
                  <a:pt x="8526782" y="220879"/>
                  <a:pt x="8534762" y="229060"/>
                </a:cubicBezTo>
                <a:cubicBezTo>
                  <a:pt x="8534762" y="229060"/>
                  <a:pt x="8534762" y="229060"/>
                  <a:pt x="8542742" y="229060"/>
                </a:cubicBezTo>
                <a:cubicBezTo>
                  <a:pt x="8542742" y="229060"/>
                  <a:pt x="8542742" y="229060"/>
                  <a:pt x="8542742" y="286325"/>
                </a:cubicBezTo>
                <a:cubicBezTo>
                  <a:pt x="8542742" y="286325"/>
                  <a:pt x="8542742" y="286325"/>
                  <a:pt x="8550722" y="286325"/>
                </a:cubicBezTo>
                <a:cubicBezTo>
                  <a:pt x="8550722" y="294505"/>
                  <a:pt x="8550722" y="310867"/>
                  <a:pt x="8550722" y="310867"/>
                </a:cubicBezTo>
                <a:cubicBezTo>
                  <a:pt x="8550722" y="310867"/>
                  <a:pt x="8550722" y="310867"/>
                  <a:pt x="8550722" y="359951"/>
                </a:cubicBezTo>
                <a:cubicBezTo>
                  <a:pt x="8550722" y="359951"/>
                  <a:pt x="8550722" y="359951"/>
                  <a:pt x="8566682" y="359951"/>
                </a:cubicBezTo>
                <a:cubicBezTo>
                  <a:pt x="8566682" y="359951"/>
                  <a:pt x="8566682" y="359951"/>
                  <a:pt x="8566682" y="343590"/>
                </a:cubicBezTo>
                <a:cubicBezTo>
                  <a:pt x="8566682" y="343590"/>
                  <a:pt x="8566682" y="343590"/>
                  <a:pt x="8574661" y="343590"/>
                </a:cubicBezTo>
                <a:cubicBezTo>
                  <a:pt x="8574661" y="343590"/>
                  <a:pt x="8582641" y="335409"/>
                  <a:pt x="8590621" y="335409"/>
                </a:cubicBezTo>
                <a:cubicBezTo>
                  <a:pt x="8606581" y="327228"/>
                  <a:pt x="8614561" y="335409"/>
                  <a:pt x="8614561" y="335409"/>
                </a:cubicBezTo>
                <a:cubicBezTo>
                  <a:pt x="8614561" y="335409"/>
                  <a:pt x="8622541" y="335409"/>
                  <a:pt x="8638501" y="335409"/>
                </a:cubicBezTo>
                <a:cubicBezTo>
                  <a:pt x="8646481" y="335409"/>
                  <a:pt x="8654461" y="343590"/>
                  <a:pt x="8654461" y="343590"/>
                </a:cubicBezTo>
                <a:cubicBezTo>
                  <a:pt x="8654461" y="343590"/>
                  <a:pt x="8654461" y="343590"/>
                  <a:pt x="8662441" y="343590"/>
                </a:cubicBezTo>
                <a:cubicBezTo>
                  <a:pt x="8662441" y="343590"/>
                  <a:pt x="8662441" y="343590"/>
                  <a:pt x="8662441" y="220879"/>
                </a:cubicBezTo>
                <a:cubicBezTo>
                  <a:pt x="8662441" y="220879"/>
                  <a:pt x="8662441" y="220879"/>
                  <a:pt x="8694361" y="220879"/>
                </a:cubicBezTo>
                <a:cubicBezTo>
                  <a:pt x="8694361" y="220879"/>
                  <a:pt x="8694361" y="212698"/>
                  <a:pt x="8694361" y="204518"/>
                </a:cubicBezTo>
                <a:cubicBezTo>
                  <a:pt x="8702340" y="196337"/>
                  <a:pt x="8702340" y="155434"/>
                  <a:pt x="8702340" y="155434"/>
                </a:cubicBezTo>
                <a:cubicBezTo>
                  <a:pt x="8702340" y="155434"/>
                  <a:pt x="8702340" y="179976"/>
                  <a:pt x="8702340" y="196337"/>
                </a:cubicBezTo>
                <a:cubicBezTo>
                  <a:pt x="8702340" y="212698"/>
                  <a:pt x="8718300" y="220879"/>
                  <a:pt x="8718300" y="220879"/>
                </a:cubicBezTo>
                <a:cubicBezTo>
                  <a:pt x="8718300" y="220879"/>
                  <a:pt x="8718300" y="220879"/>
                  <a:pt x="8718300" y="204518"/>
                </a:cubicBezTo>
                <a:cubicBezTo>
                  <a:pt x="8718300" y="204518"/>
                  <a:pt x="8718300" y="204518"/>
                  <a:pt x="8798099" y="204518"/>
                </a:cubicBezTo>
                <a:cubicBezTo>
                  <a:pt x="8798099" y="204518"/>
                  <a:pt x="8798099" y="204518"/>
                  <a:pt x="8798099" y="294505"/>
                </a:cubicBezTo>
                <a:cubicBezTo>
                  <a:pt x="8798099" y="294505"/>
                  <a:pt x="8798099" y="294505"/>
                  <a:pt x="8869919" y="294505"/>
                </a:cubicBezTo>
                <a:cubicBezTo>
                  <a:pt x="8869919" y="294505"/>
                  <a:pt x="8869919" y="294505"/>
                  <a:pt x="8869919" y="310867"/>
                </a:cubicBezTo>
                <a:cubicBezTo>
                  <a:pt x="8869919" y="310867"/>
                  <a:pt x="8869919" y="310867"/>
                  <a:pt x="8901838" y="294505"/>
                </a:cubicBezTo>
                <a:cubicBezTo>
                  <a:pt x="8901838" y="294505"/>
                  <a:pt x="8901838" y="294505"/>
                  <a:pt x="8925778" y="310867"/>
                </a:cubicBezTo>
                <a:cubicBezTo>
                  <a:pt x="8925778" y="310867"/>
                  <a:pt x="8925778" y="310867"/>
                  <a:pt x="8925778" y="376312"/>
                </a:cubicBezTo>
                <a:cubicBezTo>
                  <a:pt x="8925778" y="376312"/>
                  <a:pt x="8925778" y="376312"/>
                  <a:pt x="8973657" y="327228"/>
                </a:cubicBezTo>
                <a:cubicBezTo>
                  <a:pt x="8973657" y="327228"/>
                  <a:pt x="8973657" y="327228"/>
                  <a:pt x="8973657" y="286325"/>
                </a:cubicBezTo>
                <a:cubicBezTo>
                  <a:pt x="8973657" y="286325"/>
                  <a:pt x="8973657" y="286325"/>
                  <a:pt x="9021537" y="286325"/>
                </a:cubicBezTo>
                <a:cubicBezTo>
                  <a:pt x="9021537" y="286325"/>
                  <a:pt x="9021537" y="286325"/>
                  <a:pt x="9021537" y="245421"/>
                </a:cubicBezTo>
                <a:cubicBezTo>
                  <a:pt x="9021537" y="245421"/>
                  <a:pt x="9021537" y="245421"/>
                  <a:pt x="9029517" y="245421"/>
                </a:cubicBezTo>
                <a:cubicBezTo>
                  <a:pt x="9029517" y="245421"/>
                  <a:pt x="9029517" y="245421"/>
                  <a:pt x="9029517" y="229060"/>
                </a:cubicBezTo>
                <a:cubicBezTo>
                  <a:pt x="9029517" y="229060"/>
                  <a:pt x="9093356" y="229060"/>
                  <a:pt x="9125276" y="229060"/>
                </a:cubicBezTo>
                <a:cubicBezTo>
                  <a:pt x="9125276" y="229060"/>
                  <a:pt x="9125276" y="265873"/>
                  <a:pt x="9125276" y="320517"/>
                </a:cubicBezTo>
                <a:lnTo>
                  <a:pt x="9125276" y="329972"/>
                </a:lnTo>
                <a:lnTo>
                  <a:pt x="9125791" y="315708"/>
                </a:lnTo>
                <a:cubicBezTo>
                  <a:pt x="9127739" y="261783"/>
                  <a:pt x="9127739" y="261783"/>
                  <a:pt x="9127739" y="261783"/>
                </a:cubicBezTo>
                <a:cubicBezTo>
                  <a:pt x="9175610" y="261783"/>
                  <a:pt x="9175610" y="261783"/>
                  <a:pt x="9175610" y="261783"/>
                </a:cubicBezTo>
                <a:cubicBezTo>
                  <a:pt x="9175610" y="253602"/>
                  <a:pt x="9175610" y="253602"/>
                  <a:pt x="9175610" y="253602"/>
                </a:cubicBezTo>
                <a:cubicBezTo>
                  <a:pt x="9191568" y="253602"/>
                  <a:pt x="9191568" y="253602"/>
                  <a:pt x="9191568" y="253602"/>
                </a:cubicBezTo>
                <a:cubicBezTo>
                  <a:pt x="9191568" y="229060"/>
                  <a:pt x="9191568" y="229060"/>
                  <a:pt x="9191568" y="229060"/>
                </a:cubicBezTo>
                <a:cubicBezTo>
                  <a:pt x="9303267" y="229060"/>
                  <a:pt x="9303267" y="229060"/>
                  <a:pt x="9303267" y="229060"/>
                </a:cubicBezTo>
                <a:cubicBezTo>
                  <a:pt x="9303267" y="245421"/>
                  <a:pt x="9303267" y="245421"/>
                  <a:pt x="9303267" y="245421"/>
                </a:cubicBezTo>
                <a:cubicBezTo>
                  <a:pt x="9319225" y="245421"/>
                  <a:pt x="9319225" y="245421"/>
                  <a:pt x="9319225" y="245421"/>
                </a:cubicBezTo>
                <a:cubicBezTo>
                  <a:pt x="9319225" y="286325"/>
                  <a:pt x="9319225" y="286325"/>
                  <a:pt x="9319225" y="286325"/>
                </a:cubicBezTo>
                <a:cubicBezTo>
                  <a:pt x="9367096" y="286325"/>
                  <a:pt x="9367096" y="286325"/>
                  <a:pt x="9367096" y="286325"/>
                </a:cubicBezTo>
                <a:cubicBezTo>
                  <a:pt x="9367096" y="327228"/>
                  <a:pt x="9367096" y="327228"/>
                  <a:pt x="9367096" y="327228"/>
                </a:cubicBezTo>
                <a:cubicBezTo>
                  <a:pt x="9414967" y="376312"/>
                  <a:pt x="9414967" y="376312"/>
                  <a:pt x="9414967" y="376312"/>
                </a:cubicBezTo>
                <a:cubicBezTo>
                  <a:pt x="9414967" y="310867"/>
                  <a:pt x="9414967" y="310867"/>
                  <a:pt x="9414967" y="310867"/>
                </a:cubicBezTo>
                <a:cubicBezTo>
                  <a:pt x="9430924" y="294505"/>
                  <a:pt x="9430924" y="294505"/>
                  <a:pt x="9430924" y="294505"/>
                </a:cubicBezTo>
                <a:cubicBezTo>
                  <a:pt x="9462839" y="310867"/>
                  <a:pt x="9462839" y="310867"/>
                  <a:pt x="9462839" y="310867"/>
                </a:cubicBezTo>
                <a:cubicBezTo>
                  <a:pt x="9462839" y="294505"/>
                  <a:pt x="9462839" y="294505"/>
                  <a:pt x="9462839" y="294505"/>
                </a:cubicBezTo>
                <a:cubicBezTo>
                  <a:pt x="9534646" y="294505"/>
                  <a:pt x="9534646" y="294505"/>
                  <a:pt x="9534646" y="294505"/>
                </a:cubicBezTo>
                <a:cubicBezTo>
                  <a:pt x="9534646" y="204518"/>
                  <a:pt x="9534646" y="204518"/>
                  <a:pt x="9534646" y="204518"/>
                </a:cubicBezTo>
                <a:cubicBezTo>
                  <a:pt x="9622410" y="204518"/>
                  <a:pt x="9622410" y="204518"/>
                  <a:pt x="9622410" y="204518"/>
                </a:cubicBezTo>
                <a:cubicBezTo>
                  <a:pt x="9622410" y="220879"/>
                  <a:pt x="9622410" y="220879"/>
                  <a:pt x="9622410" y="220879"/>
                </a:cubicBezTo>
                <a:cubicBezTo>
                  <a:pt x="9622410" y="220879"/>
                  <a:pt x="9630388" y="212698"/>
                  <a:pt x="9630388" y="196337"/>
                </a:cubicBezTo>
                <a:cubicBezTo>
                  <a:pt x="9630388" y="179976"/>
                  <a:pt x="9630388" y="155434"/>
                  <a:pt x="9630388" y="155434"/>
                </a:cubicBezTo>
                <a:cubicBezTo>
                  <a:pt x="9630388" y="155434"/>
                  <a:pt x="9630388" y="196337"/>
                  <a:pt x="9638367" y="204518"/>
                </a:cubicBezTo>
                <a:cubicBezTo>
                  <a:pt x="9646345" y="212698"/>
                  <a:pt x="9646345" y="220879"/>
                  <a:pt x="9646345" y="220879"/>
                </a:cubicBezTo>
                <a:cubicBezTo>
                  <a:pt x="9670281" y="220879"/>
                  <a:pt x="9670281" y="220879"/>
                  <a:pt x="9670281" y="220879"/>
                </a:cubicBezTo>
                <a:cubicBezTo>
                  <a:pt x="9670281" y="343590"/>
                  <a:pt x="9670281" y="343590"/>
                  <a:pt x="9670281" y="343590"/>
                </a:cubicBezTo>
                <a:cubicBezTo>
                  <a:pt x="9678260" y="343590"/>
                  <a:pt x="9678260" y="343590"/>
                  <a:pt x="9678260" y="343590"/>
                </a:cubicBezTo>
                <a:cubicBezTo>
                  <a:pt x="9678260" y="343590"/>
                  <a:pt x="9686238" y="335409"/>
                  <a:pt x="9702195" y="335409"/>
                </a:cubicBezTo>
                <a:cubicBezTo>
                  <a:pt x="9710174" y="335409"/>
                  <a:pt x="9718152" y="335409"/>
                  <a:pt x="9718152" y="335409"/>
                </a:cubicBezTo>
                <a:cubicBezTo>
                  <a:pt x="9718152" y="335409"/>
                  <a:pt x="9734110" y="327228"/>
                  <a:pt x="9742088" y="335409"/>
                </a:cubicBezTo>
                <a:cubicBezTo>
                  <a:pt x="9758045" y="335409"/>
                  <a:pt x="9758045" y="343590"/>
                  <a:pt x="9758045" y="343590"/>
                </a:cubicBezTo>
                <a:cubicBezTo>
                  <a:pt x="9774002" y="343590"/>
                  <a:pt x="9774002" y="343590"/>
                  <a:pt x="9774002" y="343590"/>
                </a:cubicBezTo>
                <a:cubicBezTo>
                  <a:pt x="9774002" y="359951"/>
                  <a:pt x="9774002" y="359951"/>
                  <a:pt x="9774002" y="359951"/>
                </a:cubicBezTo>
                <a:cubicBezTo>
                  <a:pt x="9781981" y="359951"/>
                  <a:pt x="9781981" y="359951"/>
                  <a:pt x="9781981" y="359951"/>
                </a:cubicBezTo>
                <a:cubicBezTo>
                  <a:pt x="9781981" y="310867"/>
                  <a:pt x="9781981" y="310867"/>
                  <a:pt x="9781981" y="310867"/>
                </a:cubicBezTo>
                <a:cubicBezTo>
                  <a:pt x="9781981" y="310867"/>
                  <a:pt x="9781981" y="294505"/>
                  <a:pt x="9789959" y="286325"/>
                </a:cubicBezTo>
                <a:cubicBezTo>
                  <a:pt x="9789959" y="286325"/>
                  <a:pt x="9797938" y="286325"/>
                  <a:pt x="9797938" y="286325"/>
                </a:cubicBezTo>
                <a:cubicBezTo>
                  <a:pt x="9797938" y="229060"/>
                  <a:pt x="9797938" y="229060"/>
                  <a:pt x="9797938" y="229060"/>
                </a:cubicBezTo>
                <a:cubicBezTo>
                  <a:pt x="9805917" y="229060"/>
                  <a:pt x="9805917" y="229060"/>
                  <a:pt x="9805917" y="229060"/>
                </a:cubicBezTo>
                <a:cubicBezTo>
                  <a:pt x="9805917" y="220879"/>
                  <a:pt x="9805917" y="220879"/>
                  <a:pt x="9805917" y="220879"/>
                </a:cubicBezTo>
                <a:cubicBezTo>
                  <a:pt x="9813895" y="220879"/>
                  <a:pt x="9813895" y="220879"/>
                  <a:pt x="9813895" y="220879"/>
                </a:cubicBezTo>
                <a:cubicBezTo>
                  <a:pt x="9837831" y="204518"/>
                  <a:pt x="9837831" y="204518"/>
                  <a:pt x="9837831" y="204518"/>
                </a:cubicBezTo>
                <a:cubicBezTo>
                  <a:pt x="9837831" y="196337"/>
                  <a:pt x="9837831" y="196337"/>
                  <a:pt x="9837831" y="196337"/>
                </a:cubicBezTo>
                <a:cubicBezTo>
                  <a:pt x="9845809" y="139072"/>
                  <a:pt x="9845809" y="139072"/>
                  <a:pt x="9845809" y="139072"/>
                </a:cubicBezTo>
                <a:cubicBezTo>
                  <a:pt x="9845809" y="139072"/>
                  <a:pt x="9861767" y="155434"/>
                  <a:pt x="9861767" y="155434"/>
                </a:cubicBezTo>
                <a:cubicBezTo>
                  <a:pt x="9869745" y="155434"/>
                  <a:pt x="9861767" y="171795"/>
                  <a:pt x="9861767" y="171795"/>
                </a:cubicBezTo>
                <a:cubicBezTo>
                  <a:pt x="9845809" y="155434"/>
                  <a:pt x="9845809" y="155434"/>
                  <a:pt x="9845809" y="155434"/>
                </a:cubicBezTo>
                <a:cubicBezTo>
                  <a:pt x="9845809" y="196337"/>
                  <a:pt x="9845809" y="196337"/>
                  <a:pt x="9845809" y="196337"/>
                </a:cubicBezTo>
                <a:cubicBezTo>
                  <a:pt x="9853788" y="196337"/>
                  <a:pt x="9853788" y="196337"/>
                  <a:pt x="9853788" y="196337"/>
                </a:cubicBezTo>
                <a:cubicBezTo>
                  <a:pt x="9853788" y="204518"/>
                  <a:pt x="9853788" y="204518"/>
                  <a:pt x="9853788" y="204518"/>
                </a:cubicBezTo>
                <a:cubicBezTo>
                  <a:pt x="9853788" y="204518"/>
                  <a:pt x="9869745" y="220879"/>
                  <a:pt x="9877724" y="220879"/>
                </a:cubicBezTo>
                <a:cubicBezTo>
                  <a:pt x="9885702" y="229060"/>
                  <a:pt x="9885702" y="229060"/>
                  <a:pt x="9885702" y="237241"/>
                </a:cubicBezTo>
                <a:cubicBezTo>
                  <a:pt x="9885702" y="245421"/>
                  <a:pt x="9885702" y="278144"/>
                  <a:pt x="9885702" y="278144"/>
                </a:cubicBezTo>
                <a:cubicBezTo>
                  <a:pt x="9893681" y="278144"/>
                  <a:pt x="9893681" y="278144"/>
                  <a:pt x="9893681" y="278144"/>
                </a:cubicBezTo>
                <a:cubicBezTo>
                  <a:pt x="9893681" y="286325"/>
                  <a:pt x="9893681" y="286325"/>
                  <a:pt x="9893681" y="286325"/>
                </a:cubicBezTo>
                <a:cubicBezTo>
                  <a:pt x="9901659" y="286325"/>
                  <a:pt x="9901659" y="286325"/>
                  <a:pt x="9901659" y="286325"/>
                </a:cubicBezTo>
                <a:cubicBezTo>
                  <a:pt x="9901659" y="278144"/>
                  <a:pt x="9901659" y="278144"/>
                  <a:pt x="9901659" y="278144"/>
                </a:cubicBezTo>
                <a:cubicBezTo>
                  <a:pt x="9917616" y="278144"/>
                  <a:pt x="9917616" y="278144"/>
                  <a:pt x="9917616" y="278144"/>
                </a:cubicBezTo>
                <a:cubicBezTo>
                  <a:pt x="9917616" y="286325"/>
                  <a:pt x="9917616" y="286325"/>
                  <a:pt x="9917616" y="286325"/>
                </a:cubicBezTo>
                <a:cubicBezTo>
                  <a:pt x="9933573" y="286325"/>
                  <a:pt x="9933573" y="286325"/>
                  <a:pt x="9933573" y="286325"/>
                </a:cubicBezTo>
                <a:cubicBezTo>
                  <a:pt x="9933573" y="286325"/>
                  <a:pt x="9941552" y="286325"/>
                  <a:pt x="9941552" y="319048"/>
                </a:cubicBezTo>
                <a:cubicBezTo>
                  <a:pt x="9941552" y="343590"/>
                  <a:pt x="9941552" y="400855"/>
                  <a:pt x="9941552" y="400855"/>
                </a:cubicBezTo>
                <a:cubicBezTo>
                  <a:pt x="10021338" y="400855"/>
                  <a:pt x="10021338" y="400855"/>
                  <a:pt x="10021338" y="400855"/>
                </a:cubicBezTo>
                <a:cubicBezTo>
                  <a:pt x="10021338" y="392674"/>
                  <a:pt x="10021338" y="392674"/>
                  <a:pt x="10021338" y="392674"/>
                </a:cubicBezTo>
                <a:cubicBezTo>
                  <a:pt x="10045273" y="392674"/>
                  <a:pt x="10045273" y="392674"/>
                  <a:pt x="10045273" y="392674"/>
                </a:cubicBezTo>
                <a:cubicBezTo>
                  <a:pt x="10045273" y="400855"/>
                  <a:pt x="10045273" y="400855"/>
                  <a:pt x="10045273" y="400855"/>
                </a:cubicBezTo>
                <a:cubicBezTo>
                  <a:pt x="10053252" y="400855"/>
                  <a:pt x="10053252" y="400855"/>
                  <a:pt x="10053252" y="400855"/>
                </a:cubicBezTo>
                <a:cubicBezTo>
                  <a:pt x="10053252" y="392674"/>
                  <a:pt x="10053252" y="392674"/>
                  <a:pt x="10053252" y="392674"/>
                </a:cubicBezTo>
                <a:cubicBezTo>
                  <a:pt x="10069209" y="392674"/>
                  <a:pt x="10069209" y="392674"/>
                  <a:pt x="10069209" y="392674"/>
                </a:cubicBezTo>
                <a:cubicBezTo>
                  <a:pt x="10069209" y="335409"/>
                  <a:pt x="10069209" y="335409"/>
                  <a:pt x="10069209" y="335409"/>
                </a:cubicBezTo>
                <a:cubicBezTo>
                  <a:pt x="10101123" y="335409"/>
                  <a:pt x="10101123" y="335409"/>
                  <a:pt x="10101123" y="335409"/>
                </a:cubicBezTo>
                <a:cubicBezTo>
                  <a:pt x="10101123" y="335409"/>
                  <a:pt x="10101123" y="327228"/>
                  <a:pt x="10109102" y="327228"/>
                </a:cubicBezTo>
                <a:cubicBezTo>
                  <a:pt x="10109102" y="327228"/>
                  <a:pt x="10117080" y="327228"/>
                  <a:pt x="10117080" y="327228"/>
                </a:cubicBezTo>
                <a:cubicBezTo>
                  <a:pt x="10133037" y="163614"/>
                  <a:pt x="10133037" y="163614"/>
                  <a:pt x="10133037" y="163614"/>
                </a:cubicBezTo>
                <a:cubicBezTo>
                  <a:pt x="10148995" y="16362"/>
                  <a:pt x="10148995" y="16362"/>
                  <a:pt x="10148995" y="16362"/>
                </a:cubicBezTo>
                <a:cubicBezTo>
                  <a:pt x="10148995" y="16362"/>
                  <a:pt x="10156973" y="8181"/>
                  <a:pt x="10156973" y="16362"/>
                </a:cubicBezTo>
                <a:cubicBezTo>
                  <a:pt x="10156973" y="32723"/>
                  <a:pt x="10180909" y="163614"/>
                  <a:pt x="10180909" y="163614"/>
                </a:cubicBezTo>
                <a:cubicBezTo>
                  <a:pt x="10220802" y="458119"/>
                  <a:pt x="10220802" y="458119"/>
                  <a:pt x="10220802" y="458119"/>
                </a:cubicBezTo>
                <a:cubicBezTo>
                  <a:pt x="10228780" y="458119"/>
                  <a:pt x="10228780" y="458119"/>
                  <a:pt x="10228780" y="458119"/>
                </a:cubicBezTo>
                <a:cubicBezTo>
                  <a:pt x="10228780" y="449939"/>
                  <a:pt x="10228780" y="449939"/>
                  <a:pt x="10228780" y="449939"/>
                </a:cubicBezTo>
                <a:cubicBezTo>
                  <a:pt x="10316544" y="449939"/>
                  <a:pt x="10316544" y="449939"/>
                  <a:pt x="10316544" y="449939"/>
                </a:cubicBezTo>
                <a:cubicBezTo>
                  <a:pt x="10316544" y="253602"/>
                  <a:pt x="10316544" y="253602"/>
                  <a:pt x="10316544" y="253602"/>
                </a:cubicBezTo>
                <a:cubicBezTo>
                  <a:pt x="10396330" y="253602"/>
                  <a:pt x="10396330" y="253602"/>
                  <a:pt x="10396330" y="253602"/>
                </a:cubicBezTo>
                <a:cubicBezTo>
                  <a:pt x="10396330" y="237241"/>
                  <a:pt x="10396330" y="237241"/>
                  <a:pt x="10396330" y="237241"/>
                </a:cubicBezTo>
                <a:cubicBezTo>
                  <a:pt x="10404308" y="237241"/>
                  <a:pt x="10404308" y="237241"/>
                  <a:pt x="10404308" y="237241"/>
                </a:cubicBezTo>
                <a:lnTo>
                  <a:pt x="10404308" y="242354"/>
                </a:lnTo>
                <a:cubicBezTo>
                  <a:pt x="10404308" y="245421"/>
                  <a:pt x="10404308" y="245421"/>
                  <a:pt x="10404308" y="245421"/>
                </a:cubicBezTo>
                <a:cubicBezTo>
                  <a:pt x="10412287" y="245421"/>
                  <a:pt x="10412287" y="245421"/>
                  <a:pt x="10412287" y="245421"/>
                </a:cubicBezTo>
                <a:cubicBezTo>
                  <a:pt x="10412287" y="237241"/>
                  <a:pt x="10412287" y="237241"/>
                  <a:pt x="10412287" y="237241"/>
                </a:cubicBezTo>
                <a:cubicBezTo>
                  <a:pt x="10420265" y="237241"/>
                  <a:pt x="10420265" y="237241"/>
                  <a:pt x="10420265" y="237241"/>
                </a:cubicBezTo>
                <a:cubicBezTo>
                  <a:pt x="10420265" y="245421"/>
                  <a:pt x="10420265" y="245421"/>
                  <a:pt x="10420265" y="245421"/>
                </a:cubicBezTo>
                <a:cubicBezTo>
                  <a:pt x="10436223" y="245421"/>
                  <a:pt x="10436223" y="245421"/>
                  <a:pt x="10436223" y="245421"/>
                </a:cubicBezTo>
                <a:cubicBezTo>
                  <a:pt x="10436223" y="237241"/>
                  <a:pt x="10436223" y="237241"/>
                  <a:pt x="10436223" y="237241"/>
                </a:cubicBezTo>
                <a:cubicBezTo>
                  <a:pt x="10452180" y="237241"/>
                  <a:pt x="10452180" y="237241"/>
                  <a:pt x="10452180" y="237241"/>
                </a:cubicBezTo>
                <a:cubicBezTo>
                  <a:pt x="10452180" y="245421"/>
                  <a:pt x="10452180" y="245421"/>
                  <a:pt x="10452180" y="245421"/>
                </a:cubicBezTo>
                <a:cubicBezTo>
                  <a:pt x="10444201" y="245421"/>
                  <a:pt x="10444201" y="245421"/>
                  <a:pt x="10444201" y="245421"/>
                </a:cubicBezTo>
                <a:cubicBezTo>
                  <a:pt x="10444201" y="253602"/>
                  <a:pt x="10444201" y="253602"/>
                  <a:pt x="10444201" y="253602"/>
                </a:cubicBezTo>
                <a:cubicBezTo>
                  <a:pt x="10476115" y="253602"/>
                  <a:pt x="10476115" y="253602"/>
                  <a:pt x="10476115" y="253602"/>
                </a:cubicBezTo>
                <a:cubicBezTo>
                  <a:pt x="10476115" y="409035"/>
                  <a:pt x="10476115" y="409035"/>
                  <a:pt x="10476115" y="409035"/>
                </a:cubicBezTo>
                <a:cubicBezTo>
                  <a:pt x="10476115" y="409035"/>
                  <a:pt x="10476115" y="400855"/>
                  <a:pt x="10492073" y="392674"/>
                </a:cubicBezTo>
                <a:cubicBezTo>
                  <a:pt x="10516008" y="384493"/>
                  <a:pt x="10571858" y="384493"/>
                  <a:pt x="10571858" y="384493"/>
                </a:cubicBezTo>
                <a:cubicBezTo>
                  <a:pt x="10587815" y="384493"/>
                  <a:pt x="10587815" y="384493"/>
                  <a:pt x="10587815" y="384493"/>
                </a:cubicBezTo>
                <a:cubicBezTo>
                  <a:pt x="10587815" y="376312"/>
                  <a:pt x="10587815" y="376312"/>
                  <a:pt x="10587815" y="376312"/>
                </a:cubicBezTo>
                <a:cubicBezTo>
                  <a:pt x="10651644" y="376312"/>
                  <a:pt x="10651644" y="376312"/>
                  <a:pt x="10651644" y="376312"/>
                </a:cubicBezTo>
                <a:cubicBezTo>
                  <a:pt x="10651644" y="392674"/>
                  <a:pt x="10651644" y="392674"/>
                  <a:pt x="10651644" y="392674"/>
                </a:cubicBezTo>
                <a:cubicBezTo>
                  <a:pt x="10691537" y="392674"/>
                  <a:pt x="10691537" y="392674"/>
                  <a:pt x="10691537" y="392674"/>
                </a:cubicBezTo>
                <a:cubicBezTo>
                  <a:pt x="10691537" y="400855"/>
                  <a:pt x="10691537" y="400855"/>
                  <a:pt x="10691537" y="400855"/>
                </a:cubicBezTo>
                <a:cubicBezTo>
                  <a:pt x="10667601" y="400855"/>
                  <a:pt x="10667601" y="400855"/>
                  <a:pt x="10667601" y="400855"/>
                </a:cubicBezTo>
                <a:cubicBezTo>
                  <a:pt x="10667601" y="409035"/>
                  <a:pt x="10667601" y="409035"/>
                  <a:pt x="10667601" y="409035"/>
                </a:cubicBezTo>
                <a:cubicBezTo>
                  <a:pt x="10683558" y="409035"/>
                  <a:pt x="10683558" y="409035"/>
                  <a:pt x="10683558" y="409035"/>
                </a:cubicBezTo>
                <a:cubicBezTo>
                  <a:pt x="10683558" y="449939"/>
                  <a:pt x="10683558" y="449939"/>
                  <a:pt x="10683558" y="449939"/>
                </a:cubicBezTo>
                <a:cubicBezTo>
                  <a:pt x="10683558" y="449939"/>
                  <a:pt x="10707494" y="449939"/>
                  <a:pt x="10707494" y="433577"/>
                </a:cubicBezTo>
                <a:cubicBezTo>
                  <a:pt x="10707494" y="425397"/>
                  <a:pt x="10707494" y="294505"/>
                  <a:pt x="10707494" y="294505"/>
                </a:cubicBezTo>
                <a:cubicBezTo>
                  <a:pt x="10723451" y="294505"/>
                  <a:pt x="10723451" y="294505"/>
                  <a:pt x="10723451" y="294505"/>
                </a:cubicBezTo>
                <a:cubicBezTo>
                  <a:pt x="10723451" y="253602"/>
                  <a:pt x="10723451" y="253602"/>
                  <a:pt x="10723451" y="253602"/>
                </a:cubicBezTo>
                <a:cubicBezTo>
                  <a:pt x="10731429" y="253602"/>
                  <a:pt x="10731429" y="253602"/>
                  <a:pt x="10731429" y="253602"/>
                </a:cubicBezTo>
                <a:cubicBezTo>
                  <a:pt x="10731429" y="32723"/>
                  <a:pt x="10731429" y="32723"/>
                  <a:pt x="10731429" y="32723"/>
                </a:cubicBezTo>
                <a:cubicBezTo>
                  <a:pt x="10771322" y="32723"/>
                  <a:pt x="10771322" y="32723"/>
                  <a:pt x="10771322" y="32723"/>
                </a:cubicBezTo>
                <a:cubicBezTo>
                  <a:pt x="10771322" y="0"/>
                  <a:pt x="10771322" y="0"/>
                  <a:pt x="10771322" y="0"/>
                </a:cubicBezTo>
                <a:cubicBezTo>
                  <a:pt x="10883022" y="0"/>
                  <a:pt x="10883022" y="0"/>
                  <a:pt x="10883022" y="0"/>
                </a:cubicBezTo>
                <a:cubicBezTo>
                  <a:pt x="10883022" y="40904"/>
                  <a:pt x="10883022" y="40904"/>
                  <a:pt x="10883022" y="40904"/>
                </a:cubicBezTo>
                <a:cubicBezTo>
                  <a:pt x="10930893" y="40904"/>
                  <a:pt x="10930893" y="40904"/>
                  <a:pt x="10930893" y="40904"/>
                </a:cubicBezTo>
                <a:cubicBezTo>
                  <a:pt x="10930893" y="319048"/>
                  <a:pt x="10930893" y="319048"/>
                  <a:pt x="10930893" y="319048"/>
                </a:cubicBezTo>
                <a:cubicBezTo>
                  <a:pt x="10938872" y="319048"/>
                  <a:pt x="10938872" y="319048"/>
                  <a:pt x="10938872" y="319048"/>
                </a:cubicBezTo>
                <a:cubicBezTo>
                  <a:pt x="10938872" y="310867"/>
                  <a:pt x="10938872" y="310867"/>
                  <a:pt x="10938872" y="310867"/>
                </a:cubicBezTo>
                <a:cubicBezTo>
                  <a:pt x="10954829" y="310867"/>
                  <a:pt x="10954829" y="310867"/>
                  <a:pt x="10954829" y="310867"/>
                </a:cubicBezTo>
                <a:cubicBezTo>
                  <a:pt x="10954829" y="278144"/>
                  <a:pt x="10954829" y="278144"/>
                  <a:pt x="10954829" y="278144"/>
                </a:cubicBezTo>
                <a:cubicBezTo>
                  <a:pt x="11034615" y="278144"/>
                  <a:pt x="11034615" y="278144"/>
                  <a:pt x="11034615" y="278144"/>
                </a:cubicBezTo>
                <a:cubicBezTo>
                  <a:pt x="11034615" y="310867"/>
                  <a:pt x="11034615" y="310867"/>
                  <a:pt x="11034615" y="310867"/>
                </a:cubicBezTo>
                <a:cubicBezTo>
                  <a:pt x="11050572" y="310867"/>
                  <a:pt x="11050572" y="310867"/>
                  <a:pt x="11050572" y="310867"/>
                </a:cubicBezTo>
                <a:cubicBezTo>
                  <a:pt x="11050572" y="335409"/>
                  <a:pt x="11050572" y="335409"/>
                  <a:pt x="11050572" y="335409"/>
                </a:cubicBezTo>
                <a:cubicBezTo>
                  <a:pt x="11058550" y="335409"/>
                  <a:pt x="11058550" y="335409"/>
                  <a:pt x="11058550" y="335409"/>
                </a:cubicBezTo>
                <a:cubicBezTo>
                  <a:pt x="11058550" y="319048"/>
                  <a:pt x="11058550" y="319048"/>
                  <a:pt x="11058550" y="319048"/>
                </a:cubicBezTo>
                <a:cubicBezTo>
                  <a:pt x="11090464" y="319048"/>
                  <a:pt x="11090464" y="319048"/>
                  <a:pt x="11090464" y="319048"/>
                </a:cubicBezTo>
                <a:cubicBezTo>
                  <a:pt x="11090464" y="212698"/>
                  <a:pt x="11090464" y="212698"/>
                  <a:pt x="11090464" y="212698"/>
                </a:cubicBezTo>
                <a:cubicBezTo>
                  <a:pt x="11114400" y="212698"/>
                  <a:pt x="11114400" y="212698"/>
                  <a:pt x="11114400" y="212698"/>
                </a:cubicBezTo>
                <a:cubicBezTo>
                  <a:pt x="11114400" y="212698"/>
                  <a:pt x="11122379" y="204518"/>
                  <a:pt x="11130357" y="204518"/>
                </a:cubicBezTo>
                <a:cubicBezTo>
                  <a:pt x="11138336" y="204518"/>
                  <a:pt x="11146314" y="196337"/>
                  <a:pt x="11146314" y="196337"/>
                </a:cubicBezTo>
                <a:cubicBezTo>
                  <a:pt x="11146314" y="139072"/>
                  <a:pt x="11146314" y="139072"/>
                  <a:pt x="11146314" y="139072"/>
                </a:cubicBezTo>
                <a:cubicBezTo>
                  <a:pt x="11154293" y="147253"/>
                  <a:pt x="11154293" y="147253"/>
                  <a:pt x="11154293" y="147253"/>
                </a:cubicBezTo>
                <a:cubicBezTo>
                  <a:pt x="11154293" y="171795"/>
                  <a:pt x="11154293" y="171795"/>
                  <a:pt x="11154293" y="171795"/>
                </a:cubicBezTo>
                <a:cubicBezTo>
                  <a:pt x="11162271" y="171795"/>
                  <a:pt x="11162271" y="171795"/>
                  <a:pt x="11162271" y="171795"/>
                </a:cubicBezTo>
                <a:cubicBezTo>
                  <a:pt x="11162271" y="204518"/>
                  <a:pt x="11162271" y="204518"/>
                  <a:pt x="11162271" y="204518"/>
                </a:cubicBezTo>
                <a:cubicBezTo>
                  <a:pt x="11186207" y="204518"/>
                  <a:pt x="11186207" y="204518"/>
                  <a:pt x="11186207" y="204518"/>
                </a:cubicBezTo>
                <a:cubicBezTo>
                  <a:pt x="11186207" y="212698"/>
                  <a:pt x="11186207" y="212698"/>
                  <a:pt x="11186207" y="212698"/>
                </a:cubicBezTo>
                <a:cubicBezTo>
                  <a:pt x="11210143" y="212698"/>
                  <a:pt x="11210143" y="212698"/>
                  <a:pt x="11210143" y="212698"/>
                </a:cubicBezTo>
                <a:cubicBezTo>
                  <a:pt x="11210143" y="229060"/>
                  <a:pt x="11210143" y="229060"/>
                  <a:pt x="11210143" y="229060"/>
                </a:cubicBezTo>
                <a:cubicBezTo>
                  <a:pt x="11250035" y="229060"/>
                  <a:pt x="11250035" y="229060"/>
                  <a:pt x="11250035" y="229060"/>
                </a:cubicBezTo>
                <a:cubicBezTo>
                  <a:pt x="11250035" y="237241"/>
                  <a:pt x="11250035" y="237241"/>
                  <a:pt x="11250035" y="237241"/>
                </a:cubicBezTo>
                <a:cubicBezTo>
                  <a:pt x="11305885" y="237241"/>
                  <a:pt x="11305885" y="237241"/>
                  <a:pt x="11305885" y="237241"/>
                </a:cubicBezTo>
                <a:cubicBezTo>
                  <a:pt x="11305885" y="253602"/>
                  <a:pt x="11305885" y="253602"/>
                  <a:pt x="11305885" y="253602"/>
                </a:cubicBezTo>
                <a:cubicBezTo>
                  <a:pt x="11321843" y="253602"/>
                  <a:pt x="11321843" y="253602"/>
                  <a:pt x="11321843" y="253602"/>
                </a:cubicBezTo>
                <a:cubicBezTo>
                  <a:pt x="11321843" y="253602"/>
                  <a:pt x="11305885" y="220879"/>
                  <a:pt x="11321843" y="220879"/>
                </a:cubicBezTo>
                <a:cubicBezTo>
                  <a:pt x="11329821" y="220879"/>
                  <a:pt x="11329821" y="220879"/>
                  <a:pt x="11329821" y="220879"/>
                </a:cubicBezTo>
                <a:cubicBezTo>
                  <a:pt x="11345778" y="229060"/>
                  <a:pt x="11345778" y="229060"/>
                  <a:pt x="11345778" y="229060"/>
                </a:cubicBezTo>
                <a:cubicBezTo>
                  <a:pt x="11457478" y="229060"/>
                  <a:pt x="11457478" y="229060"/>
                  <a:pt x="11457478" y="229060"/>
                </a:cubicBezTo>
                <a:cubicBezTo>
                  <a:pt x="11457478" y="245421"/>
                  <a:pt x="11457478" y="245421"/>
                  <a:pt x="11457478" y="245421"/>
                </a:cubicBezTo>
                <a:cubicBezTo>
                  <a:pt x="11465457" y="245421"/>
                  <a:pt x="11465457" y="245421"/>
                  <a:pt x="11465457" y="245421"/>
                </a:cubicBezTo>
                <a:cubicBezTo>
                  <a:pt x="11465457" y="253602"/>
                  <a:pt x="11465457" y="253602"/>
                  <a:pt x="11465457" y="253602"/>
                </a:cubicBezTo>
                <a:cubicBezTo>
                  <a:pt x="11505349" y="253602"/>
                  <a:pt x="11505349" y="253602"/>
                  <a:pt x="11505349" y="253602"/>
                </a:cubicBezTo>
                <a:cubicBezTo>
                  <a:pt x="11505349" y="237241"/>
                  <a:pt x="11505349" y="237241"/>
                  <a:pt x="11505349" y="237241"/>
                </a:cubicBezTo>
                <a:cubicBezTo>
                  <a:pt x="11513328" y="237241"/>
                  <a:pt x="11513328" y="237241"/>
                  <a:pt x="11513328" y="237241"/>
                </a:cubicBezTo>
                <a:cubicBezTo>
                  <a:pt x="11513328" y="253602"/>
                  <a:pt x="11513328" y="253602"/>
                  <a:pt x="11513328" y="253602"/>
                </a:cubicBezTo>
                <a:cubicBezTo>
                  <a:pt x="11545242" y="253602"/>
                  <a:pt x="11545242" y="253602"/>
                  <a:pt x="11545242" y="253602"/>
                </a:cubicBezTo>
                <a:cubicBezTo>
                  <a:pt x="11545242" y="261783"/>
                  <a:pt x="11545242" y="261783"/>
                  <a:pt x="11545242" y="261783"/>
                </a:cubicBezTo>
                <a:cubicBezTo>
                  <a:pt x="11585135" y="261783"/>
                  <a:pt x="11585135" y="261783"/>
                  <a:pt x="11585135" y="261783"/>
                </a:cubicBezTo>
                <a:cubicBezTo>
                  <a:pt x="11585135" y="212698"/>
                  <a:pt x="11585135" y="212698"/>
                  <a:pt x="11585135" y="212698"/>
                </a:cubicBezTo>
                <a:cubicBezTo>
                  <a:pt x="11585135" y="204518"/>
                  <a:pt x="11585135" y="204518"/>
                  <a:pt x="11585135" y="204518"/>
                </a:cubicBezTo>
                <a:cubicBezTo>
                  <a:pt x="11712792" y="204518"/>
                  <a:pt x="11712792" y="204518"/>
                  <a:pt x="11712792" y="204518"/>
                </a:cubicBezTo>
                <a:cubicBezTo>
                  <a:pt x="11712792" y="196337"/>
                  <a:pt x="11712792" y="196337"/>
                  <a:pt x="11712792" y="196337"/>
                </a:cubicBezTo>
                <a:cubicBezTo>
                  <a:pt x="11728749" y="196337"/>
                  <a:pt x="11728749" y="196337"/>
                  <a:pt x="11728749" y="196337"/>
                </a:cubicBezTo>
                <a:cubicBezTo>
                  <a:pt x="11728749" y="196337"/>
                  <a:pt x="11728749" y="179976"/>
                  <a:pt x="11736728" y="179976"/>
                </a:cubicBezTo>
                <a:cubicBezTo>
                  <a:pt x="11744706" y="179976"/>
                  <a:pt x="11760663" y="196337"/>
                  <a:pt x="11760663" y="196337"/>
                </a:cubicBezTo>
                <a:cubicBezTo>
                  <a:pt x="11848427" y="196337"/>
                  <a:pt x="11848427" y="196337"/>
                  <a:pt x="11848427" y="196337"/>
                </a:cubicBezTo>
                <a:cubicBezTo>
                  <a:pt x="11848427" y="261783"/>
                  <a:pt x="11848427" y="261783"/>
                  <a:pt x="11848427" y="261783"/>
                </a:cubicBezTo>
                <a:cubicBezTo>
                  <a:pt x="11896299" y="261783"/>
                  <a:pt x="11896299" y="261783"/>
                  <a:pt x="11896299" y="261783"/>
                </a:cubicBezTo>
                <a:cubicBezTo>
                  <a:pt x="11896299" y="269963"/>
                  <a:pt x="11896299" y="269963"/>
                  <a:pt x="11896299" y="269963"/>
                </a:cubicBezTo>
                <a:cubicBezTo>
                  <a:pt x="11912256" y="269963"/>
                  <a:pt x="11912256" y="269963"/>
                  <a:pt x="11912256" y="269963"/>
                </a:cubicBezTo>
                <a:cubicBezTo>
                  <a:pt x="11912256" y="212698"/>
                  <a:pt x="11912256" y="212698"/>
                  <a:pt x="11912256" y="212698"/>
                </a:cubicBezTo>
                <a:cubicBezTo>
                  <a:pt x="11936191" y="212698"/>
                  <a:pt x="11936191" y="212698"/>
                  <a:pt x="11936191" y="212698"/>
                </a:cubicBezTo>
                <a:cubicBezTo>
                  <a:pt x="11936191" y="155434"/>
                  <a:pt x="11936191" y="155434"/>
                  <a:pt x="11936191" y="155434"/>
                </a:cubicBezTo>
                <a:cubicBezTo>
                  <a:pt x="11936191" y="155434"/>
                  <a:pt x="11944170" y="147253"/>
                  <a:pt x="11944170" y="147253"/>
                </a:cubicBezTo>
                <a:cubicBezTo>
                  <a:pt x="11936191" y="139072"/>
                  <a:pt x="11928213" y="130891"/>
                  <a:pt x="11928213" y="130891"/>
                </a:cubicBezTo>
                <a:cubicBezTo>
                  <a:pt x="11928213" y="122711"/>
                  <a:pt x="11928213" y="122711"/>
                  <a:pt x="11928213" y="122711"/>
                </a:cubicBezTo>
                <a:cubicBezTo>
                  <a:pt x="11936191" y="122711"/>
                  <a:pt x="11936191" y="122711"/>
                  <a:pt x="11936191" y="122711"/>
                </a:cubicBezTo>
                <a:cubicBezTo>
                  <a:pt x="11936191" y="106349"/>
                  <a:pt x="11936191" y="106349"/>
                  <a:pt x="11936191" y="106349"/>
                </a:cubicBezTo>
                <a:cubicBezTo>
                  <a:pt x="11960127" y="106349"/>
                  <a:pt x="11960127" y="106349"/>
                  <a:pt x="11960127" y="106349"/>
                </a:cubicBezTo>
                <a:cubicBezTo>
                  <a:pt x="11960127" y="98169"/>
                  <a:pt x="11960127" y="98169"/>
                  <a:pt x="11960127" y="98169"/>
                </a:cubicBezTo>
                <a:cubicBezTo>
                  <a:pt x="11992041" y="98169"/>
                  <a:pt x="11992041" y="98169"/>
                  <a:pt x="11992041" y="98169"/>
                </a:cubicBezTo>
                <a:cubicBezTo>
                  <a:pt x="11992041" y="106349"/>
                  <a:pt x="11992041" y="106349"/>
                  <a:pt x="11992041" y="106349"/>
                </a:cubicBezTo>
                <a:cubicBezTo>
                  <a:pt x="12000020" y="106349"/>
                  <a:pt x="12000020" y="106349"/>
                  <a:pt x="12000020" y="106349"/>
                </a:cubicBezTo>
                <a:cubicBezTo>
                  <a:pt x="12000020" y="122711"/>
                  <a:pt x="12000020" y="122711"/>
                  <a:pt x="12000020" y="122711"/>
                </a:cubicBezTo>
                <a:cubicBezTo>
                  <a:pt x="12063849" y="122711"/>
                  <a:pt x="12063849" y="122711"/>
                  <a:pt x="12063849" y="122711"/>
                </a:cubicBezTo>
                <a:cubicBezTo>
                  <a:pt x="12063849" y="106349"/>
                  <a:pt x="12063849" y="106349"/>
                  <a:pt x="12063849" y="106349"/>
                </a:cubicBezTo>
                <a:cubicBezTo>
                  <a:pt x="12079806" y="106349"/>
                  <a:pt x="12079806" y="106349"/>
                  <a:pt x="12079806" y="106349"/>
                </a:cubicBezTo>
                <a:cubicBezTo>
                  <a:pt x="12079806" y="98169"/>
                  <a:pt x="12079806" y="98169"/>
                  <a:pt x="12079806" y="98169"/>
                </a:cubicBezTo>
                <a:cubicBezTo>
                  <a:pt x="12103741" y="98169"/>
                  <a:pt x="12103741" y="98169"/>
                  <a:pt x="12103741" y="98169"/>
                </a:cubicBezTo>
                <a:cubicBezTo>
                  <a:pt x="12111720" y="106349"/>
                  <a:pt x="12111720" y="106349"/>
                  <a:pt x="12111720" y="106349"/>
                </a:cubicBezTo>
                <a:cubicBezTo>
                  <a:pt x="12127677" y="106349"/>
                  <a:pt x="12127677" y="106349"/>
                  <a:pt x="12127677" y="106349"/>
                </a:cubicBezTo>
                <a:cubicBezTo>
                  <a:pt x="12127677" y="130891"/>
                  <a:pt x="12127677" y="130891"/>
                  <a:pt x="12127677" y="130891"/>
                </a:cubicBezTo>
                <a:cubicBezTo>
                  <a:pt x="12127677" y="130891"/>
                  <a:pt x="12127677" y="458119"/>
                  <a:pt x="12127677" y="654456"/>
                </a:cubicBezTo>
                <a:lnTo>
                  <a:pt x="9125276" y="654456"/>
                </a:lnTo>
                <a:lnTo>
                  <a:pt x="9111782" y="654456"/>
                </a:lnTo>
                <a:lnTo>
                  <a:pt x="6132996" y="654456"/>
                </a:lnTo>
                <a:lnTo>
                  <a:pt x="5981189" y="654456"/>
                </a:lnTo>
                <a:lnTo>
                  <a:pt x="3019269" y="654456"/>
                </a:lnTo>
                <a:lnTo>
                  <a:pt x="2985535" y="654456"/>
                </a:lnTo>
                <a:lnTo>
                  <a:pt x="0" y="654456"/>
                </a:lnTo>
                <a:cubicBezTo>
                  <a:pt x="0" y="458119"/>
                  <a:pt x="0" y="130891"/>
                  <a:pt x="0" y="130891"/>
                </a:cubicBezTo>
                <a:cubicBezTo>
                  <a:pt x="0" y="130891"/>
                  <a:pt x="7987" y="130891"/>
                  <a:pt x="7987" y="130891"/>
                </a:cubicBezTo>
                <a:cubicBezTo>
                  <a:pt x="7987" y="130891"/>
                  <a:pt x="7987" y="130891"/>
                  <a:pt x="7987" y="106349"/>
                </a:cubicBezTo>
                <a:cubicBezTo>
                  <a:pt x="7987" y="106349"/>
                  <a:pt x="7987" y="106349"/>
                  <a:pt x="15974" y="106349"/>
                </a:cubicBezTo>
                <a:cubicBezTo>
                  <a:pt x="15974" y="106349"/>
                  <a:pt x="15974" y="106349"/>
                  <a:pt x="23962" y="98169"/>
                </a:cubicBezTo>
                <a:cubicBezTo>
                  <a:pt x="23962" y="98169"/>
                  <a:pt x="23962" y="98169"/>
                  <a:pt x="55912" y="98169"/>
                </a:cubicBezTo>
                <a:cubicBezTo>
                  <a:pt x="55912" y="98169"/>
                  <a:pt x="55912" y="98169"/>
                  <a:pt x="55912" y="106349"/>
                </a:cubicBezTo>
                <a:cubicBezTo>
                  <a:pt x="55912" y="106349"/>
                  <a:pt x="55912" y="106349"/>
                  <a:pt x="63899" y="106349"/>
                </a:cubicBezTo>
                <a:cubicBezTo>
                  <a:pt x="63899" y="106349"/>
                  <a:pt x="63899" y="106349"/>
                  <a:pt x="63899" y="122711"/>
                </a:cubicBezTo>
                <a:cubicBezTo>
                  <a:pt x="63899" y="122711"/>
                  <a:pt x="63899" y="122711"/>
                  <a:pt x="127799" y="122711"/>
                </a:cubicBezTo>
                <a:cubicBezTo>
                  <a:pt x="127799" y="122711"/>
                  <a:pt x="127799" y="122711"/>
                  <a:pt x="127799" y="106349"/>
                </a:cubicBezTo>
                <a:cubicBezTo>
                  <a:pt x="127799" y="106349"/>
                  <a:pt x="127799" y="106349"/>
                  <a:pt x="135787" y="106349"/>
                </a:cubicBezTo>
                <a:cubicBezTo>
                  <a:pt x="135787" y="106349"/>
                  <a:pt x="135787" y="106349"/>
                  <a:pt x="135787" y="98169"/>
                </a:cubicBezTo>
                <a:cubicBezTo>
                  <a:pt x="135787" y="98169"/>
                  <a:pt x="135787" y="98169"/>
                  <a:pt x="167737" y="98169"/>
                </a:cubicBezTo>
                <a:cubicBezTo>
                  <a:pt x="167737" y="98169"/>
                  <a:pt x="167737" y="98169"/>
                  <a:pt x="167737" y="106349"/>
                </a:cubicBezTo>
                <a:cubicBezTo>
                  <a:pt x="167737" y="106349"/>
                  <a:pt x="167737" y="106349"/>
                  <a:pt x="191699" y="106349"/>
                </a:cubicBezTo>
                <a:cubicBezTo>
                  <a:pt x="191699" y="106349"/>
                  <a:pt x="191699" y="106349"/>
                  <a:pt x="191699" y="122711"/>
                </a:cubicBezTo>
                <a:cubicBezTo>
                  <a:pt x="191699" y="122711"/>
                  <a:pt x="191699" y="122711"/>
                  <a:pt x="199687" y="122711"/>
                </a:cubicBezTo>
                <a:cubicBezTo>
                  <a:pt x="199687" y="122711"/>
                  <a:pt x="199687" y="122711"/>
                  <a:pt x="199687" y="130891"/>
                </a:cubicBezTo>
                <a:cubicBezTo>
                  <a:pt x="199687" y="130891"/>
                  <a:pt x="191699" y="139072"/>
                  <a:pt x="191699" y="147253"/>
                </a:cubicBezTo>
                <a:cubicBezTo>
                  <a:pt x="183712" y="147253"/>
                  <a:pt x="199687" y="155434"/>
                  <a:pt x="199687" y="155434"/>
                </a:cubicBezTo>
                <a:cubicBezTo>
                  <a:pt x="199687" y="155434"/>
                  <a:pt x="199687" y="155434"/>
                  <a:pt x="199687" y="212698"/>
                </a:cubicBezTo>
                <a:cubicBezTo>
                  <a:pt x="199687" y="212698"/>
                  <a:pt x="199687" y="212698"/>
                  <a:pt x="223649" y="212698"/>
                </a:cubicBezTo>
                <a:cubicBezTo>
                  <a:pt x="223649" y="212698"/>
                  <a:pt x="223649" y="212698"/>
                  <a:pt x="223649" y="269963"/>
                </a:cubicBezTo>
                <a:cubicBezTo>
                  <a:pt x="223649" y="269963"/>
                  <a:pt x="223649" y="269963"/>
                  <a:pt x="231637" y="269963"/>
                </a:cubicBezTo>
                <a:cubicBezTo>
                  <a:pt x="231637" y="269963"/>
                  <a:pt x="231637" y="269963"/>
                  <a:pt x="231637" y="261783"/>
                </a:cubicBezTo>
                <a:cubicBezTo>
                  <a:pt x="231637" y="261783"/>
                  <a:pt x="231637" y="261783"/>
                  <a:pt x="279561" y="261783"/>
                </a:cubicBezTo>
                <a:cubicBezTo>
                  <a:pt x="279561" y="261783"/>
                  <a:pt x="279561" y="261783"/>
                  <a:pt x="279561" y="196337"/>
                </a:cubicBezTo>
                <a:cubicBezTo>
                  <a:pt x="279561" y="196337"/>
                  <a:pt x="279561" y="196337"/>
                  <a:pt x="375411" y="196337"/>
                </a:cubicBezTo>
                <a:cubicBezTo>
                  <a:pt x="375411" y="196337"/>
                  <a:pt x="383399" y="179976"/>
                  <a:pt x="391386" y="179976"/>
                </a:cubicBezTo>
                <a:cubicBezTo>
                  <a:pt x="399374" y="179976"/>
                  <a:pt x="399374" y="196337"/>
                  <a:pt x="399374" y="196337"/>
                </a:cubicBezTo>
                <a:cubicBezTo>
                  <a:pt x="399374" y="196337"/>
                  <a:pt x="399374" y="196337"/>
                  <a:pt x="415349" y="196337"/>
                </a:cubicBezTo>
                <a:cubicBezTo>
                  <a:pt x="415349" y="196337"/>
                  <a:pt x="415349" y="196337"/>
                  <a:pt x="415349" y="204518"/>
                </a:cubicBezTo>
                <a:cubicBezTo>
                  <a:pt x="415349" y="204518"/>
                  <a:pt x="415349" y="204518"/>
                  <a:pt x="543149" y="204518"/>
                </a:cubicBezTo>
                <a:cubicBezTo>
                  <a:pt x="543149" y="204518"/>
                  <a:pt x="543149" y="204518"/>
                  <a:pt x="543149" y="212698"/>
                </a:cubicBezTo>
                <a:cubicBezTo>
                  <a:pt x="543149" y="212698"/>
                  <a:pt x="543149" y="212698"/>
                  <a:pt x="543149" y="261783"/>
                </a:cubicBezTo>
                <a:cubicBezTo>
                  <a:pt x="543149" y="261783"/>
                  <a:pt x="543149" y="261783"/>
                  <a:pt x="583086" y="261783"/>
                </a:cubicBezTo>
                <a:cubicBezTo>
                  <a:pt x="583086" y="261783"/>
                  <a:pt x="583086" y="261783"/>
                  <a:pt x="583086" y="253602"/>
                </a:cubicBezTo>
                <a:cubicBezTo>
                  <a:pt x="583086" y="253602"/>
                  <a:pt x="583086" y="253602"/>
                  <a:pt x="615036" y="253602"/>
                </a:cubicBezTo>
                <a:cubicBezTo>
                  <a:pt x="615036" y="253602"/>
                  <a:pt x="615036" y="253602"/>
                  <a:pt x="615036" y="237241"/>
                </a:cubicBezTo>
                <a:cubicBezTo>
                  <a:pt x="615036" y="237241"/>
                  <a:pt x="615036" y="237241"/>
                  <a:pt x="623023" y="237241"/>
                </a:cubicBezTo>
                <a:cubicBezTo>
                  <a:pt x="623023" y="237241"/>
                  <a:pt x="623023" y="237241"/>
                  <a:pt x="623023" y="253602"/>
                </a:cubicBezTo>
                <a:cubicBezTo>
                  <a:pt x="623023" y="253602"/>
                  <a:pt x="623023" y="253602"/>
                  <a:pt x="662961" y="253602"/>
                </a:cubicBezTo>
                <a:cubicBezTo>
                  <a:pt x="662961" y="253602"/>
                  <a:pt x="662961" y="253602"/>
                  <a:pt x="662961" y="245421"/>
                </a:cubicBezTo>
                <a:cubicBezTo>
                  <a:pt x="662961" y="245421"/>
                  <a:pt x="662961" y="245421"/>
                  <a:pt x="670948" y="245421"/>
                </a:cubicBezTo>
                <a:cubicBezTo>
                  <a:pt x="670948" y="245421"/>
                  <a:pt x="670948" y="245421"/>
                  <a:pt x="670948" y="229060"/>
                </a:cubicBezTo>
                <a:cubicBezTo>
                  <a:pt x="670948" y="229060"/>
                  <a:pt x="670948" y="229060"/>
                  <a:pt x="790760" y="229060"/>
                </a:cubicBezTo>
                <a:cubicBezTo>
                  <a:pt x="790760" y="229060"/>
                  <a:pt x="790760" y="229060"/>
                  <a:pt x="798748" y="220879"/>
                </a:cubicBezTo>
                <a:cubicBezTo>
                  <a:pt x="798748" y="220879"/>
                  <a:pt x="798748" y="220879"/>
                  <a:pt x="814723" y="220879"/>
                </a:cubicBezTo>
                <a:cubicBezTo>
                  <a:pt x="822710" y="220879"/>
                  <a:pt x="814723" y="253602"/>
                  <a:pt x="814723" y="253602"/>
                </a:cubicBezTo>
                <a:cubicBezTo>
                  <a:pt x="814723" y="253602"/>
                  <a:pt x="814723" y="253602"/>
                  <a:pt x="822710" y="253602"/>
                </a:cubicBezTo>
                <a:cubicBezTo>
                  <a:pt x="822710" y="253602"/>
                  <a:pt x="822710" y="253602"/>
                  <a:pt x="822710" y="237241"/>
                </a:cubicBezTo>
                <a:cubicBezTo>
                  <a:pt x="822710" y="237241"/>
                  <a:pt x="822710" y="237241"/>
                  <a:pt x="878623" y="237241"/>
                </a:cubicBezTo>
                <a:cubicBezTo>
                  <a:pt x="878623" y="237241"/>
                  <a:pt x="878623" y="237241"/>
                  <a:pt x="878623" y="229060"/>
                </a:cubicBezTo>
                <a:cubicBezTo>
                  <a:pt x="878623" y="229060"/>
                  <a:pt x="878623" y="229060"/>
                  <a:pt x="926548" y="229060"/>
                </a:cubicBezTo>
                <a:cubicBezTo>
                  <a:pt x="926548" y="229060"/>
                  <a:pt x="926548" y="229060"/>
                  <a:pt x="926548" y="212698"/>
                </a:cubicBezTo>
                <a:cubicBezTo>
                  <a:pt x="926548" y="212698"/>
                  <a:pt x="926548" y="212698"/>
                  <a:pt x="950510" y="212698"/>
                </a:cubicBezTo>
                <a:cubicBezTo>
                  <a:pt x="950510" y="212698"/>
                  <a:pt x="950510" y="212698"/>
                  <a:pt x="950510" y="204518"/>
                </a:cubicBezTo>
                <a:cubicBezTo>
                  <a:pt x="950510" y="204518"/>
                  <a:pt x="950510" y="204518"/>
                  <a:pt x="974473" y="204518"/>
                </a:cubicBezTo>
                <a:cubicBezTo>
                  <a:pt x="974473" y="204518"/>
                  <a:pt x="974473" y="204518"/>
                  <a:pt x="974473" y="171795"/>
                </a:cubicBezTo>
                <a:cubicBezTo>
                  <a:pt x="974473" y="171795"/>
                  <a:pt x="974473" y="171795"/>
                  <a:pt x="974473" y="147253"/>
                </a:cubicBezTo>
                <a:cubicBezTo>
                  <a:pt x="974473" y="147253"/>
                  <a:pt x="974473" y="147253"/>
                  <a:pt x="990448" y="139072"/>
                </a:cubicBezTo>
                <a:cubicBezTo>
                  <a:pt x="990448" y="139072"/>
                  <a:pt x="990448" y="139072"/>
                  <a:pt x="990448" y="196337"/>
                </a:cubicBezTo>
                <a:cubicBezTo>
                  <a:pt x="990448" y="196337"/>
                  <a:pt x="990448" y="204518"/>
                  <a:pt x="1006423" y="204518"/>
                </a:cubicBezTo>
                <a:cubicBezTo>
                  <a:pt x="1014410" y="204518"/>
                  <a:pt x="1014410" y="212698"/>
                  <a:pt x="1014410" y="212698"/>
                </a:cubicBezTo>
                <a:cubicBezTo>
                  <a:pt x="1014410" y="212698"/>
                  <a:pt x="1014410" y="212698"/>
                  <a:pt x="1038373" y="212698"/>
                </a:cubicBezTo>
                <a:cubicBezTo>
                  <a:pt x="1038373" y="212698"/>
                  <a:pt x="1038373" y="212698"/>
                  <a:pt x="1038373" y="319048"/>
                </a:cubicBezTo>
                <a:cubicBezTo>
                  <a:pt x="1038373" y="319048"/>
                  <a:pt x="1038373" y="319048"/>
                  <a:pt x="1070323" y="319048"/>
                </a:cubicBezTo>
                <a:cubicBezTo>
                  <a:pt x="1070323" y="319048"/>
                  <a:pt x="1070323" y="319048"/>
                  <a:pt x="1070323" y="335409"/>
                </a:cubicBezTo>
                <a:cubicBezTo>
                  <a:pt x="1070323" y="335409"/>
                  <a:pt x="1070323" y="335409"/>
                  <a:pt x="1078310" y="335409"/>
                </a:cubicBezTo>
                <a:cubicBezTo>
                  <a:pt x="1078310" y="335409"/>
                  <a:pt x="1078310" y="335409"/>
                  <a:pt x="1078310" y="310867"/>
                </a:cubicBezTo>
                <a:cubicBezTo>
                  <a:pt x="1078310" y="310867"/>
                  <a:pt x="1078310" y="310867"/>
                  <a:pt x="1094285" y="310867"/>
                </a:cubicBezTo>
                <a:cubicBezTo>
                  <a:pt x="1094285" y="310867"/>
                  <a:pt x="1094285" y="310867"/>
                  <a:pt x="1094285" y="278144"/>
                </a:cubicBezTo>
                <a:cubicBezTo>
                  <a:pt x="1094285" y="278144"/>
                  <a:pt x="1094285" y="278144"/>
                  <a:pt x="1182147" y="278144"/>
                </a:cubicBezTo>
                <a:cubicBezTo>
                  <a:pt x="1182147" y="278144"/>
                  <a:pt x="1182147" y="278144"/>
                  <a:pt x="1182147" y="310867"/>
                </a:cubicBezTo>
                <a:cubicBezTo>
                  <a:pt x="1182147" y="310867"/>
                  <a:pt x="1182147" y="310867"/>
                  <a:pt x="1190135" y="310867"/>
                </a:cubicBezTo>
                <a:cubicBezTo>
                  <a:pt x="1190135" y="310867"/>
                  <a:pt x="1190135" y="310867"/>
                  <a:pt x="1190135" y="319048"/>
                </a:cubicBezTo>
                <a:cubicBezTo>
                  <a:pt x="1190135" y="319048"/>
                  <a:pt x="1190135" y="319048"/>
                  <a:pt x="1206110" y="319048"/>
                </a:cubicBezTo>
                <a:cubicBezTo>
                  <a:pt x="1206110" y="319048"/>
                  <a:pt x="1206110" y="319048"/>
                  <a:pt x="1206110" y="40904"/>
                </a:cubicBezTo>
                <a:cubicBezTo>
                  <a:pt x="1206110" y="40904"/>
                  <a:pt x="1206110" y="40904"/>
                  <a:pt x="1246047" y="40904"/>
                </a:cubicBezTo>
                <a:cubicBezTo>
                  <a:pt x="1246047" y="40904"/>
                  <a:pt x="1246047" y="40904"/>
                  <a:pt x="124604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-1" y="5869387"/>
            <a:ext cx="12192001" cy="988614"/>
          </a:xfrm>
          <a:custGeom>
            <a:avLst/>
            <a:gdLst>
              <a:gd name="connsiteX0" fmla="*/ 4998838 w 12137799"/>
              <a:gd name="connsiteY0" fmla="*/ 156235 h 526264"/>
              <a:gd name="connsiteX1" fmla="*/ 5006825 w 12137799"/>
              <a:gd name="connsiteY1" fmla="*/ 156235 h 526264"/>
              <a:gd name="connsiteX2" fmla="*/ 5006825 w 12137799"/>
              <a:gd name="connsiteY2" fmla="*/ 164458 h 526264"/>
              <a:gd name="connsiteX3" fmla="*/ 4998838 w 12137799"/>
              <a:gd name="connsiteY3" fmla="*/ 164458 h 526264"/>
              <a:gd name="connsiteX4" fmla="*/ 4998838 w 12137799"/>
              <a:gd name="connsiteY4" fmla="*/ 156235 h 526264"/>
              <a:gd name="connsiteX5" fmla="*/ 7498148 w 12137799"/>
              <a:gd name="connsiteY5" fmla="*/ 90452 h 526264"/>
              <a:gd name="connsiteX6" fmla="*/ 7498148 w 12137799"/>
              <a:gd name="connsiteY6" fmla="*/ 95591 h 526264"/>
              <a:gd name="connsiteX7" fmla="*/ 7498148 w 12137799"/>
              <a:gd name="connsiteY7" fmla="*/ 106898 h 526264"/>
              <a:gd name="connsiteX8" fmla="*/ 7482167 w 12137799"/>
              <a:gd name="connsiteY8" fmla="*/ 115120 h 526264"/>
              <a:gd name="connsiteX9" fmla="*/ 7482167 w 12137799"/>
              <a:gd name="connsiteY9" fmla="*/ 106898 h 526264"/>
              <a:gd name="connsiteX10" fmla="*/ 7498148 w 12137799"/>
              <a:gd name="connsiteY10" fmla="*/ 90452 h 526264"/>
              <a:gd name="connsiteX11" fmla="*/ 4599487 w 12137799"/>
              <a:gd name="connsiteY11" fmla="*/ 90452 h 526264"/>
              <a:gd name="connsiteX12" fmla="*/ 4615461 w 12137799"/>
              <a:gd name="connsiteY12" fmla="*/ 106898 h 526264"/>
              <a:gd name="connsiteX13" fmla="*/ 4615461 w 12137799"/>
              <a:gd name="connsiteY13" fmla="*/ 115120 h 526264"/>
              <a:gd name="connsiteX14" fmla="*/ 4599487 w 12137799"/>
              <a:gd name="connsiteY14" fmla="*/ 106898 h 526264"/>
              <a:gd name="connsiteX15" fmla="*/ 4599487 w 12137799"/>
              <a:gd name="connsiteY15" fmla="*/ 95591 h 526264"/>
              <a:gd name="connsiteX16" fmla="*/ 4599487 w 12137799"/>
              <a:gd name="connsiteY16" fmla="*/ 90452 h 526264"/>
              <a:gd name="connsiteX17" fmla="*/ 1086235 w 12137799"/>
              <a:gd name="connsiteY17" fmla="*/ 0 h 526264"/>
              <a:gd name="connsiteX18" fmla="*/ 1158119 w 12137799"/>
              <a:gd name="connsiteY18" fmla="*/ 0 h 526264"/>
              <a:gd name="connsiteX19" fmla="*/ 1158119 w 12137799"/>
              <a:gd name="connsiteY19" fmla="*/ 24669 h 526264"/>
              <a:gd name="connsiteX20" fmla="*/ 1182080 w 12137799"/>
              <a:gd name="connsiteY20" fmla="*/ 24669 h 526264"/>
              <a:gd name="connsiteX21" fmla="*/ 1182080 w 12137799"/>
              <a:gd name="connsiteY21" fmla="*/ 213795 h 526264"/>
              <a:gd name="connsiteX22" fmla="*/ 1190067 w 12137799"/>
              <a:gd name="connsiteY22" fmla="*/ 213795 h 526264"/>
              <a:gd name="connsiteX23" fmla="*/ 1190067 w 12137799"/>
              <a:gd name="connsiteY23" fmla="*/ 205572 h 526264"/>
              <a:gd name="connsiteX24" fmla="*/ 1198054 w 12137799"/>
              <a:gd name="connsiteY24" fmla="*/ 205572 h 526264"/>
              <a:gd name="connsiteX25" fmla="*/ 1198054 w 12137799"/>
              <a:gd name="connsiteY25" fmla="*/ 189126 h 526264"/>
              <a:gd name="connsiteX26" fmla="*/ 1261950 w 12137799"/>
              <a:gd name="connsiteY26" fmla="*/ 189126 h 526264"/>
              <a:gd name="connsiteX27" fmla="*/ 1261950 w 12137799"/>
              <a:gd name="connsiteY27" fmla="*/ 205572 h 526264"/>
              <a:gd name="connsiteX28" fmla="*/ 1269937 w 12137799"/>
              <a:gd name="connsiteY28" fmla="*/ 205572 h 526264"/>
              <a:gd name="connsiteX29" fmla="*/ 1269937 w 12137799"/>
              <a:gd name="connsiteY29" fmla="*/ 213795 h 526264"/>
              <a:gd name="connsiteX30" fmla="*/ 1293898 w 12137799"/>
              <a:gd name="connsiteY30" fmla="*/ 213795 h 526264"/>
              <a:gd name="connsiteX31" fmla="*/ 1293898 w 12137799"/>
              <a:gd name="connsiteY31" fmla="*/ 139789 h 526264"/>
              <a:gd name="connsiteX32" fmla="*/ 1309872 w 12137799"/>
              <a:gd name="connsiteY32" fmla="*/ 139789 h 526264"/>
              <a:gd name="connsiteX33" fmla="*/ 1317859 w 12137799"/>
              <a:gd name="connsiteY33" fmla="*/ 131566 h 526264"/>
              <a:gd name="connsiteX34" fmla="*/ 1325846 w 12137799"/>
              <a:gd name="connsiteY34" fmla="*/ 131566 h 526264"/>
              <a:gd name="connsiteX35" fmla="*/ 1325846 w 12137799"/>
              <a:gd name="connsiteY35" fmla="*/ 90452 h 526264"/>
              <a:gd name="connsiteX36" fmla="*/ 1333833 w 12137799"/>
              <a:gd name="connsiteY36" fmla="*/ 98675 h 526264"/>
              <a:gd name="connsiteX37" fmla="*/ 1333833 w 12137799"/>
              <a:gd name="connsiteY37" fmla="*/ 115120 h 526264"/>
              <a:gd name="connsiteX38" fmla="*/ 1341820 w 12137799"/>
              <a:gd name="connsiteY38" fmla="*/ 115120 h 526264"/>
              <a:gd name="connsiteX39" fmla="*/ 1341820 w 12137799"/>
              <a:gd name="connsiteY39" fmla="*/ 139789 h 526264"/>
              <a:gd name="connsiteX40" fmla="*/ 1357794 w 12137799"/>
              <a:gd name="connsiteY40" fmla="*/ 139789 h 526264"/>
              <a:gd name="connsiteX41" fmla="*/ 1373768 w 12137799"/>
              <a:gd name="connsiteY41" fmla="*/ 139789 h 526264"/>
              <a:gd name="connsiteX42" fmla="*/ 1373768 w 12137799"/>
              <a:gd name="connsiteY42" fmla="*/ 148012 h 526264"/>
              <a:gd name="connsiteX43" fmla="*/ 1405716 w 12137799"/>
              <a:gd name="connsiteY43" fmla="*/ 148012 h 526264"/>
              <a:gd name="connsiteX44" fmla="*/ 1405716 w 12137799"/>
              <a:gd name="connsiteY44" fmla="*/ 156235 h 526264"/>
              <a:gd name="connsiteX45" fmla="*/ 1437665 w 12137799"/>
              <a:gd name="connsiteY45" fmla="*/ 156235 h 526264"/>
              <a:gd name="connsiteX46" fmla="*/ 1437665 w 12137799"/>
              <a:gd name="connsiteY46" fmla="*/ 172681 h 526264"/>
              <a:gd name="connsiteX47" fmla="*/ 1445652 w 12137799"/>
              <a:gd name="connsiteY47" fmla="*/ 164458 h 526264"/>
              <a:gd name="connsiteX48" fmla="*/ 1445652 w 12137799"/>
              <a:gd name="connsiteY48" fmla="*/ 148012 h 526264"/>
              <a:gd name="connsiteX49" fmla="*/ 1453639 w 12137799"/>
              <a:gd name="connsiteY49" fmla="*/ 148012 h 526264"/>
              <a:gd name="connsiteX50" fmla="*/ 1461626 w 12137799"/>
              <a:gd name="connsiteY50" fmla="*/ 156235 h 526264"/>
              <a:gd name="connsiteX51" fmla="*/ 1541496 w 12137799"/>
              <a:gd name="connsiteY51" fmla="*/ 156235 h 526264"/>
              <a:gd name="connsiteX52" fmla="*/ 1541496 w 12137799"/>
              <a:gd name="connsiteY52" fmla="*/ 164458 h 526264"/>
              <a:gd name="connsiteX53" fmla="*/ 1573444 w 12137799"/>
              <a:gd name="connsiteY53" fmla="*/ 164458 h 526264"/>
              <a:gd name="connsiteX54" fmla="*/ 1597405 w 12137799"/>
              <a:gd name="connsiteY54" fmla="*/ 164458 h 526264"/>
              <a:gd name="connsiteX55" fmla="*/ 1597405 w 12137799"/>
              <a:gd name="connsiteY55" fmla="*/ 180903 h 526264"/>
              <a:gd name="connsiteX56" fmla="*/ 1621366 w 12137799"/>
              <a:gd name="connsiteY56" fmla="*/ 180903 h 526264"/>
              <a:gd name="connsiteX57" fmla="*/ 1621366 w 12137799"/>
              <a:gd name="connsiteY57" fmla="*/ 139789 h 526264"/>
              <a:gd name="connsiteX58" fmla="*/ 1629353 w 12137799"/>
              <a:gd name="connsiteY58" fmla="*/ 139789 h 526264"/>
              <a:gd name="connsiteX59" fmla="*/ 1629353 w 12137799"/>
              <a:gd name="connsiteY59" fmla="*/ 131566 h 526264"/>
              <a:gd name="connsiteX60" fmla="*/ 1709224 w 12137799"/>
              <a:gd name="connsiteY60" fmla="*/ 131566 h 526264"/>
              <a:gd name="connsiteX61" fmla="*/ 1725198 w 12137799"/>
              <a:gd name="connsiteY61" fmla="*/ 131566 h 526264"/>
              <a:gd name="connsiteX62" fmla="*/ 1725198 w 12137799"/>
              <a:gd name="connsiteY62" fmla="*/ 123343 h 526264"/>
              <a:gd name="connsiteX63" fmla="*/ 1741172 w 12137799"/>
              <a:gd name="connsiteY63" fmla="*/ 131566 h 526264"/>
              <a:gd name="connsiteX64" fmla="*/ 1805068 w 12137799"/>
              <a:gd name="connsiteY64" fmla="*/ 131566 h 526264"/>
              <a:gd name="connsiteX65" fmla="*/ 1805068 w 12137799"/>
              <a:gd name="connsiteY65" fmla="*/ 172681 h 526264"/>
              <a:gd name="connsiteX66" fmla="*/ 1837016 w 12137799"/>
              <a:gd name="connsiteY66" fmla="*/ 172681 h 526264"/>
              <a:gd name="connsiteX67" fmla="*/ 1837016 w 12137799"/>
              <a:gd name="connsiteY67" fmla="*/ 180903 h 526264"/>
              <a:gd name="connsiteX68" fmla="*/ 1845003 w 12137799"/>
              <a:gd name="connsiteY68" fmla="*/ 180903 h 526264"/>
              <a:gd name="connsiteX69" fmla="*/ 1845003 w 12137799"/>
              <a:gd name="connsiteY69" fmla="*/ 139789 h 526264"/>
              <a:gd name="connsiteX70" fmla="*/ 1860977 w 12137799"/>
              <a:gd name="connsiteY70" fmla="*/ 139789 h 526264"/>
              <a:gd name="connsiteX71" fmla="*/ 1860977 w 12137799"/>
              <a:gd name="connsiteY71" fmla="*/ 106898 h 526264"/>
              <a:gd name="connsiteX72" fmla="*/ 1860977 w 12137799"/>
              <a:gd name="connsiteY72" fmla="*/ 98675 h 526264"/>
              <a:gd name="connsiteX73" fmla="*/ 1860977 w 12137799"/>
              <a:gd name="connsiteY73" fmla="*/ 90452 h 526264"/>
              <a:gd name="connsiteX74" fmla="*/ 1860977 w 12137799"/>
              <a:gd name="connsiteY74" fmla="*/ 82229 h 526264"/>
              <a:gd name="connsiteX75" fmla="*/ 1860977 w 12137799"/>
              <a:gd name="connsiteY75" fmla="*/ 74006 h 526264"/>
              <a:gd name="connsiteX76" fmla="*/ 1876951 w 12137799"/>
              <a:gd name="connsiteY76" fmla="*/ 74006 h 526264"/>
              <a:gd name="connsiteX77" fmla="*/ 1876951 w 12137799"/>
              <a:gd name="connsiteY77" fmla="*/ 65783 h 526264"/>
              <a:gd name="connsiteX78" fmla="*/ 1900912 w 12137799"/>
              <a:gd name="connsiteY78" fmla="*/ 65783 h 526264"/>
              <a:gd name="connsiteX79" fmla="*/ 1900912 w 12137799"/>
              <a:gd name="connsiteY79" fmla="*/ 74006 h 526264"/>
              <a:gd name="connsiteX80" fmla="*/ 1900912 w 12137799"/>
              <a:gd name="connsiteY80" fmla="*/ 82229 h 526264"/>
              <a:gd name="connsiteX81" fmla="*/ 1948835 w 12137799"/>
              <a:gd name="connsiteY81" fmla="*/ 82229 h 526264"/>
              <a:gd name="connsiteX82" fmla="*/ 1948835 w 12137799"/>
              <a:gd name="connsiteY82" fmla="*/ 74006 h 526264"/>
              <a:gd name="connsiteX83" fmla="*/ 1956821 w 12137799"/>
              <a:gd name="connsiteY83" fmla="*/ 74006 h 526264"/>
              <a:gd name="connsiteX84" fmla="*/ 1956821 w 12137799"/>
              <a:gd name="connsiteY84" fmla="*/ 65783 h 526264"/>
              <a:gd name="connsiteX85" fmla="*/ 1972796 w 12137799"/>
              <a:gd name="connsiteY85" fmla="*/ 65783 h 526264"/>
              <a:gd name="connsiteX86" fmla="*/ 1980783 w 12137799"/>
              <a:gd name="connsiteY86" fmla="*/ 65783 h 526264"/>
              <a:gd name="connsiteX87" fmla="*/ 1988769 w 12137799"/>
              <a:gd name="connsiteY87" fmla="*/ 65783 h 526264"/>
              <a:gd name="connsiteX88" fmla="*/ 1988769 w 12137799"/>
              <a:gd name="connsiteY88" fmla="*/ 82229 h 526264"/>
              <a:gd name="connsiteX89" fmla="*/ 1988769 w 12137799"/>
              <a:gd name="connsiteY89" fmla="*/ 148012 h 526264"/>
              <a:gd name="connsiteX90" fmla="*/ 2004744 w 12137799"/>
              <a:gd name="connsiteY90" fmla="*/ 156235 h 526264"/>
              <a:gd name="connsiteX91" fmla="*/ 2004744 w 12137799"/>
              <a:gd name="connsiteY91" fmla="*/ 164458 h 526264"/>
              <a:gd name="connsiteX92" fmla="*/ 2004744 w 12137799"/>
              <a:gd name="connsiteY92" fmla="*/ 172681 h 526264"/>
              <a:gd name="connsiteX93" fmla="*/ 2011835 w 12137799"/>
              <a:gd name="connsiteY93" fmla="*/ 172681 h 526264"/>
              <a:gd name="connsiteX94" fmla="*/ 2011835 w 12137799"/>
              <a:gd name="connsiteY94" fmla="*/ 164458 h 526264"/>
              <a:gd name="connsiteX95" fmla="*/ 2019820 w 12137799"/>
              <a:gd name="connsiteY95" fmla="*/ 164458 h 526264"/>
              <a:gd name="connsiteX96" fmla="*/ 2019820 w 12137799"/>
              <a:gd name="connsiteY96" fmla="*/ 156235 h 526264"/>
              <a:gd name="connsiteX97" fmla="*/ 2091687 w 12137799"/>
              <a:gd name="connsiteY97" fmla="*/ 156235 h 526264"/>
              <a:gd name="connsiteX98" fmla="*/ 2091687 w 12137799"/>
              <a:gd name="connsiteY98" fmla="*/ 164458 h 526264"/>
              <a:gd name="connsiteX99" fmla="*/ 2099672 w 12137799"/>
              <a:gd name="connsiteY99" fmla="*/ 164458 h 526264"/>
              <a:gd name="connsiteX100" fmla="*/ 2099672 w 12137799"/>
              <a:gd name="connsiteY100" fmla="*/ 189126 h 526264"/>
              <a:gd name="connsiteX101" fmla="*/ 2131612 w 12137799"/>
              <a:gd name="connsiteY101" fmla="*/ 189126 h 526264"/>
              <a:gd name="connsiteX102" fmla="*/ 2131612 w 12137799"/>
              <a:gd name="connsiteY102" fmla="*/ 222018 h 526264"/>
              <a:gd name="connsiteX103" fmla="*/ 2163553 w 12137799"/>
              <a:gd name="connsiteY103" fmla="*/ 254909 h 526264"/>
              <a:gd name="connsiteX104" fmla="*/ 2163553 w 12137799"/>
              <a:gd name="connsiteY104" fmla="*/ 205572 h 526264"/>
              <a:gd name="connsiteX105" fmla="*/ 2179524 w 12137799"/>
              <a:gd name="connsiteY105" fmla="*/ 197349 h 526264"/>
              <a:gd name="connsiteX106" fmla="*/ 2203479 w 12137799"/>
              <a:gd name="connsiteY106" fmla="*/ 205572 h 526264"/>
              <a:gd name="connsiteX107" fmla="*/ 2203479 w 12137799"/>
              <a:gd name="connsiteY107" fmla="*/ 197349 h 526264"/>
              <a:gd name="connsiteX108" fmla="*/ 2251390 w 12137799"/>
              <a:gd name="connsiteY108" fmla="*/ 197349 h 526264"/>
              <a:gd name="connsiteX109" fmla="*/ 2251390 w 12137799"/>
              <a:gd name="connsiteY109" fmla="*/ 139789 h 526264"/>
              <a:gd name="connsiteX110" fmla="*/ 2307286 w 12137799"/>
              <a:gd name="connsiteY110" fmla="*/ 139789 h 526264"/>
              <a:gd name="connsiteX111" fmla="*/ 2307286 w 12137799"/>
              <a:gd name="connsiteY111" fmla="*/ 148012 h 526264"/>
              <a:gd name="connsiteX112" fmla="*/ 2315272 w 12137799"/>
              <a:gd name="connsiteY112" fmla="*/ 131566 h 526264"/>
              <a:gd name="connsiteX113" fmla="*/ 2315272 w 12137799"/>
              <a:gd name="connsiteY113" fmla="*/ 139789 h 526264"/>
              <a:gd name="connsiteX114" fmla="*/ 2323257 w 12137799"/>
              <a:gd name="connsiteY114" fmla="*/ 148012 h 526264"/>
              <a:gd name="connsiteX115" fmla="*/ 2339227 w 12137799"/>
              <a:gd name="connsiteY115" fmla="*/ 148012 h 526264"/>
              <a:gd name="connsiteX116" fmla="*/ 2339227 w 12137799"/>
              <a:gd name="connsiteY116" fmla="*/ 230241 h 526264"/>
              <a:gd name="connsiteX117" fmla="*/ 2347212 w 12137799"/>
              <a:gd name="connsiteY117" fmla="*/ 230241 h 526264"/>
              <a:gd name="connsiteX118" fmla="*/ 2355198 w 12137799"/>
              <a:gd name="connsiteY118" fmla="*/ 222018 h 526264"/>
              <a:gd name="connsiteX119" fmla="*/ 2371168 w 12137799"/>
              <a:gd name="connsiteY119" fmla="*/ 222018 h 526264"/>
              <a:gd name="connsiteX120" fmla="*/ 2387138 w 12137799"/>
              <a:gd name="connsiteY120" fmla="*/ 222018 h 526264"/>
              <a:gd name="connsiteX121" fmla="*/ 2395123 w 12137799"/>
              <a:gd name="connsiteY121" fmla="*/ 230241 h 526264"/>
              <a:gd name="connsiteX122" fmla="*/ 2403108 w 12137799"/>
              <a:gd name="connsiteY122" fmla="*/ 230241 h 526264"/>
              <a:gd name="connsiteX123" fmla="*/ 2403108 w 12137799"/>
              <a:gd name="connsiteY123" fmla="*/ 238464 h 526264"/>
              <a:gd name="connsiteX124" fmla="*/ 2411094 w 12137799"/>
              <a:gd name="connsiteY124" fmla="*/ 238464 h 526264"/>
              <a:gd name="connsiteX125" fmla="*/ 2411094 w 12137799"/>
              <a:gd name="connsiteY125" fmla="*/ 205572 h 526264"/>
              <a:gd name="connsiteX126" fmla="*/ 2419079 w 12137799"/>
              <a:gd name="connsiteY126" fmla="*/ 197349 h 526264"/>
              <a:gd name="connsiteX127" fmla="*/ 2427064 w 12137799"/>
              <a:gd name="connsiteY127" fmla="*/ 197349 h 526264"/>
              <a:gd name="connsiteX128" fmla="*/ 2427064 w 12137799"/>
              <a:gd name="connsiteY128" fmla="*/ 156235 h 526264"/>
              <a:gd name="connsiteX129" fmla="*/ 2427064 w 12137799"/>
              <a:gd name="connsiteY129" fmla="*/ 148012 h 526264"/>
              <a:gd name="connsiteX130" fmla="*/ 2435049 w 12137799"/>
              <a:gd name="connsiteY130" fmla="*/ 148012 h 526264"/>
              <a:gd name="connsiteX131" fmla="*/ 2451020 w 12137799"/>
              <a:gd name="connsiteY131" fmla="*/ 139789 h 526264"/>
              <a:gd name="connsiteX132" fmla="*/ 2451020 w 12137799"/>
              <a:gd name="connsiteY132" fmla="*/ 131566 h 526264"/>
              <a:gd name="connsiteX133" fmla="*/ 2451020 w 12137799"/>
              <a:gd name="connsiteY133" fmla="*/ 90452 h 526264"/>
              <a:gd name="connsiteX134" fmla="*/ 2466990 w 12137799"/>
              <a:gd name="connsiteY134" fmla="*/ 106898 h 526264"/>
              <a:gd name="connsiteX135" fmla="*/ 2466990 w 12137799"/>
              <a:gd name="connsiteY135" fmla="*/ 115120 h 526264"/>
              <a:gd name="connsiteX136" fmla="*/ 2459004 w 12137799"/>
              <a:gd name="connsiteY136" fmla="*/ 106898 h 526264"/>
              <a:gd name="connsiteX137" fmla="*/ 2459004 w 12137799"/>
              <a:gd name="connsiteY137" fmla="*/ 131566 h 526264"/>
              <a:gd name="connsiteX138" fmla="*/ 2466990 w 12137799"/>
              <a:gd name="connsiteY138" fmla="*/ 139789 h 526264"/>
              <a:gd name="connsiteX139" fmla="*/ 2474975 w 12137799"/>
              <a:gd name="connsiteY139" fmla="*/ 148012 h 526264"/>
              <a:gd name="connsiteX140" fmla="*/ 2482960 w 12137799"/>
              <a:gd name="connsiteY140" fmla="*/ 156235 h 526264"/>
              <a:gd name="connsiteX141" fmla="*/ 2482960 w 12137799"/>
              <a:gd name="connsiteY141" fmla="*/ 189126 h 526264"/>
              <a:gd name="connsiteX142" fmla="*/ 2490945 w 12137799"/>
              <a:gd name="connsiteY142" fmla="*/ 189126 h 526264"/>
              <a:gd name="connsiteX143" fmla="*/ 2506916 w 12137799"/>
              <a:gd name="connsiteY143" fmla="*/ 189126 h 526264"/>
              <a:gd name="connsiteX144" fmla="*/ 2514901 w 12137799"/>
              <a:gd name="connsiteY144" fmla="*/ 189126 h 526264"/>
              <a:gd name="connsiteX145" fmla="*/ 2522886 w 12137799"/>
              <a:gd name="connsiteY145" fmla="*/ 213795 h 526264"/>
              <a:gd name="connsiteX146" fmla="*/ 2522886 w 12137799"/>
              <a:gd name="connsiteY146" fmla="*/ 271355 h 526264"/>
              <a:gd name="connsiteX147" fmla="*/ 2570797 w 12137799"/>
              <a:gd name="connsiteY147" fmla="*/ 271355 h 526264"/>
              <a:gd name="connsiteX148" fmla="*/ 2570797 w 12137799"/>
              <a:gd name="connsiteY148" fmla="*/ 263132 h 526264"/>
              <a:gd name="connsiteX149" fmla="*/ 2586768 w 12137799"/>
              <a:gd name="connsiteY149" fmla="*/ 263132 h 526264"/>
              <a:gd name="connsiteX150" fmla="*/ 2586768 w 12137799"/>
              <a:gd name="connsiteY150" fmla="*/ 271355 h 526264"/>
              <a:gd name="connsiteX151" fmla="*/ 2594753 w 12137799"/>
              <a:gd name="connsiteY151" fmla="*/ 271355 h 526264"/>
              <a:gd name="connsiteX152" fmla="*/ 2594753 w 12137799"/>
              <a:gd name="connsiteY152" fmla="*/ 263132 h 526264"/>
              <a:gd name="connsiteX153" fmla="*/ 2602738 w 12137799"/>
              <a:gd name="connsiteY153" fmla="*/ 263132 h 526264"/>
              <a:gd name="connsiteX154" fmla="*/ 2602738 w 12137799"/>
              <a:gd name="connsiteY154" fmla="*/ 222018 h 526264"/>
              <a:gd name="connsiteX155" fmla="*/ 2626693 w 12137799"/>
              <a:gd name="connsiteY155" fmla="*/ 222018 h 526264"/>
              <a:gd name="connsiteX156" fmla="*/ 2634679 w 12137799"/>
              <a:gd name="connsiteY156" fmla="*/ 222018 h 526264"/>
              <a:gd name="connsiteX157" fmla="*/ 2642663 w 12137799"/>
              <a:gd name="connsiteY157" fmla="*/ 106898 h 526264"/>
              <a:gd name="connsiteX158" fmla="*/ 2650649 w 12137799"/>
              <a:gd name="connsiteY158" fmla="*/ 106898 h 526264"/>
              <a:gd name="connsiteX159" fmla="*/ 2658634 w 12137799"/>
              <a:gd name="connsiteY159" fmla="*/ 8223 h 526264"/>
              <a:gd name="connsiteX160" fmla="*/ 2666619 w 12137799"/>
              <a:gd name="connsiteY160" fmla="*/ 16446 h 526264"/>
              <a:gd name="connsiteX161" fmla="*/ 2682590 w 12137799"/>
              <a:gd name="connsiteY161" fmla="*/ 106898 h 526264"/>
              <a:gd name="connsiteX162" fmla="*/ 2706545 w 12137799"/>
              <a:gd name="connsiteY162" fmla="*/ 312469 h 526264"/>
              <a:gd name="connsiteX163" fmla="*/ 2706545 w 12137799"/>
              <a:gd name="connsiteY163" fmla="*/ 304247 h 526264"/>
              <a:gd name="connsiteX164" fmla="*/ 2770427 w 12137799"/>
              <a:gd name="connsiteY164" fmla="*/ 304247 h 526264"/>
              <a:gd name="connsiteX165" fmla="*/ 2770427 w 12137799"/>
              <a:gd name="connsiteY165" fmla="*/ 172681 h 526264"/>
              <a:gd name="connsiteX166" fmla="*/ 2826322 w 12137799"/>
              <a:gd name="connsiteY166" fmla="*/ 172681 h 526264"/>
              <a:gd name="connsiteX167" fmla="*/ 2826322 w 12137799"/>
              <a:gd name="connsiteY167" fmla="*/ 156235 h 526264"/>
              <a:gd name="connsiteX168" fmla="*/ 2826322 w 12137799"/>
              <a:gd name="connsiteY168" fmla="*/ 139789 h 526264"/>
              <a:gd name="connsiteX169" fmla="*/ 2834308 w 12137799"/>
              <a:gd name="connsiteY169" fmla="*/ 139789 h 526264"/>
              <a:gd name="connsiteX170" fmla="*/ 2842293 w 12137799"/>
              <a:gd name="connsiteY170" fmla="*/ 148012 h 526264"/>
              <a:gd name="connsiteX171" fmla="*/ 2834308 w 12137799"/>
              <a:gd name="connsiteY171" fmla="*/ 148012 h 526264"/>
              <a:gd name="connsiteX172" fmla="*/ 2834308 w 12137799"/>
              <a:gd name="connsiteY172" fmla="*/ 156235 h 526264"/>
              <a:gd name="connsiteX173" fmla="*/ 2842293 w 12137799"/>
              <a:gd name="connsiteY173" fmla="*/ 156235 h 526264"/>
              <a:gd name="connsiteX174" fmla="*/ 2842293 w 12137799"/>
              <a:gd name="connsiteY174" fmla="*/ 164458 h 526264"/>
              <a:gd name="connsiteX175" fmla="*/ 2850278 w 12137799"/>
              <a:gd name="connsiteY175" fmla="*/ 164458 h 526264"/>
              <a:gd name="connsiteX176" fmla="*/ 2850278 w 12137799"/>
              <a:gd name="connsiteY176" fmla="*/ 156235 h 526264"/>
              <a:gd name="connsiteX177" fmla="*/ 2858264 w 12137799"/>
              <a:gd name="connsiteY177" fmla="*/ 156235 h 526264"/>
              <a:gd name="connsiteX178" fmla="*/ 2858264 w 12137799"/>
              <a:gd name="connsiteY178" fmla="*/ 164458 h 526264"/>
              <a:gd name="connsiteX179" fmla="*/ 2858264 w 12137799"/>
              <a:gd name="connsiteY179" fmla="*/ 172681 h 526264"/>
              <a:gd name="connsiteX180" fmla="*/ 2874234 w 12137799"/>
              <a:gd name="connsiteY180" fmla="*/ 172681 h 526264"/>
              <a:gd name="connsiteX181" fmla="*/ 2874234 w 12137799"/>
              <a:gd name="connsiteY181" fmla="*/ 271355 h 526264"/>
              <a:gd name="connsiteX182" fmla="*/ 2890204 w 12137799"/>
              <a:gd name="connsiteY182" fmla="*/ 263132 h 526264"/>
              <a:gd name="connsiteX183" fmla="*/ 2938115 w 12137799"/>
              <a:gd name="connsiteY183" fmla="*/ 263132 h 526264"/>
              <a:gd name="connsiteX184" fmla="*/ 2946101 w 12137799"/>
              <a:gd name="connsiteY184" fmla="*/ 263132 h 526264"/>
              <a:gd name="connsiteX185" fmla="*/ 2946101 w 12137799"/>
              <a:gd name="connsiteY185" fmla="*/ 254909 h 526264"/>
              <a:gd name="connsiteX186" fmla="*/ 2994011 w 12137799"/>
              <a:gd name="connsiteY186" fmla="*/ 254909 h 526264"/>
              <a:gd name="connsiteX187" fmla="*/ 2994011 w 12137799"/>
              <a:gd name="connsiteY187" fmla="*/ 263132 h 526264"/>
              <a:gd name="connsiteX188" fmla="*/ 3017967 w 12137799"/>
              <a:gd name="connsiteY188" fmla="*/ 263132 h 526264"/>
              <a:gd name="connsiteX189" fmla="*/ 3017967 w 12137799"/>
              <a:gd name="connsiteY189" fmla="*/ 271355 h 526264"/>
              <a:gd name="connsiteX190" fmla="*/ 3009982 w 12137799"/>
              <a:gd name="connsiteY190" fmla="*/ 271355 h 526264"/>
              <a:gd name="connsiteX191" fmla="*/ 3009982 w 12137799"/>
              <a:gd name="connsiteY191" fmla="*/ 279578 h 526264"/>
              <a:gd name="connsiteX192" fmla="*/ 3017967 w 12137799"/>
              <a:gd name="connsiteY192" fmla="*/ 279578 h 526264"/>
              <a:gd name="connsiteX193" fmla="*/ 3017967 w 12137799"/>
              <a:gd name="connsiteY193" fmla="*/ 296024 h 526264"/>
              <a:gd name="connsiteX194" fmla="*/ 3033938 w 12137799"/>
              <a:gd name="connsiteY194" fmla="*/ 296024 h 526264"/>
              <a:gd name="connsiteX195" fmla="*/ 3033938 w 12137799"/>
              <a:gd name="connsiteY195" fmla="*/ 197349 h 526264"/>
              <a:gd name="connsiteX196" fmla="*/ 3041922 w 12137799"/>
              <a:gd name="connsiteY196" fmla="*/ 197349 h 526264"/>
              <a:gd name="connsiteX197" fmla="*/ 3041922 w 12137799"/>
              <a:gd name="connsiteY197" fmla="*/ 172681 h 526264"/>
              <a:gd name="connsiteX198" fmla="*/ 3049907 w 12137799"/>
              <a:gd name="connsiteY198" fmla="*/ 172681 h 526264"/>
              <a:gd name="connsiteX199" fmla="*/ 3049907 w 12137799"/>
              <a:gd name="connsiteY199" fmla="*/ 24669 h 526264"/>
              <a:gd name="connsiteX200" fmla="*/ 3081848 w 12137799"/>
              <a:gd name="connsiteY200" fmla="*/ 24669 h 526264"/>
              <a:gd name="connsiteX201" fmla="*/ 3081848 w 12137799"/>
              <a:gd name="connsiteY201" fmla="*/ 0 h 526264"/>
              <a:gd name="connsiteX202" fmla="*/ 3153715 w 12137799"/>
              <a:gd name="connsiteY202" fmla="*/ 0 h 526264"/>
              <a:gd name="connsiteX203" fmla="*/ 3153715 w 12137799"/>
              <a:gd name="connsiteY203" fmla="*/ 24669 h 526264"/>
              <a:gd name="connsiteX204" fmla="*/ 3177671 w 12137799"/>
              <a:gd name="connsiteY204" fmla="*/ 24669 h 526264"/>
              <a:gd name="connsiteX205" fmla="*/ 3177671 w 12137799"/>
              <a:gd name="connsiteY205" fmla="*/ 213795 h 526264"/>
              <a:gd name="connsiteX206" fmla="*/ 3185656 w 12137799"/>
              <a:gd name="connsiteY206" fmla="*/ 213795 h 526264"/>
              <a:gd name="connsiteX207" fmla="*/ 3185656 w 12137799"/>
              <a:gd name="connsiteY207" fmla="*/ 205572 h 526264"/>
              <a:gd name="connsiteX208" fmla="*/ 3193641 w 12137799"/>
              <a:gd name="connsiteY208" fmla="*/ 205572 h 526264"/>
              <a:gd name="connsiteX209" fmla="*/ 3193641 w 12137799"/>
              <a:gd name="connsiteY209" fmla="*/ 189126 h 526264"/>
              <a:gd name="connsiteX210" fmla="*/ 3257522 w 12137799"/>
              <a:gd name="connsiteY210" fmla="*/ 189126 h 526264"/>
              <a:gd name="connsiteX211" fmla="*/ 3257522 w 12137799"/>
              <a:gd name="connsiteY211" fmla="*/ 205572 h 526264"/>
              <a:gd name="connsiteX212" fmla="*/ 3265508 w 12137799"/>
              <a:gd name="connsiteY212" fmla="*/ 205572 h 526264"/>
              <a:gd name="connsiteX213" fmla="*/ 3265508 w 12137799"/>
              <a:gd name="connsiteY213" fmla="*/ 213795 h 526264"/>
              <a:gd name="connsiteX214" fmla="*/ 3289463 w 12137799"/>
              <a:gd name="connsiteY214" fmla="*/ 213795 h 526264"/>
              <a:gd name="connsiteX215" fmla="*/ 3289463 w 12137799"/>
              <a:gd name="connsiteY215" fmla="*/ 139789 h 526264"/>
              <a:gd name="connsiteX216" fmla="*/ 3305433 w 12137799"/>
              <a:gd name="connsiteY216" fmla="*/ 139789 h 526264"/>
              <a:gd name="connsiteX217" fmla="*/ 3313419 w 12137799"/>
              <a:gd name="connsiteY217" fmla="*/ 131566 h 526264"/>
              <a:gd name="connsiteX218" fmla="*/ 3321403 w 12137799"/>
              <a:gd name="connsiteY218" fmla="*/ 131566 h 526264"/>
              <a:gd name="connsiteX219" fmla="*/ 3321403 w 12137799"/>
              <a:gd name="connsiteY219" fmla="*/ 90452 h 526264"/>
              <a:gd name="connsiteX220" fmla="*/ 3329389 w 12137799"/>
              <a:gd name="connsiteY220" fmla="*/ 98675 h 526264"/>
              <a:gd name="connsiteX221" fmla="*/ 3329389 w 12137799"/>
              <a:gd name="connsiteY221" fmla="*/ 115120 h 526264"/>
              <a:gd name="connsiteX222" fmla="*/ 3337374 w 12137799"/>
              <a:gd name="connsiteY222" fmla="*/ 115120 h 526264"/>
              <a:gd name="connsiteX223" fmla="*/ 3337374 w 12137799"/>
              <a:gd name="connsiteY223" fmla="*/ 139789 h 526264"/>
              <a:gd name="connsiteX224" fmla="*/ 3353344 w 12137799"/>
              <a:gd name="connsiteY224" fmla="*/ 139789 h 526264"/>
              <a:gd name="connsiteX225" fmla="*/ 3369315 w 12137799"/>
              <a:gd name="connsiteY225" fmla="*/ 139789 h 526264"/>
              <a:gd name="connsiteX226" fmla="*/ 3369315 w 12137799"/>
              <a:gd name="connsiteY226" fmla="*/ 148012 h 526264"/>
              <a:gd name="connsiteX227" fmla="*/ 3401255 w 12137799"/>
              <a:gd name="connsiteY227" fmla="*/ 148012 h 526264"/>
              <a:gd name="connsiteX228" fmla="*/ 3401255 w 12137799"/>
              <a:gd name="connsiteY228" fmla="*/ 156235 h 526264"/>
              <a:gd name="connsiteX229" fmla="*/ 3433196 w 12137799"/>
              <a:gd name="connsiteY229" fmla="*/ 156235 h 526264"/>
              <a:gd name="connsiteX230" fmla="*/ 3433196 w 12137799"/>
              <a:gd name="connsiteY230" fmla="*/ 172681 h 526264"/>
              <a:gd name="connsiteX231" fmla="*/ 3441181 w 12137799"/>
              <a:gd name="connsiteY231" fmla="*/ 164458 h 526264"/>
              <a:gd name="connsiteX232" fmla="*/ 3441181 w 12137799"/>
              <a:gd name="connsiteY232" fmla="*/ 148012 h 526264"/>
              <a:gd name="connsiteX233" fmla="*/ 3449167 w 12137799"/>
              <a:gd name="connsiteY233" fmla="*/ 148012 h 526264"/>
              <a:gd name="connsiteX234" fmla="*/ 3457152 w 12137799"/>
              <a:gd name="connsiteY234" fmla="*/ 156235 h 526264"/>
              <a:gd name="connsiteX235" fmla="*/ 3537003 w 12137799"/>
              <a:gd name="connsiteY235" fmla="*/ 156235 h 526264"/>
              <a:gd name="connsiteX236" fmla="*/ 3537003 w 12137799"/>
              <a:gd name="connsiteY236" fmla="*/ 164458 h 526264"/>
              <a:gd name="connsiteX237" fmla="*/ 3568944 w 12137799"/>
              <a:gd name="connsiteY237" fmla="*/ 164458 h 526264"/>
              <a:gd name="connsiteX238" fmla="*/ 3592900 w 12137799"/>
              <a:gd name="connsiteY238" fmla="*/ 164458 h 526264"/>
              <a:gd name="connsiteX239" fmla="*/ 3592900 w 12137799"/>
              <a:gd name="connsiteY239" fmla="*/ 180903 h 526264"/>
              <a:gd name="connsiteX240" fmla="*/ 3616855 w 12137799"/>
              <a:gd name="connsiteY240" fmla="*/ 180903 h 526264"/>
              <a:gd name="connsiteX241" fmla="*/ 3616855 w 12137799"/>
              <a:gd name="connsiteY241" fmla="*/ 139789 h 526264"/>
              <a:gd name="connsiteX242" fmla="*/ 3624840 w 12137799"/>
              <a:gd name="connsiteY242" fmla="*/ 139789 h 526264"/>
              <a:gd name="connsiteX243" fmla="*/ 3624840 w 12137799"/>
              <a:gd name="connsiteY243" fmla="*/ 131566 h 526264"/>
              <a:gd name="connsiteX244" fmla="*/ 3704692 w 12137799"/>
              <a:gd name="connsiteY244" fmla="*/ 131566 h 526264"/>
              <a:gd name="connsiteX245" fmla="*/ 3720662 w 12137799"/>
              <a:gd name="connsiteY245" fmla="*/ 131566 h 526264"/>
              <a:gd name="connsiteX246" fmla="*/ 3720662 w 12137799"/>
              <a:gd name="connsiteY246" fmla="*/ 123343 h 526264"/>
              <a:gd name="connsiteX247" fmla="*/ 3736633 w 12137799"/>
              <a:gd name="connsiteY247" fmla="*/ 131566 h 526264"/>
              <a:gd name="connsiteX248" fmla="*/ 3792529 w 12137799"/>
              <a:gd name="connsiteY248" fmla="*/ 131566 h 526264"/>
              <a:gd name="connsiteX249" fmla="*/ 3792529 w 12137799"/>
              <a:gd name="connsiteY249" fmla="*/ 172681 h 526264"/>
              <a:gd name="connsiteX250" fmla="*/ 3832455 w 12137799"/>
              <a:gd name="connsiteY250" fmla="*/ 172681 h 526264"/>
              <a:gd name="connsiteX251" fmla="*/ 3832455 w 12137799"/>
              <a:gd name="connsiteY251" fmla="*/ 180903 h 526264"/>
              <a:gd name="connsiteX252" fmla="*/ 3840440 w 12137799"/>
              <a:gd name="connsiteY252" fmla="*/ 180903 h 526264"/>
              <a:gd name="connsiteX253" fmla="*/ 3840440 w 12137799"/>
              <a:gd name="connsiteY253" fmla="*/ 139789 h 526264"/>
              <a:gd name="connsiteX254" fmla="*/ 3856411 w 12137799"/>
              <a:gd name="connsiteY254" fmla="*/ 139789 h 526264"/>
              <a:gd name="connsiteX255" fmla="*/ 3856411 w 12137799"/>
              <a:gd name="connsiteY255" fmla="*/ 106898 h 526264"/>
              <a:gd name="connsiteX256" fmla="*/ 3856411 w 12137799"/>
              <a:gd name="connsiteY256" fmla="*/ 98675 h 526264"/>
              <a:gd name="connsiteX257" fmla="*/ 3848425 w 12137799"/>
              <a:gd name="connsiteY257" fmla="*/ 90452 h 526264"/>
              <a:gd name="connsiteX258" fmla="*/ 3848425 w 12137799"/>
              <a:gd name="connsiteY258" fmla="*/ 82229 h 526264"/>
              <a:gd name="connsiteX259" fmla="*/ 3856411 w 12137799"/>
              <a:gd name="connsiteY259" fmla="*/ 82229 h 526264"/>
              <a:gd name="connsiteX260" fmla="*/ 3856411 w 12137799"/>
              <a:gd name="connsiteY260" fmla="*/ 74006 h 526264"/>
              <a:gd name="connsiteX261" fmla="*/ 3872381 w 12137799"/>
              <a:gd name="connsiteY261" fmla="*/ 74006 h 526264"/>
              <a:gd name="connsiteX262" fmla="*/ 3872381 w 12137799"/>
              <a:gd name="connsiteY262" fmla="*/ 65783 h 526264"/>
              <a:gd name="connsiteX263" fmla="*/ 3896336 w 12137799"/>
              <a:gd name="connsiteY263" fmla="*/ 65783 h 526264"/>
              <a:gd name="connsiteX264" fmla="*/ 3896336 w 12137799"/>
              <a:gd name="connsiteY264" fmla="*/ 74006 h 526264"/>
              <a:gd name="connsiteX265" fmla="*/ 3896336 w 12137799"/>
              <a:gd name="connsiteY265" fmla="*/ 82229 h 526264"/>
              <a:gd name="connsiteX266" fmla="*/ 3944247 w 12137799"/>
              <a:gd name="connsiteY266" fmla="*/ 82229 h 526264"/>
              <a:gd name="connsiteX267" fmla="*/ 3944247 w 12137799"/>
              <a:gd name="connsiteY267" fmla="*/ 74006 h 526264"/>
              <a:gd name="connsiteX268" fmla="*/ 3952233 w 12137799"/>
              <a:gd name="connsiteY268" fmla="*/ 74006 h 526264"/>
              <a:gd name="connsiteX269" fmla="*/ 3952233 w 12137799"/>
              <a:gd name="connsiteY269" fmla="*/ 65783 h 526264"/>
              <a:gd name="connsiteX270" fmla="*/ 3968203 w 12137799"/>
              <a:gd name="connsiteY270" fmla="*/ 65783 h 526264"/>
              <a:gd name="connsiteX271" fmla="*/ 3976188 w 12137799"/>
              <a:gd name="connsiteY271" fmla="*/ 65783 h 526264"/>
              <a:gd name="connsiteX272" fmla="*/ 3984173 w 12137799"/>
              <a:gd name="connsiteY272" fmla="*/ 65783 h 526264"/>
              <a:gd name="connsiteX273" fmla="*/ 3984173 w 12137799"/>
              <a:gd name="connsiteY273" fmla="*/ 82229 h 526264"/>
              <a:gd name="connsiteX274" fmla="*/ 3984173 w 12137799"/>
              <a:gd name="connsiteY274" fmla="*/ 148012 h 526264"/>
              <a:gd name="connsiteX275" fmla="*/ 3992159 w 12137799"/>
              <a:gd name="connsiteY275" fmla="*/ 156235 h 526264"/>
              <a:gd name="connsiteX276" fmla="*/ 4000144 w 12137799"/>
              <a:gd name="connsiteY276" fmla="*/ 164458 h 526264"/>
              <a:gd name="connsiteX277" fmla="*/ 4000144 w 12137799"/>
              <a:gd name="connsiteY277" fmla="*/ 246686 h 526264"/>
              <a:gd name="connsiteX278" fmla="*/ 4016114 w 12137799"/>
              <a:gd name="connsiteY278" fmla="*/ 246686 h 526264"/>
              <a:gd name="connsiteX279" fmla="*/ 4016114 w 12137799"/>
              <a:gd name="connsiteY279" fmla="*/ 254909 h 526264"/>
              <a:gd name="connsiteX280" fmla="*/ 4024099 w 12137799"/>
              <a:gd name="connsiteY280" fmla="*/ 254909 h 526264"/>
              <a:gd name="connsiteX281" fmla="*/ 4024099 w 12137799"/>
              <a:gd name="connsiteY281" fmla="*/ 263132 h 526264"/>
              <a:gd name="connsiteX282" fmla="*/ 4040070 w 12137799"/>
              <a:gd name="connsiteY282" fmla="*/ 263132 h 526264"/>
              <a:gd name="connsiteX283" fmla="*/ 4048054 w 12137799"/>
              <a:gd name="connsiteY283" fmla="*/ 263132 h 526264"/>
              <a:gd name="connsiteX284" fmla="*/ 4048054 w 12137799"/>
              <a:gd name="connsiteY284" fmla="*/ 164458 h 526264"/>
              <a:gd name="connsiteX285" fmla="*/ 4135891 w 12137799"/>
              <a:gd name="connsiteY285" fmla="*/ 164458 h 526264"/>
              <a:gd name="connsiteX286" fmla="*/ 4135891 w 12137799"/>
              <a:gd name="connsiteY286" fmla="*/ 172681 h 526264"/>
              <a:gd name="connsiteX287" fmla="*/ 4152214 w 12137799"/>
              <a:gd name="connsiteY287" fmla="*/ 172681 h 526264"/>
              <a:gd name="connsiteX288" fmla="*/ 4152214 w 12137799"/>
              <a:gd name="connsiteY288" fmla="*/ 164458 h 526264"/>
              <a:gd name="connsiteX289" fmla="*/ 4160201 w 12137799"/>
              <a:gd name="connsiteY289" fmla="*/ 164458 h 526264"/>
              <a:gd name="connsiteX290" fmla="*/ 4168188 w 12137799"/>
              <a:gd name="connsiteY290" fmla="*/ 156235 h 526264"/>
              <a:gd name="connsiteX291" fmla="*/ 4240071 w 12137799"/>
              <a:gd name="connsiteY291" fmla="*/ 156235 h 526264"/>
              <a:gd name="connsiteX292" fmla="*/ 4240071 w 12137799"/>
              <a:gd name="connsiteY292" fmla="*/ 164458 h 526264"/>
              <a:gd name="connsiteX293" fmla="*/ 4248058 w 12137799"/>
              <a:gd name="connsiteY293" fmla="*/ 164458 h 526264"/>
              <a:gd name="connsiteX294" fmla="*/ 4248058 w 12137799"/>
              <a:gd name="connsiteY294" fmla="*/ 189126 h 526264"/>
              <a:gd name="connsiteX295" fmla="*/ 4280006 w 12137799"/>
              <a:gd name="connsiteY295" fmla="*/ 189126 h 526264"/>
              <a:gd name="connsiteX296" fmla="*/ 4280006 w 12137799"/>
              <a:gd name="connsiteY296" fmla="*/ 222018 h 526264"/>
              <a:gd name="connsiteX297" fmla="*/ 4311954 w 12137799"/>
              <a:gd name="connsiteY297" fmla="*/ 254909 h 526264"/>
              <a:gd name="connsiteX298" fmla="*/ 4311954 w 12137799"/>
              <a:gd name="connsiteY298" fmla="*/ 205572 h 526264"/>
              <a:gd name="connsiteX299" fmla="*/ 4327928 w 12137799"/>
              <a:gd name="connsiteY299" fmla="*/ 197349 h 526264"/>
              <a:gd name="connsiteX300" fmla="*/ 4343902 w 12137799"/>
              <a:gd name="connsiteY300" fmla="*/ 205572 h 526264"/>
              <a:gd name="connsiteX301" fmla="*/ 4343902 w 12137799"/>
              <a:gd name="connsiteY301" fmla="*/ 197349 h 526264"/>
              <a:gd name="connsiteX302" fmla="*/ 4399811 w 12137799"/>
              <a:gd name="connsiteY302" fmla="*/ 197349 h 526264"/>
              <a:gd name="connsiteX303" fmla="*/ 4399811 w 12137799"/>
              <a:gd name="connsiteY303" fmla="*/ 139789 h 526264"/>
              <a:gd name="connsiteX304" fmla="*/ 4447733 w 12137799"/>
              <a:gd name="connsiteY304" fmla="*/ 139789 h 526264"/>
              <a:gd name="connsiteX305" fmla="*/ 4447733 w 12137799"/>
              <a:gd name="connsiteY305" fmla="*/ 148012 h 526264"/>
              <a:gd name="connsiteX306" fmla="*/ 4455720 w 12137799"/>
              <a:gd name="connsiteY306" fmla="*/ 131566 h 526264"/>
              <a:gd name="connsiteX307" fmla="*/ 4455720 w 12137799"/>
              <a:gd name="connsiteY307" fmla="*/ 98675 h 526264"/>
              <a:gd name="connsiteX308" fmla="*/ 4463707 w 12137799"/>
              <a:gd name="connsiteY308" fmla="*/ 139789 h 526264"/>
              <a:gd name="connsiteX309" fmla="*/ 4471694 w 12137799"/>
              <a:gd name="connsiteY309" fmla="*/ 148012 h 526264"/>
              <a:gd name="connsiteX310" fmla="*/ 4487669 w 12137799"/>
              <a:gd name="connsiteY310" fmla="*/ 148012 h 526264"/>
              <a:gd name="connsiteX311" fmla="*/ 4487669 w 12137799"/>
              <a:gd name="connsiteY311" fmla="*/ 230241 h 526264"/>
              <a:gd name="connsiteX312" fmla="*/ 4495656 w 12137799"/>
              <a:gd name="connsiteY312" fmla="*/ 230241 h 526264"/>
              <a:gd name="connsiteX313" fmla="*/ 4503643 w 12137799"/>
              <a:gd name="connsiteY313" fmla="*/ 222018 h 526264"/>
              <a:gd name="connsiteX314" fmla="*/ 4519617 w 12137799"/>
              <a:gd name="connsiteY314" fmla="*/ 222018 h 526264"/>
              <a:gd name="connsiteX315" fmla="*/ 4535591 w 12137799"/>
              <a:gd name="connsiteY315" fmla="*/ 222018 h 526264"/>
              <a:gd name="connsiteX316" fmla="*/ 4543578 w 12137799"/>
              <a:gd name="connsiteY316" fmla="*/ 230241 h 526264"/>
              <a:gd name="connsiteX317" fmla="*/ 4551565 w 12137799"/>
              <a:gd name="connsiteY317" fmla="*/ 230241 h 526264"/>
              <a:gd name="connsiteX318" fmla="*/ 4551565 w 12137799"/>
              <a:gd name="connsiteY318" fmla="*/ 238464 h 526264"/>
              <a:gd name="connsiteX319" fmla="*/ 4559552 w 12137799"/>
              <a:gd name="connsiteY319" fmla="*/ 238464 h 526264"/>
              <a:gd name="connsiteX320" fmla="*/ 4559552 w 12137799"/>
              <a:gd name="connsiteY320" fmla="*/ 205572 h 526264"/>
              <a:gd name="connsiteX321" fmla="*/ 4567539 w 12137799"/>
              <a:gd name="connsiteY321" fmla="*/ 197349 h 526264"/>
              <a:gd name="connsiteX322" fmla="*/ 4567539 w 12137799"/>
              <a:gd name="connsiteY322" fmla="*/ 194266 h 526264"/>
              <a:gd name="connsiteX323" fmla="*/ 4567539 w 12137799"/>
              <a:gd name="connsiteY323" fmla="*/ 173580 h 526264"/>
              <a:gd name="connsiteX324" fmla="*/ 4567539 w 12137799"/>
              <a:gd name="connsiteY324" fmla="*/ 156235 h 526264"/>
              <a:gd name="connsiteX325" fmla="*/ 4575526 w 12137799"/>
              <a:gd name="connsiteY325" fmla="*/ 156235 h 526264"/>
              <a:gd name="connsiteX326" fmla="*/ 4575526 w 12137799"/>
              <a:gd name="connsiteY326" fmla="*/ 148012 h 526264"/>
              <a:gd name="connsiteX327" fmla="*/ 4583513 w 12137799"/>
              <a:gd name="connsiteY327" fmla="*/ 148012 h 526264"/>
              <a:gd name="connsiteX328" fmla="*/ 4599487 w 12137799"/>
              <a:gd name="connsiteY328" fmla="*/ 139789 h 526264"/>
              <a:gd name="connsiteX329" fmla="*/ 4599487 w 12137799"/>
              <a:gd name="connsiteY329" fmla="*/ 131566 h 526264"/>
              <a:gd name="connsiteX330" fmla="*/ 4607474 w 12137799"/>
              <a:gd name="connsiteY330" fmla="*/ 131566 h 526264"/>
              <a:gd name="connsiteX331" fmla="*/ 4607474 w 12137799"/>
              <a:gd name="connsiteY331" fmla="*/ 139789 h 526264"/>
              <a:gd name="connsiteX332" fmla="*/ 4623448 w 12137799"/>
              <a:gd name="connsiteY332" fmla="*/ 148012 h 526264"/>
              <a:gd name="connsiteX333" fmla="*/ 4631435 w 12137799"/>
              <a:gd name="connsiteY333" fmla="*/ 156235 h 526264"/>
              <a:gd name="connsiteX334" fmla="*/ 4631435 w 12137799"/>
              <a:gd name="connsiteY334" fmla="*/ 189126 h 526264"/>
              <a:gd name="connsiteX335" fmla="*/ 4639422 w 12137799"/>
              <a:gd name="connsiteY335" fmla="*/ 189126 h 526264"/>
              <a:gd name="connsiteX336" fmla="*/ 4647409 w 12137799"/>
              <a:gd name="connsiteY336" fmla="*/ 189126 h 526264"/>
              <a:gd name="connsiteX337" fmla="*/ 4663384 w 12137799"/>
              <a:gd name="connsiteY337" fmla="*/ 189126 h 526264"/>
              <a:gd name="connsiteX338" fmla="*/ 4663384 w 12137799"/>
              <a:gd name="connsiteY338" fmla="*/ 213795 h 526264"/>
              <a:gd name="connsiteX339" fmla="*/ 4663384 w 12137799"/>
              <a:gd name="connsiteY339" fmla="*/ 271355 h 526264"/>
              <a:gd name="connsiteX340" fmla="*/ 4719292 w 12137799"/>
              <a:gd name="connsiteY340" fmla="*/ 271355 h 526264"/>
              <a:gd name="connsiteX341" fmla="*/ 4719292 w 12137799"/>
              <a:gd name="connsiteY341" fmla="*/ 263132 h 526264"/>
              <a:gd name="connsiteX342" fmla="*/ 4735267 w 12137799"/>
              <a:gd name="connsiteY342" fmla="*/ 263132 h 526264"/>
              <a:gd name="connsiteX343" fmla="*/ 4735267 w 12137799"/>
              <a:gd name="connsiteY343" fmla="*/ 271355 h 526264"/>
              <a:gd name="connsiteX344" fmla="*/ 4743253 w 12137799"/>
              <a:gd name="connsiteY344" fmla="*/ 271355 h 526264"/>
              <a:gd name="connsiteX345" fmla="*/ 4743253 w 12137799"/>
              <a:gd name="connsiteY345" fmla="*/ 263132 h 526264"/>
              <a:gd name="connsiteX346" fmla="*/ 4751240 w 12137799"/>
              <a:gd name="connsiteY346" fmla="*/ 263132 h 526264"/>
              <a:gd name="connsiteX347" fmla="*/ 4751240 w 12137799"/>
              <a:gd name="connsiteY347" fmla="*/ 222018 h 526264"/>
              <a:gd name="connsiteX348" fmla="*/ 4775202 w 12137799"/>
              <a:gd name="connsiteY348" fmla="*/ 222018 h 526264"/>
              <a:gd name="connsiteX349" fmla="*/ 4783189 w 12137799"/>
              <a:gd name="connsiteY349" fmla="*/ 222018 h 526264"/>
              <a:gd name="connsiteX350" fmla="*/ 4791176 w 12137799"/>
              <a:gd name="connsiteY350" fmla="*/ 106898 h 526264"/>
              <a:gd name="connsiteX351" fmla="*/ 4799163 w 12137799"/>
              <a:gd name="connsiteY351" fmla="*/ 106898 h 526264"/>
              <a:gd name="connsiteX352" fmla="*/ 4807150 w 12137799"/>
              <a:gd name="connsiteY352" fmla="*/ 8223 h 526264"/>
              <a:gd name="connsiteX353" fmla="*/ 4815137 w 12137799"/>
              <a:gd name="connsiteY353" fmla="*/ 16446 h 526264"/>
              <a:gd name="connsiteX354" fmla="*/ 4823124 w 12137799"/>
              <a:gd name="connsiteY354" fmla="*/ 106898 h 526264"/>
              <a:gd name="connsiteX355" fmla="*/ 4831111 w 12137799"/>
              <a:gd name="connsiteY355" fmla="*/ 106898 h 526264"/>
              <a:gd name="connsiteX356" fmla="*/ 4855072 w 12137799"/>
              <a:gd name="connsiteY356" fmla="*/ 312469 h 526264"/>
              <a:gd name="connsiteX357" fmla="*/ 4855072 w 12137799"/>
              <a:gd name="connsiteY357" fmla="*/ 304247 h 526264"/>
              <a:gd name="connsiteX358" fmla="*/ 4918968 w 12137799"/>
              <a:gd name="connsiteY358" fmla="*/ 304247 h 526264"/>
              <a:gd name="connsiteX359" fmla="*/ 4918968 w 12137799"/>
              <a:gd name="connsiteY359" fmla="*/ 172681 h 526264"/>
              <a:gd name="connsiteX360" fmla="*/ 4966890 w 12137799"/>
              <a:gd name="connsiteY360" fmla="*/ 172681 h 526264"/>
              <a:gd name="connsiteX361" fmla="*/ 4966890 w 12137799"/>
              <a:gd name="connsiteY361" fmla="*/ 156235 h 526264"/>
              <a:gd name="connsiteX362" fmla="*/ 4974877 w 12137799"/>
              <a:gd name="connsiteY362" fmla="*/ 156235 h 526264"/>
              <a:gd name="connsiteX363" fmla="*/ 4974877 w 12137799"/>
              <a:gd name="connsiteY363" fmla="*/ 139789 h 526264"/>
              <a:gd name="connsiteX364" fmla="*/ 4982864 w 12137799"/>
              <a:gd name="connsiteY364" fmla="*/ 139789 h 526264"/>
              <a:gd name="connsiteX365" fmla="*/ 4982864 w 12137799"/>
              <a:gd name="connsiteY365" fmla="*/ 148012 h 526264"/>
              <a:gd name="connsiteX366" fmla="*/ 4982864 w 12137799"/>
              <a:gd name="connsiteY366" fmla="*/ 156235 h 526264"/>
              <a:gd name="connsiteX367" fmla="*/ 4990851 w 12137799"/>
              <a:gd name="connsiteY367" fmla="*/ 156235 h 526264"/>
              <a:gd name="connsiteX368" fmla="*/ 4990851 w 12137799"/>
              <a:gd name="connsiteY368" fmla="*/ 164458 h 526264"/>
              <a:gd name="connsiteX369" fmla="*/ 4998838 w 12137799"/>
              <a:gd name="connsiteY369" fmla="*/ 164458 h 526264"/>
              <a:gd name="connsiteX370" fmla="*/ 4998838 w 12137799"/>
              <a:gd name="connsiteY370" fmla="*/ 172681 h 526264"/>
              <a:gd name="connsiteX371" fmla="*/ 5022799 w 12137799"/>
              <a:gd name="connsiteY371" fmla="*/ 172681 h 526264"/>
              <a:gd name="connsiteX372" fmla="*/ 5022799 w 12137799"/>
              <a:gd name="connsiteY372" fmla="*/ 271355 h 526264"/>
              <a:gd name="connsiteX373" fmla="*/ 5038773 w 12137799"/>
              <a:gd name="connsiteY373" fmla="*/ 263132 h 526264"/>
              <a:gd name="connsiteX374" fmla="*/ 5086696 w 12137799"/>
              <a:gd name="connsiteY374" fmla="*/ 263132 h 526264"/>
              <a:gd name="connsiteX375" fmla="*/ 5094683 w 12137799"/>
              <a:gd name="connsiteY375" fmla="*/ 263132 h 526264"/>
              <a:gd name="connsiteX376" fmla="*/ 5094683 w 12137799"/>
              <a:gd name="connsiteY376" fmla="*/ 254909 h 526264"/>
              <a:gd name="connsiteX377" fmla="*/ 5142605 w 12137799"/>
              <a:gd name="connsiteY377" fmla="*/ 254909 h 526264"/>
              <a:gd name="connsiteX378" fmla="*/ 5142605 w 12137799"/>
              <a:gd name="connsiteY378" fmla="*/ 263132 h 526264"/>
              <a:gd name="connsiteX379" fmla="*/ 5166566 w 12137799"/>
              <a:gd name="connsiteY379" fmla="*/ 263132 h 526264"/>
              <a:gd name="connsiteX380" fmla="*/ 5166566 w 12137799"/>
              <a:gd name="connsiteY380" fmla="*/ 271355 h 526264"/>
              <a:gd name="connsiteX381" fmla="*/ 5158579 w 12137799"/>
              <a:gd name="connsiteY381" fmla="*/ 271355 h 526264"/>
              <a:gd name="connsiteX382" fmla="*/ 5158579 w 12137799"/>
              <a:gd name="connsiteY382" fmla="*/ 279578 h 526264"/>
              <a:gd name="connsiteX383" fmla="*/ 5166566 w 12137799"/>
              <a:gd name="connsiteY383" fmla="*/ 279578 h 526264"/>
              <a:gd name="connsiteX384" fmla="*/ 5166566 w 12137799"/>
              <a:gd name="connsiteY384" fmla="*/ 296024 h 526264"/>
              <a:gd name="connsiteX385" fmla="*/ 5174553 w 12137799"/>
              <a:gd name="connsiteY385" fmla="*/ 296024 h 526264"/>
              <a:gd name="connsiteX386" fmla="*/ 5174553 w 12137799"/>
              <a:gd name="connsiteY386" fmla="*/ 197349 h 526264"/>
              <a:gd name="connsiteX387" fmla="*/ 5190527 w 12137799"/>
              <a:gd name="connsiteY387" fmla="*/ 197349 h 526264"/>
              <a:gd name="connsiteX388" fmla="*/ 5190527 w 12137799"/>
              <a:gd name="connsiteY388" fmla="*/ 172681 h 526264"/>
              <a:gd name="connsiteX389" fmla="*/ 5198514 w 12137799"/>
              <a:gd name="connsiteY389" fmla="*/ 172681 h 526264"/>
              <a:gd name="connsiteX390" fmla="*/ 5198514 w 12137799"/>
              <a:gd name="connsiteY390" fmla="*/ 24669 h 526264"/>
              <a:gd name="connsiteX391" fmla="*/ 5222475 w 12137799"/>
              <a:gd name="connsiteY391" fmla="*/ 24669 h 526264"/>
              <a:gd name="connsiteX392" fmla="*/ 5222475 w 12137799"/>
              <a:gd name="connsiteY392" fmla="*/ 0 h 526264"/>
              <a:gd name="connsiteX393" fmla="*/ 5302345 w 12137799"/>
              <a:gd name="connsiteY393" fmla="*/ 0 h 526264"/>
              <a:gd name="connsiteX394" fmla="*/ 5302345 w 12137799"/>
              <a:gd name="connsiteY394" fmla="*/ 24669 h 526264"/>
              <a:gd name="connsiteX395" fmla="*/ 5326307 w 12137799"/>
              <a:gd name="connsiteY395" fmla="*/ 24669 h 526264"/>
              <a:gd name="connsiteX396" fmla="*/ 5326307 w 12137799"/>
              <a:gd name="connsiteY396" fmla="*/ 213795 h 526264"/>
              <a:gd name="connsiteX397" fmla="*/ 5334293 w 12137799"/>
              <a:gd name="connsiteY397" fmla="*/ 213795 h 526264"/>
              <a:gd name="connsiteX398" fmla="*/ 5334293 w 12137799"/>
              <a:gd name="connsiteY398" fmla="*/ 205572 h 526264"/>
              <a:gd name="connsiteX399" fmla="*/ 5342280 w 12137799"/>
              <a:gd name="connsiteY399" fmla="*/ 205572 h 526264"/>
              <a:gd name="connsiteX400" fmla="*/ 5342280 w 12137799"/>
              <a:gd name="connsiteY400" fmla="*/ 189126 h 526264"/>
              <a:gd name="connsiteX401" fmla="*/ 5398190 w 12137799"/>
              <a:gd name="connsiteY401" fmla="*/ 189126 h 526264"/>
              <a:gd name="connsiteX402" fmla="*/ 5398190 w 12137799"/>
              <a:gd name="connsiteY402" fmla="*/ 205572 h 526264"/>
              <a:gd name="connsiteX403" fmla="*/ 5414164 w 12137799"/>
              <a:gd name="connsiteY403" fmla="*/ 205572 h 526264"/>
              <a:gd name="connsiteX404" fmla="*/ 5414164 w 12137799"/>
              <a:gd name="connsiteY404" fmla="*/ 213795 h 526264"/>
              <a:gd name="connsiteX405" fmla="*/ 5438125 w 12137799"/>
              <a:gd name="connsiteY405" fmla="*/ 213795 h 526264"/>
              <a:gd name="connsiteX406" fmla="*/ 5438125 w 12137799"/>
              <a:gd name="connsiteY406" fmla="*/ 139789 h 526264"/>
              <a:gd name="connsiteX407" fmla="*/ 5454099 w 12137799"/>
              <a:gd name="connsiteY407" fmla="*/ 139789 h 526264"/>
              <a:gd name="connsiteX408" fmla="*/ 5462086 w 12137799"/>
              <a:gd name="connsiteY408" fmla="*/ 131566 h 526264"/>
              <a:gd name="connsiteX409" fmla="*/ 5470073 w 12137799"/>
              <a:gd name="connsiteY409" fmla="*/ 131566 h 526264"/>
              <a:gd name="connsiteX410" fmla="*/ 5470073 w 12137799"/>
              <a:gd name="connsiteY410" fmla="*/ 90452 h 526264"/>
              <a:gd name="connsiteX411" fmla="*/ 5478061 w 12137799"/>
              <a:gd name="connsiteY411" fmla="*/ 98675 h 526264"/>
              <a:gd name="connsiteX412" fmla="*/ 5478061 w 12137799"/>
              <a:gd name="connsiteY412" fmla="*/ 115120 h 526264"/>
              <a:gd name="connsiteX413" fmla="*/ 5486047 w 12137799"/>
              <a:gd name="connsiteY413" fmla="*/ 115120 h 526264"/>
              <a:gd name="connsiteX414" fmla="*/ 5486047 w 12137799"/>
              <a:gd name="connsiteY414" fmla="*/ 139789 h 526264"/>
              <a:gd name="connsiteX415" fmla="*/ 5494034 w 12137799"/>
              <a:gd name="connsiteY415" fmla="*/ 139789 h 526264"/>
              <a:gd name="connsiteX416" fmla="*/ 5517995 w 12137799"/>
              <a:gd name="connsiteY416" fmla="*/ 139789 h 526264"/>
              <a:gd name="connsiteX417" fmla="*/ 5517995 w 12137799"/>
              <a:gd name="connsiteY417" fmla="*/ 148012 h 526264"/>
              <a:gd name="connsiteX418" fmla="*/ 5541956 w 12137799"/>
              <a:gd name="connsiteY418" fmla="*/ 148012 h 526264"/>
              <a:gd name="connsiteX419" fmla="*/ 5541956 w 12137799"/>
              <a:gd name="connsiteY419" fmla="*/ 156235 h 526264"/>
              <a:gd name="connsiteX420" fmla="*/ 5581891 w 12137799"/>
              <a:gd name="connsiteY420" fmla="*/ 156235 h 526264"/>
              <a:gd name="connsiteX421" fmla="*/ 5581891 w 12137799"/>
              <a:gd name="connsiteY421" fmla="*/ 172681 h 526264"/>
              <a:gd name="connsiteX422" fmla="*/ 5589878 w 12137799"/>
              <a:gd name="connsiteY422" fmla="*/ 164458 h 526264"/>
              <a:gd name="connsiteX423" fmla="*/ 5589878 w 12137799"/>
              <a:gd name="connsiteY423" fmla="*/ 148012 h 526264"/>
              <a:gd name="connsiteX424" fmla="*/ 5597865 w 12137799"/>
              <a:gd name="connsiteY424" fmla="*/ 148012 h 526264"/>
              <a:gd name="connsiteX425" fmla="*/ 5605852 w 12137799"/>
              <a:gd name="connsiteY425" fmla="*/ 156235 h 526264"/>
              <a:gd name="connsiteX426" fmla="*/ 5677736 w 12137799"/>
              <a:gd name="connsiteY426" fmla="*/ 156235 h 526264"/>
              <a:gd name="connsiteX427" fmla="*/ 5677736 w 12137799"/>
              <a:gd name="connsiteY427" fmla="*/ 164458 h 526264"/>
              <a:gd name="connsiteX428" fmla="*/ 5685723 w 12137799"/>
              <a:gd name="connsiteY428" fmla="*/ 164458 h 526264"/>
              <a:gd name="connsiteX429" fmla="*/ 5709684 w 12137799"/>
              <a:gd name="connsiteY429" fmla="*/ 164458 h 526264"/>
              <a:gd name="connsiteX430" fmla="*/ 5717671 w 12137799"/>
              <a:gd name="connsiteY430" fmla="*/ 164458 h 526264"/>
              <a:gd name="connsiteX431" fmla="*/ 5741632 w 12137799"/>
              <a:gd name="connsiteY431" fmla="*/ 164458 h 526264"/>
              <a:gd name="connsiteX432" fmla="*/ 5741632 w 12137799"/>
              <a:gd name="connsiteY432" fmla="*/ 180903 h 526264"/>
              <a:gd name="connsiteX433" fmla="*/ 5765593 w 12137799"/>
              <a:gd name="connsiteY433" fmla="*/ 180903 h 526264"/>
              <a:gd name="connsiteX434" fmla="*/ 5765593 w 12137799"/>
              <a:gd name="connsiteY434" fmla="*/ 139789 h 526264"/>
              <a:gd name="connsiteX435" fmla="*/ 5773581 w 12137799"/>
              <a:gd name="connsiteY435" fmla="*/ 139789 h 526264"/>
              <a:gd name="connsiteX436" fmla="*/ 5773581 w 12137799"/>
              <a:gd name="connsiteY436" fmla="*/ 131566 h 526264"/>
              <a:gd name="connsiteX437" fmla="*/ 5836128 w 12137799"/>
              <a:gd name="connsiteY437" fmla="*/ 131566 h 526264"/>
              <a:gd name="connsiteX438" fmla="*/ 5836128 w 12137799"/>
              <a:gd name="connsiteY438" fmla="*/ 120260 h 526264"/>
              <a:gd name="connsiteX439" fmla="*/ 5836128 w 12137799"/>
              <a:gd name="connsiteY439" fmla="*/ 82229 h 526264"/>
              <a:gd name="connsiteX440" fmla="*/ 5836128 w 12137799"/>
              <a:gd name="connsiteY440" fmla="*/ 65783 h 526264"/>
              <a:gd name="connsiteX441" fmla="*/ 5852108 w 12137799"/>
              <a:gd name="connsiteY441" fmla="*/ 65783 h 526264"/>
              <a:gd name="connsiteX442" fmla="*/ 5876080 w 12137799"/>
              <a:gd name="connsiteY442" fmla="*/ 65783 h 526264"/>
              <a:gd name="connsiteX443" fmla="*/ 5876080 w 12137799"/>
              <a:gd name="connsiteY443" fmla="*/ 74006 h 526264"/>
              <a:gd name="connsiteX444" fmla="*/ 5884070 w 12137799"/>
              <a:gd name="connsiteY444" fmla="*/ 74006 h 526264"/>
              <a:gd name="connsiteX445" fmla="*/ 5884070 w 12137799"/>
              <a:gd name="connsiteY445" fmla="*/ 82229 h 526264"/>
              <a:gd name="connsiteX446" fmla="*/ 5932013 w 12137799"/>
              <a:gd name="connsiteY446" fmla="*/ 82229 h 526264"/>
              <a:gd name="connsiteX447" fmla="*/ 5932013 w 12137799"/>
              <a:gd name="connsiteY447" fmla="*/ 74006 h 526264"/>
              <a:gd name="connsiteX448" fmla="*/ 5932013 w 12137799"/>
              <a:gd name="connsiteY448" fmla="*/ 65783 h 526264"/>
              <a:gd name="connsiteX449" fmla="*/ 5955985 w 12137799"/>
              <a:gd name="connsiteY449" fmla="*/ 65783 h 526264"/>
              <a:gd name="connsiteX450" fmla="*/ 5955985 w 12137799"/>
              <a:gd name="connsiteY450" fmla="*/ 74006 h 526264"/>
              <a:gd name="connsiteX451" fmla="*/ 5971965 w 12137799"/>
              <a:gd name="connsiteY451" fmla="*/ 74006 h 526264"/>
              <a:gd name="connsiteX452" fmla="*/ 5971965 w 12137799"/>
              <a:gd name="connsiteY452" fmla="*/ 82229 h 526264"/>
              <a:gd name="connsiteX453" fmla="*/ 5979956 w 12137799"/>
              <a:gd name="connsiteY453" fmla="*/ 82229 h 526264"/>
              <a:gd name="connsiteX454" fmla="*/ 5979956 w 12137799"/>
              <a:gd name="connsiteY454" fmla="*/ 90452 h 526264"/>
              <a:gd name="connsiteX455" fmla="*/ 5971965 w 12137799"/>
              <a:gd name="connsiteY455" fmla="*/ 98675 h 526264"/>
              <a:gd name="connsiteX456" fmla="*/ 5979956 w 12137799"/>
              <a:gd name="connsiteY456" fmla="*/ 106898 h 526264"/>
              <a:gd name="connsiteX457" fmla="*/ 5979956 w 12137799"/>
              <a:gd name="connsiteY457" fmla="*/ 139789 h 526264"/>
              <a:gd name="connsiteX458" fmla="*/ 5981243 w 12137799"/>
              <a:gd name="connsiteY458" fmla="*/ 139789 h 526264"/>
              <a:gd name="connsiteX459" fmla="*/ 5995937 w 12137799"/>
              <a:gd name="connsiteY459" fmla="*/ 139789 h 526264"/>
              <a:gd name="connsiteX460" fmla="*/ 5997217 w 12137799"/>
              <a:gd name="connsiteY460" fmla="*/ 139789 h 526264"/>
              <a:gd name="connsiteX461" fmla="*/ 5997217 w 12137799"/>
              <a:gd name="connsiteY461" fmla="*/ 106898 h 526264"/>
              <a:gd name="connsiteX462" fmla="*/ 6005204 w 12137799"/>
              <a:gd name="connsiteY462" fmla="*/ 98675 h 526264"/>
              <a:gd name="connsiteX463" fmla="*/ 5997217 w 12137799"/>
              <a:gd name="connsiteY463" fmla="*/ 90452 h 526264"/>
              <a:gd name="connsiteX464" fmla="*/ 5997217 w 12137799"/>
              <a:gd name="connsiteY464" fmla="*/ 82229 h 526264"/>
              <a:gd name="connsiteX465" fmla="*/ 6005204 w 12137799"/>
              <a:gd name="connsiteY465" fmla="*/ 82229 h 526264"/>
              <a:gd name="connsiteX466" fmla="*/ 6005204 w 12137799"/>
              <a:gd name="connsiteY466" fmla="*/ 74006 h 526264"/>
              <a:gd name="connsiteX467" fmla="*/ 6021178 w 12137799"/>
              <a:gd name="connsiteY467" fmla="*/ 74006 h 526264"/>
              <a:gd name="connsiteX468" fmla="*/ 6021178 w 12137799"/>
              <a:gd name="connsiteY468" fmla="*/ 65783 h 526264"/>
              <a:gd name="connsiteX469" fmla="*/ 6037152 w 12137799"/>
              <a:gd name="connsiteY469" fmla="*/ 65783 h 526264"/>
              <a:gd name="connsiteX470" fmla="*/ 6037152 w 12137799"/>
              <a:gd name="connsiteY470" fmla="*/ 74006 h 526264"/>
              <a:gd name="connsiteX471" fmla="*/ 6045139 w 12137799"/>
              <a:gd name="connsiteY471" fmla="*/ 74006 h 526264"/>
              <a:gd name="connsiteX472" fmla="*/ 6045139 w 12137799"/>
              <a:gd name="connsiteY472" fmla="*/ 82229 h 526264"/>
              <a:gd name="connsiteX473" fmla="*/ 6085074 w 12137799"/>
              <a:gd name="connsiteY473" fmla="*/ 82229 h 526264"/>
              <a:gd name="connsiteX474" fmla="*/ 6085074 w 12137799"/>
              <a:gd name="connsiteY474" fmla="*/ 74006 h 526264"/>
              <a:gd name="connsiteX475" fmla="*/ 6093061 w 12137799"/>
              <a:gd name="connsiteY475" fmla="*/ 74006 h 526264"/>
              <a:gd name="connsiteX476" fmla="*/ 6093061 w 12137799"/>
              <a:gd name="connsiteY476" fmla="*/ 65783 h 526264"/>
              <a:gd name="connsiteX477" fmla="*/ 6117022 w 12137799"/>
              <a:gd name="connsiteY477" fmla="*/ 65783 h 526264"/>
              <a:gd name="connsiteX478" fmla="*/ 6125009 w 12137799"/>
              <a:gd name="connsiteY478" fmla="*/ 65783 h 526264"/>
              <a:gd name="connsiteX479" fmla="*/ 6125009 w 12137799"/>
              <a:gd name="connsiteY479" fmla="*/ 82229 h 526264"/>
              <a:gd name="connsiteX480" fmla="*/ 6132996 w 12137799"/>
              <a:gd name="connsiteY480" fmla="*/ 82229 h 526264"/>
              <a:gd name="connsiteX481" fmla="*/ 6132996 w 12137799"/>
              <a:gd name="connsiteY481" fmla="*/ 120260 h 526264"/>
              <a:gd name="connsiteX482" fmla="*/ 6132996 w 12137799"/>
              <a:gd name="connsiteY482" fmla="*/ 131566 h 526264"/>
              <a:gd name="connsiteX483" fmla="*/ 6139766 w 12137799"/>
              <a:gd name="connsiteY483" fmla="*/ 131566 h 526264"/>
              <a:gd name="connsiteX484" fmla="*/ 6227661 w 12137799"/>
              <a:gd name="connsiteY484" fmla="*/ 131566 h 526264"/>
              <a:gd name="connsiteX485" fmla="*/ 6227661 w 12137799"/>
              <a:gd name="connsiteY485" fmla="*/ 139789 h 526264"/>
              <a:gd name="connsiteX486" fmla="*/ 6235652 w 12137799"/>
              <a:gd name="connsiteY486" fmla="*/ 139789 h 526264"/>
              <a:gd name="connsiteX487" fmla="*/ 6235652 w 12137799"/>
              <a:gd name="connsiteY487" fmla="*/ 180903 h 526264"/>
              <a:gd name="connsiteX488" fmla="*/ 6259623 w 12137799"/>
              <a:gd name="connsiteY488" fmla="*/ 180903 h 526264"/>
              <a:gd name="connsiteX489" fmla="*/ 6259623 w 12137799"/>
              <a:gd name="connsiteY489" fmla="*/ 164458 h 526264"/>
              <a:gd name="connsiteX490" fmla="*/ 6283594 w 12137799"/>
              <a:gd name="connsiteY490" fmla="*/ 164458 h 526264"/>
              <a:gd name="connsiteX491" fmla="*/ 6291585 w 12137799"/>
              <a:gd name="connsiteY491" fmla="*/ 164458 h 526264"/>
              <a:gd name="connsiteX492" fmla="*/ 6315556 w 12137799"/>
              <a:gd name="connsiteY492" fmla="*/ 164458 h 526264"/>
              <a:gd name="connsiteX493" fmla="*/ 6323547 w 12137799"/>
              <a:gd name="connsiteY493" fmla="*/ 164458 h 526264"/>
              <a:gd name="connsiteX494" fmla="*/ 6323547 w 12137799"/>
              <a:gd name="connsiteY494" fmla="*/ 156235 h 526264"/>
              <a:gd name="connsiteX495" fmla="*/ 6403452 w 12137799"/>
              <a:gd name="connsiteY495" fmla="*/ 156235 h 526264"/>
              <a:gd name="connsiteX496" fmla="*/ 6419433 w 12137799"/>
              <a:gd name="connsiteY496" fmla="*/ 148012 h 526264"/>
              <a:gd name="connsiteX497" fmla="*/ 6427423 w 12137799"/>
              <a:gd name="connsiteY497" fmla="*/ 148012 h 526264"/>
              <a:gd name="connsiteX498" fmla="*/ 6427423 w 12137799"/>
              <a:gd name="connsiteY498" fmla="*/ 164458 h 526264"/>
              <a:gd name="connsiteX499" fmla="*/ 6435414 w 12137799"/>
              <a:gd name="connsiteY499" fmla="*/ 172681 h 526264"/>
              <a:gd name="connsiteX500" fmla="*/ 6435414 w 12137799"/>
              <a:gd name="connsiteY500" fmla="*/ 156235 h 526264"/>
              <a:gd name="connsiteX501" fmla="*/ 6475366 w 12137799"/>
              <a:gd name="connsiteY501" fmla="*/ 156235 h 526264"/>
              <a:gd name="connsiteX502" fmla="*/ 6475366 w 12137799"/>
              <a:gd name="connsiteY502" fmla="*/ 148012 h 526264"/>
              <a:gd name="connsiteX503" fmla="*/ 6507328 w 12137799"/>
              <a:gd name="connsiteY503" fmla="*/ 148012 h 526264"/>
              <a:gd name="connsiteX504" fmla="*/ 6507328 w 12137799"/>
              <a:gd name="connsiteY504" fmla="*/ 139789 h 526264"/>
              <a:gd name="connsiteX505" fmla="*/ 6523309 w 12137799"/>
              <a:gd name="connsiteY505" fmla="*/ 139789 h 526264"/>
              <a:gd name="connsiteX506" fmla="*/ 6539290 w 12137799"/>
              <a:gd name="connsiteY506" fmla="*/ 139789 h 526264"/>
              <a:gd name="connsiteX507" fmla="*/ 6539290 w 12137799"/>
              <a:gd name="connsiteY507" fmla="*/ 115120 h 526264"/>
              <a:gd name="connsiteX508" fmla="*/ 6547280 w 12137799"/>
              <a:gd name="connsiteY508" fmla="*/ 115120 h 526264"/>
              <a:gd name="connsiteX509" fmla="*/ 6547280 w 12137799"/>
              <a:gd name="connsiteY509" fmla="*/ 98675 h 526264"/>
              <a:gd name="connsiteX510" fmla="*/ 6555271 w 12137799"/>
              <a:gd name="connsiteY510" fmla="*/ 90452 h 526264"/>
              <a:gd name="connsiteX511" fmla="*/ 6555271 w 12137799"/>
              <a:gd name="connsiteY511" fmla="*/ 131566 h 526264"/>
              <a:gd name="connsiteX512" fmla="*/ 6563261 w 12137799"/>
              <a:gd name="connsiteY512" fmla="*/ 131566 h 526264"/>
              <a:gd name="connsiteX513" fmla="*/ 6571252 w 12137799"/>
              <a:gd name="connsiteY513" fmla="*/ 139789 h 526264"/>
              <a:gd name="connsiteX514" fmla="*/ 6587233 w 12137799"/>
              <a:gd name="connsiteY514" fmla="*/ 139789 h 526264"/>
              <a:gd name="connsiteX515" fmla="*/ 6587233 w 12137799"/>
              <a:gd name="connsiteY515" fmla="*/ 213795 h 526264"/>
              <a:gd name="connsiteX516" fmla="*/ 6611204 w 12137799"/>
              <a:gd name="connsiteY516" fmla="*/ 213795 h 526264"/>
              <a:gd name="connsiteX517" fmla="*/ 6611204 w 12137799"/>
              <a:gd name="connsiteY517" fmla="*/ 222018 h 526264"/>
              <a:gd name="connsiteX518" fmla="*/ 6619195 w 12137799"/>
              <a:gd name="connsiteY518" fmla="*/ 222018 h 526264"/>
              <a:gd name="connsiteX519" fmla="*/ 6619195 w 12137799"/>
              <a:gd name="connsiteY519" fmla="*/ 205572 h 526264"/>
              <a:gd name="connsiteX520" fmla="*/ 6627185 w 12137799"/>
              <a:gd name="connsiteY520" fmla="*/ 205572 h 526264"/>
              <a:gd name="connsiteX521" fmla="*/ 6627185 w 12137799"/>
              <a:gd name="connsiteY521" fmla="*/ 189126 h 526264"/>
              <a:gd name="connsiteX522" fmla="*/ 6691109 w 12137799"/>
              <a:gd name="connsiteY522" fmla="*/ 189126 h 526264"/>
              <a:gd name="connsiteX523" fmla="*/ 6691109 w 12137799"/>
              <a:gd name="connsiteY523" fmla="*/ 205572 h 526264"/>
              <a:gd name="connsiteX524" fmla="*/ 6699100 w 12137799"/>
              <a:gd name="connsiteY524" fmla="*/ 205572 h 526264"/>
              <a:gd name="connsiteX525" fmla="*/ 6699100 w 12137799"/>
              <a:gd name="connsiteY525" fmla="*/ 213795 h 526264"/>
              <a:gd name="connsiteX526" fmla="*/ 6707090 w 12137799"/>
              <a:gd name="connsiteY526" fmla="*/ 213795 h 526264"/>
              <a:gd name="connsiteX527" fmla="*/ 6707090 w 12137799"/>
              <a:gd name="connsiteY527" fmla="*/ 24669 h 526264"/>
              <a:gd name="connsiteX528" fmla="*/ 6739052 w 12137799"/>
              <a:gd name="connsiteY528" fmla="*/ 24669 h 526264"/>
              <a:gd name="connsiteX529" fmla="*/ 6739052 w 12137799"/>
              <a:gd name="connsiteY529" fmla="*/ 0 h 526264"/>
              <a:gd name="connsiteX530" fmla="*/ 6818957 w 12137799"/>
              <a:gd name="connsiteY530" fmla="*/ 0 h 526264"/>
              <a:gd name="connsiteX531" fmla="*/ 6818957 w 12137799"/>
              <a:gd name="connsiteY531" fmla="*/ 24669 h 526264"/>
              <a:gd name="connsiteX532" fmla="*/ 6850919 w 12137799"/>
              <a:gd name="connsiteY532" fmla="*/ 24669 h 526264"/>
              <a:gd name="connsiteX533" fmla="*/ 6850919 w 12137799"/>
              <a:gd name="connsiteY533" fmla="*/ 172681 h 526264"/>
              <a:gd name="connsiteX534" fmla="*/ 6858909 w 12137799"/>
              <a:gd name="connsiteY534" fmla="*/ 172681 h 526264"/>
              <a:gd name="connsiteX535" fmla="*/ 6858909 w 12137799"/>
              <a:gd name="connsiteY535" fmla="*/ 197349 h 526264"/>
              <a:gd name="connsiteX536" fmla="*/ 6866900 w 12137799"/>
              <a:gd name="connsiteY536" fmla="*/ 197349 h 526264"/>
              <a:gd name="connsiteX537" fmla="*/ 6866900 w 12137799"/>
              <a:gd name="connsiteY537" fmla="*/ 296024 h 526264"/>
              <a:gd name="connsiteX538" fmla="*/ 6882881 w 12137799"/>
              <a:gd name="connsiteY538" fmla="*/ 296024 h 526264"/>
              <a:gd name="connsiteX539" fmla="*/ 6882881 w 12137799"/>
              <a:gd name="connsiteY539" fmla="*/ 279578 h 526264"/>
              <a:gd name="connsiteX540" fmla="*/ 6890871 w 12137799"/>
              <a:gd name="connsiteY540" fmla="*/ 279578 h 526264"/>
              <a:gd name="connsiteX541" fmla="*/ 6890871 w 12137799"/>
              <a:gd name="connsiteY541" fmla="*/ 271355 h 526264"/>
              <a:gd name="connsiteX542" fmla="*/ 6882881 w 12137799"/>
              <a:gd name="connsiteY542" fmla="*/ 271355 h 526264"/>
              <a:gd name="connsiteX543" fmla="*/ 6882881 w 12137799"/>
              <a:gd name="connsiteY543" fmla="*/ 263132 h 526264"/>
              <a:gd name="connsiteX544" fmla="*/ 6906852 w 12137799"/>
              <a:gd name="connsiteY544" fmla="*/ 263132 h 526264"/>
              <a:gd name="connsiteX545" fmla="*/ 6906852 w 12137799"/>
              <a:gd name="connsiteY545" fmla="*/ 254909 h 526264"/>
              <a:gd name="connsiteX546" fmla="*/ 6954795 w 12137799"/>
              <a:gd name="connsiteY546" fmla="*/ 254909 h 526264"/>
              <a:gd name="connsiteX547" fmla="*/ 6954795 w 12137799"/>
              <a:gd name="connsiteY547" fmla="*/ 263132 h 526264"/>
              <a:gd name="connsiteX548" fmla="*/ 6962786 w 12137799"/>
              <a:gd name="connsiteY548" fmla="*/ 263132 h 526264"/>
              <a:gd name="connsiteX549" fmla="*/ 7018719 w 12137799"/>
              <a:gd name="connsiteY549" fmla="*/ 263132 h 526264"/>
              <a:gd name="connsiteX550" fmla="*/ 7034700 w 12137799"/>
              <a:gd name="connsiteY550" fmla="*/ 271355 h 526264"/>
              <a:gd name="connsiteX551" fmla="*/ 7034700 w 12137799"/>
              <a:gd name="connsiteY551" fmla="*/ 172681 h 526264"/>
              <a:gd name="connsiteX552" fmla="*/ 7058671 w 12137799"/>
              <a:gd name="connsiteY552" fmla="*/ 172681 h 526264"/>
              <a:gd name="connsiteX553" fmla="*/ 7058671 w 12137799"/>
              <a:gd name="connsiteY553" fmla="*/ 164458 h 526264"/>
              <a:gd name="connsiteX554" fmla="*/ 7058671 w 12137799"/>
              <a:gd name="connsiteY554" fmla="*/ 156235 h 526264"/>
              <a:gd name="connsiteX555" fmla="*/ 7066662 w 12137799"/>
              <a:gd name="connsiteY555" fmla="*/ 156235 h 526264"/>
              <a:gd name="connsiteX556" fmla="*/ 7066662 w 12137799"/>
              <a:gd name="connsiteY556" fmla="*/ 164458 h 526264"/>
              <a:gd name="connsiteX557" fmla="*/ 7074652 w 12137799"/>
              <a:gd name="connsiteY557" fmla="*/ 164458 h 526264"/>
              <a:gd name="connsiteX558" fmla="*/ 7074652 w 12137799"/>
              <a:gd name="connsiteY558" fmla="*/ 156235 h 526264"/>
              <a:gd name="connsiteX559" fmla="*/ 7082643 w 12137799"/>
              <a:gd name="connsiteY559" fmla="*/ 156235 h 526264"/>
              <a:gd name="connsiteX560" fmla="*/ 7082643 w 12137799"/>
              <a:gd name="connsiteY560" fmla="*/ 148012 h 526264"/>
              <a:gd name="connsiteX561" fmla="*/ 7074652 w 12137799"/>
              <a:gd name="connsiteY561" fmla="*/ 148012 h 526264"/>
              <a:gd name="connsiteX562" fmla="*/ 7082643 w 12137799"/>
              <a:gd name="connsiteY562" fmla="*/ 139789 h 526264"/>
              <a:gd name="connsiteX563" fmla="*/ 7090633 w 12137799"/>
              <a:gd name="connsiteY563" fmla="*/ 139789 h 526264"/>
              <a:gd name="connsiteX564" fmla="*/ 7090633 w 12137799"/>
              <a:gd name="connsiteY564" fmla="*/ 156235 h 526264"/>
              <a:gd name="connsiteX565" fmla="*/ 7098624 w 12137799"/>
              <a:gd name="connsiteY565" fmla="*/ 156235 h 526264"/>
              <a:gd name="connsiteX566" fmla="*/ 7098624 w 12137799"/>
              <a:gd name="connsiteY566" fmla="*/ 172681 h 526264"/>
              <a:gd name="connsiteX567" fmla="*/ 7154557 w 12137799"/>
              <a:gd name="connsiteY567" fmla="*/ 172681 h 526264"/>
              <a:gd name="connsiteX568" fmla="*/ 7154557 w 12137799"/>
              <a:gd name="connsiteY568" fmla="*/ 304247 h 526264"/>
              <a:gd name="connsiteX569" fmla="*/ 7218481 w 12137799"/>
              <a:gd name="connsiteY569" fmla="*/ 304247 h 526264"/>
              <a:gd name="connsiteX570" fmla="*/ 7218481 w 12137799"/>
              <a:gd name="connsiteY570" fmla="*/ 312469 h 526264"/>
              <a:gd name="connsiteX571" fmla="*/ 7250443 w 12137799"/>
              <a:gd name="connsiteY571" fmla="*/ 106898 h 526264"/>
              <a:gd name="connsiteX572" fmla="*/ 7266424 w 12137799"/>
              <a:gd name="connsiteY572" fmla="*/ 16446 h 526264"/>
              <a:gd name="connsiteX573" fmla="*/ 7274415 w 12137799"/>
              <a:gd name="connsiteY573" fmla="*/ 8223 h 526264"/>
              <a:gd name="connsiteX574" fmla="*/ 7282405 w 12137799"/>
              <a:gd name="connsiteY574" fmla="*/ 106898 h 526264"/>
              <a:gd name="connsiteX575" fmla="*/ 7290396 w 12137799"/>
              <a:gd name="connsiteY575" fmla="*/ 106898 h 526264"/>
              <a:gd name="connsiteX576" fmla="*/ 7298386 w 12137799"/>
              <a:gd name="connsiteY576" fmla="*/ 222018 h 526264"/>
              <a:gd name="connsiteX577" fmla="*/ 7306377 w 12137799"/>
              <a:gd name="connsiteY577" fmla="*/ 222018 h 526264"/>
              <a:gd name="connsiteX578" fmla="*/ 7330348 w 12137799"/>
              <a:gd name="connsiteY578" fmla="*/ 222018 h 526264"/>
              <a:gd name="connsiteX579" fmla="*/ 7330348 w 12137799"/>
              <a:gd name="connsiteY579" fmla="*/ 263132 h 526264"/>
              <a:gd name="connsiteX580" fmla="*/ 7338338 w 12137799"/>
              <a:gd name="connsiteY580" fmla="*/ 263132 h 526264"/>
              <a:gd name="connsiteX581" fmla="*/ 7338338 w 12137799"/>
              <a:gd name="connsiteY581" fmla="*/ 271355 h 526264"/>
              <a:gd name="connsiteX582" fmla="*/ 7346329 w 12137799"/>
              <a:gd name="connsiteY582" fmla="*/ 271355 h 526264"/>
              <a:gd name="connsiteX583" fmla="*/ 7346329 w 12137799"/>
              <a:gd name="connsiteY583" fmla="*/ 263132 h 526264"/>
              <a:gd name="connsiteX584" fmla="*/ 7370300 w 12137799"/>
              <a:gd name="connsiteY584" fmla="*/ 263132 h 526264"/>
              <a:gd name="connsiteX585" fmla="*/ 7370300 w 12137799"/>
              <a:gd name="connsiteY585" fmla="*/ 271355 h 526264"/>
              <a:gd name="connsiteX586" fmla="*/ 7426234 w 12137799"/>
              <a:gd name="connsiteY586" fmla="*/ 271355 h 526264"/>
              <a:gd name="connsiteX587" fmla="*/ 7426234 w 12137799"/>
              <a:gd name="connsiteY587" fmla="*/ 213795 h 526264"/>
              <a:gd name="connsiteX588" fmla="*/ 7434224 w 12137799"/>
              <a:gd name="connsiteY588" fmla="*/ 189126 h 526264"/>
              <a:gd name="connsiteX589" fmla="*/ 7442215 w 12137799"/>
              <a:gd name="connsiteY589" fmla="*/ 189126 h 526264"/>
              <a:gd name="connsiteX590" fmla="*/ 7450205 w 12137799"/>
              <a:gd name="connsiteY590" fmla="*/ 189126 h 526264"/>
              <a:gd name="connsiteX591" fmla="*/ 7458196 w 12137799"/>
              <a:gd name="connsiteY591" fmla="*/ 189126 h 526264"/>
              <a:gd name="connsiteX592" fmla="*/ 7466186 w 12137799"/>
              <a:gd name="connsiteY592" fmla="*/ 189126 h 526264"/>
              <a:gd name="connsiteX593" fmla="*/ 7466186 w 12137799"/>
              <a:gd name="connsiteY593" fmla="*/ 156235 h 526264"/>
              <a:gd name="connsiteX594" fmla="*/ 7466186 w 12137799"/>
              <a:gd name="connsiteY594" fmla="*/ 148012 h 526264"/>
              <a:gd name="connsiteX595" fmla="*/ 7482167 w 12137799"/>
              <a:gd name="connsiteY595" fmla="*/ 139789 h 526264"/>
              <a:gd name="connsiteX596" fmla="*/ 7490158 w 12137799"/>
              <a:gd name="connsiteY596" fmla="*/ 131566 h 526264"/>
              <a:gd name="connsiteX597" fmla="*/ 7498148 w 12137799"/>
              <a:gd name="connsiteY597" fmla="*/ 131566 h 526264"/>
              <a:gd name="connsiteX598" fmla="*/ 7498148 w 12137799"/>
              <a:gd name="connsiteY598" fmla="*/ 139789 h 526264"/>
              <a:gd name="connsiteX599" fmla="*/ 7514129 w 12137799"/>
              <a:gd name="connsiteY599" fmla="*/ 148012 h 526264"/>
              <a:gd name="connsiteX600" fmla="*/ 7522120 w 12137799"/>
              <a:gd name="connsiteY600" fmla="*/ 148012 h 526264"/>
              <a:gd name="connsiteX601" fmla="*/ 7522120 w 12137799"/>
              <a:gd name="connsiteY601" fmla="*/ 156235 h 526264"/>
              <a:gd name="connsiteX602" fmla="*/ 7530110 w 12137799"/>
              <a:gd name="connsiteY602" fmla="*/ 156235 h 526264"/>
              <a:gd name="connsiteX603" fmla="*/ 7530110 w 12137799"/>
              <a:gd name="connsiteY603" fmla="*/ 197349 h 526264"/>
              <a:gd name="connsiteX604" fmla="*/ 7538101 w 12137799"/>
              <a:gd name="connsiteY604" fmla="*/ 197349 h 526264"/>
              <a:gd name="connsiteX605" fmla="*/ 7538101 w 12137799"/>
              <a:gd name="connsiteY605" fmla="*/ 205572 h 526264"/>
              <a:gd name="connsiteX606" fmla="*/ 7538101 w 12137799"/>
              <a:gd name="connsiteY606" fmla="*/ 238464 h 526264"/>
              <a:gd name="connsiteX607" fmla="*/ 7546091 w 12137799"/>
              <a:gd name="connsiteY607" fmla="*/ 238464 h 526264"/>
              <a:gd name="connsiteX608" fmla="*/ 7546091 w 12137799"/>
              <a:gd name="connsiteY608" fmla="*/ 230241 h 526264"/>
              <a:gd name="connsiteX609" fmla="*/ 7554082 w 12137799"/>
              <a:gd name="connsiteY609" fmla="*/ 230241 h 526264"/>
              <a:gd name="connsiteX610" fmla="*/ 7570063 w 12137799"/>
              <a:gd name="connsiteY610" fmla="*/ 222018 h 526264"/>
              <a:gd name="connsiteX611" fmla="*/ 7586043 w 12137799"/>
              <a:gd name="connsiteY611" fmla="*/ 222018 h 526264"/>
              <a:gd name="connsiteX612" fmla="*/ 7602024 w 12137799"/>
              <a:gd name="connsiteY612" fmla="*/ 222018 h 526264"/>
              <a:gd name="connsiteX613" fmla="*/ 7610015 w 12137799"/>
              <a:gd name="connsiteY613" fmla="*/ 230241 h 526264"/>
              <a:gd name="connsiteX614" fmla="*/ 7618005 w 12137799"/>
              <a:gd name="connsiteY614" fmla="*/ 230241 h 526264"/>
              <a:gd name="connsiteX615" fmla="*/ 7618005 w 12137799"/>
              <a:gd name="connsiteY615" fmla="*/ 148012 h 526264"/>
              <a:gd name="connsiteX616" fmla="*/ 7641977 w 12137799"/>
              <a:gd name="connsiteY616" fmla="*/ 148012 h 526264"/>
              <a:gd name="connsiteX617" fmla="*/ 7641977 w 12137799"/>
              <a:gd name="connsiteY617" fmla="*/ 139789 h 526264"/>
              <a:gd name="connsiteX618" fmla="*/ 7649967 w 12137799"/>
              <a:gd name="connsiteY618" fmla="*/ 98675 h 526264"/>
              <a:gd name="connsiteX619" fmla="*/ 7649967 w 12137799"/>
              <a:gd name="connsiteY619" fmla="*/ 131566 h 526264"/>
              <a:gd name="connsiteX620" fmla="*/ 7657958 w 12137799"/>
              <a:gd name="connsiteY620" fmla="*/ 148012 h 526264"/>
              <a:gd name="connsiteX621" fmla="*/ 7657958 w 12137799"/>
              <a:gd name="connsiteY621" fmla="*/ 139789 h 526264"/>
              <a:gd name="connsiteX622" fmla="*/ 7713891 w 12137799"/>
              <a:gd name="connsiteY622" fmla="*/ 139789 h 526264"/>
              <a:gd name="connsiteX623" fmla="*/ 7713891 w 12137799"/>
              <a:gd name="connsiteY623" fmla="*/ 197349 h 526264"/>
              <a:gd name="connsiteX624" fmla="*/ 7769825 w 12137799"/>
              <a:gd name="connsiteY624" fmla="*/ 197349 h 526264"/>
              <a:gd name="connsiteX625" fmla="*/ 7769825 w 12137799"/>
              <a:gd name="connsiteY625" fmla="*/ 205572 h 526264"/>
              <a:gd name="connsiteX626" fmla="*/ 7793796 w 12137799"/>
              <a:gd name="connsiteY626" fmla="*/ 197349 h 526264"/>
              <a:gd name="connsiteX627" fmla="*/ 7809777 w 12137799"/>
              <a:gd name="connsiteY627" fmla="*/ 205572 h 526264"/>
              <a:gd name="connsiteX628" fmla="*/ 7809777 w 12137799"/>
              <a:gd name="connsiteY628" fmla="*/ 254909 h 526264"/>
              <a:gd name="connsiteX629" fmla="*/ 7841739 w 12137799"/>
              <a:gd name="connsiteY629" fmla="*/ 222018 h 526264"/>
              <a:gd name="connsiteX630" fmla="*/ 7841739 w 12137799"/>
              <a:gd name="connsiteY630" fmla="*/ 189126 h 526264"/>
              <a:gd name="connsiteX631" fmla="*/ 7873701 w 12137799"/>
              <a:gd name="connsiteY631" fmla="*/ 189126 h 526264"/>
              <a:gd name="connsiteX632" fmla="*/ 7873701 w 12137799"/>
              <a:gd name="connsiteY632" fmla="*/ 164458 h 526264"/>
              <a:gd name="connsiteX633" fmla="*/ 7881691 w 12137799"/>
              <a:gd name="connsiteY633" fmla="*/ 164458 h 526264"/>
              <a:gd name="connsiteX634" fmla="*/ 7881691 w 12137799"/>
              <a:gd name="connsiteY634" fmla="*/ 156235 h 526264"/>
              <a:gd name="connsiteX635" fmla="*/ 7969587 w 12137799"/>
              <a:gd name="connsiteY635" fmla="*/ 156235 h 526264"/>
              <a:gd name="connsiteX636" fmla="*/ 7969587 w 12137799"/>
              <a:gd name="connsiteY636" fmla="*/ 164458 h 526264"/>
              <a:gd name="connsiteX637" fmla="*/ 7977577 w 12137799"/>
              <a:gd name="connsiteY637" fmla="*/ 164458 h 526264"/>
              <a:gd name="connsiteX638" fmla="*/ 7977577 w 12137799"/>
              <a:gd name="connsiteY638" fmla="*/ 172681 h 526264"/>
              <a:gd name="connsiteX639" fmla="*/ 8001905 w 12137799"/>
              <a:gd name="connsiteY639" fmla="*/ 172681 h 526264"/>
              <a:gd name="connsiteX640" fmla="*/ 8001905 w 12137799"/>
              <a:gd name="connsiteY640" fmla="*/ 164458 h 526264"/>
              <a:gd name="connsiteX641" fmla="*/ 8089742 w 12137799"/>
              <a:gd name="connsiteY641" fmla="*/ 164458 h 526264"/>
              <a:gd name="connsiteX642" fmla="*/ 8089742 w 12137799"/>
              <a:gd name="connsiteY642" fmla="*/ 263132 h 526264"/>
              <a:gd name="connsiteX643" fmla="*/ 8097727 w 12137799"/>
              <a:gd name="connsiteY643" fmla="*/ 263132 h 526264"/>
              <a:gd name="connsiteX644" fmla="*/ 8113698 w 12137799"/>
              <a:gd name="connsiteY644" fmla="*/ 263132 h 526264"/>
              <a:gd name="connsiteX645" fmla="*/ 8113698 w 12137799"/>
              <a:gd name="connsiteY645" fmla="*/ 254909 h 526264"/>
              <a:gd name="connsiteX646" fmla="*/ 8121683 w 12137799"/>
              <a:gd name="connsiteY646" fmla="*/ 254909 h 526264"/>
              <a:gd name="connsiteX647" fmla="*/ 8121683 w 12137799"/>
              <a:gd name="connsiteY647" fmla="*/ 246686 h 526264"/>
              <a:gd name="connsiteX648" fmla="*/ 8137653 w 12137799"/>
              <a:gd name="connsiteY648" fmla="*/ 246686 h 526264"/>
              <a:gd name="connsiteX649" fmla="*/ 8137653 w 12137799"/>
              <a:gd name="connsiteY649" fmla="*/ 164458 h 526264"/>
              <a:gd name="connsiteX650" fmla="*/ 8145638 w 12137799"/>
              <a:gd name="connsiteY650" fmla="*/ 156235 h 526264"/>
              <a:gd name="connsiteX651" fmla="*/ 8153624 w 12137799"/>
              <a:gd name="connsiteY651" fmla="*/ 148012 h 526264"/>
              <a:gd name="connsiteX652" fmla="*/ 8153624 w 12137799"/>
              <a:gd name="connsiteY652" fmla="*/ 82229 h 526264"/>
              <a:gd name="connsiteX653" fmla="*/ 8153624 w 12137799"/>
              <a:gd name="connsiteY653" fmla="*/ 65783 h 526264"/>
              <a:gd name="connsiteX654" fmla="*/ 8161609 w 12137799"/>
              <a:gd name="connsiteY654" fmla="*/ 65783 h 526264"/>
              <a:gd name="connsiteX655" fmla="*/ 8169594 w 12137799"/>
              <a:gd name="connsiteY655" fmla="*/ 65783 h 526264"/>
              <a:gd name="connsiteX656" fmla="*/ 8185564 w 12137799"/>
              <a:gd name="connsiteY656" fmla="*/ 65783 h 526264"/>
              <a:gd name="connsiteX657" fmla="*/ 8185564 w 12137799"/>
              <a:gd name="connsiteY657" fmla="*/ 74006 h 526264"/>
              <a:gd name="connsiteX658" fmla="*/ 8193549 w 12137799"/>
              <a:gd name="connsiteY658" fmla="*/ 74006 h 526264"/>
              <a:gd name="connsiteX659" fmla="*/ 8193549 w 12137799"/>
              <a:gd name="connsiteY659" fmla="*/ 82229 h 526264"/>
              <a:gd name="connsiteX660" fmla="*/ 8241461 w 12137799"/>
              <a:gd name="connsiteY660" fmla="*/ 82229 h 526264"/>
              <a:gd name="connsiteX661" fmla="*/ 8241461 w 12137799"/>
              <a:gd name="connsiteY661" fmla="*/ 74006 h 526264"/>
              <a:gd name="connsiteX662" fmla="*/ 8249446 w 12137799"/>
              <a:gd name="connsiteY662" fmla="*/ 74006 h 526264"/>
              <a:gd name="connsiteX663" fmla="*/ 8249446 w 12137799"/>
              <a:gd name="connsiteY663" fmla="*/ 65783 h 526264"/>
              <a:gd name="connsiteX664" fmla="*/ 8265416 w 12137799"/>
              <a:gd name="connsiteY664" fmla="*/ 65783 h 526264"/>
              <a:gd name="connsiteX665" fmla="*/ 8265416 w 12137799"/>
              <a:gd name="connsiteY665" fmla="*/ 74006 h 526264"/>
              <a:gd name="connsiteX666" fmla="*/ 8281386 w 12137799"/>
              <a:gd name="connsiteY666" fmla="*/ 74006 h 526264"/>
              <a:gd name="connsiteX667" fmla="*/ 8281386 w 12137799"/>
              <a:gd name="connsiteY667" fmla="*/ 82229 h 526264"/>
              <a:gd name="connsiteX668" fmla="*/ 8289372 w 12137799"/>
              <a:gd name="connsiteY668" fmla="*/ 82229 h 526264"/>
              <a:gd name="connsiteX669" fmla="*/ 8289372 w 12137799"/>
              <a:gd name="connsiteY669" fmla="*/ 90452 h 526264"/>
              <a:gd name="connsiteX670" fmla="*/ 8281386 w 12137799"/>
              <a:gd name="connsiteY670" fmla="*/ 98675 h 526264"/>
              <a:gd name="connsiteX671" fmla="*/ 8281386 w 12137799"/>
              <a:gd name="connsiteY671" fmla="*/ 106898 h 526264"/>
              <a:gd name="connsiteX672" fmla="*/ 8281386 w 12137799"/>
              <a:gd name="connsiteY672" fmla="*/ 139789 h 526264"/>
              <a:gd name="connsiteX673" fmla="*/ 8297357 w 12137799"/>
              <a:gd name="connsiteY673" fmla="*/ 139789 h 526264"/>
              <a:gd name="connsiteX674" fmla="*/ 8297357 w 12137799"/>
              <a:gd name="connsiteY674" fmla="*/ 180903 h 526264"/>
              <a:gd name="connsiteX675" fmla="*/ 8305342 w 12137799"/>
              <a:gd name="connsiteY675" fmla="*/ 180903 h 526264"/>
              <a:gd name="connsiteX676" fmla="*/ 8305342 w 12137799"/>
              <a:gd name="connsiteY676" fmla="*/ 172681 h 526264"/>
              <a:gd name="connsiteX677" fmla="*/ 8345268 w 12137799"/>
              <a:gd name="connsiteY677" fmla="*/ 172681 h 526264"/>
              <a:gd name="connsiteX678" fmla="*/ 8345268 w 12137799"/>
              <a:gd name="connsiteY678" fmla="*/ 131566 h 526264"/>
              <a:gd name="connsiteX679" fmla="*/ 8401164 w 12137799"/>
              <a:gd name="connsiteY679" fmla="*/ 131566 h 526264"/>
              <a:gd name="connsiteX680" fmla="*/ 8417134 w 12137799"/>
              <a:gd name="connsiteY680" fmla="*/ 123343 h 526264"/>
              <a:gd name="connsiteX681" fmla="*/ 8417134 w 12137799"/>
              <a:gd name="connsiteY681" fmla="*/ 131566 h 526264"/>
              <a:gd name="connsiteX682" fmla="*/ 8433105 w 12137799"/>
              <a:gd name="connsiteY682" fmla="*/ 131566 h 526264"/>
              <a:gd name="connsiteX683" fmla="*/ 8512956 w 12137799"/>
              <a:gd name="connsiteY683" fmla="*/ 131566 h 526264"/>
              <a:gd name="connsiteX684" fmla="*/ 8512956 w 12137799"/>
              <a:gd name="connsiteY684" fmla="*/ 139789 h 526264"/>
              <a:gd name="connsiteX685" fmla="*/ 8520941 w 12137799"/>
              <a:gd name="connsiteY685" fmla="*/ 139789 h 526264"/>
              <a:gd name="connsiteX686" fmla="*/ 8520941 w 12137799"/>
              <a:gd name="connsiteY686" fmla="*/ 180903 h 526264"/>
              <a:gd name="connsiteX687" fmla="*/ 8544897 w 12137799"/>
              <a:gd name="connsiteY687" fmla="*/ 180903 h 526264"/>
              <a:gd name="connsiteX688" fmla="*/ 8544897 w 12137799"/>
              <a:gd name="connsiteY688" fmla="*/ 164458 h 526264"/>
              <a:gd name="connsiteX689" fmla="*/ 8568853 w 12137799"/>
              <a:gd name="connsiteY689" fmla="*/ 164458 h 526264"/>
              <a:gd name="connsiteX690" fmla="*/ 8600793 w 12137799"/>
              <a:gd name="connsiteY690" fmla="*/ 164458 h 526264"/>
              <a:gd name="connsiteX691" fmla="*/ 8600793 w 12137799"/>
              <a:gd name="connsiteY691" fmla="*/ 156235 h 526264"/>
              <a:gd name="connsiteX692" fmla="*/ 8680645 w 12137799"/>
              <a:gd name="connsiteY692" fmla="*/ 156235 h 526264"/>
              <a:gd name="connsiteX693" fmla="*/ 8688630 w 12137799"/>
              <a:gd name="connsiteY693" fmla="*/ 148012 h 526264"/>
              <a:gd name="connsiteX694" fmla="*/ 8696615 w 12137799"/>
              <a:gd name="connsiteY694" fmla="*/ 148012 h 526264"/>
              <a:gd name="connsiteX695" fmla="*/ 8696615 w 12137799"/>
              <a:gd name="connsiteY695" fmla="*/ 164458 h 526264"/>
              <a:gd name="connsiteX696" fmla="*/ 8704601 w 12137799"/>
              <a:gd name="connsiteY696" fmla="*/ 172681 h 526264"/>
              <a:gd name="connsiteX697" fmla="*/ 8704601 w 12137799"/>
              <a:gd name="connsiteY697" fmla="*/ 156235 h 526264"/>
              <a:gd name="connsiteX698" fmla="*/ 8736541 w 12137799"/>
              <a:gd name="connsiteY698" fmla="*/ 156235 h 526264"/>
              <a:gd name="connsiteX699" fmla="*/ 8736541 w 12137799"/>
              <a:gd name="connsiteY699" fmla="*/ 148012 h 526264"/>
              <a:gd name="connsiteX700" fmla="*/ 8768482 w 12137799"/>
              <a:gd name="connsiteY700" fmla="*/ 148012 h 526264"/>
              <a:gd name="connsiteX701" fmla="*/ 8768482 w 12137799"/>
              <a:gd name="connsiteY701" fmla="*/ 139789 h 526264"/>
              <a:gd name="connsiteX702" fmla="*/ 8784452 w 12137799"/>
              <a:gd name="connsiteY702" fmla="*/ 139789 h 526264"/>
              <a:gd name="connsiteX703" fmla="*/ 8800423 w 12137799"/>
              <a:gd name="connsiteY703" fmla="*/ 139789 h 526264"/>
              <a:gd name="connsiteX704" fmla="*/ 8800423 w 12137799"/>
              <a:gd name="connsiteY704" fmla="*/ 115120 h 526264"/>
              <a:gd name="connsiteX705" fmla="*/ 8808408 w 12137799"/>
              <a:gd name="connsiteY705" fmla="*/ 115120 h 526264"/>
              <a:gd name="connsiteX706" fmla="*/ 8808408 w 12137799"/>
              <a:gd name="connsiteY706" fmla="*/ 98675 h 526264"/>
              <a:gd name="connsiteX707" fmla="*/ 8816393 w 12137799"/>
              <a:gd name="connsiteY707" fmla="*/ 90452 h 526264"/>
              <a:gd name="connsiteX708" fmla="*/ 8816393 w 12137799"/>
              <a:gd name="connsiteY708" fmla="*/ 131566 h 526264"/>
              <a:gd name="connsiteX709" fmla="*/ 8824378 w 12137799"/>
              <a:gd name="connsiteY709" fmla="*/ 131566 h 526264"/>
              <a:gd name="connsiteX710" fmla="*/ 8832363 w 12137799"/>
              <a:gd name="connsiteY710" fmla="*/ 139789 h 526264"/>
              <a:gd name="connsiteX711" fmla="*/ 8848334 w 12137799"/>
              <a:gd name="connsiteY711" fmla="*/ 139789 h 526264"/>
              <a:gd name="connsiteX712" fmla="*/ 8848334 w 12137799"/>
              <a:gd name="connsiteY712" fmla="*/ 213795 h 526264"/>
              <a:gd name="connsiteX713" fmla="*/ 8872289 w 12137799"/>
              <a:gd name="connsiteY713" fmla="*/ 213795 h 526264"/>
              <a:gd name="connsiteX714" fmla="*/ 8872289 w 12137799"/>
              <a:gd name="connsiteY714" fmla="*/ 205572 h 526264"/>
              <a:gd name="connsiteX715" fmla="*/ 8880274 w 12137799"/>
              <a:gd name="connsiteY715" fmla="*/ 205572 h 526264"/>
              <a:gd name="connsiteX716" fmla="*/ 8880274 w 12137799"/>
              <a:gd name="connsiteY716" fmla="*/ 189126 h 526264"/>
              <a:gd name="connsiteX717" fmla="*/ 8944156 w 12137799"/>
              <a:gd name="connsiteY717" fmla="*/ 189126 h 526264"/>
              <a:gd name="connsiteX718" fmla="*/ 8944156 w 12137799"/>
              <a:gd name="connsiteY718" fmla="*/ 205572 h 526264"/>
              <a:gd name="connsiteX719" fmla="*/ 8952141 w 12137799"/>
              <a:gd name="connsiteY719" fmla="*/ 205572 h 526264"/>
              <a:gd name="connsiteX720" fmla="*/ 8952141 w 12137799"/>
              <a:gd name="connsiteY720" fmla="*/ 213795 h 526264"/>
              <a:gd name="connsiteX721" fmla="*/ 8960126 w 12137799"/>
              <a:gd name="connsiteY721" fmla="*/ 213795 h 526264"/>
              <a:gd name="connsiteX722" fmla="*/ 8960126 w 12137799"/>
              <a:gd name="connsiteY722" fmla="*/ 24669 h 526264"/>
              <a:gd name="connsiteX723" fmla="*/ 8984082 w 12137799"/>
              <a:gd name="connsiteY723" fmla="*/ 24669 h 526264"/>
              <a:gd name="connsiteX724" fmla="*/ 8984082 w 12137799"/>
              <a:gd name="connsiteY724" fmla="*/ 0 h 526264"/>
              <a:gd name="connsiteX725" fmla="*/ 9055948 w 12137799"/>
              <a:gd name="connsiteY725" fmla="*/ 0 h 526264"/>
              <a:gd name="connsiteX726" fmla="*/ 9055948 w 12137799"/>
              <a:gd name="connsiteY726" fmla="*/ 24669 h 526264"/>
              <a:gd name="connsiteX727" fmla="*/ 9087889 w 12137799"/>
              <a:gd name="connsiteY727" fmla="*/ 24669 h 526264"/>
              <a:gd name="connsiteX728" fmla="*/ 9087889 w 12137799"/>
              <a:gd name="connsiteY728" fmla="*/ 172681 h 526264"/>
              <a:gd name="connsiteX729" fmla="*/ 9095874 w 12137799"/>
              <a:gd name="connsiteY729" fmla="*/ 172681 h 526264"/>
              <a:gd name="connsiteX730" fmla="*/ 9095874 w 12137799"/>
              <a:gd name="connsiteY730" fmla="*/ 197349 h 526264"/>
              <a:gd name="connsiteX731" fmla="*/ 9103859 w 12137799"/>
              <a:gd name="connsiteY731" fmla="*/ 197349 h 526264"/>
              <a:gd name="connsiteX732" fmla="*/ 9103859 w 12137799"/>
              <a:gd name="connsiteY732" fmla="*/ 296024 h 526264"/>
              <a:gd name="connsiteX733" fmla="*/ 9119830 w 12137799"/>
              <a:gd name="connsiteY733" fmla="*/ 296024 h 526264"/>
              <a:gd name="connsiteX734" fmla="*/ 9119830 w 12137799"/>
              <a:gd name="connsiteY734" fmla="*/ 279578 h 526264"/>
              <a:gd name="connsiteX735" fmla="*/ 9127815 w 12137799"/>
              <a:gd name="connsiteY735" fmla="*/ 279578 h 526264"/>
              <a:gd name="connsiteX736" fmla="*/ 9127815 w 12137799"/>
              <a:gd name="connsiteY736" fmla="*/ 271355 h 526264"/>
              <a:gd name="connsiteX737" fmla="*/ 9119830 w 12137799"/>
              <a:gd name="connsiteY737" fmla="*/ 271355 h 526264"/>
              <a:gd name="connsiteX738" fmla="*/ 9119830 w 12137799"/>
              <a:gd name="connsiteY738" fmla="*/ 263132 h 526264"/>
              <a:gd name="connsiteX739" fmla="*/ 9143785 w 12137799"/>
              <a:gd name="connsiteY739" fmla="*/ 263132 h 526264"/>
              <a:gd name="connsiteX740" fmla="*/ 9143785 w 12137799"/>
              <a:gd name="connsiteY740" fmla="*/ 254909 h 526264"/>
              <a:gd name="connsiteX741" fmla="*/ 9191696 w 12137799"/>
              <a:gd name="connsiteY741" fmla="*/ 254909 h 526264"/>
              <a:gd name="connsiteX742" fmla="*/ 9191696 w 12137799"/>
              <a:gd name="connsiteY742" fmla="*/ 263132 h 526264"/>
              <a:gd name="connsiteX743" fmla="*/ 9199681 w 12137799"/>
              <a:gd name="connsiteY743" fmla="*/ 263132 h 526264"/>
              <a:gd name="connsiteX744" fmla="*/ 9247593 w 12137799"/>
              <a:gd name="connsiteY744" fmla="*/ 263132 h 526264"/>
              <a:gd name="connsiteX745" fmla="*/ 9263563 w 12137799"/>
              <a:gd name="connsiteY745" fmla="*/ 271355 h 526264"/>
              <a:gd name="connsiteX746" fmla="*/ 9263563 w 12137799"/>
              <a:gd name="connsiteY746" fmla="*/ 172681 h 526264"/>
              <a:gd name="connsiteX747" fmla="*/ 9279533 w 12137799"/>
              <a:gd name="connsiteY747" fmla="*/ 172681 h 526264"/>
              <a:gd name="connsiteX748" fmla="*/ 9279533 w 12137799"/>
              <a:gd name="connsiteY748" fmla="*/ 164458 h 526264"/>
              <a:gd name="connsiteX749" fmla="*/ 9279533 w 12137799"/>
              <a:gd name="connsiteY749" fmla="*/ 156235 h 526264"/>
              <a:gd name="connsiteX750" fmla="*/ 9287518 w 12137799"/>
              <a:gd name="connsiteY750" fmla="*/ 156235 h 526264"/>
              <a:gd name="connsiteX751" fmla="*/ 9287518 w 12137799"/>
              <a:gd name="connsiteY751" fmla="*/ 164458 h 526264"/>
              <a:gd name="connsiteX752" fmla="*/ 9295503 w 12137799"/>
              <a:gd name="connsiteY752" fmla="*/ 164458 h 526264"/>
              <a:gd name="connsiteX753" fmla="*/ 9295503 w 12137799"/>
              <a:gd name="connsiteY753" fmla="*/ 156235 h 526264"/>
              <a:gd name="connsiteX754" fmla="*/ 9303489 w 12137799"/>
              <a:gd name="connsiteY754" fmla="*/ 156235 h 526264"/>
              <a:gd name="connsiteX755" fmla="*/ 9303489 w 12137799"/>
              <a:gd name="connsiteY755" fmla="*/ 148012 h 526264"/>
              <a:gd name="connsiteX756" fmla="*/ 9295503 w 12137799"/>
              <a:gd name="connsiteY756" fmla="*/ 148012 h 526264"/>
              <a:gd name="connsiteX757" fmla="*/ 9303489 w 12137799"/>
              <a:gd name="connsiteY757" fmla="*/ 139789 h 526264"/>
              <a:gd name="connsiteX758" fmla="*/ 9311474 w 12137799"/>
              <a:gd name="connsiteY758" fmla="*/ 139789 h 526264"/>
              <a:gd name="connsiteX759" fmla="*/ 9311474 w 12137799"/>
              <a:gd name="connsiteY759" fmla="*/ 156235 h 526264"/>
              <a:gd name="connsiteX760" fmla="*/ 9311474 w 12137799"/>
              <a:gd name="connsiteY760" fmla="*/ 172681 h 526264"/>
              <a:gd name="connsiteX761" fmla="*/ 9367370 w 12137799"/>
              <a:gd name="connsiteY761" fmla="*/ 172681 h 526264"/>
              <a:gd name="connsiteX762" fmla="*/ 9367370 w 12137799"/>
              <a:gd name="connsiteY762" fmla="*/ 304247 h 526264"/>
              <a:gd name="connsiteX763" fmla="*/ 9431251 w 12137799"/>
              <a:gd name="connsiteY763" fmla="*/ 304247 h 526264"/>
              <a:gd name="connsiteX764" fmla="*/ 9431251 w 12137799"/>
              <a:gd name="connsiteY764" fmla="*/ 312469 h 526264"/>
              <a:gd name="connsiteX765" fmla="*/ 9455207 w 12137799"/>
              <a:gd name="connsiteY765" fmla="*/ 106898 h 526264"/>
              <a:gd name="connsiteX766" fmla="*/ 9471177 w 12137799"/>
              <a:gd name="connsiteY766" fmla="*/ 16446 h 526264"/>
              <a:gd name="connsiteX767" fmla="*/ 9479163 w 12137799"/>
              <a:gd name="connsiteY767" fmla="*/ 8223 h 526264"/>
              <a:gd name="connsiteX768" fmla="*/ 9487148 w 12137799"/>
              <a:gd name="connsiteY768" fmla="*/ 106898 h 526264"/>
              <a:gd name="connsiteX769" fmla="*/ 9495133 w 12137799"/>
              <a:gd name="connsiteY769" fmla="*/ 106898 h 526264"/>
              <a:gd name="connsiteX770" fmla="*/ 9503118 w 12137799"/>
              <a:gd name="connsiteY770" fmla="*/ 222018 h 526264"/>
              <a:gd name="connsiteX771" fmla="*/ 9511103 w 12137799"/>
              <a:gd name="connsiteY771" fmla="*/ 222018 h 526264"/>
              <a:gd name="connsiteX772" fmla="*/ 9535059 w 12137799"/>
              <a:gd name="connsiteY772" fmla="*/ 222018 h 526264"/>
              <a:gd name="connsiteX773" fmla="*/ 9535059 w 12137799"/>
              <a:gd name="connsiteY773" fmla="*/ 263132 h 526264"/>
              <a:gd name="connsiteX774" fmla="*/ 9543044 w 12137799"/>
              <a:gd name="connsiteY774" fmla="*/ 263132 h 526264"/>
              <a:gd name="connsiteX775" fmla="*/ 9543044 w 12137799"/>
              <a:gd name="connsiteY775" fmla="*/ 271355 h 526264"/>
              <a:gd name="connsiteX776" fmla="*/ 9551029 w 12137799"/>
              <a:gd name="connsiteY776" fmla="*/ 271355 h 526264"/>
              <a:gd name="connsiteX777" fmla="*/ 9551029 w 12137799"/>
              <a:gd name="connsiteY777" fmla="*/ 263132 h 526264"/>
              <a:gd name="connsiteX778" fmla="*/ 9566999 w 12137799"/>
              <a:gd name="connsiteY778" fmla="*/ 263132 h 526264"/>
              <a:gd name="connsiteX779" fmla="*/ 9566999 w 12137799"/>
              <a:gd name="connsiteY779" fmla="*/ 271355 h 526264"/>
              <a:gd name="connsiteX780" fmla="*/ 9614911 w 12137799"/>
              <a:gd name="connsiteY780" fmla="*/ 271355 h 526264"/>
              <a:gd name="connsiteX781" fmla="*/ 9614911 w 12137799"/>
              <a:gd name="connsiteY781" fmla="*/ 213795 h 526264"/>
              <a:gd name="connsiteX782" fmla="*/ 9622896 w 12137799"/>
              <a:gd name="connsiteY782" fmla="*/ 189126 h 526264"/>
              <a:gd name="connsiteX783" fmla="*/ 9630881 w 12137799"/>
              <a:gd name="connsiteY783" fmla="*/ 189126 h 526264"/>
              <a:gd name="connsiteX784" fmla="*/ 9646851 w 12137799"/>
              <a:gd name="connsiteY784" fmla="*/ 189126 h 526264"/>
              <a:gd name="connsiteX785" fmla="*/ 9654837 w 12137799"/>
              <a:gd name="connsiteY785" fmla="*/ 189126 h 526264"/>
              <a:gd name="connsiteX786" fmla="*/ 9654837 w 12137799"/>
              <a:gd name="connsiteY786" fmla="*/ 156235 h 526264"/>
              <a:gd name="connsiteX787" fmla="*/ 9662822 w 12137799"/>
              <a:gd name="connsiteY787" fmla="*/ 148012 h 526264"/>
              <a:gd name="connsiteX788" fmla="*/ 9670807 w 12137799"/>
              <a:gd name="connsiteY788" fmla="*/ 139789 h 526264"/>
              <a:gd name="connsiteX789" fmla="*/ 9678792 w 12137799"/>
              <a:gd name="connsiteY789" fmla="*/ 131566 h 526264"/>
              <a:gd name="connsiteX790" fmla="*/ 9678792 w 12137799"/>
              <a:gd name="connsiteY790" fmla="*/ 106898 h 526264"/>
              <a:gd name="connsiteX791" fmla="*/ 9670807 w 12137799"/>
              <a:gd name="connsiteY791" fmla="*/ 115120 h 526264"/>
              <a:gd name="connsiteX792" fmla="*/ 9670807 w 12137799"/>
              <a:gd name="connsiteY792" fmla="*/ 106898 h 526264"/>
              <a:gd name="connsiteX793" fmla="*/ 9686777 w 12137799"/>
              <a:gd name="connsiteY793" fmla="*/ 90452 h 526264"/>
              <a:gd name="connsiteX794" fmla="*/ 9686777 w 12137799"/>
              <a:gd name="connsiteY794" fmla="*/ 131566 h 526264"/>
              <a:gd name="connsiteX795" fmla="*/ 9686777 w 12137799"/>
              <a:gd name="connsiteY795" fmla="*/ 139789 h 526264"/>
              <a:gd name="connsiteX796" fmla="*/ 9702747 w 12137799"/>
              <a:gd name="connsiteY796" fmla="*/ 148012 h 526264"/>
              <a:gd name="connsiteX797" fmla="*/ 9710733 w 12137799"/>
              <a:gd name="connsiteY797" fmla="*/ 148012 h 526264"/>
              <a:gd name="connsiteX798" fmla="*/ 9710733 w 12137799"/>
              <a:gd name="connsiteY798" fmla="*/ 156235 h 526264"/>
              <a:gd name="connsiteX799" fmla="*/ 9710733 w 12137799"/>
              <a:gd name="connsiteY799" fmla="*/ 197349 h 526264"/>
              <a:gd name="connsiteX800" fmla="*/ 9718718 w 12137799"/>
              <a:gd name="connsiteY800" fmla="*/ 197349 h 526264"/>
              <a:gd name="connsiteX801" fmla="*/ 9726703 w 12137799"/>
              <a:gd name="connsiteY801" fmla="*/ 205572 h 526264"/>
              <a:gd name="connsiteX802" fmla="*/ 9726703 w 12137799"/>
              <a:gd name="connsiteY802" fmla="*/ 238464 h 526264"/>
              <a:gd name="connsiteX803" fmla="*/ 9734688 w 12137799"/>
              <a:gd name="connsiteY803" fmla="*/ 238464 h 526264"/>
              <a:gd name="connsiteX804" fmla="*/ 9734688 w 12137799"/>
              <a:gd name="connsiteY804" fmla="*/ 230241 h 526264"/>
              <a:gd name="connsiteX805" fmla="*/ 9742673 w 12137799"/>
              <a:gd name="connsiteY805" fmla="*/ 230241 h 526264"/>
              <a:gd name="connsiteX806" fmla="*/ 9750659 w 12137799"/>
              <a:gd name="connsiteY806" fmla="*/ 222018 h 526264"/>
              <a:gd name="connsiteX807" fmla="*/ 9766629 w 12137799"/>
              <a:gd name="connsiteY807" fmla="*/ 222018 h 526264"/>
              <a:gd name="connsiteX808" fmla="*/ 9782599 w 12137799"/>
              <a:gd name="connsiteY808" fmla="*/ 222018 h 526264"/>
              <a:gd name="connsiteX809" fmla="*/ 9790584 w 12137799"/>
              <a:gd name="connsiteY809" fmla="*/ 230241 h 526264"/>
              <a:gd name="connsiteX810" fmla="*/ 9798570 w 12137799"/>
              <a:gd name="connsiteY810" fmla="*/ 230241 h 526264"/>
              <a:gd name="connsiteX811" fmla="*/ 9798570 w 12137799"/>
              <a:gd name="connsiteY811" fmla="*/ 148012 h 526264"/>
              <a:gd name="connsiteX812" fmla="*/ 9814540 w 12137799"/>
              <a:gd name="connsiteY812" fmla="*/ 148012 h 526264"/>
              <a:gd name="connsiteX813" fmla="*/ 9822525 w 12137799"/>
              <a:gd name="connsiteY813" fmla="*/ 139789 h 526264"/>
              <a:gd name="connsiteX814" fmla="*/ 9822525 w 12137799"/>
              <a:gd name="connsiteY814" fmla="*/ 131566 h 526264"/>
              <a:gd name="connsiteX815" fmla="*/ 9830510 w 12137799"/>
              <a:gd name="connsiteY815" fmla="*/ 148012 h 526264"/>
              <a:gd name="connsiteX816" fmla="*/ 9830510 w 12137799"/>
              <a:gd name="connsiteY816" fmla="*/ 139789 h 526264"/>
              <a:gd name="connsiteX817" fmla="*/ 9886407 w 12137799"/>
              <a:gd name="connsiteY817" fmla="*/ 139789 h 526264"/>
              <a:gd name="connsiteX818" fmla="*/ 9886407 w 12137799"/>
              <a:gd name="connsiteY818" fmla="*/ 197349 h 526264"/>
              <a:gd name="connsiteX819" fmla="*/ 9934318 w 12137799"/>
              <a:gd name="connsiteY819" fmla="*/ 197349 h 526264"/>
              <a:gd name="connsiteX820" fmla="*/ 9934318 w 12137799"/>
              <a:gd name="connsiteY820" fmla="*/ 205572 h 526264"/>
              <a:gd name="connsiteX821" fmla="*/ 9958273 w 12137799"/>
              <a:gd name="connsiteY821" fmla="*/ 197349 h 526264"/>
              <a:gd name="connsiteX822" fmla="*/ 9974243 w 12137799"/>
              <a:gd name="connsiteY822" fmla="*/ 205572 h 526264"/>
              <a:gd name="connsiteX823" fmla="*/ 9974243 w 12137799"/>
              <a:gd name="connsiteY823" fmla="*/ 254909 h 526264"/>
              <a:gd name="connsiteX824" fmla="*/ 10006184 w 12137799"/>
              <a:gd name="connsiteY824" fmla="*/ 222018 h 526264"/>
              <a:gd name="connsiteX825" fmla="*/ 10006184 w 12137799"/>
              <a:gd name="connsiteY825" fmla="*/ 189126 h 526264"/>
              <a:gd name="connsiteX826" fmla="*/ 10038125 w 12137799"/>
              <a:gd name="connsiteY826" fmla="*/ 189126 h 526264"/>
              <a:gd name="connsiteX827" fmla="*/ 10038125 w 12137799"/>
              <a:gd name="connsiteY827" fmla="*/ 164458 h 526264"/>
              <a:gd name="connsiteX828" fmla="*/ 10046110 w 12137799"/>
              <a:gd name="connsiteY828" fmla="*/ 164458 h 526264"/>
              <a:gd name="connsiteX829" fmla="*/ 10046110 w 12137799"/>
              <a:gd name="connsiteY829" fmla="*/ 156235 h 526264"/>
              <a:gd name="connsiteX830" fmla="*/ 10117977 w 12137799"/>
              <a:gd name="connsiteY830" fmla="*/ 156235 h 526264"/>
              <a:gd name="connsiteX831" fmla="*/ 10117977 w 12137799"/>
              <a:gd name="connsiteY831" fmla="*/ 164458 h 526264"/>
              <a:gd name="connsiteX832" fmla="*/ 10125962 w 12137799"/>
              <a:gd name="connsiteY832" fmla="*/ 164458 h 526264"/>
              <a:gd name="connsiteX833" fmla="*/ 10125962 w 12137799"/>
              <a:gd name="connsiteY833" fmla="*/ 172681 h 526264"/>
              <a:gd name="connsiteX834" fmla="*/ 10133055 w 12137799"/>
              <a:gd name="connsiteY834" fmla="*/ 172681 h 526264"/>
              <a:gd name="connsiteX835" fmla="*/ 10133055 w 12137799"/>
              <a:gd name="connsiteY835" fmla="*/ 164458 h 526264"/>
              <a:gd name="connsiteX836" fmla="*/ 10133055 w 12137799"/>
              <a:gd name="connsiteY836" fmla="*/ 156235 h 526264"/>
              <a:gd name="connsiteX837" fmla="*/ 10149029 w 12137799"/>
              <a:gd name="connsiteY837" fmla="*/ 148012 h 526264"/>
              <a:gd name="connsiteX838" fmla="*/ 10149029 w 12137799"/>
              <a:gd name="connsiteY838" fmla="*/ 82229 h 526264"/>
              <a:gd name="connsiteX839" fmla="*/ 10149029 w 12137799"/>
              <a:gd name="connsiteY839" fmla="*/ 65783 h 526264"/>
              <a:gd name="connsiteX840" fmla="*/ 10157016 w 12137799"/>
              <a:gd name="connsiteY840" fmla="*/ 65783 h 526264"/>
              <a:gd name="connsiteX841" fmla="*/ 10165003 w 12137799"/>
              <a:gd name="connsiteY841" fmla="*/ 65783 h 526264"/>
              <a:gd name="connsiteX842" fmla="*/ 10180977 w 12137799"/>
              <a:gd name="connsiteY842" fmla="*/ 65783 h 526264"/>
              <a:gd name="connsiteX843" fmla="*/ 10180977 w 12137799"/>
              <a:gd name="connsiteY843" fmla="*/ 74006 h 526264"/>
              <a:gd name="connsiteX844" fmla="*/ 10188964 w 12137799"/>
              <a:gd name="connsiteY844" fmla="*/ 74006 h 526264"/>
              <a:gd name="connsiteX845" fmla="*/ 10188964 w 12137799"/>
              <a:gd name="connsiteY845" fmla="*/ 82229 h 526264"/>
              <a:gd name="connsiteX846" fmla="*/ 10236886 w 12137799"/>
              <a:gd name="connsiteY846" fmla="*/ 82229 h 526264"/>
              <a:gd name="connsiteX847" fmla="*/ 10236886 w 12137799"/>
              <a:gd name="connsiteY847" fmla="*/ 74006 h 526264"/>
              <a:gd name="connsiteX848" fmla="*/ 10236886 w 12137799"/>
              <a:gd name="connsiteY848" fmla="*/ 65783 h 526264"/>
              <a:gd name="connsiteX849" fmla="*/ 10260847 w 12137799"/>
              <a:gd name="connsiteY849" fmla="*/ 65783 h 526264"/>
              <a:gd name="connsiteX850" fmla="*/ 10260847 w 12137799"/>
              <a:gd name="connsiteY850" fmla="*/ 74006 h 526264"/>
              <a:gd name="connsiteX851" fmla="*/ 10276822 w 12137799"/>
              <a:gd name="connsiteY851" fmla="*/ 74006 h 526264"/>
              <a:gd name="connsiteX852" fmla="*/ 10276822 w 12137799"/>
              <a:gd name="connsiteY852" fmla="*/ 82229 h 526264"/>
              <a:gd name="connsiteX853" fmla="*/ 10276822 w 12137799"/>
              <a:gd name="connsiteY853" fmla="*/ 90452 h 526264"/>
              <a:gd name="connsiteX854" fmla="*/ 10276822 w 12137799"/>
              <a:gd name="connsiteY854" fmla="*/ 98675 h 526264"/>
              <a:gd name="connsiteX855" fmla="*/ 10276822 w 12137799"/>
              <a:gd name="connsiteY855" fmla="*/ 106898 h 526264"/>
              <a:gd name="connsiteX856" fmla="*/ 10276822 w 12137799"/>
              <a:gd name="connsiteY856" fmla="*/ 139789 h 526264"/>
              <a:gd name="connsiteX857" fmla="*/ 10292796 w 12137799"/>
              <a:gd name="connsiteY857" fmla="*/ 139789 h 526264"/>
              <a:gd name="connsiteX858" fmla="*/ 10292796 w 12137799"/>
              <a:gd name="connsiteY858" fmla="*/ 180903 h 526264"/>
              <a:gd name="connsiteX859" fmla="*/ 10300783 w 12137799"/>
              <a:gd name="connsiteY859" fmla="*/ 180903 h 526264"/>
              <a:gd name="connsiteX860" fmla="*/ 10300783 w 12137799"/>
              <a:gd name="connsiteY860" fmla="*/ 172681 h 526264"/>
              <a:gd name="connsiteX861" fmla="*/ 10332731 w 12137799"/>
              <a:gd name="connsiteY861" fmla="*/ 172681 h 526264"/>
              <a:gd name="connsiteX862" fmla="*/ 10332731 w 12137799"/>
              <a:gd name="connsiteY862" fmla="*/ 131566 h 526264"/>
              <a:gd name="connsiteX863" fmla="*/ 10396627 w 12137799"/>
              <a:gd name="connsiteY863" fmla="*/ 131566 h 526264"/>
              <a:gd name="connsiteX864" fmla="*/ 10412601 w 12137799"/>
              <a:gd name="connsiteY864" fmla="*/ 123343 h 526264"/>
              <a:gd name="connsiteX865" fmla="*/ 10412601 w 12137799"/>
              <a:gd name="connsiteY865" fmla="*/ 131566 h 526264"/>
              <a:gd name="connsiteX866" fmla="*/ 10428575 w 12137799"/>
              <a:gd name="connsiteY866" fmla="*/ 131566 h 526264"/>
              <a:gd name="connsiteX867" fmla="*/ 10508445 w 12137799"/>
              <a:gd name="connsiteY867" fmla="*/ 131566 h 526264"/>
              <a:gd name="connsiteX868" fmla="*/ 10508445 w 12137799"/>
              <a:gd name="connsiteY868" fmla="*/ 139789 h 526264"/>
              <a:gd name="connsiteX869" fmla="*/ 10516432 w 12137799"/>
              <a:gd name="connsiteY869" fmla="*/ 139789 h 526264"/>
              <a:gd name="connsiteX870" fmla="*/ 10516432 w 12137799"/>
              <a:gd name="connsiteY870" fmla="*/ 180903 h 526264"/>
              <a:gd name="connsiteX871" fmla="*/ 10540393 w 12137799"/>
              <a:gd name="connsiteY871" fmla="*/ 180903 h 526264"/>
              <a:gd name="connsiteX872" fmla="*/ 10540393 w 12137799"/>
              <a:gd name="connsiteY872" fmla="*/ 164458 h 526264"/>
              <a:gd name="connsiteX873" fmla="*/ 10564355 w 12137799"/>
              <a:gd name="connsiteY873" fmla="*/ 164458 h 526264"/>
              <a:gd name="connsiteX874" fmla="*/ 10596303 w 12137799"/>
              <a:gd name="connsiteY874" fmla="*/ 164458 h 526264"/>
              <a:gd name="connsiteX875" fmla="*/ 10596303 w 12137799"/>
              <a:gd name="connsiteY875" fmla="*/ 156235 h 526264"/>
              <a:gd name="connsiteX876" fmla="*/ 10676173 w 12137799"/>
              <a:gd name="connsiteY876" fmla="*/ 156235 h 526264"/>
              <a:gd name="connsiteX877" fmla="*/ 10684160 w 12137799"/>
              <a:gd name="connsiteY877" fmla="*/ 148012 h 526264"/>
              <a:gd name="connsiteX878" fmla="*/ 10692147 w 12137799"/>
              <a:gd name="connsiteY878" fmla="*/ 148012 h 526264"/>
              <a:gd name="connsiteX879" fmla="*/ 10692147 w 12137799"/>
              <a:gd name="connsiteY879" fmla="*/ 164458 h 526264"/>
              <a:gd name="connsiteX880" fmla="*/ 10700134 w 12137799"/>
              <a:gd name="connsiteY880" fmla="*/ 172681 h 526264"/>
              <a:gd name="connsiteX881" fmla="*/ 10700134 w 12137799"/>
              <a:gd name="connsiteY881" fmla="*/ 156235 h 526264"/>
              <a:gd name="connsiteX882" fmla="*/ 10732082 w 12137799"/>
              <a:gd name="connsiteY882" fmla="*/ 156235 h 526264"/>
              <a:gd name="connsiteX883" fmla="*/ 10732082 w 12137799"/>
              <a:gd name="connsiteY883" fmla="*/ 148012 h 526264"/>
              <a:gd name="connsiteX884" fmla="*/ 10764030 w 12137799"/>
              <a:gd name="connsiteY884" fmla="*/ 148012 h 526264"/>
              <a:gd name="connsiteX885" fmla="*/ 10764030 w 12137799"/>
              <a:gd name="connsiteY885" fmla="*/ 139789 h 526264"/>
              <a:gd name="connsiteX886" fmla="*/ 10780004 w 12137799"/>
              <a:gd name="connsiteY886" fmla="*/ 139789 h 526264"/>
              <a:gd name="connsiteX887" fmla="*/ 10795978 w 12137799"/>
              <a:gd name="connsiteY887" fmla="*/ 139789 h 526264"/>
              <a:gd name="connsiteX888" fmla="*/ 10795978 w 12137799"/>
              <a:gd name="connsiteY888" fmla="*/ 115120 h 526264"/>
              <a:gd name="connsiteX889" fmla="*/ 10803965 w 12137799"/>
              <a:gd name="connsiteY889" fmla="*/ 115120 h 526264"/>
              <a:gd name="connsiteX890" fmla="*/ 10803965 w 12137799"/>
              <a:gd name="connsiteY890" fmla="*/ 98675 h 526264"/>
              <a:gd name="connsiteX891" fmla="*/ 10811952 w 12137799"/>
              <a:gd name="connsiteY891" fmla="*/ 90452 h 526264"/>
              <a:gd name="connsiteX892" fmla="*/ 10811952 w 12137799"/>
              <a:gd name="connsiteY892" fmla="*/ 131566 h 526264"/>
              <a:gd name="connsiteX893" fmla="*/ 10819939 w 12137799"/>
              <a:gd name="connsiteY893" fmla="*/ 131566 h 526264"/>
              <a:gd name="connsiteX894" fmla="*/ 10827926 w 12137799"/>
              <a:gd name="connsiteY894" fmla="*/ 139789 h 526264"/>
              <a:gd name="connsiteX895" fmla="*/ 10843901 w 12137799"/>
              <a:gd name="connsiteY895" fmla="*/ 139789 h 526264"/>
              <a:gd name="connsiteX896" fmla="*/ 10843901 w 12137799"/>
              <a:gd name="connsiteY896" fmla="*/ 213795 h 526264"/>
              <a:gd name="connsiteX897" fmla="*/ 10867862 w 12137799"/>
              <a:gd name="connsiteY897" fmla="*/ 213795 h 526264"/>
              <a:gd name="connsiteX898" fmla="*/ 10867862 w 12137799"/>
              <a:gd name="connsiteY898" fmla="*/ 205572 h 526264"/>
              <a:gd name="connsiteX899" fmla="*/ 10875849 w 12137799"/>
              <a:gd name="connsiteY899" fmla="*/ 205572 h 526264"/>
              <a:gd name="connsiteX900" fmla="*/ 10875849 w 12137799"/>
              <a:gd name="connsiteY900" fmla="*/ 189126 h 526264"/>
              <a:gd name="connsiteX901" fmla="*/ 10939745 w 12137799"/>
              <a:gd name="connsiteY901" fmla="*/ 189126 h 526264"/>
              <a:gd name="connsiteX902" fmla="*/ 10939745 w 12137799"/>
              <a:gd name="connsiteY902" fmla="*/ 205572 h 526264"/>
              <a:gd name="connsiteX903" fmla="*/ 10947732 w 12137799"/>
              <a:gd name="connsiteY903" fmla="*/ 205572 h 526264"/>
              <a:gd name="connsiteX904" fmla="*/ 10947732 w 12137799"/>
              <a:gd name="connsiteY904" fmla="*/ 213795 h 526264"/>
              <a:gd name="connsiteX905" fmla="*/ 10955719 w 12137799"/>
              <a:gd name="connsiteY905" fmla="*/ 213795 h 526264"/>
              <a:gd name="connsiteX906" fmla="*/ 10955719 w 12137799"/>
              <a:gd name="connsiteY906" fmla="*/ 24669 h 526264"/>
              <a:gd name="connsiteX907" fmla="*/ 10979680 w 12137799"/>
              <a:gd name="connsiteY907" fmla="*/ 24669 h 526264"/>
              <a:gd name="connsiteX908" fmla="*/ 10979680 w 12137799"/>
              <a:gd name="connsiteY908" fmla="*/ 0 h 526264"/>
              <a:gd name="connsiteX909" fmla="*/ 11051563 w 12137799"/>
              <a:gd name="connsiteY909" fmla="*/ 0 h 526264"/>
              <a:gd name="connsiteX910" fmla="*/ 11051563 w 12137799"/>
              <a:gd name="connsiteY910" fmla="*/ 24669 h 526264"/>
              <a:gd name="connsiteX911" fmla="*/ 11083511 w 12137799"/>
              <a:gd name="connsiteY911" fmla="*/ 24669 h 526264"/>
              <a:gd name="connsiteX912" fmla="*/ 11083511 w 12137799"/>
              <a:gd name="connsiteY912" fmla="*/ 172681 h 526264"/>
              <a:gd name="connsiteX913" fmla="*/ 11091498 w 12137799"/>
              <a:gd name="connsiteY913" fmla="*/ 172681 h 526264"/>
              <a:gd name="connsiteX914" fmla="*/ 11091498 w 12137799"/>
              <a:gd name="connsiteY914" fmla="*/ 197349 h 526264"/>
              <a:gd name="connsiteX915" fmla="*/ 11099485 w 12137799"/>
              <a:gd name="connsiteY915" fmla="*/ 197349 h 526264"/>
              <a:gd name="connsiteX916" fmla="*/ 11099485 w 12137799"/>
              <a:gd name="connsiteY916" fmla="*/ 296024 h 526264"/>
              <a:gd name="connsiteX917" fmla="*/ 11115459 w 12137799"/>
              <a:gd name="connsiteY917" fmla="*/ 296024 h 526264"/>
              <a:gd name="connsiteX918" fmla="*/ 11115459 w 12137799"/>
              <a:gd name="connsiteY918" fmla="*/ 279578 h 526264"/>
              <a:gd name="connsiteX919" fmla="*/ 11123447 w 12137799"/>
              <a:gd name="connsiteY919" fmla="*/ 279578 h 526264"/>
              <a:gd name="connsiteX920" fmla="*/ 11123447 w 12137799"/>
              <a:gd name="connsiteY920" fmla="*/ 271355 h 526264"/>
              <a:gd name="connsiteX921" fmla="*/ 11115459 w 12137799"/>
              <a:gd name="connsiteY921" fmla="*/ 271355 h 526264"/>
              <a:gd name="connsiteX922" fmla="*/ 11115459 w 12137799"/>
              <a:gd name="connsiteY922" fmla="*/ 263132 h 526264"/>
              <a:gd name="connsiteX923" fmla="*/ 11139421 w 12137799"/>
              <a:gd name="connsiteY923" fmla="*/ 263132 h 526264"/>
              <a:gd name="connsiteX924" fmla="*/ 11139421 w 12137799"/>
              <a:gd name="connsiteY924" fmla="*/ 254909 h 526264"/>
              <a:gd name="connsiteX925" fmla="*/ 11179356 w 12137799"/>
              <a:gd name="connsiteY925" fmla="*/ 254909 h 526264"/>
              <a:gd name="connsiteX926" fmla="*/ 11179356 w 12137799"/>
              <a:gd name="connsiteY926" fmla="*/ 263132 h 526264"/>
              <a:gd name="connsiteX927" fmla="*/ 11187343 w 12137799"/>
              <a:gd name="connsiteY927" fmla="*/ 263132 h 526264"/>
              <a:gd name="connsiteX928" fmla="*/ 11243252 w 12137799"/>
              <a:gd name="connsiteY928" fmla="*/ 263132 h 526264"/>
              <a:gd name="connsiteX929" fmla="*/ 11259226 w 12137799"/>
              <a:gd name="connsiteY929" fmla="*/ 271355 h 526264"/>
              <a:gd name="connsiteX930" fmla="*/ 11259226 w 12137799"/>
              <a:gd name="connsiteY930" fmla="*/ 172681 h 526264"/>
              <a:gd name="connsiteX931" fmla="*/ 11275200 w 12137799"/>
              <a:gd name="connsiteY931" fmla="*/ 172681 h 526264"/>
              <a:gd name="connsiteX932" fmla="*/ 11275200 w 12137799"/>
              <a:gd name="connsiteY932" fmla="*/ 164458 h 526264"/>
              <a:gd name="connsiteX933" fmla="*/ 11275200 w 12137799"/>
              <a:gd name="connsiteY933" fmla="*/ 156235 h 526264"/>
              <a:gd name="connsiteX934" fmla="*/ 11283187 w 12137799"/>
              <a:gd name="connsiteY934" fmla="*/ 156235 h 526264"/>
              <a:gd name="connsiteX935" fmla="*/ 11283187 w 12137799"/>
              <a:gd name="connsiteY935" fmla="*/ 164458 h 526264"/>
              <a:gd name="connsiteX936" fmla="*/ 11291174 w 12137799"/>
              <a:gd name="connsiteY936" fmla="*/ 164458 h 526264"/>
              <a:gd name="connsiteX937" fmla="*/ 11291174 w 12137799"/>
              <a:gd name="connsiteY937" fmla="*/ 156235 h 526264"/>
              <a:gd name="connsiteX938" fmla="*/ 11299161 w 12137799"/>
              <a:gd name="connsiteY938" fmla="*/ 156235 h 526264"/>
              <a:gd name="connsiteX939" fmla="*/ 11299161 w 12137799"/>
              <a:gd name="connsiteY939" fmla="*/ 148012 h 526264"/>
              <a:gd name="connsiteX940" fmla="*/ 11291174 w 12137799"/>
              <a:gd name="connsiteY940" fmla="*/ 148012 h 526264"/>
              <a:gd name="connsiteX941" fmla="*/ 11299161 w 12137799"/>
              <a:gd name="connsiteY941" fmla="*/ 139789 h 526264"/>
              <a:gd name="connsiteX942" fmla="*/ 11307148 w 12137799"/>
              <a:gd name="connsiteY942" fmla="*/ 139789 h 526264"/>
              <a:gd name="connsiteX943" fmla="*/ 11307148 w 12137799"/>
              <a:gd name="connsiteY943" fmla="*/ 156235 h 526264"/>
              <a:gd name="connsiteX944" fmla="*/ 11307148 w 12137799"/>
              <a:gd name="connsiteY944" fmla="*/ 172681 h 526264"/>
              <a:gd name="connsiteX945" fmla="*/ 11363057 w 12137799"/>
              <a:gd name="connsiteY945" fmla="*/ 172681 h 526264"/>
              <a:gd name="connsiteX946" fmla="*/ 11363057 w 12137799"/>
              <a:gd name="connsiteY946" fmla="*/ 304247 h 526264"/>
              <a:gd name="connsiteX947" fmla="*/ 11418967 w 12137799"/>
              <a:gd name="connsiteY947" fmla="*/ 304247 h 526264"/>
              <a:gd name="connsiteX948" fmla="*/ 11418967 w 12137799"/>
              <a:gd name="connsiteY948" fmla="*/ 312469 h 526264"/>
              <a:gd name="connsiteX949" fmla="*/ 11426953 w 12137799"/>
              <a:gd name="connsiteY949" fmla="*/ 312469 h 526264"/>
              <a:gd name="connsiteX950" fmla="*/ 11450915 w 12137799"/>
              <a:gd name="connsiteY950" fmla="*/ 106898 h 526264"/>
              <a:gd name="connsiteX951" fmla="*/ 11466889 w 12137799"/>
              <a:gd name="connsiteY951" fmla="*/ 16446 h 526264"/>
              <a:gd name="connsiteX952" fmla="*/ 11474876 w 12137799"/>
              <a:gd name="connsiteY952" fmla="*/ 8223 h 526264"/>
              <a:gd name="connsiteX953" fmla="*/ 11482863 w 12137799"/>
              <a:gd name="connsiteY953" fmla="*/ 106898 h 526264"/>
              <a:gd name="connsiteX954" fmla="*/ 11490850 w 12137799"/>
              <a:gd name="connsiteY954" fmla="*/ 106898 h 526264"/>
              <a:gd name="connsiteX955" fmla="*/ 11498837 w 12137799"/>
              <a:gd name="connsiteY955" fmla="*/ 222018 h 526264"/>
              <a:gd name="connsiteX956" fmla="*/ 11506824 w 12137799"/>
              <a:gd name="connsiteY956" fmla="*/ 222018 h 526264"/>
              <a:gd name="connsiteX957" fmla="*/ 11530785 w 12137799"/>
              <a:gd name="connsiteY957" fmla="*/ 222018 h 526264"/>
              <a:gd name="connsiteX958" fmla="*/ 11530785 w 12137799"/>
              <a:gd name="connsiteY958" fmla="*/ 263132 h 526264"/>
              <a:gd name="connsiteX959" fmla="*/ 11538772 w 12137799"/>
              <a:gd name="connsiteY959" fmla="*/ 263132 h 526264"/>
              <a:gd name="connsiteX960" fmla="*/ 11562733 w 12137799"/>
              <a:gd name="connsiteY960" fmla="*/ 263132 h 526264"/>
              <a:gd name="connsiteX961" fmla="*/ 11562733 w 12137799"/>
              <a:gd name="connsiteY961" fmla="*/ 271355 h 526264"/>
              <a:gd name="connsiteX962" fmla="*/ 11610655 w 12137799"/>
              <a:gd name="connsiteY962" fmla="*/ 271355 h 526264"/>
              <a:gd name="connsiteX963" fmla="*/ 11610655 w 12137799"/>
              <a:gd name="connsiteY963" fmla="*/ 213795 h 526264"/>
              <a:gd name="connsiteX964" fmla="*/ 11618642 w 12137799"/>
              <a:gd name="connsiteY964" fmla="*/ 189126 h 526264"/>
              <a:gd name="connsiteX965" fmla="*/ 11626629 w 12137799"/>
              <a:gd name="connsiteY965" fmla="*/ 189126 h 526264"/>
              <a:gd name="connsiteX966" fmla="*/ 11642603 w 12137799"/>
              <a:gd name="connsiteY966" fmla="*/ 189126 h 526264"/>
              <a:gd name="connsiteX967" fmla="*/ 11650590 w 12137799"/>
              <a:gd name="connsiteY967" fmla="*/ 189126 h 526264"/>
              <a:gd name="connsiteX968" fmla="*/ 11650590 w 12137799"/>
              <a:gd name="connsiteY968" fmla="*/ 156235 h 526264"/>
              <a:gd name="connsiteX969" fmla="*/ 11658577 w 12137799"/>
              <a:gd name="connsiteY969" fmla="*/ 148012 h 526264"/>
              <a:gd name="connsiteX970" fmla="*/ 11666564 w 12137799"/>
              <a:gd name="connsiteY970" fmla="*/ 139789 h 526264"/>
              <a:gd name="connsiteX971" fmla="*/ 11674551 w 12137799"/>
              <a:gd name="connsiteY971" fmla="*/ 131566 h 526264"/>
              <a:gd name="connsiteX972" fmla="*/ 11674551 w 12137799"/>
              <a:gd name="connsiteY972" fmla="*/ 106898 h 526264"/>
              <a:gd name="connsiteX973" fmla="*/ 11666564 w 12137799"/>
              <a:gd name="connsiteY973" fmla="*/ 115120 h 526264"/>
              <a:gd name="connsiteX974" fmla="*/ 11666564 w 12137799"/>
              <a:gd name="connsiteY974" fmla="*/ 106898 h 526264"/>
              <a:gd name="connsiteX975" fmla="*/ 11682538 w 12137799"/>
              <a:gd name="connsiteY975" fmla="*/ 90452 h 526264"/>
              <a:gd name="connsiteX976" fmla="*/ 11682538 w 12137799"/>
              <a:gd name="connsiteY976" fmla="*/ 131566 h 526264"/>
              <a:gd name="connsiteX977" fmla="*/ 11682538 w 12137799"/>
              <a:gd name="connsiteY977" fmla="*/ 139789 h 526264"/>
              <a:gd name="connsiteX978" fmla="*/ 11698513 w 12137799"/>
              <a:gd name="connsiteY978" fmla="*/ 148012 h 526264"/>
              <a:gd name="connsiteX979" fmla="*/ 11706499 w 12137799"/>
              <a:gd name="connsiteY979" fmla="*/ 156235 h 526264"/>
              <a:gd name="connsiteX980" fmla="*/ 11706499 w 12137799"/>
              <a:gd name="connsiteY980" fmla="*/ 197349 h 526264"/>
              <a:gd name="connsiteX981" fmla="*/ 11714487 w 12137799"/>
              <a:gd name="connsiteY981" fmla="*/ 197349 h 526264"/>
              <a:gd name="connsiteX982" fmla="*/ 11722473 w 12137799"/>
              <a:gd name="connsiteY982" fmla="*/ 205572 h 526264"/>
              <a:gd name="connsiteX983" fmla="*/ 11722473 w 12137799"/>
              <a:gd name="connsiteY983" fmla="*/ 238464 h 526264"/>
              <a:gd name="connsiteX984" fmla="*/ 11730461 w 12137799"/>
              <a:gd name="connsiteY984" fmla="*/ 238464 h 526264"/>
              <a:gd name="connsiteX985" fmla="*/ 11730461 w 12137799"/>
              <a:gd name="connsiteY985" fmla="*/ 230241 h 526264"/>
              <a:gd name="connsiteX986" fmla="*/ 11746435 w 12137799"/>
              <a:gd name="connsiteY986" fmla="*/ 222018 h 526264"/>
              <a:gd name="connsiteX987" fmla="*/ 11762409 w 12137799"/>
              <a:gd name="connsiteY987" fmla="*/ 222018 h 526264"/>
              <a:gd name="connsiteX988" fmla="*/ 11770396 w 12137799"/>
              <a:gd name="connsiteY988" fmla="*/ 222018 h 526264"/>
              <a:gd name="connsiteX989" fmla="*/ 11786370 w 12137799"/>
              <a:gd name="connsiteY989" fmla="*/ 230241 h 526264"/>
              <a:gd name="connsiteX990" fmla="*/ 11794357 w 12137799"/>
              <a:gd name="connsiteY990" fmla="*/ 230241 h 526264"/>
              <a:gd name="connsiteX991" fmla="*/ 11794357 w 12137799"/>
              <a:gd name="connsiteY991" fmla="*/ 148012 h 526264"/>
              <a:gd name="connsiteX992" fmla="*/ 11810331 w 12137799"/>
              <a:gd name="connsiteY992" fmla="*/ 148012 h 526264"/>
              <a:gd name="connsiteX993" fmla="*/ 11818318 w 12137799"/>
              <a:gd name="connsiteY993" fmla="*/ 139789 h 526264"/>
              <a:gd name="connsiteX994" fmla="*/ 11818318 w 12137799"/>
              <a:gd name="connsiteY994" fmla="*/ 131566 h 526264"/>
              <a:gd name="connsiteX995" fmla="*/ 11826305 w 12137799"/>
              <a:gd name="connsiteY995" fmla="*/ 148012 h 526264"/>
              <a:gd name="connsiteX996" fmla="*/ 11826305 w 12137799"/>
              <a:gd name="connsiteY996" fmla="*/ 139789 h 526264"/>
              <a:gd name="connsiteX997" fmla="*/ 11882214 w 12137799"/>
              <a:gd name="connsiteY997" fmla="*/ 139789 h 526264"/>
              <a:gd name="connsiteX998" fmla="*/ 11882214 w 12137799"/>
              <a:gd name="connsiteY998" fmla="*/ 197349 h 526264"/>
              <a:gd name="connsiteX999" fmla="*/ 11930136 w 12137799"/>
              <a:gd name="connsiteY999" fmla="*/ 197349 h 526264"/>
              <a:gd name="connsiteX1000" fmla="*/ 11930136 w 12137799"/>
              <a:gd name="connsiteY1000" fmla="*/ 205572 h 526264"/>
              <a:gd name="connsiteX1001" fmla="*/ 11954097 w 12137799"/>
              <a:gd name="connsiteY1001" fmla="*/ 197349 h 526264"/>
              <a:gd name="connsiteX1002" fmla="*/ 11962084 w 12137799"/>
              <a:gd name="connsiteY1002" fmla="*/ 205572 h 526264"/>
              <a:gd name="connsiteX1003" fmla="*/ 11962084 w 12137799"/>
              <a:gd name="connsiteY1003" fmla="*/ 254909 h 526264"/>
              <a:gd name="connsiteX1004" fmla="*/ 11994033 w 12137799"/>
              <a:gd name="connsiteY1004" fmla="*/ 222018 h 526264"/>
              <a:gd name="connsiteX1005" fmla="*/ 11994033 w 12137799"/>
              <a:gd name="connsiteY1005" fmla="*/ 189126 h 526264"/>
              <a:gd name="connsiteX1006" fmla="*/ 12033968 w 12137799"/>
              <a:gd name="connsiteY1006" fmla="*/ 189126 h 526264"/>
              <a:gd name="connsiteX1007" fmla="*/ 12033968 w 12137799"/>
              <a:gd name="connsiteY1007" fmla="*/ 164458 h 526264"/>
              <a:gd name="connsiteX1008" fmla="*/ 12033968 w 12137799"/>
              <a:gd name="connsiteY1008" fmla="*/ 156235 h 526264"/>
              <a:gd name="connsiteX1009" fmla="*/ 12113838 w 12137799"/>
              <a:gd name="connsiteY1009" fmla="*/ 156235 h 526264"/>
              <a:gd name="connsiteX1010" fmla="*/ 12113838 w 12137799"/>
              <a:gd name="connsiteY1010" fmla="*/ 164458 h 526264"/>
              <a:gd name="connsiteX1011" fmla="*/ 12121825 w 12137799"/>
              <a:gd name="connsiteY1011" fmla="*/ 164458 h 526264"/>
              <a:gd name="connsiteX1012" fmla="*/ 12121825 w 12137799"/>
              <a:gd name="connsiteY1012" fmla="*/ 172681 h 526264"/>
              <a:gd name="connsiteX1013" fmla="*/ 12137799 w 12137799"/>
              <a:gd name="connsiteY1013" fmla="*/ 172681 h 526264"/>
              <a:gd name="connsiteX1014" fmla="*/ 12137799 w 12137799"/>
              <a:gd name="connsiteY1014" fmla="*/ 526264 h 526264"/>
              <a:gd name="connsiteX1015" fmla="*/ 10570969 w 12137799"/>
              <a:gd name="connsiteY1015" fmla="*/ 526264 h 526264"/>
              <a:gd name="connsiteX1016" fmla="*/ 10133947 w 12137799"/>
              <a:gd name="connsiteY1016" fmla="*/ 526264 h 526264"/>
              <a:gd name="connsiteX1017" fmla="*/ 10117081 w 12137799"/>
              <a:gd name="connsiteY1017" fmla="*/ 526264 h 526264"/>
              <a:gd name="connsiteX1018" fmla="*/ 8025520 w 12137799"/>
              <a:gd name="connsiteY1018" fmla="*/ 526264 h 526264"/>
              <a:gd name="connsiteX1019" fmla="*/ 8001905 w 12137799"/>
              <a:gd name="connsiteY1019" fmla="*/ 526264 h 526264"/>
              <a:gd name="connsiteX1020" fmla="*/ 7868664 w 12137799"/>
              <a:gd name="connsiteY1020" fmla="*/ 526264 h 526264"/>
              <a:gd name="connsiteX1021" fmla="*/ 6400705 w 12137799"/>
              <a:gd name="connsiteY1021" fmla="*/ 526264 h 526264"/>
              <a:gd name="connsiteX1022" fmla="*/ 6132996 w 12137799"/>
              <a:gd name="connsiteY1022" fmla="*/ 526264 h 526264"/>
              <a:gd name="connsiteX1023" fmla="*/ 5836128 w 12137799"/>
              <a:gd name="connsiteY1023" fmla="*/ 526264 h 526264"/>
              <a:gd name="connsiteX1024" fmla="*/ 5690068 w 12137799"/>
              <a:gd name="connsiteY1024" fmla="*/ 526264 h 526264"/>
              <a:gd name="connsiteX1025" fmla="*/ 4179123 w 12137799"/>
              <a:gd name="connsiteY1025" fmla="*/ 526264 h 526264"/>
              <a:gd name="connsiteX1026" fmla="*/ 4135891 w 12137799"/>
              <a:gd name="connsiteY1026" fmla="*/ 526264 h 526264"/>
              <a:gd name="connsiteX1027" fmla="*/ 4112278 w 12137799"/>
              <a:gd name="connsiteY1027" fmla="*/ 526264 h 526264"/>
              <a:gd name="connsiteX1028" fmla="*/ 2020718 w 12137799"/>
              <a:gd name="connsiteY1028" fmla="*/ 526264 h 526264"/>
              <a:gd name="connsiteX1029" fmla="*/ 2003850 w 12137799"/>
              <a:gd name="connsiteY1029" fmla="*/ 526264 h 526264"/>
              <a:gd name="connsiteX1030" fmla="*/ 1826767 w 12137799"/>
              <a:gd name="connsiteY1030" fmla="*/ 526264 h 526264"/>
              <a:gd name="connsiteX1031" fmla="*/ 0 w 12137799"/>
              <a:gd name="connsiteY1031" fmla="*/ 526264 h 526264"/>
              <a:gd name="connsiteX1032" fmla="*/ 0 w 12137799"/>
              <a:gd name="connsiteY1032" fmla="*/ 172681 h 526264"/>
              <a:gd name="connsiteX1033" fmla="*/ 15974 w 12137799"/>
              <a:gd name="connsiteY1033" fmla="*/ 172681 h 526264"/>
              <a:gd name="connsiteX1034" fmla="*/ 15974 w 12137799"/>
              <a:gd name="connsiteY1034" fmla="*/ 164458 h 526264"/>
              <a:gd name="connsiteX1035" fmla="*/ 23961 w 12137799"/>
              <a:gd name="connsiteY1035" fmla="*/ 164458 h 526264"/>
              <a:gd name="connsiteX1036" fmla="*/ 23961 w 12137799"/>
              <a:gd name="connsiteY1036" fmla="*/ 156235 h 526264"/>
              <a:gd name="connsiteX1037" fmla="*/ 103831 w 12137799"/>
              <a:gd name="connsiteY1037" fmla="*/ 156235 h 526264"/>
              <a:gd name="connsiteX1038" fmla="*/ 103831 w 12137799"/>
              <a:gd name="connsiteY1038" fmla="*/ 164458 h 526264"/>
              <a:gd name="connsiteX1039" fmla="*/ 103831 w 12137799"/>
              <a:gd name="connsiteY1039" fmla="*/ 189126 h 526264"/>
              <a:gd name="connsiteX1040" fmla="*/ 143766 w 12137799"/>
              <a:gd name="connsiteY1040" fmla="*/ 189126 h 526264"/>
              <a:gd name="connsiteX1041" fmla="*/ 143766 w 12137799"/>
              <a:gd name="connsiteY1041" fmla="*/ 222018 h 526264"/>
              <a:gd name="connsiteX1042" fmla="*/ 175714 w 12137799"/>
              <a:gd name="connsiteY1042" fmla="*/ 254909 h 526264"/>
              <a:gd name="connsiteX1043" fmla="*/ 175714 w 12137799"/>
              <a:gd name="connsiteY1043" fmla="*/ 205572 h 526264"/>
              <a:gd name="connsiteX1044" fmla="*/ 183701 w 12137799"/>
              <a:gd name="connsiteY1044" fmla="*/ 197349 h 526264"/>
              <a:gd name="connsiteX1045" fmla="*/ 207662 w 12137799"/>
              <a:gd name="connsiteY1045" fmla="*/ 205572 h 526264"/>
              <a:gd name="connsiteX1046" fmla="*/ 207662 w 12137799"/>
              <a:gd name="connsiteY1046" fmla="*/ 197349 h 526264"/>
              <a:gd name="connsiteX1047" fmla="*/ 255585 w 12137799"/>
              <a:gd name="connsiteY1047" fmla="*/ 197349 h 526264"/>
              <a:gd name="connsiteX1048" fmla="*/ 255585 w 12137799"/>
              <a:gd name="connsiteY1048" fmla="*/ 139789 h 526264"/>
              <a:gd name="connsiteX1049" fmla="*/ 311494 w 12137799"/>
              <a:gd name="connsiteY1049" fmla="*/ 139789 h 526264"/>
              <a:gd name="connsiteX1050" fmla="*/ 311494 w 12137799"/>
              <a:gd name="connsiteY1050" fmla="*/ 148012 h 526264"/>
              <a:gd name="connsiteX1051" fmla="*/ 319481 w 12137799"/>
              <a:gd name="connsiteY1051" fmla="*/ 131566 h 526264"/>
              <a:gd name="connsiteX1052" fmla="*/ 319481 w 12137799"/>
              <a:gd name="connsiteY1052" fmla="*/ 139789 h 526264"/>
              <a:gd name="connsiteX1053" fmla="*/ 327468 w 12137799"/>
              <a:gd name="connsiteY1053" fmla="*/ 148012 h 526264"/>
              <a:gd name="connsiteX1054" fmla="*/ 343442 w 12137799"/>
              <a:gd name="connsiteY1054" fmla="*/ 148012 h 526264"/>
              <a:gd name="connsiteX1055" fmla="*/ 343442 w 12137799"/>
              <a:gd name="connsiteY1055" fmla="*/ 230241 h 526264"/>
              <a:gd name="connsiteX1056" fmla="*/ 351429 w 12137799"/>
              <a:gd name="connsiteY1056" fmla="*/ 230241 h 526264"/>
              <a:gd name="connsiteX1057" fmla="*/ 367403 w 12137799"/>
              <a:gd name="connsiteY1057" fmla="*/ 222018 h 526264"/>
              <a:gd name="connsiteX1058" fmla="*/ 375390 w 12137799"/>
              <a:gd name="connsiteY1058" fmla="*/ 222018 h 526264"/>
              <a:gd name="connsiteX1059" fmla="*/ 391364 w 12137799"/>
              <a:gd name="connsiteY1059" fmla="*/ 222018 h 526264"/>
              <a:gd name="connsiteX1060" fmla="*/ 407338 w 12137799"/>
              <a:gd name="connsiteY1060" fmla="*/ 230241 h 526264"/>
              <a:gd name="connsiteX1061" fmla="*/ 407338 w 12137799"/>
              <a:gd name="connsiteY1061" fmla="*/ 238464 h 526264"/>
              <a:gd name="connsiteX1062" fmla="*/ 415325 w 12137799"/>
              <a:gd name="connsiteY1062" fmla="*/ 238464 h 526264"/>
              <a:gd name="connsiteX1063" fmla="*/ 415325 w 12137799"/>
              <a:gd name="connsiteY1063" fmla="*/ 205572 h 526264"/>
              <a:gd name="connsiteX1064" fmla="*/ 423312 w 12137799"/>
              <a:gd name="connsiteY1064" fmla="*/ 197349 h 526264"/>
              <a:gd name="connsiteX1065" fmla="*/ 431299 w 12137799"/>
              <a:gd name="connsiteY1065" fmla="*/ 197349 h 526264"/>
              <a:gd name="connsiteX1066" fmla="*/ 431299 w 12137799"/>
              <a:gd name="connsiteY1066" fmla="*/ 156235 h 526264"/>
              <a:gd name="connsiteX1067" fmla="*/ 439286 w 12137799"/>
              <a:gd name="connsiteY1067" fmla="*/ 148012 h 526264"/>
              <a:gd name="connsiteX1068" fmla="*/ 455260 w 12137799"/>
              <a:gd name="connsiteY1068" fmla="*/ 139789 h 526264"/>
              <a:gd name="connsiteX1069" fmla="*/ 455260 w 12137799"/>
              <a:gd name="connsiteY1069" fmla="*/ 131566 h 526264"/>
              <a:gd name="connsiteX1070" fmla="*/ 455260 w 12137799"/>
              <a:gd name="connsiteY1070" fmla="*/ 90452 h 526264"/>
              <a:gd name="connsiteX1071" fmla="*/ 471234 w 12137799"/>
              <a:gd name="connsiteY1071" fmla="*/ 106898 h 526264"/>
              <a:gd name="connsiteX1072" fmla="*/ 471234 w 12137799"/>
              <a:gd name="connsiteY1072" fmla="*/ 115120 h 526264"/>
              <a:gd name="connsiteX1073" fmla="*/ 463247 w 12137799"/>
              <a:gd name="connsiteY1073" fmla="*/ 106898 h 526264"/>
              <a:gd name="connsiteX1074" fmla="*/ 463247 w 12137799"/>
              <a:gd name="connsiteY1074" fmla="*/ 131566 h 526264"/>
              <a:gd name="connsiteX1075" fmla="*/ 471234 w 12137799"/>
              <a:gd name="connsiteY1075" fmla="*/ 139789 h 526264"/>
              <a:gd name="connsiteX1076" fmla="*/ 479221 w 12137799"/>
              <a:gd name="connsiteY1076" fmla="*/ 148012 h 526264"/>
              <a:gd name="connsiteX1077" fmla="*/ 487208 w 12137799"/>
              <a:gd name="connsiteY1077" fmla="*/ 156235 h 526264"/>
              <a:gd name="connsiteX1078" fmla="*/ 487208 w 12137799"/>
              <a:gd name="connsiteY1078" fmla="*/ 189126 h 526264"/>
              <a:gd name="connsiteX1079" fmla="*/ 495195 w 12137799"/>
              <a:gd name="connsiteY1079" fmla="*/ 189126 h 526264"/>
              <a:gd name="connsiteX1080" fmla="*/ 511169 w 12137799"/>
              <a:gd name="connsiteY1080" fmla="*/ 189126 h 526264"/>
              <a:gd name="connsiteX1081" fmla="*/ 519157 w 12137799"/>
              <a:gd name="connsiteY1081" fmla="*/ 189126 h 526264"/>
              <a:gd name="connsiteX1082" fmla="*/ 527144 w 12137799"/>
              <a:gd name="connsiteY1082" fmla="*/ 213795 h 526264"/>
              <a:gd name="connsiteX1083" fmla="*/ 527144 w 12137799"/>
              <a:gd name="connsiteY1083" fmla="*/ 271355 h 526264"/>
              <a:gd name="connsiteX1084" fmla="*/ 575066 w 12137799"/>
              <a:gd name="connsiteY1084" fmla="*/ 271355 h 526264"/>
              <a:gd name="connsiteX1085" fmla="*/ 575066 w 12137799"/>
              <a:gd name="connsiteY1085" fmla="*/ 263132 h 526264"/>
              <a:gd name="connsiteX1086" fmla="*/ 599027 w 12137799"/>
              <a:gd name="connsiteY1086" fmla="*/ 263132 h 526264"/>
              <a:gd name="connsiteX1087" fmla="*/ 607014 w 12137799"/>
              <a:gd name="connsiteY1087" fmla="*/ 263132 h 526264"/>
              <a:gd name="connsiteX1088" fmla="*/ 607014 w 12137799"/>
              <a:gd name="connsiteY1088" fmla="*/ 222018 h 526264"/>
              <a:gd name="connsiteX1089" fmla="*/ 630975 w 12137799"/>
              <a:gd name="connsiteY1089" fmla="*/ 222018 h 526264"/>
              <a:gd name="connsiteX1090" fmla="*/ 638962 w 12137799"/>
              <a:gd name="connsiteY1090" fmla="*/ 222018 h 526264"/>
              <a:gd name="connsiteX1091" fmla="*/ 646949 w 12137799"/>
              <a:gd name="connsiteY1091" fmla="*/ 106898 h 526264"/>
              <a:gd name="connsiteX1092" fmla="*/ 654936 w 12137799"/>
              <a:gd name="connsiteY1092" fmla="*/ 106898 h 526264"/>
              <a:gd name="connsiteX1093" fmla="*/ 662923 w 12137799"/>
              <a:gd name="connsiteY1093" fmla="*/ 8223 h 526264"/>
              <a:gd name="connsiteX1094" fmla="*/ 670910 w 12137799"/>
              <a:gd name="connsiteY1094" fmla="*/ 16446 h 526264"/>
              <a:gd name="connsiteX1095" fmla="*/ 686884 w 12137799"/>
              <a:gd name="connsiteY1095" fmla="*/ 106898 h 526264"/>
              <a:gd name="connsiteX1096" fmla="*/ 710845 w 12137799"/>
              <a:gd name="connsiteY1096" fmla="*/ 312469 h 526264"/>
              <a:gd name="connsiteX1097" fmla="*/ 718832 w 12137799"/>
              <a:gd name="connsiteY1097" fmla="*/ 312469 h 526264"/>
              <a:gd name="connsiteX1098" fmla="*/ 718832 w 12137799"/>
              <a:gd name="connsiteY1098" fmla="*/ 304247 h 526264"/>
              <a:gd name="connsiteX1099" fmla="*/ 774741 w 12137799"/>
              <a:gd name="connsiteY1099" fmla="*/ 304247 h 526264"/>
              <a:gd name="connsiteX1100" fmla="*/ 774741 w 12137799"/>
              <a:gd name="connsiteY1100" fmla="*/ 172681 h 526264"/>
              <a:gd name="connsiteX1101" fmla="*/ 830651 w 12137799"/>
              <a:gd name="connsiteY1101" fmla="*/ 172681 h 526264"/>
              <a:gd name="connsiteX1102" fmla="*/ 830651 w 12137799"/>
              <a:gd name="connsiteY1102" fmla="*/ 156235 h 526264"/>
              <a:gd name="connsiteX1103" fmla="*/ 830651 w 12137799"/>
              <a:gd name="connsiteY1103" fmla="*/ 139789 h 526264"/>
              <a:gd name="connsiteX1104" fmla="*/ 838638 w 12137799"/>
              <a:gd name="connsiteY1104" fmla="*/ 139789 h 526264"/>
              <a:gd name="connsiteX1105" fmla="*/ 846625 w 12137799"/>
              <a:gd name="connsiteY1105" fmla="*/ 148012 h 526264"/>
              <a:gd name="connsiteX1106" fmla="*/ 838638 w 12137799"/>
              <a:gd name="connsiteY1106" fmla="*/ 148012 h 526264"/>
              <a:gd name="connsiteX1107" fmla="*/ 838638 w 12137799"/>
              <a:gd name="connsiteY1107" fmla="*/ 156235 h 526264"/>
              <a:gd name="connsiteX1108" fmla="*/ 846625 w 12137799"/>
              <a:gd name="connsiteY1108" fmla="*/ 156235 h 526264"/>
              <a:gd name="connsiteX1109" fmla="*/ 846625 w 12137799"/>
              <a:gd name="connsiteY1109" fmla="*/ 164458 h 526264"/>
              <a:gd name="connsiteX1110" fmla="*/ 854612 w 12137799"/>
              <a:gd name="connsiteY1110" fmla="*/ 164458 h 526264"/>
              <a:gd name="connsiteX1111" fmla="*/ 854612 w 12137799"/>
              <a:gd name="connsiteY1111" fmla="*/ 156235 h 526264"/>
              <a:gd name="connsiteX1112" fmla="*/ 862599 w 12137799"/>
              <a:gd name="connsiteY1112" fmla="*/ 156235 h 526264"/>
              <a:gd name="connsiteX1113" fmla="*/ 862599 w 12137799"/>
              <a:gd name="connsiteY1113" fmla="*/ 164458 h 526264"/>
              <a:gd name="connsiteX1114" fmla="*/ 862599 w 12137799"/>
              <a:gd name="connsiteY1114" fmla="*/ 172681 h 526264"/>
              <a:gd name="connsiteX1115" fmla="*/ 878573 w 12137799"/>
              <a:gd name="connsiteY1115" fmla="*/ 172681 h 526264"/>
              <a:gd name="connsiteX1116" fmla="*/ 878573 w 12137799"/>
              <a:gd name="connsiteY1116" fmla="*/ 271355 h 526264"/>
              <a:gd name="connsiteX1117" fmla="*/ 894547 w 12137799"/>
              <a:gd name="connsiteY1117" fmla="*/ 263132 h 526264"/>
              <a:gd name="connsiteX1118" fmla="*/ 950456 w 12137799"/>
              <a:gd name="connsiteY1118" fmla="*/ 263132 h 526264"/>
              <a:gd name="connsiteX1119" fmla="*/ 958443 w 12137799"/>
              <a:gd name="connsiteY1119" fmla="*/ 263132 h 526264"/>
              <a:gd name="connsiteX1120" fmla="*/ 958443 w 12137799"/>
              <a:gd name="connsiteY1120" fmla="*/ 254909 h 526264"/>
              <a:gd name="connsiteX1121" fmla="*/ 998378 w 12137799"/>
              <a:gd name="connsiteY1121" fmla="*/ 254909 h 526264"/>
              <a:gd name="connsiteX1122" fmla="*/ 998378 w 12137799"/>
              <a:gd name="connsiteY1122" fmla="*/ 263132 h 526264"/>
              <a:gd name="connsiteX1123" fmla="*/ 1022339 w 12137799"/>
              <a:gd name="connsiteY1123" fmla="*/ 263132 h 526264"/>
              <a:gd name="connsiteX1124" fmla="*/ 1022339 w 12137799"/>
              <a:gd name="connsiteY1124" fmla="*/ 271355 h 526264"/>
              <a:gd name="connsiteX1125" fmla="*/ 1014352 w 12137799"/>
              <a:gd name="connsiteY1125" fmla="*/ 271355 h 526264"/>
              <a:gd name="connsiteX1126" fmla="*/ 1014352 w 12137799"/>
              <a:gd name="connsiteY1126" fmla="*/ 279578 h 526264"/>
              <a:gd name="connsiteX1127" fmla="*/ 1022339 w 12137799"/>
              <a:gd name="connsiteY1127" fmla="*/ 279578 h 526264"/>
              <a:gd name="connsiteX1128" fmla="*/ 1022339 w 12137799"/>
              <a:gd name="connsiteY1128" fmla="*/ 296024 h 526264"/>
              <a:gd name="connsiteX1129" fmla="*/ 1038313 w 12137799"/>
              <a:gd name="connsiteY1129" fmla="*/ 296024 h 526264"/>
              <a:gd name="connsiteX1130" fmla="*/ 1038313 w 12137799"/>
              <a:gd name="connsiteY1130" fmla="*/ 197349 h 526264"/>
              <a:gd name="connsiteX1131" fmla="*/ 1046300 w 12137799"/>
              <a:gd name="connsiteY1131" fmla="*/ 197349 h 526264"/>
              <a:gd name="connsiteX1132" fmla="*/ 1046300 w 12137799"/>
              <a:gd name="connsiteY1132" fmla="*/ 172681 h 526264"/>
              <a:gd name="connsiteX1133" fmla="*/ 1054287 w 12137799"/>
              <a:gd name="connsiteY1133" fmla="*/ 172681 h 526264"/>
              <a:gd name="connsiteX1134" fmla="*/ 1054287 w 12137799"/>
              <a:gd name="connsiteY1134" fmla="*/ 24669 h 526264"/>
              <a:gd name="connsiteX1135" fmla="*/ 1086235 w 12137799"/>
              <a:gd name="connsiteY1135" fmla="*/ 24669 h 526264"/>
              <a:gd name="connsiteX1136" fmla="*/ 1086235 w 12137799"/>
              <a:gd name="connsiteY1136" fmla="*/ 0 h 52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</a:cxnLst>
            <a:rect l="l" t="t" r="r" b="b"/>
            <a:pathLst>
              <a:path w="12137799" h="526264">
                <a:moveTo>
                  <a:pt x="4998838" y="156235"/>
                </a:moveTo>
                <a:cubicBezTo>
                  <a:pt x="5006825" y="156235"/>
                  <a:pt x="5006825" y="156235"/>
                  <a:pt x="5006825" y="156235"/>
                </a:cubicBezTo>
                <a:cubicBezTo>
                  <a:pt x="5006825" y="164458"/>
                  <a:pt x="5006825" y="164458"/>
                  <a:pt x="5006825" y="164458"/>
                </a:cubicBezTo>
                <a:cubicBezTo>
                  <a:pt x="4998838" y="164458"/>
                  <a:pt x="4998838" y="164458"/>
                  <a:pt x="4998838" y="164458"/>
                </a:cubicBezTo>
                <a:cubicBezTo>
                  <a:pt x="4998838" y="156235"/>
                  <a:pt x="4998838" y="156235"/>
                  <a:pt x="4998838" y="156235"/>
                </a:cubicBezTo>
                <a:close/>
                <a:moveTo>
                  <a:pt x="7498148" y="90452"/>
                </a:moveTo>
                <a:cubicBezTo>
                  <a:pt x="7498148" y="90452"/>
                  <a:pt x="7498148" y="90452"/>
                  <a:pt x="7498148" y="95591"/>
                </a:cubicBezTo>
                <a:lnTo>
                  <a:pt x="7498148" y="106898"/>
                </a:lnTo>
                <a:cubicBezTo>
                  <a:pt x="7498148" y="106898"/>
                  <a:pt x="7498148" y="106898"/>
                  <a:pt x="7482167" y="115120"/>
                </a:cubicBezTo>
                <a:cubicBezTo>
                  <a:pt x="7482167" y="115120"/>
                  <a:pt x="7474177" y="106898"/>
                  <a:pt x="7482167" y="106898"/>
                </a:cubicBezTo>
                <a:cubicBezTo>
                  <a:pt x="7482167" y="106898"/>
                  <a:pt x="7498148" y="90452"/>
                  <a:pt x="7498148" y="90452"/>
                </a:cubicBezTo>
                <a:close/>
                <a:moveTo>
                  <a:pt x="4599487" y="90452"/>
                </a:moveTo>
                <a:cubicBezTo>
                  <a:pt x="4599487" y="90452"/>
                  <a:pt x="4615461" y="106898"/>
                  <a:pt x="4615461" y="106898"/>
                </a:cubicBezTo>
                <a:cubicBezTo>
                  <a:pt x="4615461" y="106898"/>
                  <a:pt x="4615461" y="115120"/>
                  <a:pt x="4615461" y="115120"/>
                </a:cubicBezTo>
                <a:cubicBezTo>
                  <a:pt x="4599487" y="106898"/>
                  <a:pt x="4599487" y="106898"/>
                  <a:pt x="4599487" y="106898"/>
                </a:cubicBezTo>
                <a:lnTo>
                  <a:pt x="4599487" y="95591"/>
                </a:lnTo>
                <a:cubicBezTo>
                  <a:pt x="4599487" y="90452"/>
                  <a:pt x="4599487" y="90452"/>
                  <a:pt x="4599487" y="90452"/>
                </a:cubicBezTo>
                <a:close/>
                <a:moveTo>
                  <a:pt x="1086235" y="0"/>
                </a:moveTo>
                <a:cubicBezTo>
                  <a:pt x="1158119" y="0"/>
                  <a:pt x="1158119" y="0"/>
                  <a:pt x="1158119" y="0"/>
                </a:cubicBezTo>
                <a:cubicBezTo>
                  <a:pt x="1158119" y="24669"/>
                  <a:pt x="1158119" y="24669"/>
                  <a:pt x="1158119" y="24669"/>
                </a:cubicBezTo>
                <a:cubicBezTo>
                  <a:pt x="1182080" y="24669"/>
                  <a:pt x="1182080" y="24669"/>
                  <a:pt x="1182080" y="24669"/>
                </a:cubicBezTo>
                <a:cubicBezTo>
                  <a:pt x="1182080" y="213795"/>
                  <a:pt x="1182080" y="213795"/>
                  <a:pt x="1182080" y="213795"/>
                </a:cubicBezTo>
                <a:cubicBezTo>
                  <a:pt x="1190067" y="213795"/>
                  <a:pt x="1190067" y="213795"/>
                  <a:pt x="1190067" y="213795"/>
                </a:cubicBezTo>
                <a:cubicBezTo>
                  <a:pt x="1190067" y="205572"/>
                  <a:pt x="1190067" y="205572"/>
                  <a:pt x="1190067" y="205572"/>
                </a:cubicBezTo>
                <a:cubicBezTo>
                  <a:pt x="1198054" y="205572"/>
                  <a:pt x="1198054" y="205572"/>
                  <a:pt x="1198054" y="205572"/>
                </a:cubicBezTo>
                <a:cubicBezTo>
                  <a:pt x="1198054" y="189126"/>
                  <a:pt x="1198054" y="189126"/>
                  <a:pt x="1198054" y="189126"/>
                </a:cubicBezTo>
                <a:cubicBezTo>
                  <a:pt x="1261950" y="189126"/>
                  <a:pt x="1261950" y="189126"/>
                  <a:pt x="1261950" y="189126"/>
                </a:cubicBezTo>
                <a:cubicBezTo>
                  <a:pt x="1261950" y="205572"/>
                  <a:pt x="1261950" y="205572"/>
                  <a:pt x="1261950" y="205572"/>
                </a:cubicBezTo>
                <a:cubicBezTo>
                  <a:pt x="1269937" y="205572"/>
                  <a:pt x="1269937" y="205572"/>
                  <a:pt x="1269937" y="205572"/>
                </a:cubicBezTo>
                <a:lnTo>
                  <a:pt x="1269937" y="213795"/>
                </a:lnTo>
                <a:cubicBezTo>
                  <a:pt x="1293898" y="213795"/>
                  <a:pt x="1293898" y="213795"/>
                  <a:pt x="1293898" y="213795"/>
                </a:cubicBezTo>
                <a:cubicBezTo>
                  <a:pt x="1293898" y="139789"/>
                  <a:pt x="1293898" y="139789"/>
                  <a:pt x="1293898" y="139789"/>
                </a:cubicBezTo>
                <a:cubicBezTo>
                  <a:pt x="1309872" y="139789"/>
                  <a:pt x="1309872" y="139789"/>
                  <a:pt x="1309872" y="139789"/>
                </a:cubicBezTo>
                <a:cubicBezTo>
                  <a:pt x="1309872" y="139789"/>
                  <a:pt x="1309872" y="131566"/>
                  <a:pt x="1317859" y="131566"/>
                </a:cubicBezTo>
                <a:cubicBezTo>
                  <a:pt x="1325846" y="131566"/>
                  <a:pt x="1325846" y="131566"/>
                  <a:pt x="1325846" y="131566"/>
                </a:cubicBezTo>
                <a:cubicBezTo>
                  <a:pt x="1325846" y="90452"/>
                  <a:pt x="1325846" y="90452"/>
                  <a:pt x="1325846" y="90452"/>
                </a:cubicBezTo>
                <a:cubicBezTo>
                  <a:pt x="1333833" y="98675"/>
                  <a:pt x="1333833" y="98675"/>
                  <a:pt x="1333833" y="98675"/>
                </a:cubicBezTo>
                <a:cubicBezTo>
                  <a:pt x="1333833" y="115120"/>
                  <a:pt x="1333833" y="115120"/>
                  <a:pt x="1333833" y="115120"/>
                </a:cubicBezTo>
                <a:cubicBezTo>
                  <a:pt x="1341820" y="115120"/>
                  <a:pt x="1341820" y="115120"/>
                  <a:pt x="1341820" y="115120"/>
                </a:cubicBezTo>
                <a:cubicBezTo>
                  <a:pt x="1341820" y="139789"/>
                  <a:pt x="1341820" y="139789"/>
                  <a:pt x="1341820" y="139789"/>
                </a:cubicBezTo>
                <a:cubicBezTo>
                  <a:pt x="1357794" y="139789"/>
                  <a:pt x="1357794" y="139789"/>
                  <a:pt x="1357794" y="139789"/>
                </a:cubicBezTo>
                <a:cubicBezTo>
                  <a:pt x="1373768" y="139789"/>
                  <a:pt x="1373768" y="139789"/>
                  <a:pt x="1373768" y="139789"/>
                </a:cubicBezTo>
                <a:cubicBezTo>
                  <a:pt x="1373768" y="148012"/>
                  <a:pt x="1373768" y="148012"/>
                  <a:pt x="1373768" y="148012"/>
                </a:cubicBezTo>
                <a:cubicBezTo>
                  <a:pt x="1405716" y="148012"/>
                  <a:pt x="1405716" y="148012"/>
                  <a:pt x="1405716" y="148012"/>
                </a:cubicBezTo>
                <a:cubicBezTo>
                  <a:pt x="1405716" y="156235"/>
                  <a:pt x="1405716" y="156235"/>
                  <a:pt x="1405716" y="156235"/>
                </a:cubicBezTo>
                <a:cubicBezTo>
                  <a:pt x="1437665" y="156235"/>
                  <a:pt x="1437665" y="156235"/>
                  <a:pt x="1437665" y="156235"/>
                </a:cubicBezTo>
                <a:cubicBezTo>
                  <a:pt x="1437665" y="172681"/>
                  <a:pt x="1437665" y="172681"/>
                  <a:pt x="1437665" y="172681"/>
                </a:cubicBezTo>
                <a:cubicBezTo>
                  <a:pt x="1445652" y="164458"/>
                  <a:pt x="1445652" y="164458"/>
                  <a:pt x="1445652" y="164458"/>
                </a:cubicBezTo>
                <a:cubicBezTo>
                  <a:pt x="1445652" y="164458"/>
                  <a:pt x="1437665" y="148012"/>
                  <a:pt x="1445652" y="148012"/>
                </a:cubicBezTo>
                <a:cubicBezTo>
                  <a:pt x="1453639" y="148012"/>
                  <a:pt x="1453639" y="148012"/>
                  <a:pt x="1453639" y="148012"/>
                </a:cubicBezTo>
                <a:cubicBezTo>
                  <a:pt x="1461626" y="156235"/>
                  <a:pt x="1461626" y="156235"/>
                  <a:pt x="1461626" y="156235"/>
                </a:cubicBezTo>
                <a:cubicBezTo>
                  <a:pt x="1541496" y="156235"/>
                  <a:pt x="1541496" y="156235"/>
                  <a:pt x="1541496" y="156235"/>
                </a:cubicBezTo>
                <a:cubicBezTo>
                  <a:pt x="1541496" y="164458"/>
                  <a:pt x="1541496" y="164458"/>
                  <a:pt x="1541496" y="164458"/>
                </a:cubicBezTo>
                <a:cubicBezTo>
                  <a:pt x="1573444" y="164458"/>
                  <a:pt x="1573444" y="164458"/>
                  <a:pt x="1573444" y="164458"/>
                </a:cubicBezTo>
                <a:cubicBezTo>
                  <a:pt x="1597405" y="164458"/>
                  <a:pt x="1597405" y="164458"/>
                  <a:pt x="1597405" y="164458"/>
                </a:cubicBezTo>
                <a:cubicBezTo>
                  <a:pt x="1597405" y="180903"/>
                  <a:pt x="1597405" y="180903"/>
                  <a:pt x="1597405" y="180903"/>
                </a:cubicBezTo>
                <a:cubicBezTo>
                  <a:pt x="1621366" y="180903"/>
                  <a:pt x="1621366" y="180903"/>
                  <a:pt x="1621366" y="180903"/>
                </a:cubicBezTo>
                <a:cubicBezTo>
                  <a:pt x="1621366" y="139789"/>
                  <a:pt x="1621366" y="139789"/>
                  <a:pt x="1621366" y="139789"/>
                </a:cubicBezTo>
                <a:cubicBezTo>
                  <a:pt x="1629353" y="139789"/>
                  <a:pt x="1629353" y="139789"/>
                  <a:pt x="1629353" y="139789"/>
                </a:cubicBezTo>
                <a:cubicBezTo>
                  <a:pt x="1629353" y="131566"/>
                  <a:pt x="1629353" y="131566"/>
                  <a:pt x="1629353" y="131566"/>
                </a:cubicBezTo>
                <a:cubicBezTo>
                  <a:pt x="1709224" y="131566"/>
                  <a:pt x="1709224" y="131566"/>
                  <a:pt x="1709224" y="131566"/>
                </a:cubicBezTo>
                <a:cubicBezTo>
                  <a:pt x="1725198" y="131566"/>
                  <a:pt x="1725198" y="131566"/>
                  <a:pt x="1725198" y="131566"/>
                </a:cubicBezTo>
                <a:cubicBezTo>
                  <a:pt x="1725198" y="131566"/>
                  <a:pt x="1725198" y="123343"/>
                  <a:pt x="1725198" y="123343"/>
                </a:cubicBezTo>
                <a:cubicBezTo>
                  <a:pt x="1733185" y="123343"/>
                  <a:pt x="1741172" y="131566"/>
                  <a:pt x="1741172" y="131566"/>
                </a:cubicBezTo>
                <a:cubicBezTo>
                  <a:pt x="1805068" y="131566"/>
                  <a:pt x="1805068" y="131566"/>
                  <a:pt x="1805068" y="131566"/>
                </a:cubicBezTo>
                <a:cubicBezTo>
                  <a:pt x="1805068" y="172681"/>
                  <a:pt x="1805068" y="172681"/>
                  <a:pt x="1805068" y="172681"/>
                </a:cubicBezTo>
                <a:cubicBezTo>
                  <a:pt x="1837016" y="172681"/>
                  <a:pt x="1837016" y="172681"/>
                  <a:pt x="1837016" y="172681"/>
                </a:cubicBezTo>
                <a:cubicBezTo>
                  <a:pt x="1837016" y="180903"/>
                  <a:pt x="1837016" y="180903"/>
                  <a:pt x="1837016" y="180903"/>
                </a:cubicBezTo>
                <a:cubicBezTo>
                  <a:pt x="1845003" y="180903"/>
                  <a:pt x="1845003" y="180903"/>
                  <a:pt x="1845003" y="180903"/>
                </a:cubicBezTo>
                <a:cubicBezTo>
                  <a:pt x="1845003" y="139789"/>
                  <a:pt x="1845003" y="139789"/>
                  <a:pt x="1845003" y="139789"/>
                </a:cubicBezTo>
                <a:cubicBezTo>
                  <a:pt x="1860977" y="139789"/>
                  <a:pt x="1860977" y="139789"/>
                  <a:pt x="1860977" y="139789"/>
                </a:cubicBezTo>
                <a:cubicBezTo>
                  <a:pt x="1860977" y="106898"/>
                  <a:pt x="1860977" y="106898"/>
                  <a:pt x="1860977" y="106898"/>
                </a:cubicBezTo>
                <a:cubicBezTo>
                  <a:pt x="1860977" y="106898"/>
                  <a:pt x="1868964" y="98675"/>
                  <a:pt x="1860977" y="98675"/>
                </a:cubicBezTo>
                <a:cubicBezTo>
                  <a:pt x="1860977" y="90452"/>
                  <a:pt x="1860977" y="90452"/>
                  <a:pt x="1860977" y="90452"/>
                </a:cubicBezTo>
                <a:cubicBezTo>
                  <a:pt x="1860977" y="82229"/>
                  <a:pt x="1860977" y="82229"/>
                  <a:pt x="1860977" y="82229"/>
                </a:cubicBezTo>
                <a:cubicBezTo>
                  <a:pt x="1860977" y="74006"/>
                  <a:pt x="1860977" y="74006"/>
                  <a:pt x="1860977" y="74006"/>
                </a:cubicBezTo>
                <a:cubicBezTo>
                  <a:pt x="1876951" y="74006"/>
                  <a:pt x="1876951" y="74006"/>
                  <a:pt x="1876951" y="74006"/>
                </a:cubicBezTo>
                <a:cubicBezTo>
                  <a:pt x="1876951" y="65783"/>
                  <a:pt x="1876951" y="65783"/>
                  <a:pt x="1876951" y="65783"/>
                </a:cubicBezTo>
                <a:cubicBezTo>
                  <a:pt x="1900912" y="65783"/>
                  <a:pt x="1900912" y="65783"/>
                  <a:pt x="1900912" y="65783"/>
                </a:cubicBezTo>
                <a:cubicBezTo>
                  <a:pt x="1900912" y="74006"/>
                  <a:pt x="1900912" y="74006"/>
                  <a:pt x="1900912" y="74006"/>
                </a:cubicBezTo>
                <a:cubicBezTo>
                  <a:pt x="1900912" y="82229"/>
                  <a:pt x="1900912" y="82229"/>
                  <a:pt x="1900912" y="82229"/>
                </a:cubicBezTo>
                <a:cubicBezTo>
                  <a:pt x="1948835" y="82229"/>
                  <a:pt x="1948835" y="82229"/>
                  <a:pt x="1948835" y="82229"/>
                </a:cubicBezTo>
                <a:cubicBezTo>
                  <a:pt x="1948835" y="74006"/>
                  <a:pt x="1948835" y="74006"/>
                  <a:pt x="1948835" y="74006"/>
                </a:cubicBezTo>
                <a:cubicBezTo>
                  <a:pt x="1956821" y="74006"/>
                  <a:pt x="1956821" y="74006"/>
                  <a:pt x="1956821" y="74006"/>
                </a:cubicBezTo>
                <a:cubicBezTo>
                  <a:pt x="1956821" y="65783"/>
                  <a:pt x="1956821" y="65783"/>
                  <a:pt x="1956821" y="65783"/>
                </a:cubicBezTo>
                <a:cubicBezTo>
                  <a:pt x="1972796" y="65783"/>
                  <a:pt x="1972796" y="65783"/>
                  <a:pt x="1972796" y="65783"/>
                </a:cubicBezTo>
                <a:cubicBezTo>
                  <a:pt x="1980783" y="65783"/>
                  <a:pt x="1980783" y="65783"/>
                  <a:pt x="1980783" y="65783"/>
                </a:cubicBezTo>
                <a:cubicBezTo>
                  <a:pt x="1988769" y="65783"/>
                  <a:pt x="1988769" y="65783"/>
                  <a:pt x="1988769" y="65783"/>
                </a:cubicBezTo>
                <a:cubicBezTo>
                  <a:pt x="1988769" y="82229"/>
                  <a:pt x="1988769" y="82229"/>
                  <a:pt x="1988769" y="82229"/>
                </a:cubicBezTo>
                <a:cubicBezTo>
                  <a:pt x="1988769" y="148012"/>
                  <a:pt x="1988769" y="148012"/>
                  <a:pt x="1988769" y="148012"/>
                </a:cubicBezTo>
                <a:cubicBezTo>
                  <a:pt x="1988769" y="148012"/>
                  <a:pt x="2004744" y="148012"/>
                  <a:pt x="2004744" y="156235"/>
                </a:cubicBezTo>
                <a:cubicBezTo>
                  <a:pt x="2004744" y="156235"/>
                  <a:pt x="2004744" y="164458"/>
                  <a:pt x="2004744" y="164458"/>
                </a:cubicBezTo>
                <a:lnTo>
                  <a:pt x="2004744" y="172681"/>
                </a:lnTo>
                <a:lnTo>
                  <a:pt x="2011835" y="172681"/>
                </a:lnTo>
                <a:cubicBezTo>
                  <a:pt x="2011835" y="164458"/>
                  <a:pt x="2011835" y="164458"/>
                  <a:pt x="2011835" y="164458"/>
                </a:cubicBezTo>
                <a:cubicBezTo>
                  <a:pt x="2019820" y="164458"/>
                  <a:pt x="2019820" y="164458"/>
                  <a:pt x="2019820" y="164458"/>
                </a:cubicBezTo>
                <a:cubicBezTo>
                  <a:pt x="2019820" y="156235"/>
                  <a:pt x="2019820" y="156235"/>
                  <a:pt x="2019820" y="156235"/>
                </a:cubicBezTo>
                <a:cubicBezTo>
                  <a:pt x="2091687" y="156235"/>
                  <a:pt x="2091687" y="156235"/>
                  <a:pt x="2091687" y="156235"/>
                </a:cubicBezTo>
                <a:cubicBezTo>
                  <a:pt x="2091687" y="164458"/>
                  <a:pt x="2091687" y="164458"/>
                  <a:pt x="2091687" y="164458"/>
                </a:cubicBezTo>
                <a:cubicBezTo>
                  <a:pt x="2099672" y="164458"/>
                  <a:pt x="2099672" y="164458"/>
                  <a:pt x="2099672" y="164458"/>
                </a:cubicBezTo>
                <a:cubicBezTo>
                  <a:pt x="2099672" y="189126"/>
                  <a:pt x="2099672" y="189126"/>
                  <a:pt x="2099672" y="189126"/>
                </a:cubicBezTo>
                <a:cubicBezTo>
                  <a:pt x="2131612" y="189126"/>
                  <a:pt x="2131612" y="189126"/>
                  <a:pt x="2131612" y="189126"/>
                </a:cubicBezTo>
                <a:cubicBezTo>
                  <a:pt x="2131612" y="222018"/>
                  <a:pt x="2131612" y="222018"/>
                  <a:pt x="2131612" y="222018"/>
                </a:cubicBezTo>
                <a:cubicBezTo>
                  <a:pt x="2163553" y="254909"/>
                  <a:pt x="2163553" y="254909"/>
                  <a:pt x="2163553" y="254909"/>
                </a:cubicBezTo>
                <a:cubicBezTo>
                  <a:pt x="2163553" y="205572"/>
                  <a:pt x="2163553" y="205572"/>
                  <a:pt x="2163553" y="205572"/>
                </a:cubicBezTo>
                <a:cubicBezTo>
                  <a:pt x="2179524" y="197349"/>
                  <a:pt x="2179524" y="197349"/>
                  <a:pt x="2179524" y="197349"/>
                </a:cubicBezTo>
                <a:cubicBezTo>
                  <a:pt x="2203479" y="205572"/>
                  <a:pt x="2203479" y="205572"/>
                  <a:pt x="2203479" y="205572"/>
                </a:cubicBezTo>
                <a:cubicBezTo>
                  <a:pt x="2203479" y="197349"/>
                  <a:pt x="2203479" y="197349"/>
                  <a:pt x="2203479" y="197349"/>
                </a:cubicBezTo>
                <a:cubicBezTo>
                  <a:pt x="2251390" y="197349"/>
                  <a:pt x="2251390" y="197349"/>
                  <a:pt x="2251390" y="197349"/>
                </a:cubicBezTo>
                <a:cubicBezTo>
                  <a:pt x="2251390" y="139789"/>
                  <a:pt x="2251390" y="139789"/>
                  <a:pt x="2251390" y="139789"/>
                </a:cubicBezTo>
                <a:cubicBezTo>
                  <a:pt x="2307286" y="139789"/>
                  <a:pt x="2307286" y="139789"/>
                  <a:pt x="2307286" y="139789"/>
                </a:cubicBezTo>
                <a:cubicBezTo>
                  <a:pt x="2307286" y="148012"/>
                  <a:pt x="2307286" y="148012"/>
                  <a:pt x="2307286" y="148012"/>
                </a:cubicBezTo>
                <a:cubicBezTo>
                  <a:pt x="2307286" y="148012"/>
                  <a:pt x="2315272" y="139789"/>
                  <a:pt x="2315272" y="131566"/>
                </a:cubicBezTo>
                <a:lnTo>
                  <a:pt x="2315272" y="139789"/>
                </a:lnTo>
                <a:cubicBezTo>
                  <a:pt x="2323257" y="139789"/>
                  <a:pt x="2323257" y="148012"/>
                  <a:pt x="2323257" y="148012"/>
                </a:cubicBezTo>
                <a:cubicBezTo>
                  <a:pt x="2339227" y="148012"/>
                  <a:pt x="2339227" y="148012"/>
                  <a:pt x="2339227" y="148012"/>
                </a:cubicBezTo>
                <a:cubicBezTo>
                  <a:pt x="2339227" y="230241"/>
                  <a:pt x="2339227" y="230241"/>
                  <a:pt x="2339227" y="230241"/>
                </a:cubicBezTo>
                <a:cubicBezTo>
                  <a:pt x="2347212" y="230241"/>
                  <a:pt x="2347212" y="230241"/>
                  <a:pt x="2347212" y="230241"/>
                </a:cubicBezTo>
                <a:cubicBezTo>
                  <a:pt x="2347212" y="230241"/>
                  <a:pt x="2347212" y="222018"/>
                  <a:pt x="2355198" y="222018"/>
                </a:cubicBezTo>
                <a:cubicBezTo>
                  <a:pt x="2363183" y="222018"/>
                  <a:pt x="2371168" y="222018"/>
                  <a:pt x="2371168" y="222018"/>
                </a:cubicBezTo>
                <a:cubicBezTo>
                  <a:pt x="2371168" y="222018"/>
                  <a:pt x="2379153" y="222018"/>
                  <a:pt x="2387138" y="222018"/>
                </a:cubicBezTo>
                <a:cubicBezTo>
                  <a:pt x="2395123" y="222018"/>
                  <a:pt x="2395123" y="230241"/>
                  <a:pt x="2395123" y="230241"/>
                </a:cubicBezTo>
                <a:cubicBezTo>
                  <a:pt x="2403108" y="230241"/>
                  <a:pt x="2403108" y="230241"/>
                  <a:pt x="2403108" y="230241"/>
                </a:cubicBezTo>
                <a:cubicBezTo>
                  <a:pt x="2403108" y="238464"/>
                  <a:pt x="2403108" y="238464"/>
                  <a:pt x="2403108" y="238464"/>
                </a:cubicBezTo>
                <a:cubicBezTo>
                  <a:pt x="2411094" y="238464"/>
                  <a:pt x="2411094" y="238464"/>
                  <a:pt x="2411094" y="238464"/>
                </a:cubicBezTo>
                <a:cubicBezTo>
                  <a:pt x="2411094" y="205572"/>
                  <a:pt x="2411094" y="205572"/>
                  <a:pt x="2411094" y="205572"/>
                </a:cubicBezTo>
                <a:cubicBezTo>
                  <a:pt x="2411094" y="205572"/>
                  <a:pt x="2419079" y="197349"/>
                  <a:pt x="2419079" y="197349"/>
                </a:cubicBezTo>
                <a:cubicBezTo>
                  <a:pt x="2419079" y="189126"/>
                  <a:pt x="2427064" y="197349"/>
                  <a:pt x="2427064" y="197349"/>
                </a:cubicBezTo>
                <a:cubicBezTo>
                  <a:pt x="2427064" y="156235"/>
                  <a:pt x="2427064" y="156235"/>
                  <a:pt x="2427064" y="156235"/>
                </a:cubicBezTo>
                <a:cubicBezTo>
                  <a:pt x="2427064" y="148012"/>
                  <a:pt x="2427064" y="148012"/>
                  <a:pt x="2427064" y="148012"/>
                </a:cubicBezTo>
                <a:cubicBezTo>
                  <a:pt x="2435049" y="148012"/>
                  <a:pt x="2435049" y="148012"/>
                  <a:pt x="2435049" y="148012"/>
                </a:cubicBezTo>
                <a:cubicBezTo>
                  <a:pt x="2451020" y="139789"/>
                  <a:pt x="2451020" y="139789"/>
                  <a:pt x="2451020" y="139789"/>
                </a:cubicBezTo>
                <a:cubicBezTo>
                  <a:pt x="2451020" y="131566"/>
                  <a:pt x="2451020" y="131566"/>
                  <a:pt x="2451020" y="131566"/>
                </a:cubicBezTo>
                <a:cubicBezTo>
                  <a:pt x="2451020" y="90452"/>
                  <a:pt x="2451020" y="90452"/>
                  <a:pt x="2451020" y="90452"/>
                </a:cubicBezTo>
                <a:cubicBezTo>
                  <a:pt x="2451020" y="90452"/>
                  <a:pt x="2466990" y="106898"/>
                  <a:pt x="2466990" y="106898"/>
                </a:cubicBezTo>
                <a:cubicBezTo>
                  <a:pt x="2466990" y="106898"/>
                  <a:pt x="2466990" y="115120"/>
                  <a:pt x="2466990" y="115120"/>
                </a:cubicBezTo>
                <a:cubicBezTo>
                  <a:pt x="2459004" y="106898"/>
                  <a:pt x="2459004" y="106898"/>
                  <a:pt x="2459004" y="106898"/>
                </a:cubicBezTo>
                <a:cubicBezTo>
                  <a:pt x="2459004" y="131566"/>
                  <a:pt x="2459004" y="131566"/>
                  <a:pt x="2459004" y="131566"/>
                </a:cubicBezTo>
                <a:cubicBezTo>
                  <a:pt x="2466990" y="139789"/>
                  <a:pt x="2466990" y="139789"/>
                  <a:pt x="2466990" y="139789"/>
                </a:cubicBezTo>
                <a:cubicBezTo>
                  <a:pt x="2466990" y="139789"/>
                  <a:pt x="2474975" y="148012"/>
                  <a:pt x="2474975" y="148012"/>
                </a:cubicBezTo>
                <a:cubicBezTo>
                  <a:pt x="2482960" y="148012"/>
                  <a:pt x="2482960" y="156235"/>
                  <a:pt x="2482960" y="156235"/>
                </a:cubicBezTo>
                <a:cubicBezTo>
                  <a:pt x="2482960" y="164458"/>
                  <a:pt x="2482960" y="189126"/>
                  <a:pt x="2482960" y="189126"/>
                </a:cubicBezTo>
                <a:cubicBezTo>
                  <a:pt x="2490945" y="189126"/>
                  <a:pt x="2490945" y="189126"/>
                  <a:pt x="2490945" y="189126"/>
                </a:cubicBezTo>
                <a:cubicBezTo>
                  <a:pt x="2506916" y="189126"/>
                  <a:pt x="2506916" y="189126"/>
                  <a:pt x="2506916" y="189126"/>
                </a:cubicBezTo>
                <a:cubicBezTo>
                  <a:pt x="2514901" y="189126"/>
                  <a:pt x="2514901" y="189126"/>
                  <a:pt x="2514901" y="189126"/>
                </a:cubicBezTo>
                <a:cubicBezTo>
                  <a:pt x="2514901" y="189126"/>
                  <a:pt x="2522886" y="189126"/>
                  <a:pt x="2522886" y="213795"/>
                </a:cubicBezTo>
                <a:cubicBezTo>
                  <a:pt x="2522886" y="230241"/>
                  <a:pt x="2522886" y="271355"/>
                  <a:pt x="2522886" y="271355"/>
                </a:cubicBezTo>
                <a:cubicBezTo>
                  <a:pt x="2570797" y="271355"/>
                  <a:pt x="2570797" y="271355"/>
                  <a:pt x="2570797" y="271355"/>
                </a:cubicBezTo>
                <a:cubicBezTo>
                  <a:pt x="2570797" y="263132"/>
                  <a:pt x="2570797" y="263132"/>
                  <a:pt x="2570797" y="263132"/>
                </a:cubicBezTo>
                <a:cubicBezTo>
                  <a:pt x="2586768" y="263132"/>
                  <a:pt x="2586768" y="263132"/>
                  <a:pt x="2586768" y="263132"/>
                </a:cubicBezTo>
                <a:cubicBezTo>
                  <a:pt x="2586768" y="271355"/>
                  <a:pt x="2586768" y="271355"/>
                  <a:pt x="2586768" y="271355"/>
                </a:cubicBezTo>
                <a:cubicBezTo>
                  <a:pt x="2594753" y="271355"/>
                  <a:pt x="2594753" y="271355"/>
                  <a:pt x="2594753" y="271355"/>
                </a:cubicBezTo>
                <a:cubicBezTo>
                  <a:pt x="2594753" y="263132"/>
                  <a:pt x="2594753" y="263132"/>
                  <a:pt x="2594753" y="263132"/>
                </a:cubicBezTo>
                <a:cubicBezTo>
                  <a:pt x="2602738" y="263132"/>
                  <a:pt x="2602738" y="263132"/>
                  <a:pt x="2602738" y="263132"/>
                </a:cubicBezTo>
                <a:cubicBezTo>
                  <a:pt x="2602738" y="222018"/>
                  <a:pt x="2602738" y="222018"/>
                  <a:pt x="2602738" y="222018"/>
                </a:cubicBezTo>
                <a:cubicBezTo>
                  <a:pt x="2626693" y="222018"/>
                  <a:pt x="2626693" y="222018"/>
                  <a:pt x="2626693" y="222018"/>
                </a:cubicBezTo>
                <a:cubicBezTo>
                  <a:pt x="2626693" y="222018"/>
                  <a:pt x="2626693" y="222018"/>
                  <a:pt x="2634679" y="222018"/>
                </a:cubicBezTo>
                <a:cubicBezTo>
                  <a:pt x="2642663" y="106898"/>
                  <a:pt x="2642663" y="106898"/>
                  <a:pt x="2642663" y="106898"/>
                </a:cubicBezTo>
                <a:cubicBezTo>
                  <a:pt x="2650649" y="106898"/>
                  <a:pt x="2650649" y="106898"/>
                  <a:pt x="2650649" y="106898"/>
                </a:cubicBezTo>
                <a:cubicBezTo>
                  <a:pt x="2658634" y="8223"/>
                  <a:pt x="2658634" y="8223"/>
                  <a:pt x="2658634" y="8223"/>
                </a:cubicBezTo>
                <a:cubicBezTo>
                  <a:pt x="2658634" y="8223"/>
                  <a:pt x="2666619" y="8223"/>
                  <a:pt x="2666619" y="16446"/>
                </a:cubicBezTo>
                <a:cubicBezTo>
                  <a:pt x="2666619" y="24669"/>
                  <a:pt x="2682590" y="106898"/>
                  <a:pt x="2682590" y="106898"/>
                </a:cubicBezTo>
                <a:cubicBezTo>
                  <a:pt x="2706545" y="312469"/>
                  <a:pt x="2706545" y="312469"/>
                  <a:pt x="2706545" y="312469"/>
                </a:cubicBezTo>
                <a:cubicBezTo>
                  <a:pt x="2706545" y="304247"/>
                  <a:pt x="2706545" y="304247"/>
                  <a:pt x="2706545" y="304247"/>
                </a:cubicBezTo>
                <a:cubicBezTo>
                  <a:pt x="2770427" y="304247"/>
                  <a:pt x="2770427" y="304247"/>
                  <a:pt x="2770427" y="304247"/>
                </a:cubicBezTo>
                <a:cubicBezTo>
                  <a:pt x="2770427" y="172681"/>
                  <a:pt x="2770427" y="172681"/>
                  <a:pt x="2770427" y="172681"/>
                </a:cubicBezTo>
                <a:cubicBezTo>
                  <a:pt x="2826322" y="172681"/>
                  <a:pt x="2826322" y="172681"/>
                  <a:pt x="2826322" y="172681"/>
                </a:cubicBezTo>
                <a:cubicBezTo>
                  <a:pt x="2826322" y="156235"/>
                  <a:pt x="2826322" y="156235"/>
                  <a:pt x="2826322" y="156235"/>
                </a:cubicBezTo>
                <a:cubicBezTo>
                  <a:pt x="2826322" y="139789"/>
                  <a:pt x="2826322" y="139789"/>
                  <a:pt x="2826322" y="139789"/>
                </a:cubicBezTo>
                <a:cubicBezTo>
                  <a:pt x="2826322" y="139789"/>
                  <a:pt x="2834308" y="139789"/>
                  <a:pt x="2834308" y="139789"/>
                </a:cubicBezTo>
                <a:cubicBezTo>
                  <a:pt x="2842293" y="139789"/>
                  <a:pt x="2842293" y="148012"/>
                  <a:pt x="2842293" y="148012"/>
                </a:cubicBezTo>
                <a:cubicBezTo>
                  <a:pt x="2834308" y="148012"/>
                  <a:pt x="2834308" y="148012"/>
                  <a:pt x="2834308" y="148012"/>
                </a:cubicBezTo>
                <a:lnTo>
                  <a:pt x="2834308" y="156235"/>
                </a:lnTo>
                <a:cubicBezTo>
                  <a:pt x="2842293" y="156235"/>
                  <a:pt x="2842293" y="156235"/>
                  <a:pt x="2842293" y="156235"/>
                </a:cubicBezTo>
                <a:cubicBezTo>
                  <a:pt x="2842293" y="164458"/>
                  <a:pt x="2842293" y="164458"/>
                  <a:pt x="2842293" y="164458"/>
                </a:cubicBezTo>
                <a:cubicBezTo>
                  <a:pt x="2850278" y="164458"/>
                  <a:pt x="2850278" y="164458"/>
                  <a:pt x="2850278" y="164458"/>
                </a:cubicBezTo>
                <a:cubicBezTo>
                  <a:pt x="2850278" y="156235"/>
                  <a:pt x="2850278" y="156235"/>
                  <a:pt x="2850278" y="156235"/>
                </a:cubicBezTo>
                <a:cubicBezTo>
                  <a:pt x="2858264" y="156235"/>
                  <a:pt x="2858264" y="156235"/>
                  <a:pt x="2858264" y="156235"/>
                </a:cubicBezTo>
                <a:cubicBezTo>
                  <a:pt x="2858264" y="164458"/>
                  <a:pt x="2858264" y="164458"/>
                  <a:pt x="2858264" y="164458"/>
                </a:cubicBezTo>
                <a:cubicBezTo>
                  <a:pt x="2858264" y="172681"/>
                  <a:pt x="2858264" y="172681"/>
                  <a:pt x="2858264" y="172681"/>
                </a:cubicBezTo>
                <a:cubicBezTo>
                  <a:pt x="2874234" y="172681"/>
                  <a:pt x="2874234" y="172681"/>
                  <a:pt x="2874234" y="172681"/>
                </a:cubicBezTo>
                <a:cubicBezTo>
                  <a:pt x="2874234" y="271355"/>
                  <a:pt x="2874234" y="271355"/>
                  <a:pt x="2874234" y="271355"/>
                </a:cubicBezTo>
                <a:cubicBezTo>
                  <a:pt x="2874234" y="271355"/>
                  <a:pt x="2874234" y="271355"/>
                  <a:pt x="2890204" y="263132"/>
                </a:cubicBezTo>
                <a:cubicBezTo>
                  <a:pt x="2906174" y="263132"/>
                  <a:pt x="2938115" y="263132"/>
                  <a:pt x="2938115" y="263132"/>
                </a:cubicBezTo>
                <a:cubicBezTo>
                  <a:pt x="2946101" y="263132"/>
                  <a:pt x="2946101" y="263132"/>
                  <a:pt x="2946101" y="263132"/>
                </a:cubicBezTo>
                <a:cubicBezTo>
                  <a:pt x="2946101" y="254909"/>
                  <a:pt x="2946101" y="254909"/>
                  <a:pt x="2946101" y="254909"/>
                </a:cubicBezTo>
                <a:cubicBezTo>
                  <a:pt x="2994011" y="254909"/>
                  <a:pt x="2994011" y="254909"/>
                  <a:pt x="2994011" y="254909"/>
                </a:cubicBezTo>
                <a:cubicBezTo>
                  <a:pt x="2994011" y="263132"/>
                  <a:pt x="2994011" y="263132"/>
                  <a:pt x="2994011" y="263132"/>
                </a:cubicBezTo>
                <a:cubicBezTo>
                  <a:pt x="3017967" y="263132"/>
                  <a:pt x="3017967" y="263132"/>
                  <a:pt x="3017967" y="263132"/>
                </a:cubicBezTo>
                <a:cubicBezTo>
                  <a:pt x="3017967" y="271355"/>
                  <a:pt x="3017967" y="271355"/>
                  <a:pt x="3017967" y="271355"/>
                </a:cubicBezTo>
                <a:cubicBezTo>
                  <a:pt x="3009982" y="271355"/>
                  <a:pt x="3009982" y="271355"/>
                  <a:pt x="3009982" y="271355"/>
                </a:cubicBezTo>
                <a:cubicBezTo>
                  <a:pt x="3009982" y="279578"/>
                  <a:pt x="3009982" y="279578"/>
                  <a:pt x="3009982" y="279578"/>
                </a:cubicBezTo>
                <a:cubicBezTo>
                  <a:pt x="3017967" y="279578"/>
                  <a:pt x="3017967" y="279578"/>
                  <a:pt x="3017967" y="279578"/>
                </a:cubicBezTo>
                <a:cubicBezTo>
                  <a:pt x="3017967" y="296024"/>
                  <a:pt x="3017967" y="296024"/>
                  <a:pt x="3017967" y="296024"/>
                </a:cubicBezTo>
                <a:cubicBezTo>
                  <a:pt x="3017967" y="296024"/>
                  <a:pt x="3033938" y="296024"/>
                  <a:pt x="3033938" y="296024"/>
                </a:cubicBezTo>
                <a:cubicBezTo>
                  <a:pt x="3033938" y="287801"/>
                  <a:pt x="3033938" y="197349"/>
                  <a:pt x="3033938" y="197349"/>
                </a:cubicBezTo>
                <a:cubicBezTo>
                  <a:pt x="3041922" y="197349"/>
                  <a:pt x="3041922" y="197349"/>
                  <a:pt x="3041922" y="197349"/>
                </a:cubicBezTo>
                <a:cubicBezTo>
                  <a:pt x="3041922" y="172681"/>
                  <a:pt x="3041922" y="172681"/>
                  <a:pt x="3041922" y="172681"/>
                </a:cubicBezTo>
                <a:cubicBezTo>
                  <a:pt x="3049907" y="172681"/>
                  <a:pt x="3049907" y="172681"/>
                  <a:pt x="3049907" y="172681"/>
                </a:cubicBezTo>
                <a:cubicBezTo>
                  <a:pt x="3049907" y="24669"/>
                  <a:pt x="3049907" y="24669"/>
                  <a:pt x="3049907" y="24669"/>
                </a:cubicBezTo>
                <a:cubicBezTo>
                  <a:pt x="3081848" y="24669"/>
                  <a:pt x="3081848" y="24669"/>
                  <a:pt x="3081848" y="24669"/>
                </a:cubicBezTo>
                <a:cubicBezTo>
                  <a:pt x="3081848" y="0"/>
                  <a:pt x="3081848" y="0"/>
                  <a:pt x="3081848" y="0"/>
                </a:cubicBezTo>
                <a:cubicBezTo>
                  <a:pt x="3153715" y="0"/>
                  <a:pt x="3153715" y="0"/>
                  <a:pt x="3153715" y="0"/>
                </a:cubicBezTo>
                <a:cubicBezTo>
                  <a:pt x="3153715" y="24669"/>
                  <a:pt x="3153715" y="24669"/>
                  <a:pt x="3153715" y="24669"/>
                </a:cubicBezTo>
                <a:cubicBezTo>
                  <a:pt x="3177671" y="24669"/>
                  <a:pt x="3177671" y="24669"/>
                  <a:pt x="3177671" y="24669"/>
                </a:cubicBezTo>
                <a:cubicBezTo>
                  <a:pt x="3177671" y="213795"/>
                  <a:pt x="3177671" y="213795"/>
                  <a:pt x="3177671" y="213795"/>
                </a:cubicBezTo>
                <a:cubicBezTo>
                  <a:pt x="3185656" y="213795"/>
                  <a:pt x="3185656" y="213795"/>
                  <a:pt x="3185656" y="213795"/>
                </a:cubicBezTo>
                <a:cubicBezTo>
                  <a:pt x="3185656" y="205572"/>
                  <a:pt x="3185656" y="205572"/>
                  <a:pt x="3185656" y="205572"/>
                </a:cubicBezTo>
                <a:cubicBezTo>
                  <a:pt x="3193641" y="205572"/>
                  <a:pt x="3193641" y="205572"/>
                  <a:pt x="3193641" y="205572"/>
                </a:cubicBezTo>
                <a:cubicBezTo>
                  <a:pt x="3193641" y="189126"/>
                  <a:pt x="3193641" y="189126"/>
                  <a:pt x="3193641" y="189126"/>
                </a:cubicBezTo>
                <a:cubicBezTo>
                  <a:pt x="3257522" y="189126"/>
                  <a:pt x="3257522" y="189126"/>
                  <a:pt x="3257522" y="189126"/>
                </a:cubicBezTo>
                <a:cubicBezTo>
                  <a:pt x="3257522" y="205572"/>
                  <a:pt x="3257522" y="205572"/>
                  <a:pt x="3257522" y="205572"/>
                </a:cubicBezTo>
                <a:cubicBezTo>
                  <a:pt x="3265508" y="205572"/>
                  <a:pt x="3265508" y="205572"/>
                  <a:pt x="3265508" y="205572"/>
                </a:cubicBezTo>
                <a:lnTo>
                  <a:pt x="3265508" y="213795"/>
                </a:lnTo>
                <a:cubicBezTo>
                  <a:pt x="3289463" y="213795"/>
                  <a:pt x="3289463" y="213795"/>
                  <a:pt x="3289463" y="213795"/>
                </a:cubicBezTo>
                <a:cubicBezTo>
                  <a:pt x="3289463" y="139789"/>
                  <a:pt x="3289463" y="139789"/>
                  <a:pt x="3289463" y="139789"/>
                </a:cubicBezTo>
                <a:cubicBezTo>
                  <a:pt x="3305433" y="139789"/>
                  <a:pt x="3305433" y="139789"/>
                  <a:pt x="3305433" y="139789"/>
                </a:cubicBezTo>
                <a:cubicBezTo>
                  <a:pt x="3305433" y="139789"/>
                  <a:pt x="3305433" y="131566"/>
                  <a:pt x="3313419" y="131566"/>
                </a:cubicBezTo>
                <a:cubicBezTo>
                  <a:pt x="3321403" y="131566"/>
                  <a:pt x="3321403" y="131566"/>
                  <a:pt x="3321403" y="131566"/>
                </a:cubicBezTo>
                <a:cubicBezTo>
                  <a:pt x="3321403" y="90452"/>
                  <a:pt x="3321403" y="90452"/>
                  <a:pt x="3321403" y="90452"/>
                </a:cubicBezTo>
                <a:cubicBezTo>
                  <a:pt x="3329389" y="98675"/>
                  <a:pt x="3329389" y="98675"/>
                  <a:pt x="3329389" y="98675"/>
                </a:cubicBezTo>
                <a:cubicBezTo>
                  <a:pt x="3329389" y="115120"/>
                  <a:pt x="3329389" y="115120"/>
                  <a:pt x="3329389" y="115120"/>
                </a:cubicBezTo>
                <a:cubicBezTo>
                  <a:pt x="3337374" y="115120"/>
                  <a:pt x="3337374" y="115120"/>
                  <a:pt x="3337374" y="115120"/>
                </a:cubicBezTo>
                <a:cubicBezTo>
                  <a:pt x="3337374" y="139789"/>
                  <a:pt x="3337374" y="139789"/>
                  <a:pt x="3337374" y="139789"/>
                </a:cubicBezTo>
                <a:cubicBezTo>
                  <a:pt x="3353344" y="139789"/>
                  <a:pt x="3353344" y="139789"/>
                  <a:pt x="3353344" y="139789"/>
                </a:cubicBezTo>
                <a:cubicBezTo>
                  <a:pt x="3369315" y="139789"/>
                  <a:pt x="3369315" y="139789"/>
                  <a:pt x="3369315" y="139789"/>
                </a:cubicBezTo>
                <a:cubicBezTo>
                  <a:pt x="3369315" y="148012"/>
                  <a:pt x="3369315" y="148012"/>
                  <a:pt x="3369315" y="148012"/>
                </a:cubicBezTo>
                <a:cubicBezTo>
                  <a:pt x="3401255" y="148012"/>
                  <a:pt x="3401255" y="148012"/>
                  <a:pt x="3401255" y="148012"/>
                </a:cubicBezTo>
                <a:cubicBezTo>
                  <a:pt x="3401255" y="156235"/>
                  <a:pt x="3401255" y="156235"/>
                  <a:pt x="3401255" y="156235"/>
                </a:cubicBezTo>
                <a:cubicBezTo>
                  <a:pt x="3433196" y="156235"/>
                  <a:pt x="3433196" y="156235"/>
                  <a:pt x="3433196" y="156235"/>
                </a:cubicBezTo>
                <a:cubicBezTo>
                  <a:pt x="3433196" y="172681"/>
                  <a:pt x="3433196" y="172681"/>
                  <a:pt x="3433196" y="172681"/>
                </a:cubicBezTo>
                <a:cubicBezTo>
                  <a:pt x="3441181" y="164458"/>
                  <a:pt x="3441181" y="164458"/>
                  <a:pt x="3441181" y="164458"/>
                </a:cubicBezTo>
                <a:cubicBezTo>
                  <a:pt x="3441181" y="164458"/>
                  <a:pt x="3433196" y="148012"/>
                  <a:pt x="3441181" y="148012"/>
                </a:cubicBezTo>
                <a:cubicBezTo>
                  <a:pt x="3449167" y="148012"/>
                  <a:pt x="3449167" y="148012"/>
                  <a:pt x="3449167" y="148012"/>
                </a:cubicBezTo>
                <a:cubicBezTo>
                  <a:pt x="3457152" y="156235"/>
                  <a:pt x="3457152" y="156235"/>
                  <a:pt x="3457152" y="156235"/>
                </a:cubicBezTo>
                <a:cubicBezTo>
                  <a:pt x="3537003" y="156235"/>
                  <a:pt x="3537003" y="156235"/>
                  <a:pt x="3537003" y="156235"/>
                </a:cubicBezTo>
                <a:cubicBezTo>
                  <a:pt x="3537003" y="164458"/>
                  <a:pt x="3537003" y="164458"/>
                  <a:pt x="3537003" y="164458"/>
                </a:cubicBezTo>
                <a:cubicBezTo>
                  <a:pt x="3568944" y="164458"/>
                  <a:pt x="3568944" y="164458"/>
                  <a:pt x="3568944" y="164458"/>
                </a:cubicBezTo>
                <a:cubicBezTo>
                  <a:pt x="3592900" y="164458"/>
                  <a:pt x="3592900" y="164458"/>
                  <a:pt x="3592900" y="164458"/>
                </a:cubicBezTo>
                <a:cubicBezTo>
                  <a:pt x="3592900" y="180903"/>
                  <a:pt x="3592900" y="180903"/>
                  <a:pt x="3592900" y="180903"/>
                </a:cubicBezTo>
                <a:cubicBezTo>
                  <a:pt x="3616855" y="180903"/>
                  <a:pt x="3616855" y="180903"/>
                  <a:pt x="3616855" y="180903"/>
                </a:cubicBezTo>
                <a:cubicBezTo>
                  <a:pt x="3616855" y="139789"/>
                  <a:pt x="3616855" y="139789"/>
                  <a:pt x="3616855" y="139789"/>
                </a:cubicBezTo>
                <a:cubicBezTo>
                  <a:pt x="3624840" y="139789"/>
                  <a:pt x="3624840" y="139789"/>
                  <a:pt x="3624840" y="139789"/>
                </a:cubicBezTo>
                <a:cubicBezTo>
                  <a:pt x="3624840" y="131566"/>
                  <a:pt x="3624840" y="131566"/>
                  <a:pt x="3624840" y="131566"/>
                </a:cubicBezTo>
                <a:cubicBezTo>
                  <a:pt x="3704692" y="131566"/>
                  <a:pt x="3704692" y="131566"/>
                  <a:pt x="3704692" y="131566"/>
                </a:cubicBezTo>
                <a:cubicBezTo>
                  <a:pt x="3720662" y="131566"/>
                  <a:pt x="3720662" y="131566"/>
                  <a:pt x="3720662" y="131566"/>
                </a:cubicBezTo>
                <a:cubicBezTo>
                  <a:pt x="3720662" y="131566"/>
                  <a:pt x="3720662" y="123343"/>
                  <a:pt x="3720662" y="123343"/>
                </a:cubicBezTo>
                <a:cubicBezTo>
                  <a:pt x="3728647" y="123343"/>
                  <a:pt x="3736633" y="131566"/>
                  <a:pt x="3736633" y="131566"/>
                </a:cubicBezTo>
                <a:cubicBezTo>
                  <a:pt x="3792529" y="131566"/>
                  <a:pt x="3792529" y="131566"/>
                  <a:pt x="3792529" y="131566"/>
                </a:cubicBezTo>
                <a:cubicBezTo>
                  <a:pt x="3792529" y="172681"/>
                  <a:pt x="3792529" y="172681"/>
                  <a:pt x="3792529" y="172681"/>
                </a:cubicBezTo>
                <a:cubicBezTo>
                  <a:pt x="3832455" y="172681"/>
                  <a:pt x="3832455" y="172681"/>
                  <a:pt x="3832455" y="172681"/>
                </a:cubicBezTo>
                <a:cubicBezTo>
                  <a:pt x="3832455" y="180903"/>
                  <a:pt x="3832455" y="180903"/>
                  <a:pt x="3832455" y="180903"/>
                </a:cubicBezTo>
                <a:cubicBezTo>
                  <a:pt x="3840440" y="180903"/>
                  <a:pt x="3840440" y="180903"/>
                  <a:pt x="3840440" y="180903"/>
                </a:cubicBezTo>
                <a:cubicBezTo>
                  <a:pt x="3840440" y="139789"/>
                  <a:pt x="3840440" y="139789"/>
                  <a:pt x="3840440" y="139789"/>
                </a:cubicBezTo>
                <a:cubicBezTo>
                  <a:pt x="3856411" y="139789"/>
                  <a:pt x="3856411" y="139789"/>
                  <a:pt x="3856411" y="139789"/>
                </a:cubicBezTo>
                <a:cubicBezTo>
                  <a:pt x="3856411" y="106898"/>
                  <a:pt x="3856411" y="106898"/>
                  <a:pt x="3856411" y="106898"/>
                </a:cubicBezTo>
                <a:cubicBezTo>
                  <a:pt x="3856411" y="106898"/>
                  <a:pt x="3864396" y="98675"/>
                  <a:pt x="3856411" y="98675"/>
                </a:cubicBezTo>
                <a:cubicBezTo>
                  <a:pt x="3856411" y="90452"/>
                  <a:pt x="3848425" y="90452"/>
                  <a:pt x="3848425" y="90452"/>
                </a:cubicBezTo>
                <a:cubicBezTo>
                  <a:pt x="3848425" y="82229"/>
                  <a:pt x="3848425" y="82229"/>
                  <a:pt x="3848425" y="82229"/>
                </a:cubicBezTo>
                <a:cubicBezTo>
                  <a:pt x="3856411" y="82229"/>
                  <a:pt x="3856411" y="82229"/>
                  <a:pt x="3856411" y="82229"/>
                </a:cubicBezTo>
                <a:cubicBezTo>
                  <a:pt x="3856411" y="74006"/>
                  <a:pt x="3856411" y="74006"/>
                  <a:pt x="3856411" y="74006"/>
                </a:cubicBezTo>
                <a:cubicBezTo>
                  <a:pt x="3872381" y="74006"/>
                  <a:pt x="3872381" y="74006"/>
                  <a:pt x="3872381" y="74006"/>
                </a:cubicBezTo>
                <a:cubicBezTo>
                  <a:pt x="3872381" y="65783"/>
                  <a:pt x="3872381" y="65783"/>
                  <a:pt x="3872381" y="65783"/>
                </a:cubicBezTo>
                <a:cubicBezTo>
                  <a:pt x="3896336" y="65783"/>
                  <a:pt x="3896336" y="65783"/>
                  <a:pt x="3896336" y="65783"/>
                </a:cubicBezTo>
                <a:cubicBezTo>
                  <a:pt x="3896336" y="74006"/>
                  <a:pt x="3896336" y="74006"/>
                  <a:pt x="3896336" y="74006"/>
                </a:cubicBezTo>
                <a:cubicBezTo>
                  <a:pt x="3896336" y="82229"/>
                  <a:pt x="3896336" y="82229"/>
                  <a:pt x="3896336" y="82229"/>
                </a:cubicBezTo>
                <a:cubicBezTo>
                  <a:pt x="3944247" y="82229"/>
                  <a:pt x="3944247" y="82229"/>
                  <a:pt x="3944247" y="82229"/>
                </a:cubicBezTo>
                <a:cubicBezTo>
                  <a:pt x="3944247" y="74006"/>
                  <a:pt x="3944247" y="74006"/>
                  <a:pt x="3944247" y="74006"/>
                </a:cubicBezTo>
                <a:cubicBezTo>
                  <a:pt x="3952233" y="74006"/>
                  <a:pt x="3952233" y="74006"/>
                  <a:pt x="3952233" y="74006"/>
                </a:cubicBezTo>
                <a:cubicBezTo>
                  <a:pt x="3952233" y="65783"/>
                  <a:pt x="3952233" y="65783"/>
                  <a:pt x="3952233" y="65783"/>
                </a:cubicBezTo>
                <a:cubicBezTo>
                  <a:pt x="3968203" y="65783"/>
                  <a:pt x="3968203" y="65783"/>
                  <a:pt x="3968203" y="65783"/>
                </a:cubicBezTo>
                <a:cubicBezTo>
                  <a:pt x="3976188" y="65783"/>
                  <a:pt x="3976188" y="65783"/>
                  <a:pt x="3976188" y="65783"/>
                </a:cubicBezTo>
                <a:cubicBezTo>
                  <a:pt x="3984173" y="65783"/>
                  <a:pt x="3984173" y="65783"/>
                  <a:pt x="3984173" y="65783"/>
                </a:cubicBezTo>
                <a:cubicBezTo>
                  <a:pt x="3984173" y="82229"/>
                  <a:pt x="3984173" y="82229"/>
                  <a:pt x="3984173" y="82229"/>
                </a:cubicBezTo>
                <a:cubicBezTo>
                  <a:pt x="3984173" y="148012"/>
                  <a:pt x="3984173" y="148012"/>
                  <a:pt x="3984173" y="148012"/>
                </a:cubicBezTo>
                <a:cubicBezTo>
                  <a:pt x="3984173" y="148012"/>
                  <a:pt x="3992159" y="148012"/>
                  <a:pt x="3992159" y="156235"/>
                </a:cubicBezTo>
                <a:cubicBezTo>
                  <a:pt x="3992159" y="156235"/>
                  <a:pt x="4000144" y="164458"/>
                  <a:pt x="4000144" y="164458"/>
                </a:cubicBezTo>
                <a:cubicBezTo>
                  <a:pt x="4000144" y="246686"/>
                  <a:pt x="4000144" y="246686"/>
                  <a:pt x="4000144" y="246686"/>
                </a:cubicBezTo>
                <a:cubicBezTo>
                  <a:pt x="4016114" y="246686"/>
                  <a:pt x="4016114" y="246686"/>
                  <a:pt x="4016114" y="246686"/>
                </a:cubicBezTo>
                <a:cubicBezTo>
                  <a:pt x="4016114" y="254909"/>
                  <a:pt x="4016114" y="254909"/>
                  <a:pt x="4016114" y="254909"/>
                </a:cubicBezTo>
                <a:cubicBezTo>
                  <a:pt x="4024099" y="254909"/>
                  <a:pt x="4024099" y="254909"/>
                  <a:pt x="4024099" y="254909"/>
                </a:cubicBezTo>
                <a:cubicBezTo>
                  <a:pt x="4024099" y="263132"/>
                  <a:pt x="4024099" y="263132"/>
                  <a:pt x="4024099" y="263132"/>
                </a:cubicBezTo>
                <a:cubicBezTo>
                  <a:pt x="4040070" y="263132"/>
                  <a:pt x="4040070" y="263132"/>
                  <a:pt x="4040070" y="263132"/>
                </a:cubicBezTo>
                <a:cubicBezTo>
                  <a:pt x="4048054" y="263132"/>
                  <a:pt x="4048054" y="263132"/>
                  <a:pt x="4048054" y="263132"/>
                </a:cubicBezTo>
                <a:cubicBezTo>
                  <a:pt x="4048054" y="164458"/>
                  <a:pt x="4048054" y="164458"/>
                  <a:pt x="4048054" y="164458"/>
                </a:cubicBezTo>
                <a:cubicBezTo>
                  <a:pt x="4135891" y="164458"/>
                  <a:pt x="4135891" y="164458"/>
                  <a:pt x="4135891" y="164458"/>
                </a:cubicBezTo>
                <a:lnTo>
                  <a:pt x="4135891" y="172681"/>
                </a:lnTo>
                <a:lnTo>
                  <a:pt x="4152214" y="172681"/>
                </a:lnTo>
                <a:cubicBezTo>
                  <a:pt x="4152214" y="164458"/>
                  <a:pt x="4152214" y="164458"/>
                  <a:pt x="4152214" y="164458"/>
                </a:cubicBezTo>
                <a:cubicBezTo>
                  <a:pt x="4160201" y="164458"/>
                  <a:pt x="4160201" y="164458"/>
                  <a:pt x="4160201" y="164458"/>
                </a:cubicBezTo>
                <a:cubicBezTo>
                  <a:pt x="4168188" y="156235"/>
                  <a:pt x="4168188" y="156235"/>
                  <a:pt x="4168188" y="156235"/>
                </a:cubicBezTo>
                <a:cubicBezTo>
                  <a:pt x="4240071" y="156235"/>
                  <a:pt x="4240071" y="156235"/>
                  <a:pt x="4240071" y="156235"/>
                </a:cubicBezTo>
                <a:cubicBezTo>
                  <a:pt x="4240071" y="164458"/>
                  <a:pt x="4240071" y="164458"/>
                  <a:pt x="4240071" y="164458"/>
                </a:cubicBezTo>
                <a:cubicBezTo>
                  <a:pt x="4248058" y="164458"/>
                  <a:pt x="4248058" y="164458"/>
                  <a:pt x="4248058" y="164458"/>
                </a:cubicBezTo>
                <a:cubicBezTo>
                  <a:pt x="4248058" y="189126"/>
                  <a:pt x="4248058" y="189126"/>
                  <a:pt x="4248058" y="189126"/>
                </a:cubicBezTo>
                <a:cubicBezTo>
                  <a:pt x="4280006" y="189126"/>
                  <a:pt x="4280006" y="189126"/>
                  <a:pt x="4280006" y="189126"/>
                </a:cubicBezTo>
                <a:cubicBezTo>
                  <a:pt x="4280006" y="222018"/>
                  <a:pt x="4280006" y="222018"/>
                  <a:pt x="4280006" y="222018"/>
                </a:cubicBezTo>
                <a:cubicBezTo>
                  <a:pt x="4311954" y="254909"/>
                  <a:pt x="4311954" y="254909"/>
                  <a:pt x="4311954" y="254909"/>
                </a:cubicBezTo>
                <a:cubicBezTo>
                  <a:pt x="4311954" y="205572"/>
                  <a:pt x="4311954" y="205572"/>
                  <a:pt x="4311954" y="205572"/>
                </a:cubicBezTo>
                <a:cubicBezTo>
                  <a:pt x="4327928" y="197349"/>
                  <a:pt x="4327928" y="197349"/>
                  <a:pt x="4327928" y="197349"/>
                </a:cubicBezTo>
                <a:cubicBezTo>
                  <a:pt x="4343902" y="205572"/>
                  <a:pt x="4343902" y="205572"/>
                  <a:pt x="4343902" y="205572"/>
                </a:cubicBezTo>
                <a:cubicBezTo>
                  <a:pt x="4343902" y="197349"/>
                  <a:pt x="4343902" y="197349"/>
                  <a:pt x="4343902" y="197349"/>
                </a:cubicBezTo>
                <a:cubicBezTo>
                  <a:pt x="4399811" y="197349"/>
                  <a:pt x="4399811" y="197349"/>
                  <a:pt x="4399811" y="197349"/>
                </a:cubicBezTo>
                <a:cubicBezTo>
                  <a:pt x="4399811" y="139789"/>
                  <a:pt x="4399811" y="139789"/>
                  <a:pt x="4399811" y="139789"/>
                </a:cubicBezTo>
                <a:cubicBezTo>
                  <a:pt x="4447733" y="139789"/>
                  <a:pt x="4447733" y="139789"/>
                  <a:pt x="4447733" y="139789"/>
                </a:cubicBezTo>
                <a:cubicBezTo>
                  <a:pt x="4447733" y="148012"/>
                  <a:pt x="4447733" y="148012"/>
                  <a:pt x="4447733" y="148012"/>
                </a:cubicBezTo>
                <a:cubicBezTo>
                  <a:pt x="4447733" y="148012"/>
                  <a:pt x="4455720" y="139789"/>
                  <a:pt x="4455720" y="131566"/>
                </a:cubicBezTo>
                <a:cubicBezTo>
                  <a:pt x="4455720" y="115120"/>
                  <a:pt x="4455720" y="98675"/>
                  <a:pt x="4455720" y="98675"/>
                </a:cubicBezTo>
                <a:cubicBezTo>
                  <a:pt x="4455720" y="98675"/>
                  <a:pt x="4463707" y="131566"/>
                  <a:pt x="4463707" y="139789"/>
                </a:cubicBezTo>
                <a:cubicBezTo>
                  <a:pt x="4471694" y="139789"/>
                  <a:pt x="4471694" y="148012"/>
                  <a:pt x="4471694" y="148012"/>
                </a:cubicBezTo>
                <a:cubicBezTo>
                  <a:pt x="4487669" y="148012"/>
                  <a:pt x="4487669" y="148012"/>
                  <a:pt x="4487669" y="148012"/>
                </a:cubicBezTo>
                <a:cubicBezTo>
                  <a:pt x="4487669" y="230241"/>
                  <a:pt x="4487669" y="230241"/>
                  <a:pt x="4487669" y="230241"/>
                </a:cubicBezTo>
                <a:cubicBezTo>
                  <a:pt x="4495656" y="230241"/>
                  <a:pt x="4495656" y="230241"/>
                  <a:pt x="4495656" y="230241"/>
                </a:cubicBezTo>
                <a:cubicBezTo>
                  <a:pt x="4495656" y="230241"/>
                  <a:pt x="4495656" y="222018"/>
                  <a:pt x="4503643" y="222018"/>
                </a:cubicBezTo>
                <a:cubicBezTo>
                  <a:pt x="4511630" y="222018"/>
                  <a:pt x="4519617" y="222018"/>
                  <a:pt x="4519617" y="222018"/>
                </a:cubicBezTo>
                <a:cubicBezTo>
                  <a:pt x="4519617" y="222018"/>
                  <a:pt x="4527604" y="222018"/>
                  <a:pt x="4535591" y="222018"/>
                </a:cubicBezTo>
                <a:cubicBezTo>
                  <a:pt x="4543578" y="222018"/>
                  <a:pt x="4543578" y="230241"/>
                  <a:pt x="4543578" y="230241"/>
                </a:cubicBezTo>
                <a:cubicBezTo>
                  <a:pt x="4551565" y="230241"/>
                  <a:pt x="4551565" y="230241"/>
                  <a:pt x="4551565" y="230241"/>
                </a:cubicBezTo>
                <a:cubicBezTo>
                  <a:pt x="4551565" y="238464"/>
                  <a:pt x="4551565" y="238464"/>
                  <a:pt x="4551565" y="238464"/>
                </a:cubicBezTo>
                <a:cubicBezTo>
                  <a:pt x="4559552" y="238464"/>
                  <a:pt x="4559552" y="238464"/>
                  <a:pt x="4559552" y="238464"/>
                </a:cubicBezTo>
                <a:cubicBezTo>
                  <a:pt x="4559552" y="205572"/>
                  <a:pt x="4559552" y="205572"/>
                  <a:pt x="4559552" y="205572"/>
                </a:cubicBezTo>
                <a:cubicBezTo>
                  <a:pt x="4559552" y="205572"/>
                  <a:pt x="4559552" y="197349"/>
                  <a:pt x="4567539" y="197349"/>
                </a:cubicBezTo>
                <a:cubicBezTo>
                  <a:pt x="4567539" y="197349"/>
                  <a:pt x="4567539" y="195293"/>
                  <a:pt x="4567539" y="194266"/>
                </a:cubicBezTo>
                <a:lnTo>
                  <a:pt x="4567539" y="173580"/>
                </a:lnTo>
                <a:cubicBezTo>
                  <a:pt x="4567539" y="156235"/>
                  <a:pt x="4567539" y="156235"/>
                  <a:pt x="4567539" y="156235"/>
                </a:cubicBezTo>
                <a:cubicBezTo>
                  <a:pt x="4575526" y="156235"/>
                  <a:pt x="4575526" y="156235"/>
                  <a:pt x="4575526" y="156235"/>
                </a:cubicBezTo>
                <a:cubicBezTo>
                  <a:pt x="4575526" y="148012"/>
                  <a:pt x="4575526" y="148012"/>
                  <a:pt x="4575526" y="148012"/>
                </a:cubicBezTo>
                <a:cubicBezTo>
                  <a:pt x="4583513" y="148012"/>
                  <a:pt x="4583513" y="148012"/>
                  <a:pt x="4583513" y="148012"/>
                </a:cubicBezTo>
                <a:cubicBezTo>
                  <a:pt x="4599487" y="139789"/>
                  <a:pt x="4599487" y="139789"/>
                  <a:pt x="4599487" y="139789"/>
                </a:cubicBezTo>
                <a:cubicBezTo>
                  <a:pt x="4599487" y="131566"/>
                  <a:pt x="4599487" y="131566"/>
                  <a:pt x="4599487" y="131566"/>
                </a:cubicBezTo>
                <a:cubicBezTo>
                  <a:pt x="4607474" y="131566"/>
                  <a:pt x="4607474" y="131566"/>
                  <a:pt x="4607474" y="131566"/>
                </a:cubicBezTo>
                <a:cubicBezTo>
                  <a:pt x="4607474" y="139789"/>
                  <a:pt x="4607474" y="139789"/>
                  <a:pt x="4607474" y="139789"/>
                </a:cubicBezTo>
                <a:cubicBezTo>
                  <a:pt x="4607474" y="139789"/>
                  <a:pt x="4623448" y="148012"/>
                  <a:pt x="4623448" y="148012"/>
                </a:cubicBezTo>
                <a:cubicBezTo>
                  <a:pt x="4631435" y="148012"/>
                  <a:pt x="4631435" y="156235"/>
                  <a:pt x="4631435" y="156235"/>
                </a:cubicBezTo>
                <a:cubicBezTo>
                  <a:pt x="4631435" y="164458"/>
                  <a:pt x="4631435" y="189126"/>
                  <a:pt x="4631435" y="189126"/>
                </a:cubicBezTo>
                <a:cubicBezTo>
                  <a:pt x="4639422" y="189126"/>
                  <a:pt x="4639422" y="189126"/>
                  <a:pt x="4639422" y="189126"/>
                </a:cubicBezTo>
                <a:cubicBezTo>
                  <a:pt x="4647409" y="189126"/>
                  <a:pt x="4647409" y="189126"/>
                  <a:pt x="4647409" y="189126"/>
                </a:cubicBezTo>
                <a:cubicBezTo>
                  <a:pt x="4663384" y="189126"/>
                  <a:pt x="4663384" y="189126"/>
                  <a:pt x="4663384" y="189126"/>
                </a:cubicBezTo>
                <a:cubicBezTo>
                  <a:pt x="4663384" y="189126"/>
                  <a:pt x="4663384" y="189126"/>
                  <a:pt x="4663384" y="213795"/>
                </a:cubicBezTo>
                <a:cubicBezTo>
                  <a:pt x="4663384" y="230241"/>
                  <a:pt x="4663384" y="271355"/>
                  <a:pt x="4663384" y="271355"/>
                </a:cubicBezTo>
                <a:cubicBezTo>
                  <a:pt x="4719292" y="271355"/>
                  <a:pt x="4719292" y="271355"/>
                  <a:pt x="4719292" y="271355"/>
                </a:cubicBezTo>
                <a:cubicBezTo>
                  <a:pt x="4719292" y="263132"/>
                  <a:pt x="4719292" y="263132"/>
                  <a:pt x="4719292" y="263132"/>
                </a:cubicBezTo>
                <a:cubicBezTo>
                  <a:pt x="4735267" y="263132"/>
                  <a:pt x="4735267" y="263132"/>
                  <a:pt x="4735267" y="263132"/>
                </a:cubicBezTo>
                <a:cubicBezTo>
                  <a:pt x="4735267" y="271355"/>
                  <a:pt x="4735267" y="271355"/>
                  <a:pt x="4735267" y="271355"/>
                </a:cubicBezTo>
                <a:cubicBezTo>
                  <a:pt x="4743253" y="271355"/>
                  <a:pt x="4743253" y="271355"/>
                  <a:pt x="4743253" y="271355"/>
                </a:cubicBezTo>
                <a:cubicBezTo>
                  <a:pt x="4743253" y="263132"/>
                  <a:pt x="4743253" y="263132"/>
                  <a:pt x="4743253" y="263132"/>
                </a:cubicBezTo>
                <a:cubicBezTo>
                  <a:pt x="4751240" y="263132"/>
                  <a:pt x="4751240" y="263132"/>
                  <a:pt x="4751240" y="263132"/>
                </a:cubicBezTo>
                <a:cubicBezTo>
                  <a:pt x="4751240" y="222018"/>
                  <a:pt x="4751240" y="222018"/>
                  <a:pt x="4751240" y="222018"/>
                </a:cubicBezTo>
                <a:cubicBezTo>
                  <a:pt x="4775202" y="222018"/>
                  <a:pt x="4775202" y="222018"/>
                  <a:pt x="4775202" y="222018"/>
                </a:cubicBezTo>
                <a:cubicBezTo>
                  <a:pt x="4783189" y="222018"/>
                  <a:pt x="4783189" y="222018"/>
                  <a:pt x="4783189" y="222018"/>
                </a:cubicBezTo>
                <a:cubicBezTo>
                  <a:pt x="4791176" y="106898"/>
                  <a:pt x="4791176" y="106898"/>
                  <a:pt x="4791176" y="106898"/>
                </a:cubicBezTo>
                <a:cubicBezTo>
                  <a:pt x="4799163" y="106898"/>
                  <a:pt x="4799163" y="106898"/>
                  <a:pt x="4799163" y="106898"/>
                </a:cubicBezTo>
                <a:cubicBezTo>
                  <a:pt x="4807150" y="8223"/>
                  <a:pt x="4807150" y="8223"/>
                  <a:pt x="4807150" y="8223"/>
                </a:cubicBezTo>
                <a:cubicBezTo>
                  <a:pt x="4807150" y="8223"/>
                  <a:pt x="4815137" y="8223"/>
                  <a:pt x="4815137" y="16446"/>
                </a:cubicBezTo>
                <a:cubicBezTo>
                  <a:pt x="4815137" y="24669"/>
                  <a:pt x="4823124" y="106898"/>
                  <a:pt x="4823124" y="106898"/>
                </a:cubicBezTo>
                <a:cubicBezTo>
                  <a:pt x="4831111" y="106898"/>
                  <a:pt x="4831111" y="106898"/>
                  <a:pt x="4831111" y="106898"/>
                </a:cubicBezTo>
                <a:cubicBezTo>
                  <a:pt x="4855072" y="312469"/>
                  <a:pt x="4855072" y="312469"/>
                  <a:pt x="4855072" y="312469"/>
                </a:cubicBezTo>
                <a:cubicBezTo>
                  <a:pt x="4855072" y="304247"/>
                  <a:pt x="4855072" y="304247"/>
                  <a:pt x="4855072" y="304247"/>
                </a:cubicBezTo>
                <a:cubicBezTo>
                  <a:pt x="4918968" y="304247"/>
                  <a:pt x="4918968" y="304247"/>
                  <a:pt x="4918968" y="304247"/>
                </a:cubicBezTo>
                <a:cubicBezTo>
                  <a:pt x="4918968" y="172681"/>
                  <a:pt x="4918968" y="172681"/>
                  <a:pt x="4918968" y="172681"/>
                </a:cubicBezTo>
                <a:cubicBezTo>
                  <a:pt x="4966890" y="172681"/>
                  <a:pt x="4966890" y="172681"/>
                  <a:pt x="4966890" y="172681"/>
                </a:cubicBezTo>
                <a:cubicBezTo>
                  <a:pt x="4966890" y="156235"/>
                  <a:pt x="4966890" y="156235"/>
                  <a:pt x="4966890" y="156235"/>
                </a:cubicBezTo>
                <a:cubicBezTo>
                  <a:pt x="4974877" y="156235"/>
                  <a:pt x="4974877" y="156235"/>
                  <a:pt x="4974877" y="156235"/>
                </a:cubicBezTo>
                <a:cubicBezTo>
                  <a:pt x="4974877" y="139789"/>
                  <a:pt x="4974877" y="139789"/>
                  <a:pt x="4974877" y="139789"/>
                </a:cubicBezTo>
                <a:cubicBezTo>
                  <a:pt x="4974877" y="139789"/>
                  <a:pt x="4982864" y="139789"/>
                  <a:pt x="4982864" y="139789"/>
                </a:cubicBezTo>
                <a:cubicBezTo>
                  <a:pt x="4982864" y="139789"/>
                  <a:pt x="4982864" y="148012"/>
                  <a:pt x="4982864" y="148012"/>
                </a:cubicBezTo>
                <a:lnTo>
                  <a:pt x="4982864" y="156235"/>
                </a:lnTo>
                <a:cubicBezTo>
                  <a:pt x="4990851" y="156235"/>
                  <a:pt x="4990851" y="156235"/>
                  <a:pt x="4990851" y="156235"/>
                </a:cubicBezTo>
                <a:cubicBezTo>
                  <a:pt x="4990851" y="164458"/>
                  <a:pt x="4990851" y="164458"/>
                  <a:pt x="4990851" y="164458"/>
                </a:cubicBezTo>
                <a:cubicBezTo>
                  <a:pt x="4998838" y="164458"/>
                  <a:pt x="4998838" y="164458"/>
                  <a:pt x="4998838" y="164458"/>
                </a:cubicBezTo>
                <a:cubicBezTo>
                  <a:pt x="4998838" y="172681"/>
                  <a:pt x="4998838" y="172681"/>
                  <a:pt x="4998838" y="172681"/>
                </a:cubicBezTo>
                <a:cubicBezTo>
                  <a:pt x="5022799" y="172681"/>
                  <a:pt x="5022799" y="172681"/>
                  <a:pt x="5022799" y="172681"/>
                </a:cubicBezTo>
                <a:cubicBezTo>
                  <a:pt x="5022799" y="271355"/>
                  <a:pt x="5022799" y="271355"/>
                  <a:pt x="5022799" y="271355"/>
                </a:cubicBezTo>
                <a:cubicBezTo>
                  <a:pt x="5022799" y="271355"/>
                  <a:pt x="5022799" y="271355"/>
                  <a:pt x="5038773" y="263132"/>
                </a:cubicBezTo>
                <a:cubicBezTo>
                  <a:pt x="5054747" y="263132"/>
                  <a:pt x="5086696" y="263132"/>
                  <a:pt x="5086696" y="263132"/>
                </a:cubicBezTo>
                <a:cubicBezTo>
                  <a:pt x="5094683" y="263132"/>
                  <a:pt x="5094683" y="263132"/>
                  <a:pt x="5094683" y="263132"/>
                </a:cubicBezTo>
                <a:cubicBezTo>
                  <a:pt x="5094683" y="254909"/>
                  <a:pt x="5094683" y="254909"/>
                  <a:pt x="5094683" y="254909"/>
                </a:cubicBezTo>
                <a:cubicBezTo>
                  <a:pt x="5142605" y="254909"/>
                  <a:pt x="5142605" y="254909"/>
                  <a:pt x="5142605" y="254909"/>
                </a:cubicBezTo>
                <a:cubicBezTo>
                  <a:pt x="5142605" y="263132"/>
                  <a:pt x="5142605" y="263132"/>
                  <a:pt x="5142605" y="263132"/>
                </a:cubicBezTo>
                <a:cubicBezTo>
                  <a:pt x="5166566" y="263132"/>
                  <a:pt x="5166566" y="263132"/>
                  <a:pt x="5166566" y="263132"/>
                </a:cubicBezTo>
                <a:cubicBezTo>
                  <a:pt x="5166566" y="271355"/>
                  <a:pt x="5166566" y="271355"/>
                  <a:pt x="5166566" y="271355"/>
                </a:cubicBezTo>
                <a:cubicBezTo>
                  <a:pt x="5158579" y="271355"/>
                  <a:pt x="5158579" y="271355"/>
                  <a:pt x="5158579" y="271355"/>
                </a:cubicBezTo>
                <a:cubicBezTo>
                  <a:pt x="5158579" y="279578"/>
                  <a:pt x="5158579" y="279578"/>
                  <a:pt x="5158579" y="279578"/>
                </a:cubicBezTo>
                <a:cubicBezTo>
                  <a:pt x="5166566" y="279578"/>
                  <a:pt x="5166566" y="279578"/>
                  <a:pt x="5166566" y="279578"/>
                </a:cubicBezTo>
                <a:cubicBezTo>
                  <a:pt x="5166566" y="296024"/>
                  <a:pt x="5166566" y="296024"/>
                  <a:pt x="5166566" y="296024"/>
                </a:cubicBezTo>
                <a:cubicBezTo>
                  <a:pt x="5166566" y="296024"/>
                  <a:pt x="5174553" y="296024"/>
                  <a:pt x="5174553" y="296024"/>
                </a:cubicBezTo>
                <a:cubicBezTo>
                  <a:pt x="5174553" y="287801"/>
                  <a:pt x="5174553" y="197349"/>
                  <a:pt x="5174553" y="197349"/>
                </a:cubicBezTo>
                <a:cubicBezTo>
                  <a:pt x="5190527" y="197349"/>
                  <a:pt x="5190527" y="197349"/>
                  <a:pt x="5190527" y="197349"/>
                </a:cubicBezTo>
                <a:cubicBezTo>
                  <a:pt x="5190527" y="172681"/>
                  <a:pt x="5190527" y="172681"/>
                  <a:pt x="5190527" y="172681"/>
                </a:cubicBezTo>
                <a:cubicBezTo>
                  <a:pt x="5198514" y="172681"/>
                  <a:pt x="5198514" y="172681"/>
                  <a:pt x="5198514" y="172681"/>
                </a:cubicBezTo>
                <a:cubicBezTo>
                  <a:pt x="5198514" y="24669"/>
                  <a:pt x="5198514" y="24669"/>
                  <a:pt x="5198514" y="24669"/>
                </a:cubicBezTo>
                <a:cubicBezTo>
                  <a:pt x="5222475" y="24669"/>
                  <a:pt x="5222475" y="24669"/>
                  <a:pt x="5222475" y="24669"/>
                </a:cubicBezTo>
                <a:cubicBezTo>
                  <a:pt x="5222475" y="0"/>
                  <a:pt x="5222475" y="0"/>
                  <a:pt x="5222475" y="0"/>
                </a:cubicBezTo>
                <a:cubicBezTo>
                  <a:pt x="5302345" y="0"/>
                  <a:pt x="5302345" y="0"/>
                  <a:pt x="5302345" y="0"/>
                </a:cubicBezTo>
                <a:cubicBezTo>
                  <a:pt x="5302345" y="24669"/>
                  <a:pt x="5302345" y="24669"/>
                  <a:pt x="5302345" y="24669"/>
                </a:cubicBezTo>
                <a:cubicBezTo>
                  <a:pt x="5326307" y="24669"/>
                  <a:pt x="5326307" y="24669"/>
                  <a:pt x="5326307" y="24669"/>
                </a:cubicBezTo>
                <a:cubicBezTo>
                  <a:pt x="5326307" y="213795"/>
                  <a:pt x="5326307" y="213795"/>
                  <a:pt x="5326307" y="213795"/>
                </a:cubicBezTo>
                <a:cubicBezTo>
                  <a:pt x="5334293" y="213795"/>
                  <a:pt x="5334293" y="213795"/>
                  <a:pt x="5334293" y="213795"/>
                </a:cubicBezTo>
                <a:cubicBezTo>
                  <a:pt x="5334293" y="205572"/>
                  <a:pt x="5334293" y="205572"/>
                  <a:pt x="5334293" y="205572"/>
                </a:cubicBezTo>
                <a:cubicBezTo>
                  <a:pt x="5342280" y="205572"/>
                  <a:pt x="5342280" y="205572"/>
                  <a:pt x="5342280" y="205572"/>
                </a:cubicBezTo>
                <a:cubicBezTo>
                  <a:pt x="5342280" y="189126"/>
                  <a:pt x="5342280" y="189126"/>
                  <a:pt x="5342280" y="189126"/>
                </a:cubicBezTo>
                <a:cubicBezTo>
                  <a:pt x="5398190" y="189126"/>
                  <a:pt x="5398190" y="189126"/>
                  <a:pt x="5398190" y="189126"/>
                </a:cubicBezTo>
                <a:cubicBezTo>
                  <a:pt x="5398190" y="205572"/>
                  <a:pt x="5398190" y="205572"/>
                  <a:pt x="5398190" y="205572"/>
                </a:cubicBezTo>
                <a:cubicBezTo>
                  <a:pt x="5414164" y="205572"/>
                  <a:pt x="5414164" y="205572"/>
                  <a:pt x="5414164" y="205572"/>
                </a:cubicBezTo>
                <a:lnTo>
                  <a:pt x="5414164" y="213795"/>
                </a:lnTo>
                <a:cubicBezTo>
                  <a:pt x="5438125" y="213795"/>
                  <a:pt x="5438125" y="213795"/>
                  <a:pt x="5438125" y="213795"/>
                </a:cubicBezTo>
                <a:cubicBezTo>
                  <a:pt x="5438125" y="139789"/>
                  <a:pt x="5438125" y="139789"/>
                  <a:pt x="5438125" y="139789"/>
                </a:cubicBezTo>
                <a:cubicBezTo>
                  <a:pt x="5454099" y="139789"/>
                  <a:pt x="5454099" y="139789"/>
                  <a:pt x="5454099" y="139789"/>
                </a:cubicBezTo>
                <a:cubicBezTo>
                  <a:pt x="5454099" y="139789"/>
                  <a:pt x="5454099" y="131566"/>
                  <a:pt x="5462086" y="131566"/>
                </a:cubicBezTo>
                <a:cubicBezTo>
                  <a:pt x="5470073" y="131566"/>
                  <a:pt x="5470073" y="131566"/>
                  <a:pt x="5470073" y="131566"/>
                </a:cubicBezTo>
                <a:cubicBezTo>
                  <a:pt x="5470073" y="90452"/>
                  <a:pt x="5470073" y="90452"/>
                  <a:pt x="5470073" y="90452"/>
                </a:cubicBezTo>
                <a:cubicBezTo>
                  <a:pt x="5478061" y="98675"/>
                  <a:pt x="5478061" y="98675"/>
                  <a:pt x="5478061" y="98675"/>
                </a:cubicBezTo>
                <a:cubicBezTo>
                  <a:pt x="5478061" y="115120"/>
                  <a:pt x="5478061" y="115120"/>
                  <a:pt x="5478061" y="115120"/>
                </a:cubicBezTo>
                <a:cubicBezTo>
                  <a:pt x="5486047" y="115120"/>
                  <a:pt x="5486047" y="115120"/>
                  <a:pt x="5486047" y="115120"/>
                </a:cubicBezTo>
                <a:cubicBezTo>
                  <a:pt x="5486047" y="139789"/>
                  <a:pt x="5486047" y="139789"/>
                  <a:pt x="5486047" y="139789"/>
                </a:cubicBezTo>
                <a:cubicBezTo>
                  <a:pt x="5494034" y="139789"/>
                  <a:pt x="5494034" y="139789"/>
                  <a:pt x="5494034" y="139789"/>
                </a:cubicBezTo>
                <a:cubicBezTo>
                  <a:pt x="5517995" y="139789"/>
                  <a:pt x="5517995" y="139789"/>
                  <a:pt x="5517995" y="139789"/>
                </a:cubicBezTo>
                <a:cubicBezTo>
                  <a:pt x="5517995" y="148012"/>
                  <a:pt x="5517995" y="148012"/>
                  <a:pt x="5517995" y="148012"/>
                </a:cubicBezTo>
                <a:cubicBezTo>
                  <a:pt x="5541956" y="148012"/>
                  <a:pt x="5541956" y="148012"/>
                  <a:pt x="5541956" y="148012"/>
                </a:cubicBezTo>
                <a:cubicBezTo>
                  <a:pt x="5541956" y="156235"/>
                  <a:pt x="5541956" y="156235"/>
                  <a:pt x="5541956" y="156235"/>
                </a:cubicBezTo>
                <a:cubicBezTo>
                  <a:pt x="5581891" y="156235"/>
                  <a:pt x="5581891" y="156235"/>
                  <a:pt x="5581891" y="156235"/>
                </a:cubicBezTo>
                <a:cubicBezTo>
                  <a:pt x="5581891" y="172681"/>
                  <a:pt x="5581891" y="172681"/>
                  <a:pt x="5581891" y="172681"/>
                </a:cubicBezTo>
                <a:cubicBezTo>
                  <a:pt x="5589878" y="164458"/>
                  <a:pt x="5589878" y="164458"/>
                  <a:pt x="5589878" y="164458"/>
                </a:cubicBezTo>
                <a:cubicBezTo>
                  <a:pt x="5589878" y="164458"/>
                  <a:pt x="5581891" y="148012"/>
                  <a:pt x="5589878" y="148012"/>
                </a:cubicBezTo>
                <a:cubicBezTo>
                  <a:pt x="5597865" y="148012"/>
                  <a:pt x="5597865" y="148012"/>
                  <a:pt x="5597865" y="148012"/>
                </a:cubicBezTo>
                <a:cubicBezTo>
                  <a:pt x="5605852" y="156235"/>
                  <a:pt x="5605852" y="156235"/>
                  <a:pt x="5605852" y="156235"/>
                </a:cubicBezTo>
                <a:cubicBezTo>
                  <a:pt x="5677736" y="156235"/>
                  <a:pt x="5677736" y="156235"/>
                  <a:pt x="5677736" y="156235"/>
                </a:cubicBezTo>
                <a:cubicBezTo>
                  <a:pt x="5677736" y="164458"/>
                  <a:pt x="5677736" y="164458"/>
                  <a:pt x="5677736" y="164458"/>
                </a:cubicBezTo>
                <a:cubicBezTo>
                  <a:pt x="5685723" y="164458"/>
                  <a:pt x="5685723" y="164458"/>
                  <a:pt x="5685723" y="164458"/>
                </a:cubicBezTo>
                <a:cubicBezTo>
                  <a:pt x="5709684" y="164458"/>
                  <a:pt x="5709684" y="164458"/>
                  <a:pt x="5709684" y="164458"/>
                </a:cubicBezTo>
                <a:cubicBezTo>
                  <a:pt x="5717671" y="164458"/>
                  <a:pt x="5717671" y="164458"/>
                  <a:pt x="5717671" y="164458"/>
                </a:cubicBezTo>
                <a:cubicBezTo>
                  <a:pt x="5741632" y="164458"/>
                  <a:pt x="5741632" y="164458"/>
                  <a:pt x="5741632" y="164458"/>
                </a:cubicBezTo>
                <a:cubicBezTo>
                  <a:pt x="5741632" y="180903"/>
                  <a:pt x="5741632" y="180903"/>
                  <a:pt x="5741632" y="180903"/>
                </a:cubicBezTo>
                <a:cubicBezTo>
                  <a:pt x="5765593" y="180903"/>
                  <a:pt x="5765593" y="180903"/>
                  <a:pt x="5765593" y="180903"/>
                </a:cubicBezTo>
                <a:cubicBezTo>
                  <a:pt x="5765593" y="139789"/>
                  <a:pt x="5765593" y="139789"/>
                  <a:pt x="5765593" y="139789"/>
                </a:cubicBezTo>
                <a:cubicBezTo>
                  <a:pt x="5773581" y="139789"/>
                  <a:pt x="5773581" y="139789"/>
                  <a:pt x="5773581" y="139789"/>
                </a:cubicBezTo>
                <a:cubicBezTo>
                  <a:pt x="5773581" y="131566"/>
                  <a:pt x="5773581" y="131566"/>
                  <a:pt x="5773581" y="131566"/>
                </a:cubicBezTo>
                <a:lnTo>
                  <a:pt x="5836128" y="131566"/>
                </a:lnTo>
                <a:lnTo>
                  <a:pt x="5836128" y="120260"/>
                </a:lnTo>
                <a:cubicBezTo>
                  <a:pt x="5836128" y="111009"/>
                  <a:pt x="5836128" y="98675"/>
                  <a:pt x="5836128" y="82229"/>
                </a:cubicBezTo>
                <a:cubicBezTo>
                  <a:pt x="5836128" y="82229"/>
                  <a:pt x="5836128" y="82229"/>
                  <a:pt x="5836128" y="65783"/>
                </a:cubicBezTo>
                <a:cubicBezTo>
                  <a:pt x="5836128" y="65783"/>
                  <a:pt x="5836128" y="65783"/>
                  <a:pt x="5852108" y="65783"/>
                </a:cubicBezTo>
                <a:cubicBezTo>
                  <a:pt x="5852108" y="65783"/>
                  <a:pt x="5852108" y="65783"/>
                  <a:pt x="5876080" y="65783"/>
                </a:cubicBezTo>
                <a:cubicBezTo>
                  <a:pt x="5876080" y="65783"/>
                  <a:pt x="5876080" y="65783"/>
                  <a:pt x="5876080" y="74006"/>
                </a:cubicBezTo>
                <a:cubicBezTo>
                  <a:pt x="5876080" y="74006"/>
                  <a:pt x="5876080" y="74006"/>
                  <a:pt x="5884070" y="74006"/>
                </a:cubicBezTo>
                <a:cubicBezTo>
                  <a:pt x="5884070" y="74006"/>
                  <a:pt x="5884070" y="74006"/>
                  <a:pt x="5884070" y="82229"/>
                </a:cubicBezTo>
                <a:cubicBezTo>
                  <a:pt x="5884070" y="82229"/>
                  <a:pt x="5884070" y="82229"/>
                  <a:pt x="5932013" y="82229"/>
                </a:cubicBezTo>
                <a:cubicBezTo>
                  <a:pt x="5932013" y="82229"/>
                  <a:pt x="5932013" y="82229"/>
                  <a:pt x="5932013" y="74006"/>
                </a:cubicBezTo>
                <a:cubicBezTo>
                  <a:pt x="5932013" y="74006"/>
                  <a:pt x="5932013" y="74006"/>
                  <a:pt x="5932013" y="65783"/>
                </a:cubicBezTo>
                <a:cubicBezTo>
                  <a:pt x="5932013" y="65783"/>
                  <a:pt x="5932013" y="65783"/>
                  <a:pt x="5955985" y="65783"/>
                </a:cubicBezTo>
                <a:cubicBezTo>
                  <a:pt x="5955985" y="65783"/>
                  <a:pt x="5955985" y="65783"/>
                  <a:pt x="5955985" y="74006"/>
                </a:cubicBezTo>
                <a:cubicBezTo>
                  <a:pt x="5955985" y="74006"/>
                  <a:pt x="5955985" y="74006"/>
                  <a:pt x="5971965" y="74006"/>
                </a:cubicBezTo>
                <a:cubicBezTo>
                  <a:pt x="5971965" y="74006"/>
                  <a:pt x="5971965" y="74006"/>
                  <a:pt x="5971965" y="82229"/>
                </a:cubicBezTo>
                <a:cubicBezTo>
                  <a:pt x="5971965" y="82229"/>
                  <a:pt x="5971965" y="82229"/>
                  <a:pt x="5979956" y="82229"/>
                </a:cubicBezTo>
                <a:cubicBezTo>
                  <a:pt x="5979956" y="82229"/>
                  <a:pt x="5979956" y="82229"/>
                  <a:pt x="5979956" y="90452"/>
                </a:cubicBezTo>
                <a:cubicBezTo>
                  <a:pt x="5979956" y="90452"/>
                  <a:pt x="5979956" y="90452"/>
                  <a:pt x="5971965" y="98675"/>
                </a:cubicBezTo>
                <a:cubicBezTo>
                  <a:pt x="5971965" y="98675"/>
                  <a:pt x="5979956" y="106898"/>
                  <a:pt x="5979956" y="106898"/>
                </a:cubicBezTo>
                <a:cubicBezTo>
                  <a:pt x="5979956" y="106898"/>
                  <a:pt x="5979956" y="106898"/>
                  <a:pt x="5979956" y="139789"/>
                </a:cubicBezTo>
                <a:lnTo>
                  <a:pt x="5981243" y="139789"/>
                </a:lnTo>
                <a:lnTo>
                  <a:pt x="5995937" y="139789"/>
                </a:lnTo>
                <a:lnTo>
                  <a:pt x="5997217" y="139789"/>
                </a:lnTo>
                <a:cubicBezTo>
                  <a:pt x="5997217" y="106898"/>
                  <a:pt x="5997217" y="106898"/>
                  <a:pt x="5997217" y="106898"/>
                </a:cubicBezTo>
                <a:cubicBezTo>
                  <a:pt x="5997217" y="106898"/>
                  <a:pt x="6005204" y="98675"/>
                  <a:pt x="6005204" y="98675"/>
                </a:cubicBezTo>
                <a:cubicBezTo>
                  <a:pt x="6005204" y="90452"/>
                  <a:pt x="5997217" y="90452"/>
                  <a:pt x="5997217" y="90452"/>
                </a:cubicBezTo>
                <a:cubicBezTo>
                  <a:pt x="5997217" y="82229"/>
                  <a:pt x="5997217" y="82229"/>
                  <a:pt x="5997217" y="82229"/>
                </a:cubicBezTo>
                <a:cubicBezTo>
                  <a:pt x="6005204" y="82229"/>
                  <a:pt x="6005204" y="82229"/>
                  <a:pt x="6005204" y="82229"/>
                </a:cubicBezTo>
                <a:cubicBezTo>
                  <a:pt x="6005204" y="74006"/>
                  <a:pt x="6005204" y="74006"/>
                  <a:pt x="6005204" y="74006"/>
                </a:cubicBezTo>
                <a:cubicBezTo>
                  <a:pt x="6021178" y="74006"/>
                  <a:pt x="6021178" y="74006"/>
                  <a:pt x="6021178" y="74006"/>
                </a:cubicBezTo>
                <a:cubicBezTo>
                  <a:pt x="6021178" y="65783"/>
                  <a:pt x="6021178" y="65783"/>
                  <a:pt x="6021178" y="65783"/>
                </a:cubicBezTo>
                <a:cubicBezTo>
                  <a:pt x="6037152" y="65783"/>
                  <a:pt x="6037152" y="65783"/>
                  <a:pt x="6037152" y="65783"/>
                </a:cubicBezTo>
                <a:cubicBezTo>
                  <a:pt x="6037152" y="74006"/>
                  <a:pt x="6037152" y="74006"/>
                  <a:pt x="6037152" y="74006"/>
                </a:cubicBezTo>
                <a:cubicBezTo>
                  <a:pt x="6045139" y="74006"/>
                  <a:pt x="6045139" y="74006"/>
                  <a:pt x="6045139" y="74006"/>
                </a:cubicBezTo>
                <a:cubicBezTo>
                  <a:pt x="6045139" y="82229"/>
                  <a:pt x="6045139" y="82229"/>
                  <a:pt x="6045139" y="82229"/>
                </a:cubicBezTo>
                <a:cubicBezTo>
                  <a:pt x="6085074" y="82229"/>
                  <a:pt x="6085074" y="82229"/>
                  <a:pt x="6085074" y="82229"/>
                </a:cubicBezTo>
                <a:cubicBezTo>
                  <a:pt x="6085074" y="74006"/>
                  <a:pt x="6085074" y="74006"/>
                  <a:pt x="6085074" y="74006"/>
                </a:cubicBezTo>
                <a:cubicBezTo>
                  <a:pt x="6093061" y="74006"/>
                  <a:pt x="6093061" y="74006"/>
                  <a:pt x="6093061" y="74006"/>
                </a:cubicBezTo>
                <a:cubicBezTo>
                  <a:pt x="6093061" y="65783"/>
                  <a:pt x="6093061" y="65783"/>
                  <a:pt x="6093061" y="65783"/>
                </a:cubicBezTo>
                <a:cubicBezTo>
                  <a:pt x="6117022" y="65783"/>
                  <a:pt x="6117022" y="65783"/>
                  <a:pt x="6117022" y="65783"/>
                </a:cubicBezTo>
                <a:cubicBezTo>
                  <a:pt x="6125009" y="65783"/>
                  <a:pt x="6125009" y="65783"/>
                  <a:pt x="6125009" y="65783"/>
                </a:cubicBezTo>
                <a:cubicBezTo>
                  <a:pt x="6125009" y="82229"/>
                  <a:pt x="6125009" y="82229"/>
                  <a:pt x="6125009" y="82229"/>
                </a:cubicBezTo>
                <a:cubicBezTo>
                  <a:pt x="6132996" y="82229"/>
                  <a:pt x="6132996" y="82229"/>
                  <a:pt x="6132996" y="82229"/>
                </a:cubicBezTo>
                <a:cubicBezTo>
                  <a:pt x="6132996" y="98675"/>
                  <a:pt x="6132996" y="111009"/>
                  <a:pt x="6132996" y="120260"/>
                </a:cubicBezTo>
                <a:lnTo>
                  <a:pt x="6132996" y="131566"/>
                </a:lnTo>
                <a:lnTo>
                  <a:pt x="6139766" y="131566"/>
                </a:lnTo>
                <a:cubicBezTo>
                  <a:pt x="6139766" y="131566"/>
                  <a:pt x="6139766" y="131566"/>
                  <a:pt x="6227661" y="131566"/>
                </a:cubicBezTo>
                <a:cubicBezTo>
                  <a:pt x="6227661" y="131566"/>
                  <a:pt x="6227661" y="131566"/>
                  <a:pt x="6227661" y="139789"/>
                </a:cubicBezTo>
                <a:cubicBezTo>
                  <a:pt x="6227661" y="139789"/>
                  <a:pt x="6227661" y="139789"/>
                  <a:pt x="6235652" y="139789"/>
                </a:cubicBezTo>
                <a:cubicBezTo>
                  <a:pt x="6235652" y="139789"/>
                  <a:pt x="6235652" y="139789"/>
                  <a:pt x="6235652" y="180903"/>
                </a:cubicBezTo>
                <a:cubicBezTo>
                  <a:pt x="6235652" y="180903"/>
                  <a:pt x="6235652" y="180903"/>
                  <a:pt x="6259623" y="180903"/>
                </a:cubicBezTo>
                <a:cubicBezTo>
                  <a:pt x="6259623" y="180903"/>
                  <a:pt x="6259623" y="180903"/>
                  <a:pt x="6259623" y="164458"/>
                </a:cubicBezTo>
                <a:cubicBezTo>
                  <a:pt x="6259623" y="164458"/>
                  <a:pt x="6259623" y="164458"/>
                  <a:pt x="6283594" y="164458"/>
                </a:cubicBezTo>
                <a:cubicBezTo>
                  <a:pt x="6283594" y="164458"/>
                  <a:pt x="6283594" y="164458"/>
                  <a:pt x="6291585" y="164458"/>
                </a:cubicBezTo>
                <a:cubicBezTo>
                  <a:pt x="6291585" y="164458"/>
                  <a:pt x="6291585" y="164458"/>
                  <a:pt x="6315556" y="164458"/>
                </a:cubicBezTo>
                <a:cubicBezTo>
                  <a:pt x="6315556" y="164458"/>
                  <a:pt x="6315556" y="164458"/>
                  <a:pt x="6323547" y="164458"/>
                </a:cubicBezTo>
                <a:cubicBezTo>
                  <a:pt x="6323547" y="164458"/>
                  <a:pt x="6323547" y="164458"/>
                  <a:pt x="6323547" y="156235"/>
                </a:cubicBezTo>
                <a:cubicBezTo>
                  <a:pt x="6323547" y="156235"/>
                  <a:pt x="6323547" y="156235"/>
                  <a:pt x="6403452" y="156235"/>
                </a:cubicBezTo>
                <a:cubicBezTo>
                  <a:pt x="6403452" y="156235"/>
                  <a:pt x="6403452" y="156235"/>
                  <a:pt x="6419433" y="148012"/>
                </a:cubicBezTo>
                <a:cubicBezTo>
                  <a:pt x="6419433" y="148012"/>
                  <a:pt x="6419433" y="148012"/>
                  <a:pt x="6427423" y="148012"/>
                </a:cubicBezTo>
                <a:cubicBezTo>
                  <a:pt x="6435414" y="148012"/>
                  <a:pt x="6427423" y="164458"/>
                  <a:pt x="6427423" y="164458"/>
                </a:cubicBezTo>
                <a:cubicBezTo>
                  <a:pt x="6427423" y="164458"/>
                  <a:pt x="6427423" y="164458"/>
                  <a:pt x="6435414" y="172681"/>
                </a:cubicBezTo>
                <a:cubicBezTo>
                  <a:pt x="6435414" y="172681"/>
                  <a:pt x="6435414" y="172681"/>
                  <a:pt x="6435414" y="156235"/>
                </a:cubicBezTo>
                <a:cubicBezTo>
                  <a:pt x="6435414" y="156235"/>
                  <a:pt x="6435414" y="156235"/>
                  <a:pt x="6475366" y="156235"/>
                </a:cubicBezTo>
                <a:cubicBezTo>
                  <a:pt x="6475366" y="156235"/>
                  <a:pt x="6475366" y="156235"/>
                  <a:pt x="6475366" y="148012"/>
                </a:cubicBezTo>
                <a:cubicBezTo>
                  <a:pt x="6475366" y="148012"/>
                  <a:pt x="6475366" y="148012"/>
                  <a:pt x="6507328" y="148012"/>
                </a:cubicBezTo>
                <a:cubicBezTo>
                  <a:pt x="6507328" y="148012"/>
                  <a:pt x="6507328" y="148012"/>
                  <a:pt x="6507328" y="139789"/>
                </a:cubicBezTo>
                <a:cubicBezTo>
                  <a:pt x="6507328" y="139789"/>
                  <a:pt x="6507328" y="139789"/>
                  <a:pt x="6523309" y="139789"/>
                </a:cubicBezTo>
                <a:cubicBezTo>
                  <a:pt x="6523309" y="139789"/>
                  <a:pt x="6523309" y="139789"/>
                  <a:pt x="6539290" y="139789"/>
                </a:cubicBezTo>
                <a:cubicBezTo>
                  <a:pt x="6539290" y="139789"/>
                  <a:pt x="6539290" y="139789"/>
                  <a:pt x="6539290" y="115120"/>
                </a:cubicBezTo>
                <a:cubicBezTo>
                  <a:pt x="6539290" y="115120"/>
                  <a:pt x="6539290" y="115120"/>
                  <a:pt x="6547280" y="115120"/>
                </a:cubicBezTo>
                <a:cubicBezTo>
                  <a:pt x="6547280" y="115120"/>
                  <a:pt x="6547280" y="115120"/>
                  <a:pt x="6547280" y="98675"/>
                </a:cubicBezTo>
                <a:cubicBezTo>
                  <a:pt x="6547280" y="98675"/>
                  <a:pt x="6547280" y="98675"/>
                  <a:pt x="6555271" y="90452"/>
                </a:cubicBezTo>
                <a:cubicBezTo>
                  <a:pt x="6555271" y="90452"/>
                  <a:pt x="6555271" y="90452"/>
                  <a:pt x="6555271" y="131566"/>
                </a:cubicBezTo>
                <a:cubicBezTo>
                  <a:pt x="6555271" y="131566"/>
                  <a:pt x="6555271" y="131566"/>
                  <a:pt x="6563261" y="131566"/>
                </a:cubicBezTo>
                <a:cubicBezTo>
                  <a:pt x="6571252" y="131566"/>
                  <a:pt x="6571252" y="139789"/>
                  <a:pt x="6571252" y="139789"/>
                </a:cubicBezTo>
                <a:cubicBezTo>
                  <a:pt x="6571252" y="139789"/>
                  <a:pt x="6571252" y="139789"/>
                  <a:pt x="6587233" y="139789"/>
                </a:cubicBezTo>
                <a:cubicBezTo>
                  <a:pt x="6587233" y="139789"/>
                  <a:pt x="6587233" y="139789"/>
                  <a:pt x="6587233" y="213795"/>
                </a:cubicBezTo>
                <a:cubicBezTo>
                  <a:pt x="6587233" y="213795"/>
                  <a:pt x="6587233" y="213795"/>
                  <a:pt x="6611204" y="213795"/>
                </a:cubicBezTo>
                <a:cubicBezTo>
                  <a:pt x="6611204" y="213795"/>
                  <a:pt x="6611204" y="213795"/>
                  <a:pt x="6611204" y="222018"/>
                </a:cubicBezTo>
                <a:cubicBezTo>
                  <a:pt x="6611204" y="222018"/>
                  <a:pt x="6611204" y="222018"/>
                  <a:pt x="6619195" y="222018"/>
                </a:cubicBezTo>
                <a:cubicBezTo>
                  <a:pt x="6619195" y="222018"/>
                  <a:pt x="6619195" y="222018"/>
                  <a:pt x="6619195" y="205572"/>
                </a:cubicBezTo>
                <a:cubicBezTo>
                  <a:pt x="6619195" y="205572"/>
                  <a:pt x="6619195" y="205572"/>
                  <a:pt x="6627185" y="205572"/>
                </a:cubicBezTo>
                <a:cubicBezTo>
                  <a:pt x="6627185" y="205572"/>
                  <a:pt x="6627185" y="205572"/>
                  <a:pt x="6627185" y="189126"/>
                </a:cubicBezTo>
                <a:cubicBezTo>
                  <a:pt x="6627185" y="189126"/>
                  <a:pt x="6627185" y="189126"/>
                  <a:pt x="6691109" y="189126"/>
                </a:cubicBezTo>
                <a:cubicBezTo>
                  <a:pt x="6691109" y="189126"/>
                  <a:pt x="6691109" y="189126"/>
                  <a:pt x="6691109" y="205572"/>
                </a:cubicBezTo>
                <a:cubicBezTo>
                  <a:pt x="6691109" y="205572"/>
                  <a:pt x="6691109" y="205572"/>
                  <a:pt x="6699100" y="205572"/>
                </a:cubicBezTo>
                <a:cubicBezTo>
                  <a:pt x="6699100" y="205572"/>
                  <a:pt x="6699100" y="205572"/>
                  <a:pt x="6699100" y="213795"/>
                </a:cubicBezTo>
                <a:cubicBezTo>
                  <a:pt x="6699100" y="213795"/>
                  <a:pt x="6699100" y="213795"/>
                  <a:pt x="6707090" y="213795"/>
                </a:cubicBezTo>
                <a:cubicBezTo>
                  <a:pt x="6707090" y="213795"/>
                  <a:pt x="6707090" y="213795"/>
                  <a:pt x="6707090" y="24669"/>
                </a:cubicBezTo>
                <a:cubicBezTo>
                  <a:pt x="6707090" y="24669"/>
                  <a:pt x="6707090" y="24669"/>
                  <a:pt x="6739052" y="24669"/>
                </a:cubicBezTo>
                <a:cubicBezTo>
                  <a:pt x="6739052" y="24669"/>
                  <a:pt x="6739052" y="24669"/>
                  <a:pt x="6739052" y="0"/>
                </a:cubicBezTo>
                <a:cubicBezTo>
                  <a:pt x="6739052" y="0"/>
                  <a:pt x="6739052" y="0"/>
                  <a:pt x="6818957" y="0"/>
                </a:cubicBezTo>
                <a:cubicBezTo>
                  <a:pt x="6818957" y="0"/>
                  <a:pt x="6818957" y="0"/>
                  <a:pt x="6818957" y="24669"/>
                </a:cubicBezTo>
                <a:cubicBezTo>
                  <a:pt x="6818957" y="24669"/>
                  <a:pt x="6818957" y="24669"/>
                  <a:pt x="6850919" y="24669"/>
                </a:cubicBezTo>
                <a:cubicBezTo>
                  <a:pt x="6850919" y="24669"/>
                  <a:pt x="6850919" y="24669"/>
                  <a:pt x="6850919" y="172681"/>
                </a:cubicBezTo>
                <a:cubicBezTo>
                  <a:pt x="6850919" y="172681"/>
                  <a:pt x="6850919" y="172681"/>
                  <a:pt x="6858909" y="172681"/>
                </a:cubicBezTo>
                <a:cubicBezTo>
                  <a:pt x="6858909" y="172681"/>
                  <a:pt x="6858909" y="172681"/>
                  <a:pt x="6858909" y="197349"/>
                </a:cubicBezTo>
                <a:cubicBezTo>
                  <a:pt x="6858909" y="197349"/>
                  <a:pt x="6858909" y="197349"/>
                  <a:pt x="6866900" y="197349"/>
                </a:cubicBezTo>
                <a:cubicBezTo>
                  <a:pt x="6866900" y="197349"/>
                  <a:pt x="6866900" y="287801"/>
                  <a:pt x="6866900" y="296024"/>
                </a:cubicBezTo>
                <a:cubicBezTo>
                  <a:pt x="6866900" y="296024"/>
                  <a:pt x="6882881" y="296024"/>
                  <a:pt x="6882881" y="296024"/>
                </a:cubicBezTo>
                <a:cubicBezTo>
                  <a:pt x="6882881" y="296024"/>
                  <a:pt x="6882881" y="296024"/>
                  <a:pt x="6882881" y="279578"/>
                </a:cubicBezTo>
                <a:cubicBezTo>
                  <a:pt x="6882881" y="279578"/>
                  <a:pt x="6882881" y="279578"/>
                  <a:pt x="6890871" y="279578"/>
                </a:cubicBezTo>
                <a:cubicBezTo>
                  <a:pt x="6890871" y="279578"/>
                  <a:pt x="6890871" y="279578"/>
                  <a:pt x="6890871" y="271355"/>
                </a:cubicBezTo>
                <a:cubicBezTo>
                  <a:pt x="6890871" y="271355"/>
                  <a:pt x="6890871" y="271355"/>
                  <a:pt x="6882881" y="271355"/>
                </a:cubicBezTo>
                <a:cubicBezTo>
                  <a:pt x="6882881" y="271355"/>
                  <a:pt x="6882881" y="271355"/>
                  <a:pt x="6882881" y="263132"/>
                </a:cubicBezTo>
                <a:cubicBezTo>
                  <a:pt x="6882881" y="263132"/>
                  <a:pt x="6882881" y="263132"/>
                  <a:pt x="6906852" y="263132"/>
                </a:cubicBezTo>
                <a:cubicBezTo>
                  <a:pt x="6906852" y="263132"/>
                  <a:pt x="6906852" y="263132"/>
                  <a:pt x="6906852" y="254909"/>
                </a:cubicBezTo>
                <a:cubicBezTo>
                  <a:pt x="6906852" y="254909"/>
                  <a:pt x="6906852" y="254909"/>
                  <a:pt x="6954795" y="254909"/>
                </a:cubicBezTo>
                <a:cubicBezTo>
                  <a:pt x="6954795" y="254909"/>
                  <a:pt x="6954795" y="254909"/>
                  <a:pt x="6954795" y="263132"/>
                </a:cubicBezTo>
                <a:cubicBezTo>
                  <a:pt x="6954795" y="263132"/>
                  <a:pt x="6954795" y="263132"/>
                  <a:pt x="6962786" y="263132"/>
                </a:cubicBezTo>
                <a:cubicBezTo>
                  <a:pt x="6962786" y="263132"/>
                  <a:pt x="7010729" y="263132"/>
                  <a:pt x="7018719" y="263132"/>
                </a:cubicBezTo>
                <a:cubicBezTo>
                  <a:pt x="7034700" y="271355"/>
                  <a:pt x="7034700" y="271355"/>
                  <a:pt x="7034700" y="271355"/>
                </a:cubicBezTo>
                <a:cubicBezTo>
                  <a:pt x="7034700" y="271355"/>
                  <a:pt x="7034700" y="271355"/>
                  <a:pt x="7034700" y="172681"/>
                </a:cubicBezTo>
                <a:cubicBezTo>
                  <a:pt x="7034700" y="172681"/>
                  <a:pt x="7034700" y="172681"/>
                  <a:pt x="7058671" y="172681"/>
                </a:cubicBezTo>
                <a:cubicBezTo>
                  <a:pt x="7058671" y="172681"/>
                  <a:pt x="7058671" y="172681"/>
                  <a:pt x="7058671" y="164458"/>
                </a:cubicBezTo>
                <a:cubicBezTo>
                  <a:pt x="7058671" y="164458"/>
                  <a:pt x="7058671" y="164458"/>
                  <a:pt x="7058671" y="156235"/>
                </a:cubicBezTo>
                <a:cubicBezTo>
                  <a:pt x="7058671" y="156235"/>
                  <a:pt x="7058671" y="156235"/>
                  <a:pt x="7066662" y="156235"/>
                </a:cubicBezTo>
                <a:cubicBezTo>
                  <a:pt x="7066662" y="156235"/>
                  <a:pt x="7066662" y="156235"/>
                  <a:pt x="7066662" y="164458"/>
                </a:cubicBezTo>
                <a:cubicBezTo>
                  <a:pt x="7066662" y="164458"/>
                  <a:pt x="7066662" y="164458"/>
                  <a:pt x="7074652" y="164458"/>
                </a:cubicBezTo>
                <a:cubicBezTo>
                  <a:pt x="7074652" y="164458"/>
                  <a:pt x="7074652" y="164458"/>
                  <a:pt x="7074652" y="156235"/>
                </a:cubicBezTo>
                <a:cubicBezTo>
                  <a:pt x="7074652" y="156235"/>
                  <a:pt x="7074652" y="156235"/>
                  <a:pt x="7082643" y="156235"/>
                </a:cubicBezTo>
                <a:lnTo>
                  <a:pt x="7082643" y="148012"/>
                </a:lnTo>
                <a:cubicBezTo>
                  <a:pt x="7082643" y="148012"/>
                  <a:pt x="7082643" y="148012"/>
                  <a:pt x="7074652" y="148012"/>
                </a:cubicBezTo>
                <a:cubicBezTo>
                  <a:pt x="7074652" y="148012"/>
                  <a:pt x="7074652" y="139789"/>
                  <a:pt x="7082643" y="139789"/>
                </a:cubicBezTo>
                <a:cubicBezTo>
                  <a:pt x="7082643" y="139789"/>
                  <a:pt x="7090633" y="139789"/>
                  <a:pt x="7090633" y="139789"/>
                </a:cubicBezTo>
                <a:cubicBezTo>
                  <a:pt x="7090633" y="139789"/>
                  <a:pt x="7090633" y="139789"/>
                  <a:pt x="7090633" y="156235"/>
                </a:cubicBezTo>
                <a:cubicBezTo>
                  <a:pt x="7090633" y="156235"/>
                  <a:pt x="7090633" y="156235"/>
                  <a:pt x="7098624" y="156235"/>
                </a:cubicBezTo>
                <a:cubicBezTo>
                  <a:pt x="7098624" y="156235"/>
                  <a:pt x="7098624" y="156235"/>
                  <a:pt x="7098624" y="172681"/>
                </a:cubicBezTo>
                <a:cubicBezTo>
                  <a:pt x="7098624" y="172681"/>
                  <a:pt x="7098624" y="172681"/>
                  <a:pt x="7154557" y="172681"/>
                </a:cubicBezTo>
                <a:cubicBezTo>
                  <a:pt x="7154557" y="172681"/>
                  <a:pt x="7154557" y="172681"/>
                  <a:pt x="7154557" y="304247"/>
                </a:cubicBezTo>
                <a:cubicBezTo>
                  <a:pt x="7154557" y="304247"/>
                  <a:pt x="7154557" y="304247"/>
                  <a:pt x="7218481" y="304247"/>
                </a:cubicBezTo>
                <a:cubicBezTo>
                  <a:pt x="7218481" y="304247"/>
                  <a:pt x="7218481" y="304247"/>
                  <a:pt x="7218481" y="312469"/>
                </a:cubicBezTo>
                <a:cubicBezTo>
                  <a:pt x="7218481" y="312469"/>
                  <a:pt x="7218481" y="312469"/>
                  <a:pt x="7250443" y="106898"/>
                </a:cubicBezTo>
                <a:cubicBezTo>
                  <a:pt x="7250443" y="106898"/>
                  <a:pt x="7266424" y="24669"/>
                  <a:pt x="7266424" y="16446"/>
                </a:cubicBezTo>
                <a:cubicBezTo>
                  <a:pt x="7266424" y="8223"/>
                  <a:pt x="7274415" y="8223"/>
                  <a:pt x="7274415" y="8223"/>
                </a:cubicBezTo>
                <a:cubicBezTo>
                  <a:pt x="7274415" y="8223"/>
                  <a:pt x="7274415" y="8223"/>
                  <a:pt x="7282405" y="106898"/>
                </a:cubicBezTo>
                <a:cubicBezTo>
                  <a:pt x="7282405" y="106898"/>
                  <a:pt x="7282405" y="106898"/>
                  <a:pt x="7290396" y="106898"/>
                </a:cubicBezTo>
                <a:cubicBezTo>
                  <a:pt x="7290396" y="106898"/>
                  <a:pt x="7290396" y="106898"/>
                  <a:pt x="7298386" y="222018"/>
                </a:cubicBezTo>
                <a:cubicBezTo>
                  <a:pt x="7298386" y="222018"/>
                  <a:pt x="7298386" y="222018"/>
                  <a:pt x="7306377" y="222018"/>
                </a:cubicBezTo>
                <a:cubicBezTo>
                  <a:pt x="7306377" y="222018"/>
                  <a:pt x="7306377" y="222018"/>
                  <a:pt x="7330348" y="222018"/>
                </a:cubicBezTo>
                <a:cubicBezTo>
                  <a:pt x="7330348" y="222018"/>
                  <a:pt x="7330348" y="222018"/>
                  <a:pt x="7330348" y="263132"/>
                </a:cubicBezTo>
                <a:cubicBezTo>
                  <a:pt x="7330348" y="263132"/>
                  <a:pt x="7330348" y="263132"/>
                  <a:pt x="7338338" y="263132"/>
                </a:cubicBezTo>
                <a:cubicBezTo>
                  <a:pt x="7338338" y="263132"/>
                  <a:pt x="7338338" y="263132"/>
                  <a:pt x="7338338" y="271355"/>
                </a:cubicBezTo>
                <a:cubicBezTo>
                  <a:pt x="7338338" y="271355"/>
                  <a:pt x="7338338" y="271355"/>
                  <a:pt x="7346329" y="271355"/>
                </a:cubicBezTo>
                <a:cubicBezTo>
                  <a:pt x="7346329" y="271355"/>
                  <a:pt x="7346329" y="271355"/>
                  <a:pt x="7346329" y="263132"/>
                </a:cubicBezTo>
                <a:cubicBezTo>
                  <a:pt x="7346329" y="263132"/>
                  <a:pt x="7346329" y="263132"/>
                  <a:pt x="7370300" y="263132"/>
                </a:cubicBezTo>
                <a:cubicBezTo>
                  <a:pt x="7370300" y="263132"/>
                  <a:pt x="7370300" y="263132"/>
                  <a:pt x="7370300" y="271355"/>
                </a:cubicBezTo>
                <a:cubicBezTo>
                  <a:pt x="7370300" y="271355"/>
                  <a:pt x="7370300" y="271355"/>
                  <a:pt x="7426234" y="271355"/>
                </a:cubicBezTo>
                <a:cubicBezTo>
                  <a:pt x="7426234" y="271355"/>
                  <a:pt x="7426234" y="230241"/>
                  <a:pt x="7426234" y="213795"/>
                </a:cubicBezTo>
                <a:cubicBezTo>
                  <a:pt x="7426234" y="189126"/>
                  <a:pt x="7434224" y="189126"/>
                  <a:pt x="7434224" y="189126"/>
                </a:cubicBezTo>
                <a:cubicBezTo>
                  <a:pt x="7434224" y="189126"/>
                  <a:pt x="7434224" y="189126"/>
                  <a:pt x="7442215" y="189126"/>
                </a:cubicBezTo>
                <a:cubicBezTo>
                  <a:pt x="7442215" y="189126"/>
                  <a:pt x="7442215" y="189126"/>
                  <a:pt x="7450205" y="189126"/>
                </a:cubicBezTo>
                <a:cubicBezTo>
                  <a:pt x="7450205" y="189126"/>
                  <a:pt x="7450205" y="189126"/>
                  <a:pt x="7458196" y="189126"/>
                </a:cubicBezTo>
                <a:cubicBezTo>
                  <a:pt x="7458196" y="189126"/>
                  <a:pt x="7458196" y="189126"/>
                  <a:pt x="7466186" y="189126"/>
                </a:cubicBezTo>
                <a:cubicBezTo>
                  <a:pt x="7466186" y="189126"/>
                  <a:pt x="7466186" y="164458"/>
                  <a:pt x="7466186" y="156235"/>
                </a:cubicBezTo>
                <a:cubicBezTo>
                  <a:pt x="7466186" y="156235"/>
                  <a:pt x="7466186" y="148012"/>
                  <a:pt x="7466186" y="148012"/>
                </a:cubicBezTo>
                <a:cubicBezTo>
                  <a:pt x="7474177" y="148012"/>
                  <a:pt x="7482167" y="139789"/>
                  <a:pt x="7482167" y="139789"/>
                </a:cubicBezTo>
                <a:cubicBezTo>
                  <a:pt x="7482167" y="139789"/>
                  <a:pt x="7482167" y="139789"/>
                  <a:pt x="7490158" y="131566"/>
                </a:cubicBezTo>
                <a:cubicBezTo>
                  <a:pt x="7490158" y="131566"/>
                  <a:pt x="7490158" y="131566"/>
                  <a:pt x="7498148" y="131566"/>
                </a:cubicBezTo>
                <a:cubicBezTo>
                  <a:pt x="7498148" y="131566"/>
                  <a:pt x="7498148" y="131566"/>
                  <a:pt x="7498148" y="139789"/>
                </a:cubicBezTo>
                <a:cubicBezTo>
                  <a:pt x="7498148" y="139789"/>
                  <a:pt x="7498148" y="139789"/>
                  <a:pt x="7514129" y="148012"/>
                </a:cubicBezTo>
                <a:cubicBezTo>
                  <a:pt x="7514129" y="148012"/>
                  <a:pt x="7514129" y="148012"/>
                  <a:pt x="7522120" y="148012"/>
                </a:cubicBezTo>
                <a:cubicBezTo>
                  <a:pt x="7522120" y="148012"/>
                  <a:pt x="7522120" y="148012"/>
                  <a:pt x="7522120" y="156235"/>
                </a:cubicBezTo>
                <a:cubicBezTo>
                  <a:pt x="7522120" y="156235"/>
                  <a:pt x="7522120" y="156235"/>
                  <a:pt x="7530110" y="156235"/>
                </a:cubicBezTo>
                <a:cubicBezTo>
                  <a:pt x="7530110" y="156235"/>
                  <a:pt x="7530110" y="156235"/>
                  <a:pt x="7530110" y="197349"/>
                </a:cubicBezTo>
                <a:cubicBezTo>
                  <a:pt x="7530110" y="197349"/>
                  <a:pt x="7530110" y="189126"/>
                  <a:pt x="7538101" y="197349"/>
                </a:cubicBezTo>
                <a:cubicBezTo>
                  <a:pt x="7538101" y="197349"/>
                  <a:pt x="7538101" y="205572"/>
                  <a:pt x="7538101" y="205572"/>
                </a:cubicBezTo>
                <a:cubicBezTo>
                  <a:pt x="7538101" y="205572"/>
                  <a:pt x="7538101" y="205572"/>
                  <a:pt x="7538101" y="238464"/>
                </a:cubicBezTo>
                <a:cubicBezTo>
                  <a:pt x="7538101" y="238464"/>
                  <a:pt x="7538101" y="238464"/>
                  <a:pt x="7546091" y="238464"/>
                </a:cubicBezTo>
                <a:cubicBezTo>
                  <a:pt x="7546091" y="238464"/>
                  <a:pt x="7546091" y="238464"/>
                  <a:pt x="7546091" y="230241"/>
                </a:cubicBezTo>
                <a:cubicBezTo>
                  <a:pt x="7546091" y="230241"/>
                  <a:pt x="7546091" y="230241"/>
                  <a:pt x="7554082" y="230241"/>
                </a:cubicBezTo>
                <a:cubicBezTo>
                  <a:pt x="7554082" y="230241"/>
                  <a:pt x="7562072" y="222018"/>
                  <a:pt x="7570063" y="222018"/>
                </a:cubicBezTo>
                <a:cubicBezTo>
                  <a:pt x="7578053" y="222018"/>
                  <a:pt x="7586043" y="222018"/>
                  <a:pt x="7586043" y="222018"/>
                </a:cubicBezTo>
                <a:cubicBezTo>
                  <a:pt x="7586043" y="222018"/>
                  <a:pt x="7594034" y="222018"/>
                  <a:pt x="7602024" y="222018"/>
                </a:cubicBezTo>
                <a:cubicBezTo>
                  <a:pt x="7610015" y="222018"/>
                  <a:pt x="7610015" y="230241"/>
                  <a:pt x="7610015" y="230241"/>
                </a:cubicBezTo>
                <a:cubicBezTo>
                  <a:pt x="7610015" y="230241"/>
                  <a:pt x="7610015" y="230241"/>
                  <a:pt x="7618005" y="230241"/>
                </a:cubicBezTo>
                <a:cubicBezTo>
                  <a:pt x="7618005" y="230241"/>
                  <a:pt x="7618005" y="230241"/>
                  <a:pt x="7618005" y="148012"/>
                </a:cubicBezTo>
                <a:cubicBezTo>
                  <a:pt x="7618005" y="148012"/>
                  <a:pt x="7618005" y="148012"/>
                  <a:pt x="7641977" y="148012"/>
                </a:cubicBezTo>
                <a:cubicBezTo>
                  <a:pt x="7641977" y="148012"/>
                  <a:pt x="7641977" y="139789"/>
                  <a:pt x="7641977" y="139789"/>
                </a:cubicBezTo>
                <a:cubicBezTo>
                  <a:pt x="7649967" y="131566"/>
                  <a:pt x="7649967" y="98675"/>
                  <a:pt x="7649967" y="98675"/>
                </a:cubicBezTo>
                <a:cubicBezTo>
                  <a:pt x="7649967" y="98675"/>
                  <a:pt x="7649967" y="115120"/>
                  <a:pt x="7649967" y="131566"/>
                </a:cubicBezTo>
                <a:cubicBezTo>
                  <a:pt x="7649967" y="139789"/>
                  <a:pt x="7657958" y="148012"/>
                  <a:pt x="7657958" y="148012"/>
                </a:cubicBezTo>
                <a:cubicBezTo>
                  <a:pt x="7657958" y="148012"/>
                  <a:pt x="7657958" y="148012"/>
                  <a:pt x="7657958" y="139789"/>
                </a:cubicBezTo>
                <a:cubicBezTo>
                  <a:pt x="7657958" y="139789"/>
                  <a:pt x="7657958" y="139789"/>
                  <a:pt x="7713891" y="139789"/>
                </a:cubicBezTo>
                <a:cubicBezTo>
                  <a:pt x="7713891" y="139789"/>
                  <a:pt x="7713891" y="139789"/>
                  <a:pt x="7713891" y="197349"/>
                </a:cubicBezTo>
                <a:cubicBezTo>
                  <a:pt x="7713891" y="197349"/>
                  <a:pt x="7713891" y="197349"/>
                  <a:pt x="7769825" y="197349"/>
                </a:cubicBezTo>
                <a:cubicBezTo>
                  <a:pt x="7769825" y="197349"/>
                  <a:pt x="7769825" y="197349"/>
                  <a:pt x="7769825" y="205572"/>
                </a:cubicBezTo>
                <a:cubicBezTo>
                  <a:pt x="7769825" y="205572"/>
                  <a:pt x="7769825" y="205572"/>
                  <a:pt x="7793796" y="197349"/>
                </a:cubicBezTo>
                <a:cubicBezTo>
                  <a:pt x="7793796" y="197349"/>
                  <a:pt x="7793796" y="197349"/>
                  <a:pt x="7809777" y="205572"/>
                </a:cubicBezTo>
                <a:cubicBezTo>
                  <a:pt x="7809777" y="205572"/>
                  <a:pt x="7809777" y="205572"/>
                  <a:pt x="7809777" y="254909"/>
                </a:cubicBezTo>
                <a:cubicBezTo>
                  <a:pt x="7809777" y="254909"/>
                  <a:pt x="7809777" y="254909"/>
                  <a:pt x="7841739" y="222018"/>
                </a:cubicBezTo>
                <a:cubicBezTo>
                  <a:pt x="7841739" y="222018"/>
                  <a:pt x="7841739" y="222018"/>
                  <a:pt x="7841739" y="189126"/>
                </a:cubicBezTo>
                <a:cubicBezTo>
                  <a:pt x="7841739" y="189126"/>
                  <a:pt x="7841739" y="189126"/>
                  <a:pt x="7873701" y="189126"/>
                </a:cubicBezTo>
                <a:cubicBezTo>
                  <a:pt x="7873701" y="189126"/>
                  <a:pt x="7873701" y="189126"/>
                  <a:pt x="7873701" y="164458"/>
                </a:cubicBezTo>
                <a:cubicBezTo>
                  <a:pt x="7873701" y="164458"/>
                  <a:pt x="7873701" y="164458"/>
                  <a:pt x="7881691" y="164458"/>
                </a:cubicBezTo>
                <a:cubicBezTo>
                  <a:pt x="7881691" y="164458"/>
                  <a:pt x="7881691" y="164458"/>
                  <a:pt x="7881691" y="156235"/>
                </a:cubicBezTo>
                <a:cubicBezTo>
                  <a:pt x="7881691" y="156235"/>
                  <a:pt x="7881691" y="156235"/>
                  <a:pt x="7969587" y="156235"/>
                </a:cubicBezTo>
                <a:cubicBezTo>
                  <a:pt x="7969587" y="156235"/>
                  <a:pt x="7969587" y="156235"/>
                  <a:pt x="7969587" y="164458"/>
                </a:cubicBezTo>
                <a:cubicBezTo>
                  <a:pt x="7969587" y="164458"/>
                  <a:pt x="7969587" y="164458"/>
                  <a:pt x="7977577" y="164458"/>
                </a:cubicBezTo>
                <a:cubicBezTo>
                  <a:pt x="7977577" y="164458"/>
                  <a:pt x="7977577" y="164458"/>
                  <a:pt x="7977577" y="172681"/>
                </a:cubicBezTo>
                <a:lnTo>
                  <a:pt x="8001905" y="172681"/>
                </a:lnTo>
                <a:lnTo>
                  <a:pt x="8001905" y="164458"/>
                </a:lnTo>
                <a:cubicBezTo>
                  <a:pt x="8001905" y="164458"/>
                  <a:pt x="8001905" y="164458"/>
                  <a:pt x="8089742" y="164458"/>
                </a:cubicBezTo>
                <a:cubicBezTo>
                  <a:pt x="8089742" y="164458"/>
                  <a:pt x="8089742" y="164458"/>
                  <a:pt x="8089742" y="263132"/>
                </a:cubicBezTo>
                <a:cubicBezTo>
                  <a:pt x="8089742" y="263132"/>
                  <a:pt x="8089742" y="263132"/>
                  <a:pt x="8097727" y="263132"/>
                </a:cubicBezTo>
                <a:cubicBezTo>
                  <a:pt x="8097727" y="263132"/>
                  <a:pt x="8097727" y="263132"/>
                  <a:pt x="8113698" y="263132"/>
                </a:cubicBezTo>
                <a:cubicBezTo>
                  <a:pt x="8113698" y="263132"/>
                  <a:pt x="8113698" y="263132"/>
                  <a:pt x="8113698" y="254909"/>
                </a:cubicBezTo>
                <a:cubicBezTo>
                  <a:pt x="8113698" y="254909"/>
                  <a:pt x="8113698" y="254909"/>
                  <a:pt x="8121683" y="254909"/>
                </a:cubicBezTo>
                <a:cubicBezTo>
                  <a:pt x="8121683" y="254909"/>
                  <a:pt x="8121683" y="254909"/>
                  <a:pt x="8121683" y="246686"/>
                </a:cubicBezTo>
                <a:cubicBezTo>
                  <a:pt x="8121683" y="246686"/>
                  <a:pt x="8121683" y="246686"/>
                  <a:pt x="8137653" y="246686"/>
                </a:cubicBezTo>
                <a:cubicBezTo>
                  <a:pt x="8137653" y="246686"/>
                  <a:pt x="8137653" y="246686"/>
                  <a:pt x="8137653" y="164458"/>
                </a:cubicBezTo>
                <a:cubicBezTo>
                  <a:pt x="8137653" y="164458"/>
                  <a:pt x="8145638" y="156235"/>
                  <a:pt x="8145638" y="156235"/>
                </a:cubicBezTo>
                <a:cubicBezTo>
                  <a:pt x="8145638" y="148012"/>
                  <a:pt x="8153624" y="148012"/>
                  <a:pt x="8153624" y="148012"/>
                </a:cubicBezTo>
                <a:cubicBezTo>
                  <a:pt x="8153624" y="148012"/>
                  <a:pt x="8153624" y="148012"/>
                  <a:pt x="8153624" y="82229"/>
                </a:cubicBezTo>
                <a:cubicBezTo>
                  <a:pt x="8153624" y="82229"/>
                  <a:pt x="8153624" y="82229"/>
                  <a:pt x="8153624" y="65783"/>
                </a:cubicBezTo>
                <a:cubicBezTo>
                  <a:pt x="8153624" y="65783"/>
                  <a:pt x="8153624" y="65783"/>
                  <a:pt x="8161609" y="65783"/>
                </a:cubicBezTo>
                <a:cubicBezTo>
                  <a:pt x="8161609" y="65783"/>
                  <a:pt x="8161609" y="65783"/>
                  <a:pt x="8169594" y="65783"/>
                </a:cubicBezTo>
                <a:cubicBezTo>
                  <a:pt x="8169594" y="65783"/>
                  <a:pt x="8169594" y="65783"/>
                  <a:pt x="8185564" y="65783"/>
                </a:cubicBezTo>
                <a:cubicBezTo>
                  <a:pt x="8185564" y="65783"/>
                  <a:pt x="8185564" y="65783"/>
                  <a:pt x="8185564" y="74006"/>
                </a:cubicBezTo>
                <a:cubicBezTo>
                  <a:pt x="8185564" y="74006"/>
                  <a:pt x="8185564" y="74006"/>
                  <a:pt x="8193549" y="74006"/>
                </a:cubicBezTo>
                <a:cubicBezTo>
                  <a:pt x="8193549" y="74006"/>
                  <a:pt x="8193549" y="74006"/>
                  <a:pt x="8193549" y="82229"/>
                </a:cubicBezTo>
                <a:cubicBezTo>
                  <a:pt x="8193549" y="82229"/>
                  <a:pt x="8193549" y="82229"/>
                  <a:pt x="8241461" y="82229"/>
                </a:cubicBezTo>
                <a:cubicBezTo>
                  <a:pt x="8241461" y="82229"/>
                  <a:pt x="8241461" y="82229"/>
                  <a:pt x="8241461" y="74006"/>
                </a:cubicBezTo>
                <a:cubicBezTo>
                  <a:pt x="8241461" y="74006"/>
                  <a:pt x="8241461" y="74006"/>
                  <a:pt x="8249446" y="74006"/>
                </a:cubicBezTo>
                <a:cubicBezTo>
                  <a:pt x="8249446" y="74006"/>
                  <a:pt x="8249446" y="74006"/>
                  <a:pt x="8249446" y="65783"/>
                </a:cubicBezTo>
                <a:cubicBezTo>
                  <a:pt x="8249446" y="65783"/>
                  <a:pt x="8249446" y="65783"/>
                  <a:pt x="8265416" y="65783"/>
                </a:cubicBezTo>
                <a:cubicBezTo>
                  <a:pt x="8265416" y="65783"/>
                  <a:pt x="8265416" y="65783"/>
                  <a:pt x="8265416" y="74006"/>
                </a:cubicBezTo>
                <a:cubicBezTo>
                  <a:pt x="8265416" y="74006"/>
                  <a:pt x="8265416" y="74006"/>
                  <a:pt x="8281386" y="74006"/>
                </a:cubicBezTo>
                <a:cubicBezTo>
                  <a:pt x="8281386" y="74006"/>
                  <a:pt x="8281386" y="74006"/>
                  <a:pt x="8281386" y="82229"/>
                </a:cubicBezTo>
                <a:cubicBezTo>
                  <a:pt x="8281386" y="82229"/>
                  <a:pt x="8281386" y="82229"/>
                  <a:pt x="8289372" y="82229"/>
                </a:cubicBezTo>
                <a:cubicBezTo>
                  <a:pt x="8289372" y="82229"/>
                  <a:pt x="8289372" y="82229"/>
                  <a:pt x="8289372" y="90452"/>
                </a:cubicBezTo>
                <a:cubicBezTo>
                  <a:pt x="8289372" y="90452"/>
                  <a:pt x="8281386" y="90452"/>
                  <a:pt x="8281386" y="98675"/>
                </a:cubicBezTo>
                <a:cubicBezTo>
                  <a:pt x="8273401" y="98675"/>
                  <a:pt x="8281386" y="106898"/>
                  <a:pt x="8281386" y="106898"/>
                </a:cubicBezTo>
                <a:cubicBezTo>
                  <a:pt x="8281386" y="106898"/>
                  <a:pt x="8281386" y="106898"/>
                  <a:pt x="8281386" y="139789"/>
                </a:cubicBezTo>
                <a:cubicBezTo>
                  <a:pt x="8281386" y="139789"/>
                  <a:pt x="8281386" y="139789"/>
                  <a:pt x="8297357" y="139789"/>
                </a:cubicBezTo>
                <a:cubicBezTo>
                  <a:pt x="8297357" y="139789"/>
                  <a:pt x="8297357" y="139789"/>
                  <a:pt x="8297357" y="180903"/>
                </a:cubicBezTo>
                <a:cubicBezTo>
                  <a:pt x="8297357" y="180903"/>
                  <a:pt x="8297357" y="180903"/>
                  <a:pt x="8305342" y="180903"/>
                </a:cubicBezTo>
                <a:cubicBezTo>
                  <a:pt x="8305342" y="180903"/>
                  <a:pt x="8305342" y="180903"/>
                  <a:pt x="8305342" y="172681"/>
                </a:cubicBezTo>
                <a:cubicBezTo>
                  <a:pt x="8305342" y="172681"/>
                  <a:pt x="8305342" y="172681"/>
                  <a:pt x="8345268" y="172681"/>
                </a:cubicBezTo>
                <a:cubicBezTo>
                  <a:pt x="8345268" y="172681"/>
                  <a:pt x="8345268" y="172681"/>
                  <a:pt x="8345268" y="131566"/>
                </a:cubicBezTo>
                <a:cubicBezTo>
                  <a:pt x="8345268" y="131566"/>
                  <a:pt x="8345268" y="131566"/>
                  <a:pt x="8401164" y="131566"/>
                </a:cubicBezTo>
                <a:cubicBezTo>
                  <a:pt x="8401164" y="131566"/>
                  <a:pt x="8409149" y="123343"/>
                  <a:pt x="8417134" y="123343"/>
                </a:cubicBezTo>
                <a:cubicBezTo>
                  <a:pt x="8417134" y="123343"/>
                  <a:pt x="8417134" y="131566"/>
                  <a:pt x="8417134" y="131566"/>
                </a:cubicBezTo>
                <a:cubicBezTo>
                  <a:pt x="8417134" y="131566"/>
                  <a:pt x="8417134" y="131566"/>
                  <a:pt x="8433105" y="131566"/>
                </a:cubicBezTo>
                <a:cubicBezTo>
                  <a:pt x="8433105" y="131566"/>
                  <a:pt x="8433105" y="131566"/>
                  <a:pt x="8512956" y="131566"/>
                </a:cubicBezTo>
                <a:cubicBezTo>
                  <a:pt x="8512956" y="131566"/>
                  <a:pt x="8512956" y="131566"/>
                  <a:pt x="8512956" y="139789"/>
                </a:cubicBezTo>
                <a:cubicBezTo>
                  <a:pt x="8512956" y="139789"/>
                  <a:pt x="8512956" y="139789"/>
                  <a:pt x="8520941" y="139789"/>
                </a:cubicBezTo>
                <a:cubicBezTo>
                  <a:pt x="8520941" y="139789"/>
                  <a:pt x="8520941" y="139789"/>
                  <a:pt x="8520941" y="180903"/>
                </a:cubicBezTo>
                <a:cubicBezTo>
                  <a:pt x="8520941" y="180903"/>
                  <a:pt x="8520941" y="180903"/>
                  <a:pt x="8544897" y="180903"/>
                </a:cubicBezTo>
                <a:cubicBezTo>
                  <a:pt x="8544897" y="180903"/>
                  <a:pt x="8544897" y="180903"/>
                  <a:pt x="8544897" y="164458"/>
                </a:cubicBezTo>
                <a:cubicBezTo>
                  <a:pt x="8544897" y="164458"/>
                  <a:pt x="8544897" y="164458"/>
                  <a:pt x="8568853" y="164458"/>
                </a:cubicBezTo>
                <a:cubicBezTo>
                  <a:pt x="8568853" y="164458"/>
                  <a:pt x="8568853" y="164458"/>
                  <a:pt x="8600793" y="164458"/>
                </a:cubicBezTo>
                <a:cubicBezTo>
                  <a:pt x="8600793" y="164458"/>
                  <a:pt x="8600793" y="164458"/>
                  <a:pt x="8600793" y="156235"/>
                </a:cubicBezTo>
                <a:cubicBezTo>
                  <a:pt x="8600793" y="156235"/>
                  <a:pt x="8600793" y="156235"/>
                  <a:pt x="8680645" y="156235"/>
                </a:cubicBezTo>
                <a:cubicBezTo>
                  <a:pt x="8680645" y="156235"/>
                  <a:pt x="8680645" y="156235"/>
                  <a:pt x="8688630" y="148012"/>
                </a:cubicBezTo>
                <a:cubicBezTo>
                  <a:pt x="8688630" y="148012"/>
                  <a:pt x="8688630" y="148012"/>
                  <a:pt x="8696615" y="148012"/>
                </a:cubicBezTo>
                <a:cubicBezTo>
                  <a:pt x="8704601" y="148012"/>
                  <a:pt x="8696615" y="164458"/>
                  <a:pt x="8696615" y="164458"/>
                </a:cubicBezTo>
                <a:cubicBezTo>
                  <a:pt x="8696615" y="164458"/>
                  <a:pt x="8696615" y="164458"/>
                  <a:pt x="8704601" y="172681"/>
                </a:cubicBezTo>
                <a:cubicBezTo>
                  <a:pt x="8704601" y="172681"/>
                  <a:pt x="8704601" y="172681"/>
                  <a:pt x="8704601" y="156235"/>
                </a:cubicBezTo>
                <a:cubicBezTo>
                  <a:pt x="8704601" y="156235"/>
                  <a:pt x="8704601" y="156235"/>
                  <a:pt x="8736541" y="156235"/>
                </a:cubicBezTo>
                <a:cubicBezTo>
                  <a:pt x="8736541" y="156235"/>
                  <a:pt x="8736541" y="156235"/>
                  <a:pt x="8736541" y="148012"/>
                </a:cubicBezTo>
                <a:cubicBezTo>
                  <a:pt x="8736541" y="148012"/>
                  <a:pt x="8736541" y="148012"/>
                  <a:pt x="8768482" y="148012"/>
                </a:cubicBezTo>
                <a:cubicBezTo>
                  <a:pt x="8768482" y="148012"/>
                  <a:pt x="8768482" y="148012"/>
                  <a:pt x="8768482" y="139789"/>
                </a:cubicBezTo>
                <a:cubicBezTo>
                  <a:pt x="8768482" y="139789"/>
                  <a:pt x="8768482" y="139789"/>
                  <a:pt x="8784452" y="139789"/>
                </a:cubicBezTo>
                <a:cubicBezTo>
                  <a:pt x="8784452" y="139789"/>
                  <a:pt x="8784452" y="139789"/>
                  <a:pt x="8800423" y="139789"/>
                </a:cubicBezTo>
                <a:cubicBezTo>
                  <a:pt x="8800423" y="139789"/>
                  <a:pt x="8800423" y="139789"/>
                  <a:pt x="8800423" y="115120"/>
                </a:cubicBezTo>
                <a:cubicBezTo>
                  <a:pt x="8800423" y="115120"/>
                  <a:pt x="8800423" y="115120"/>
                  <a:pt x="8808408" y="115120"/>
                </a:cubicBezTo>
                <a:cubicBezTo>
                  <a:pt x="8808408" y="115120"/>
                  <a:pt x="8808408" y="115120"/>
                  <a:pt x="8808408" y="98675"/>
                </a:cubicBezTo>
                <a:cubicBezTo>
                  <a:pt x="8808408" y="98675"/>
                  <a:pt x="8808408" y="98675"/>
                  <a:pt x="8816393" y="90452"/>
                </a:cubicBezTo>
                <a:cubicBezTo>
                  <a:pt x="8816393" y="90452"/>
                  <a:pt x="8816393" y="90452"/>
                  <a:pt x="8816393" y="131566"/>
                </a:cubicBezTo>
                <a:cubicBezTo>
                  <a:pt x="8816393" y="131566"/>
                  <a:pt x="8816393" y="131566"/>
                  <a:pt x="8824378" y="131566"/>
                </a:cubicBezTo>
                <a:cubicBezTo>
                  <a:pt x="8832363" y="131566"/>
                  <a:pt x="8832363" y="139789"/>
                  <a:pt x="8832363" y="139789"/>
                </a:cubicBezTo>
                <a:cubicBezTo>
                  <a:pt x="8832363" y="139789"/>
                  <a:pt x="8832363" y="139789"/>
                  <a:pt x="8848334" y="139789"/>
                </a:cubicBezTo>
                <a:cubicBezTo>
                  <a:pt x="8848334" y="139789"/>
                  <a:pt x="8848334" y="139789"/>
                  <a:pt x="8848334" y="213795"/>
                </a:cubicBezTo>
                <a:cubicBezTo>
                  <a:pt x="8848334" y="213795"/>
                  <a:pt x="8848334" y="213795"/>
                  <a:pt x="8872289" y="213795"/>
                </a:cubicBezTo>
                <a:lnTo>
                  <a:pt x="8872289" y="205572"/>
                </a:lnTo>
                <a:cubicBezTo>
                  <a:pt x="8872289" y="205572"/>
                  <a:pt x="8872289" y="205572"/>
                  <a:pt x="8880274" y="205572"/>
                </a:cubicBezTo>
                <a:cubicBezTo>
                  <a:pt x="8880274" y="205572"/>
                  <a:pt x="8880274" y="205572"/>
                  <a:pt x="8880274" y="189126"/>
                </a:cubicBezTo>
                <a:cubicBezTo>
                  <a:pt x="8880274" y="189126"/>
                  <a:pt x="8880274" y="189126"/>
                  <a:pt x="8944156" y="189126"/>
                </a:cubicBezTo>
                <a:cubicBezTo>
                  <a:pt x="8944156" y="189126"/>
                  <a:pt x="8944156" y="189126"/>
                  <a:pt x="8944156" y="205572"/>
                </a:cubicBezTo>
                <a:cubicBezTo>
                  <a:pt x="8944156" y="205572"/>
                  <a:pt x="8944156" y="205572"/>
                  <a:pt x="8952141" y="205572"/>
                </a:cubicBezTo>
                <a:cubicBezTo>
                  <a:pt x="8952141" y="205572"/>
                  <a:pt x="8952141" y="205572"/>
                  <a:pt x="8952141" y="213795"/>
                </a:cubicBezTo>
                <a:cubicBezTo>
                  <a:pt x="8952141" y="213795"/>
                  <a:pt x="8952141" y="213795"/>
                  <a:pt x="8960126" y="213795"/>
                </a:cubicBezTo>
                <a:cubicBezTo>
                  <a:pt x="8960126" y="213795"/>
                  <a:pt x="8960126" y="213795"/>
                  <a:pt x="8960126" y="24669"/>
                </a:cubicBezTo>
                <a:cubicBezTo>
                  <a:pt x="8960126" y="24669"/>
                  <a:pt x="8960126" y="24669"/>
                  <a:pt x="8984082" y="24669"/>
                </a:cubicBezTo>
                <a:cubicBezTo>
                  <a:pt x="8984082" y="24669"/>
                  <a:pt x="8984082" y="24669"/>
                  <a:pt x="8984082" y="0"/>
                </a:cubicBezTo>
                <a:cubicBezTo>
                  <a:pt x="8984082" y="0"/>
                  <a:pt x="8984082" y="0"/>
                  <a:pt x="9055948" y="0"/>
                </a:cubicBezTo>
                <a:cubicBezTo>
                  <a:pt x="9055948" y="0"/>
                  <a:pt x="9055948" y="0"/>
                  <a:pt x="9055948" y="24669"/>
                </a:cubicBezTo>
                <a:cubicBezTo>
                  <a:pt x="9055948" y="24669"/>
                  <a:pt x="9055948" y="24669"/>
                  <a:pt x="9087889" y="24669"/>
                </a:cubicBezTo>
                <a:cubicBezTo>
                  <a:pt x="9087889" y="24669"/>
                  <a:pt x="9087889" y="24669"/>
                  <a:pt x="9087889" y="172681"/>
                </a:cubicBezTo>
                <a:cubicBezTo>
                  <a:pt x="9087889" y="172681"/>
                  <a:pt x="9087889" y="172681"/>
                  <a:pt x="9095874" y="172681"/>
                </a:cubicBezTo>
                <a:cubicBezTo>
                  <a:pt x="9095874" y="172681"/>
                  <a:pt x="9095874" y="172681"/>
                  <a:pt x="9095874" y="197349"/>
                </a:cubicBezTo>
                <a:cubicBezTo>
                  <a:pt x="9095874" y="197349"/>
                  <a:pt x="9095874" y="197349"/>
                  <a:pt x="9103859" y="197349"/>
                </a:cubicBezTo>
                <a:cubicBezTo>
                  <a:pt x="9103859" y="197349"/>
                  <a:pt x="9103859" y="287801"/>
                  <a:pt x="9103859" y="296024"/>
                </a:cubicBezTo>
                <a:cubicBezTo>
                  <a:pt x="9103859" y="296024"/>
                  <a:pt x="9119830" y="296024"/>
                  <a:pt x="9119830" y="296024"/>
                </a:cubicBezTo>
                <a:cubicBezTo>
                  <a:pt x="9119830" y="296024"/>
                  <a:pt x="9119830" y="296024"/>
                  <a:pt x="9119830" y="279578"/>
                </a:cubicBezTo>
                <a:cubicBezTo>
                  <a:pt x="9119830" y="279578"/>
                  <a:pt x="9119830" y="279578"/>
                  <a:pt x="9127815" y="279578"/>
                </a:cubicBezTo>
                <a:cubicBezTo>
                  <a:pt x="9127815" y="279578"/>
                  <a:pt x="9127815" y="279578"/>
                  <a:pt x="9127815" y="271355"/>
                </a:cubicBezTo>
                <a:cubicBezTo>
                  <a:pt x="9127815" y="271355"/>
                  <a:pt x="9127815" y="271355"/>
                  <a:pt x="9119830" y="271355"/>
                </a:cubicBezTo>
                <a:cubicBezTo>
                  <a:pt x="9119830" y="271355"/>
                  <a:pt x="9119830" y="271355"/>
                  <a:pt x="9119830" y="263132"/>
                </a:cubicBezTo>
                <a:cubicBezTo>
                  <a:pt x="9119830" y="263132"/>
                  <a:pt x="9119830" y="263132"/>
                  <a:pt x="9143785" y="263132"/>
                </a:cubicBezTo>
                <a:cubicBezTo>
                  <a:pt x="9143785" y="263132"/>
                  <a:pt x="9143785" y="263132"/>
                  <a:pt x="9143785" y="254909"/>
                </a:cubicBezTo>
                <a:cubicBezTo>
                  <a:pt x="9143785" y="254909"/>
                  <a:pt x="9143785" y="254909"/>
                  <a:pt x="9191696" y="254909"/>
                </a:cubicBezTo>
                <a:cubicBezTo>
                  <a:pt x="9191696" y="254909"/>
                  <a:pt x="9191696" y="254909"/>
                  <a:pt x="9191696" y="263132"/>
                </a:cubicBezTo>
                <a:cubicBezTo>
                  <a:pt x="9191696" y="263132"/>
                  <a:pt x="9191696" y="263132"/>
                  <a:pt x="9199681" y="263132"/>
                </a:cubicBezTo>
                <a:cubicBezTo>
                  <a:pt x="9199681" y="263132"/>
                  <a:pt x="9231622" y="263132"/>
                  <a:pt x="9247593" y="263132"/>
                </a:cubicBezTo>
                <a:cubicBezTo>
                  <a:pt x="9263563" y="271355"/>
                  <a:pt x="9263563" y="271355"/>
                  <a:pt x="9263563" y="271355"/>
                </a:cubicBezTo>
                <a:cubicBezTo>
                  <a:pt x="9263563" y="271355"/>
                  <a:pt x="9263563" y="271355"/>
                  <a:pt x="9263563" y="172681"/>
                </a:cubicBezTo>
                <a:cubicBezTo>
                  <a:pt x="9263563" y="172681"/>
                  <a:pt x="9263563" y="172681"/>
                  <a:pt x="9279533" y="172681"/>
                </a:cubicBezTo>
                <a:cubicBezTo>
                  <a:pt x="9279533" y="172681"/>
                  <a:pt x="9279533" y="172681"/>
                  <a:pt x="9279533" y="164458"/>
                </a:cubicBezTo>
                <a:cubicBezTo>
                  <a:pt x="9279533" y="164458"/>
                  <a:pt x="9279533" y="164458"/>
                  <a:pt x="9279533" y="156235"/>
                </a:cubicBezTo>
                <a:cubicBezTo>
                  <a:pt x="9279533" y="156235"/>
                  <a:pt x="9279533" y="156235"/>
                  <a:pt x="9287518" y="156235"/>
                </a:cubicBezTo>
                <a:cubicBezTo>
                  <a:pt x="9287518" y="156235"/>
                  <a:pt x="9287518" y="156235"/>
                  <a:pt x="9287518" y="164458"/>
                </a:cubicBezTo>
                <a:cubicBezTo>
                  <a:pt x="9287518" y="164458"/>
                  <a:pt x="9287518" y="164458"/>
                  <a:pt x="9295503" y="164458"/>
                </a:cubicBezTo>
                <a:cubicBezTo>
                  <a:pt x="9295503" y="164458"/>
                  <a:pt x="9295503" y="164458"/>
                  <a:pt x="9295503" y="156235"/>
                </a:cubicBezTo>
                <a:cubicBezTo>
                  <a:pt x="9295503" y="156235"/>
                  <a:pt x="9295503" y="156235"/>
                  <a:pt x="9303489" y="156235"/>
                </a:cubicBezTo>
                <a:lnTo>
                  <a:pt x="9303489" y="148012"/>
                </a:lnTo>
                <a:cubicBezTo>
                  <a:pt x="9303489" y="148012"/>
                  <a:pt x="9303489" y="148012"/>
                  <a:pt x="9295503" y="148012"/>
                </a:cubicBezTo>
                <a:cubicBezTo>
                  <a:pt x="9295503" y="148012"/>
                  <a:pt x="9295503" y="139789"/>
                  <a:pt x="9303489" y="139789"/>
                </a:cubicBezTo>
                <a:cubicBezTo>
                  <a:pt x="9303489" y="139789"/>
                  <a:pt x="9311474" y="139789"/>
                  <a:pt x="9311474" y="139789"/>
                </a:cubicBezTo>
                <a:cubicBezTo>
                  <a:pt x="9311474" y="139789"/>
                  <a:pt x="9311474" y="139789"/>
                  <a:pt x="9311474" y="156235"/>
                </a:cubicBezTo>
                <a:cubicBezTo>
                  <a:pt x="9311474" y="156235"/>
                  <a:pt x="9311474" y="156235"/>
                  <a:pt x="9311474" y="172681"/>
                </a:cubicBezTo>
                <a:cubicBezTo>
                  <a:pt x="9311474" y="172681"/>
                  <a:pt x="9311474" y="172681"/>
                  <a:pt x="9367370" y="172681"/>
                </a:cubicBezTo>
                <a:cubicBezTo>
                  <a:pt x="9367370" y="172681"/>
                  <a:pt x="9367370" y="172681"/>
                  <a:pt x="9367370" y="304247"/>
                </a:cubicBezTo>
                <a:cubicBezTo>
                  <a:pt x="9367370" y="304247"/>
                  <a:pt x="9367370" y="304247"/>
                  <a:pt x="9431251" y="304247"/>
                </a:cubicBezTo>
                <a:cubicBezTo>
                  <a:pt x="9431251" y="304247"/>
                  <a:pt x="9431251" y="304247"/>
                  <a:pt x="9431251" y="312469"/>
                </a:cubicBezTo>
                <a:cubicBezTo>
                  <a:pt x="9431251" y="312469"/>
                  <a:pt x="9431251" y="312469"/>
                  <a:pt x="9455207" y="106898"/>
                </a:cubicBezTo>
                <a:cubicBezTo>
                  <a:pt x="9455207" y="106898"/>
                  <a:pt x="9471177" y="24669"/>
                  <a:pt x="9471177" y="16446"/>
                </a:cubicBezTo>
                <a:cubicBezTo>
                  <a:pt x="9471177" y="8223"/>
                  <a:pt x="9479163" y="8223"/>
                  <a:pt x="9479163" y="8223"/>
                </a:cubicBezTo>
                <a:cubicBezTo>
                  <a:pt x="9479163" y="8223"/>
                  <a:pt x="9479163" y="8223"/>
                  <a:pt x="9487148" y="106898"/>
                </a:cubicBezTo>
                <a:cubicBezTo>
                  <a:pt x="9487148" y="106898"/>
                  <a:pt x="9487148" y="106898"/>
                  <a:pt x="9495133" y="106898"/>
                </a:cubicBezTo>
                <a:cubicBezTo>
                  <a:pt x="9495133" y="106898"/>
                  <a:pt x="9495133" y="106898"/>
                  <a:pt x="9503118" y="222018"/>
                </a:cubicBezTo>
                <a:cubicBezTo>
                  <a:pt x="9511103" y="222018"/>
                  <a:pt x="9511103" y="222018"/>
                  <a:pt x="9511103" y="222018"/>
                </a:cubicBezTo>
                <a:cubicBezTo>
                  <a:pt x="9511103" y="222018"/>
                  <a:pt x="9511103" y="222018"/>
                  <a:pt x="9535059" y="222018"/>
                </a:cubicBezTo>
                <a:cubicBezTo>
                  <a:pt x="9535059" y="222018"/>
                  <a:pt x="9535059" y="222018"/>
                  <a:pt x="9535059" y="263132"/>
                </a:cubicBezTo>
                <a:cubicBezTo>
                  <a:pt x="9535059" y="263132"/>
                  <a:pt x="9535059" y="263132"/>
                  <a:pt x="9543044" y="263132"/>
                </a:cubicBezTo>
                <a:cubicBezTo>
                  <a:pt x="9543044" y="263132"/>
                  <a:pt x="9543044" y="263132"/>
                  <a:pt x="9543044" y="271355"/>
                </a:cubicBezTo>
                <a:cubicBezTo>
                  <a:pt x="9543044" y="271355"/>
                  <a:pt x="9543044" y="271355"/>
                  <a:pt x="9551029" y="271355"/>
                </a:cubicBezTo>
                <a:cubicBezTo>
                  <a:pt x="9551029" y="271355"/>
                  <a:pt x="9551029" y="271355"/>
                  <a:pt x="9551029" y="263132"/>
                </a:cubicBezTo>
                <a:cubicBezTo>
                  <a:pt x="9551029" y="263132"/>
                  <a:pt x="9551029" y="263132"/>
                  <a:pt x="9566999" y="263132"/>
                </a:cubicBezTo>
                <a:cubicBezTo>
                  <a:pt x="9566999" y="263132"/>
                  <a:pt x="9566999" y="263132"/>
                  <a:pt x="9566999" y="271355"/>
                </a:cubicBezTo>
                <a:cubicBezTo>
                  <a:pt x="9566999" y="271355"/>
                  <a:pt x="9566999" y="271355"/>
                  <a:pt x="9614911" y="271355"/>
                </a:cubicBezTo>
                <a:cubicBezTo>
                  <a:pt x="9614911" y="271355"/>
                  <a:pt x="9614911" y="230241"/>
                  <a:pt x="9614911" y="213795"/>
                </a:cubicBezTo>
                <a:cubicBezTo>
                  <a:pt x="9614911" y="189126"/>
                  <a:pt x="9622896" y="189126"/>
                  <a:pt x="9622896" y="189126"/>
                </a:cubicBezTo>
                <a:cubicBezTo>
                  <a:pt x="9622896" y="189126"/>
                  <a:pt x="9622896" y="189126"/>
                  <a:pt x="9630881" y="189126"/>
                </a:cubicBezTo>
                <a:cubicBezTo>
                  <a:pt x="9630881" y="189126"/>
                  <a:pt x="9630881" y="189126"/>
                  <a:pt x="9646851" y="189126"/>
                </a:cubicBezTo>
                <a:cubicBezTo>
                  <a:pt x="9646851" y="189126"/>
                  <a:pt x="9646851" y="189126"/>
                  <a:pt x="9654837" y="189126"/>
                </a:cubicBezTo>
                <a:cubicBezTo>
                  <a:pt x="9654837" y="189126"/>
                  <a:pt x="9654837" y="164458"/>
                  <a:pt x="9654837" y="156235"/>
                </a:cubicBezTo>
                <a:cubicBezTo>
                  <a:pt x="9654837" y="156235"/>
                  <a:pt x="9654837" y="148012"/>
                  <a:pt x="9662822" y="148012"/>
                </a:cubicBezTo>
                <a:cubicBezTo>
                  <a:pt x="9662822" y="148012"/>
                  <a:pt x="9670807" y="139789"/>
                  <a:pt x="9670807" y="139789"/>
                </a:cubicBezTo>
                <a:cubicBezTo>
                  <a:pt x="9670807" y="139789"/>
                  <a:pt x="9670807" y="139789"/>
                  <a:pt x="9678792" y="131566"/>
                </a:cubicBezTo>
                <a:cubicBezTo>
                  <a:pt x="9678792" y="131566"/>
                  <a:pt x="9678792" y="131566"/>
                  <a:pt x="9678792" y="106898"/>
                </a:cubicBezTo>
                <a:cubicBezTo>
                  <a:pt x="9678792" y="106898"/>
                  <a:pt x="9678792" y="106898"/>
                  <a:pt x="9670807" y="115120"/>
                </a:cubicBezTo>
                <a:cubicBezTo>
                  <a:pt x="9670807" y="115120"/>
                  <a:pt x="9670807" y="106898"/>
                  <a:pt x="9670807" y="106898"/>
                </a:cubicBezTo>
                <a:cubicBezTo>
                  <a:pt x="9670807" y="106898"/>
                  <a:pt x="9686777" y="90452"/>
                  <a:pt x="9686777" y="90452"/>
                </a:cubicBezTo>
                <a:cubicBezTo>
                  <a:pt x="9686777" y="90452"/>
                  <a:pt x="9686777" y="90452"/>
                  <a:pt x="9686777" y="131566"/>
                </a:cubicBezTo>
                <a:cubicBezTo>
                  <a:pt x="9686777" y="131566"/>
                  <a:pt x="9686777" y="131566"/>
                  <a:pt x="9686777" y="139789"/>
                </a:cubicBezTo>
                <a:cubicBezTo>
                  <a:pt x="9686777" y="139789"/>
                  <a:pt x="9686777" y="139789"/>
                  <a:pt x="9702747" y="148012"/>
                </a:cubicBezTo>
                <a:cubicBezTo>
                  <a:pt x="9702747" y="148012"/>
                  <a:pt x="9702747" y="148012"/>
                  <a:pt x="9710733" y="148012"/>
                </a:cubicBezTo>
                <a:cubicBezTo>
                  <a:pt x="9710733" y="148012"/>
                  <a:pt x="9710733" y="148012"/>
                  <a:pt x="9710733" y="156235"/>
                </a:cubicBezTo>
                <a:cubicBezTo>
                  <a:pt x="9710733" y="156235"/>
                  <a:pt x="9710733" y="156235"/>
                  <a:pt x="9710733" y="197349"/>
                </a:cubicBezTo>
                <a:cubicBezTo>
                  <a:pt x="9710733" y="197349"/>
                  <a:pt x="9718718" y="189126"/>
                  <a:pt x="9718718" y="197349"/>
                </a:cubicBezTo>
                <a:cubicBezTo>
                  <a:pt x="9718718" y="197349"/>
                  <a:pt x="9726703" y="205572"/>
                  <a:pt x="9726703" y="205572"/>
                </a:cubicBezTo>
                <a:cubicBezTo>
                  <a:pt x="9726703" y="205572"/>
                  <a:pt x="9726703" y="205572"/>
                  <a:pt x="9726703" y="238464"/>
                </a:cubicBezTo>
                <a:cubicBezTo>
                  <a:pt x="9726703" y="238464"/>
                  <a:pt x="9726703" y="238464"/>
                  <a:pt x="9734688" y="238464"/>
                </a:cubicBezTo>
                <a:cubicBezTo>
                  <a:pt x="9734688" y="238464"/>
                  <a:pt x="9734688" y="238464"/>
                  <a:pt x="9734688" y="230241"/>
                </a:cubicBezTo>
                <a:cubicBezTo>
                  <a:pt x="9734688" y="230241"/>
                  <a:pt x="9734688" y="230241"/>
                  <a:pt x="9742673" y="230241"/>
                </a:cubicBezTo>
                <a:cubicBezTo>
                  <a:pt x="9742673" y="230241"/>
                  <a:pt x="9742673" y="222018"/>
                  <a:pt x="9750659" y="222018"/>
                </a:cubicBezTo>
                <a:cubicBezTo>
                  <a:pt x="9758644" y="222018"/>
                  <a:pt x="9766629" y="222018"/>
                  <a:pt x="9766629" y="222018"/>
                </a:cubicBezTo>
                <a:cubicBezTo>
                  <a:pt x="9766629" y="222018"/>
                  <a:pt x="9774614" y="222018"/>
                  <a:pt x="9782599" y="222018"/>
                </a:cubicBezTo>
                <a:cubicBezTo>
                  <a:pt x="9790584" y="222018"/>
                  <a:pt x="9790584" y="230241"/>
                  <a:pt x="9790584" y="230241"/>
                </a:cubicBezTo>
                <a:cubicBezTo>
                  <a:pt x="9790584" y="230241"/>
                  <a:pt x="9790584" y="230241"/>
                  <a:pt x="9798570" y="230241"/>
                </a:cubicBezTo>
                <a:cubicBezTo>
                  <a:pt x="9798570" y="230241"/>
                  <a:pt x="9798570" y="230241"/>
                  <a:pt x="9798570" y="148012"/>
                </a:cubicBezTo>
                <a:cubicBezTo>
                  <a:pt x="9798570" y="148012"/>
                  <a:pt x="9798570" y="148012"/>
                  <a:pt x="9814540" y="148012"/>
                </a:cubicBezTo>
                <a:cubicBezTo>
                  <a:pt x="9814540" y="148012"/>
                  <a:pt x="9814540" y="139789"/>
                  <a:pt x="9822525" y="139789"/>
                </a:cubicBezTo>
                <a:lnTo>
                  <a:pt x="9822525" y="131566"/>
                </a:lnTo>
                <a:cubicBezTo>
                  <a:pt x="9822525" y="139789"/>
                  <a:pt x="9830510" y="148012"/>
                  <a:pt x="9830510" y="148012"/>
                </a:cubicBezTo>
                <a:cubicBezTo>
                  <a:pt x="9830510" y="148012"/>
                  <a:pt x="9830510" y="148012"/>
                  <a:pt x="9830510" y="139789"/>
                </a:cubicBezTo>
                <a:cubicBezTo>
                  <a:pt x="9830510" y="139789"/>
                  <a:pt x="9830510" y="139789"/>
                  <a:pt x="9886407" y="139789"/>
                </a:cubicBezTo>
                <a:cubicBezTo>
                  <a:pt x="9886407" y="139789"/>
                  <a:pt x="9886407" y="139789"/>
                  <a:pt x="9886407" y="197349"/>
                </a:cubicBezTo>
                <a:cubicBezTo>
                  <a:pt x="9886407" y="197349"/>
                  <a:pt x="9886407" y="197349"/>
                  <a:pt x="9934318" y="197349"/>
                </a:cubicBezTo>
                <a:cubicBezTo>
                  <a:pt x="9934318" y="197349"/>
                  <a:pt x="9934318" y="197349"/>
                  <a:pt x="9934318" y="205572"/>
                </a:cubicBezTo>
                <a:cubicBezTo>
                  <a:pt x="9934318" y="205572"/>
                  <a:pt x="9934318" y="205572"/>
                  <a:pt x="9958273" y="197349"/>
                </a:cubicBezTo>
                <a:cubicBezTo>
                  <a:pt x="9958273" y="197349"/>
                  <a:pt x="9958273" y="197349"/>
                  <a:pt x="9974243" y="205572"/>
                </a:cubicBezTo>
                <a:cubicBezTo>
                  <a:pt x="9974243" y="205572"/>
                  <a:pt x="9974243" y="205572"/>
                  <a:pt x="9974243" y="254909"/>
                </a:cubicBezTo>
                <a:cubicBezTo>
                  <a:pt x="9974243" y="254909"/>
                  <a:pt x="9974243" y="254909"/>
                  <a:pt x="10006184" y="222018"/>
                </a:cubicBezTo>
                <a:cubicBezTo>
                  <a:pt x="10006184" y="222018"/>
                  <a:pt x="10006184" y="222018"/>
                  <a:pt x="10006184" y="189126"/>
                </a:cubicBezTo>
                <a:cubicBezTo>
                  <a:pt x="10006184" y="189126"/>
                  <a:pt x="10006184" y="189126"/>
                  <a:pt x="10038125" y="189126"/>
                </a:cubicBezTo>
                <a:cubicBezTo>
                  <a:pt x="10038125" y="189126"/>
                  <a:pt x="10038125" y="189126"/>
                  <a:pt x="10038125" y="164458"/>
                </a:cubicBezTo>
                <a:cubicBezTo>
                  <a:pt x="10038125" y="164458"/>
                  <a:pt x="10038125" y="164458"/>
                  <a:pt x="10046110" y="164458"/>
                </a:cubicBezTo>
                <a:cubicBezTo>
                  <a:pt x="10046110" y="164458"/>
                  <a:pt x="10046110" y="164458"/>
                  <a:pt x="10046110" y="156235"/>
                </a:cubicBezTo>
                <a:cubicBezTo>
                  <a:pt x="10046110" y="156235"/>
                  <a:pt x="10046110" y="156235"/>
                  <a:pt x="10117977" y="156235"/>
                </a:cubicBezTo>
                <a:cubicBezTo>
                  <a:pt x="10117977" y="156235"/>
                  <a:pt x="10117977" y="156235"/>
                  <a:pt x="10117977" y="164458"/>
                </a:cubicBezTo>
                <a:cubicBezTo>
                  <a:pt x="10117977" y="164458"/>
                  <a:pt x="10117977" y="164458"/>
                  <a:pt x="10125962" y="164458"/>
                </a:cubicBezTo>
                <a:cubicBezTo>
                  <a:pt x="10125962" y="164458"/>
                  <a:pt x="10125962" y="164458"/>
                  <a:pt x="10125962" y="172681"/>
                </a:cubicBezTo>
                <a:lnTo>
                  <a:pt x="10133055" y="172681"/>
                </a:lnTo>
                <a:lnTo>
                  <a:pt x="10133055" y="164458"/>
                </a:lnTo>
                <a:cubicBezTo>
                  <a:pt x="10133055" y="164458"/>
                  <a:pt x="10133055" y="156235"/>
                  <a:pt x="10133055" y="156235"/>
                </a:cubicBezTo>
                <a:cubicBezTo>
                  <a:pt x="10133055" y="148012"/>
                  <a:pt x="10149029" y="148012"/>
                  <a:pt x="10149029" y="148012"/>
                </a:cubicBezTo>
                <a:cubicBezTo>
                  <a:pt x="10149029" y="148012"/>
                  <a:pt x="10149029" y="148012"/>
                  <a:pt x="10149029" y="82229"/>
                </a:cubicBezTo>
                <a:cubicBezTo>
                  <a:pt x="10149029" y="82229"/>
                  <a:pt x="10149029" y="82229"/>
                  <a:pt x="10149029" y="65783"/>
                </a:cubicBezTo>
                <a:cubicBezTo>
                  <a:pt x="10149029" y="65783"/>
                  <a:pt x="10149029" y="65783"/>
                  <a:pt x="10157016" y="65783"/>
                </a:cubicBezTo>
                <a:cubicBezTo>
                  <a:pt x="10157016" y="65783"/>
                  <a:pt x="10157016" y="65783"/>
                  <a:pt x="10165003" y="65783"/>
                </a:cubicBezTo>
                <a:cubicBezTo>
                  <a:pt x="10165003" y="65783"/>
                  <a:pt x="10165003" y="65783"/>
                  <a:pt x="10180977" y="65783"/>
                </a:cubicBezTo>
                <a:cubicBezTo>
                  <a:pt x="10180977" y="65783"/>
                  <a:pt x="10180977" y="65783"/>
                  <a:pt x="10180977" y="74006"/>
                </a:cubicBezTo>
                <a:cubicBezTo>
                  <a:pt x="10180977" y="74006"/>
                  <a:pt x="10180977" y="74006"/>
                  <a:pt x="10188964" y="74006"/>
                </a:cubicBezTo>
                <a:cubicBezTo>
                  <a:pt x="10188964" y="74006"/>
                  <a:pt x="10188964" y="74006"/>
                  <a:pt x="10188964" y="82229"/>
                </a:cubicBezTo>
                <a:cubicBezTo>
                  <a:pt x="10188964" y="82229"/>
                  <a:pt x="10188964" y="82229"/>
                  <a:pt x="10236886" y="82229"/>
                </a:cubicBezTo>
                <a:cubicBezTo>
                  <a:pt x="10236886" y="82229"/>
                  <a:pt x="10236886" y="82229"/>
                  <a:pt x="10236886" y="74006"/>
                </a:cubicBezTo>
                <a:cubicBezTo>
                  <a:pt x="10236886" y="74006"/>
                  <a:pt x="10236886" y="74006"/>
                  <a:pt x="10236886" y="65783"/>
                </a:cubicBezTo>
                <a:cubicBezTo>
                  <a:pt x="10236886" y="65783"/>
                  <a:pt x="10236886" y="65783"/>
                  <a:pt x="10260847" y="65783"/>
                </a:cubicBezTo>
                <a:cubicBezTo>
                  <a:pt x="10260847" y="65783"/>
                  <a:pt x="10260847" y="65783"/>
                  <a:pt x="10260847" y="74006"/>
                </a:cubicBezTo>
                <a:cubicBezTo>
                  <a:pt x="10260847" y="74006"/>
                  <a:pt x="10260847" y="74006"/>
                  <a:pt x="10276822" y="74006"/>
                </a:cubicBezTo>
                <a:cubicBezTo>
                  <a:pt x="10276822" y="74006"/>
                  <a:pt x="10276822" y="74006"/>
                  <a:pt x="10276822" y="82229"/>
                </a:cubicBezTo>
                <a:cubicBezTo>
                  <a:pt x="10276822" y="82229"/>
                  <a:pt x="10276822" y="82229"/>
                  <a:pt x="10276822" y="90452"/>
                </a:cubicBezTo>
                <a:cubicBezTo>
                  <a:pt x="10276822" y="90452"/>
                  <a:pt x="10276822" y="90452"/>
                  <a:pt x="10276822" y="98675"/>
                </a:cubicBezTo>
                <a:cubicBezTo>
                  <a:pt x="10268835" y="98675"/>
                  <a:pt x="10276822" y="106898"/>
                  <a:pt x="10276822" y="106898"/>
                </a:cubicBezTo>
                <a:cubicBezTo>
                  <a:pt x="10276822" y="106898"/>
                  <a:pt x="10276822" y="106898"/>
                  <a:pt x="10276822" y="139789"/>
                </a:cubicBezTo>
                <a:cubicBezTo>
                  <a:pt x="10276822" y="139789"/>
                  <a:pt x="10276822" y="139789"/>
                  <a:pt x="10292796" y="139789"/>
                </a:cubicBezTo>
                <a:cubicBezTo>
                  <a:pt x="10292796" y="139789"/>
                  <a:pt x="10292796" y="139789"/>
                  <a:pt x="10292796" y="180903"/>
                </a:cubicBezTo>
                <a:cubicBezTo>
                  <a:pt x="10292796" y="180903"/>
                  <a:pt x="10292796" y="180903"/>
                  <a:pt x="10300783" y="180903"/>
                </a:cubicBezTo>
                <a:cubicBezTo>
                  <a:pt x="10300783" y="180903"/>
                  <a:pt x="10300783" y="180903"/>
                  <a:pt x="10300783" y="172681"/>
                </a:cubicBezTo>
                <a:cubicBezTo>
                  <a:pt x="10300783" y="172681"/>
                  <a:pt x="10300783" y="172681"/>
                  <a:pt x="10332731" y="172681"/>
                </a:cubicBezTo>
                <a:cubicBezTo>
                  <a:pt x="10332731" y="172681"/>
                  <a:pt x="10332731" y="172681"/>
                  <a:pt x="10332731" y="131566"/>
                </a:cubicBezTo>
                <a:cubicBezTo>
                  <a:pt x="10332731" y="131566"/>
                  <a:pt x="10332731" y="131566"/>
                  <a:pt x="10396627" y="131566"/>
                </a:cubicBezTo>
                <a:cubicBezTo>
                  <a:pt x="10396627" y="131566"/>
                  <a:pt x="10404614" y="123343"/>
                  <a:pt x="10412601" y="123343"/>
                </a:cubicBezTo>
                <a:cubicBezTo>
                  <a:pt x="10412601" y="123343"/>
                  <a:pt x="10412601" y="131566"/>
                  <a:pt x="10412601" y="131566"/>
                </a:cubicBezTo>
                <a:cubicBezTo>
                  <a:pt x="10412601" y="131566"/>
                  <a:pt x="10412601" y="131566"/>
                  <a:pt x="10428575" y="131566"/>
                </a:cubicBezTo>
                <a:cubicBezTo>
                  <a:pt x="10428575" y="131566"/>
                  <a:pt x="10428575" y="131566"/>
                  <a:pt x="10508445" y="131566"/>
                </a:cubicBezTo>
                <a:cubicBezTo>
                  <a:pt x="10508445" y="131566"/>
                  <a:pt x="10508445" y="131566"/>
                  <a:pt x="10508445" y="139789"/>
                </a:cubicBezTo>
                <a:cubicBezTo>
                  <a:pt x="10508445" y="139789"/>
                  <a:pt x="10508445" y="139789"/>
                  <a:pt x="10516432" y="139789"/>
                </a:cubicBezTo>
                <a:cubicBezTo>
                  <a:pt x="10516432" y="139789"/>
                  <a:pt x="10516432" y="139789"/>
                  <a:pt x="10516432" y="180903"/>
                </a:cubicBezTo>
                <a:cubicBezTo>
                  <a:pt x="10516432" y="180903"/>
                  <a:pt x="10516432" y="180903"/>
                  <a:pt x="10540393" y="180903"/>
                </a:cubicBezTo>
                <a:cubicBezTo>
                  <a:pt x="10540393" y="180903"/>
                  <a:pt x="10540393" y="180903"/>
                  <a:pt x="10540393" y="164458"/>
                </a:cubicBezTo>
                <a:cubicBezTo>
                  <a:pt x="10540393" y="164458"/>
                  <a:pt x="10540393" y="164458"/>
                  <a:pt x="10564355" y="164458"/>
                </a:cubicBezTo>
                <a:cubicBezTo>
                  <a:pt x="10564355" y="164458"/>
                  <a:pt x="10564355" y="164458"/>
                  <a:pt x="10596303" y="164458"/>
                </a:cubicBezTo>
                <a:cubicBezTo>
                  <a:pt x="10596303" y="164458"/>
                  <a:pt x="10596303" y="164458"/>
                  <a:pt x="10596303" y="156235"/>
                </a:cubicBezTo>
                <a:cubicBezTo>
                  <a:pt x="10596303" y="156235"/>
                  <a:pt x="10596303" y="156235"/>
                  <a:pt x="10676173" y="156235"/>
                </a:cubicBezTo>
                <a:cubicBezTo>
                  <a:pt x="10676173" y="156235"/>
                  <a:pt x="10676173" y="156235"/>
                  <a:pt x="10684160" y="148012"/>
                </a:cubicBezTo>
                <a:cubicBezTo>
                  <a:pt x="10684160" y="148012"/>
                  <a:pt x="10684160" y="148012"/>
                  <a:pt x="10692147" y="148012"/>
                </a:cubicBezTo>
                <a:cubicBezTo>
                  <a:pt x="10700134" y="148012"/>
                  <a:pt x="10692147" y="164458"/>
                  <a:pt x="10692147" y="164458"/>
                </a:cubicBezTo>
                <a:cubicBezTo>
                  <a:pt x="10692147" y="164458"/>
                  <a:pt x="10692147" y="164458"/>
                  <a:pt x="10700134" y="172681"/>
                </a:cubicBezTo>
                <a:cubicBezTo>
                  <a:pt x="10700134" y="172681"/>
                  <a:pt x="10700134" y="172681"/>
                  <a:pt x="10700134" y="156235"/>
                </a:cubicBezTo>
                <a:cubicBezTo>
                  <a:pt x="10700134" y="156235"/>
                  <a:pt x="10700134" y="156235"/>
                  <a:pt x="10732082" y="156235"/>
                </a:cubicBezTo>
                <a:cubicBezTo>
                  <a:pt x="10732082" y="156235"/>
                  <a:pt x="10732082" y="156235"/>
                  <a:pt x="10732082" y="148012"/>
                </a:cubicBezTo>
                <a:cubicBezTo>
                  <a:pt x="10732082" y="148012"/>
                  <a:pt x="10732082" y="148012"/>
                  <a:pt x="10764030" y="148012"/>
                </a:cubicBezTo>
                <a:cubicBezTo>
                  <a:pt x="10764030" y="148012"/>
                  <a:pt x="10764030" y="148012"/>
                  <a:pt x="10764030" y="139789"/>
                </a:cubicBezTo>
                <a:cubicBezTo>
                  <a:pt x="10764030" y="139789"/>
                  <a:pt x="10764030" y="139789"/>
                  <a:pt x="10780004" y="139789"/>
                </a:cubicBezTo>
                <a:cubicBezTo>
                  <a:pt x="10780004" y="139789"/>
                  <a:pt x="10780004" y="139789"/>
                  <a:pt x="10795978" y="139789"/>
                </a:cubicBezTo>
                <a:cubicBezTo>
                  <a:pt x="10795978" y="139789"/>
                  <a:pt x="10795978" y="139789"/>
                  <a:pt x="10795978" y="115120"/>
                </a:cubicBezTo>
                <a:cubicBezTo>
                  <a:pt x="10795978" y="115120"/>
                  <a:pt x="10795978" y="115120"/>
                  <a:pt x="10803965" y="115120"/>
                </a:cubicBezTo>
                <a:cubicBezTo>
                  <a:pt x="10803965" y="115120"/>
                  <a:pt x="10803965" y="115120"/>
                  <a:pt x="10803965" y="98675"/>
                </a:cubicBezTo>
                <a:cubicBezTo>
                  <a:pt x="10803965" y="98675"/>
                  <a:pt x="10803965" y="98675"/>
                  <a:pt x="10811952" y="90452"/>
                </a:cubicBezTo>
                <a:cubicBezTo>
                  <a:pt x="10811952" y="90452"/>
                  <a:pt x="10811952" y="90452"/>
                  <a:pt x="10811952" y="131566"/>
                </a:cubicBezTo>
                <a:cubicBezTo>
                  <a:pt x="10811952" y="131566"/>
                  <a:pt x="10811952" y="131566"/>
                  <a:pt x="10819939" y="131566"/>
                </a:cubicBezTo>
                <a:cubicBezTo>
                  <a:pt x="10827926" y="131566"/>
                  <a:pt x="10827926" y="139789"/>
                  <a:pt x="10827926" y="139789"/>
                </a:cubicBezTo>
                <a:cubicBezTo>
                  <a:pt x="10827926" y="139789"/>
                  <a:pt x="10827926" y="139789"/>
                  <a:pt x="10843901" y="139789"/>
                </a:cubicBezTo>
                <a:cubicBezTo>
                  <a:pt x="10843901" y="139789"/>
                  <a:pt x="10843901" y="139789"/>
                  <a:pt x="10843901" y="213795"/>
                </a:cubicBezTo>
                <a:cubicBezTo>
                  <a:pt x="10843901" y="213795"/>
                  <a:pt x="10843901" y="213795"/>
                  <a:pt x="10867862" y="213795"/>
                </a:cubicBezTo>
                <a:lnTo>
                  <a:pt x="10867862" y="205572"/>
                </a:lnTo>
                <a:cubicBezTo>
                  <a:pt x="10867862" y="205572"/>
                  <a:pt x="10867862" y="205572"/>
                  <a:pt x="10875849" y="205572"/>
                </a:cubicBezTo>
                <a:cubicBezTo>
                  <a:pt x="10875849" y="205572"/>
                  <a:pt x="10875849" y="205572"/>
                  <a:pt x="10875849" y="189126"/>
                </a:cubicBezTo>
                <a:cubicBezTo>
                  <a:pt x="10875849" y="189126"/>
                  <a:pt x="10875849" y="189126"/>
                  <a:pt x="10939745" y="189126"/>
                </a:cubicBezTo>
                <a:cubicBezTo>
                  <a:pt x="10939745" y="189126"/>
                  <a:pt x="10939745" y="189126"/>
                  <a:pt x="10939745" y="205572"/>
                </a:cubicBezTo>
                <a:cubicBezTo>
                  <a:pt x="10939745" y="205572"/>
                  <a:pt x="10939745" y="205572"/>
                  <a:pt x="10947732" y="205572"/>
                </a:cubicBezTo>
                <a:cubicBezTo>
                  <a:pt x="10947732" y="205572"/>
                  <a:pt x="10947732" y="205572"/>
                  <a:pt x="10947732" y="213795"/>
                </a:cubicBezTo>
                <a:cubicBezTo>
                  <a:pt x="10947732" y="213795"/>
                  <a:pt x="10947732" y="213795"/>
                  <a:pt x="10955719" y="213795"/>
                </a:cubicBezTo>
                <a:cubicBezTo>
                  <a:pt x="10955719" y="213795"/>
                  <a:pt x="10955719" y="213795"/>
                  <a:pt x="10955719" y="24669"/>
                </a:cubicBezTo>
                <a:cubicBezTo>
                  <a:pt x="10955719" y="24669"/>
                  <a:pt x="10955719" y="24669"/>
                  <a:pt x="10979680" y="24669"/>
                </a:cubicBezTo>
                <a:cubicBezTo>
                  <a:pt x="10979680" y="24669"/>
                  <a:pt x="10979680" y="24669"/>
                  <a:pt x="10979680" y="0"/>
                </a:cubicBezTo>
                <a:cubicBezTo>
                  <a:pt x="10979680" y="0"/>
                  <a:pt x="10979680" y="0"/>
                  <a:pt x="11051563" y="0"/>
                </a:cubicBezTo>
                <a:cubicBezTo>
                  <a:pt x="11051563" y="0"/>
                  <a:pt x="11051563" y="0"/>
                  <a:pt x="11051563" y="24669"/>
                </a:cubicBezTo>
                <a:cubicBezTo>
                  <a:pt x="11051563" y="24669"/>
                  <a:pt x="11051563" y="24669"/>
                  <a:pt x="11083511" y="24669"/>
                </a:cubicBezTo>
                <a:cubicBezTo>
                  <a:pt x="11083511" y="24669"/>
                  <a:pt x="11083511" y="24669"/>
                  <a:pt x="11083511" y="172681"/>
                </a:cubicBezTo>
                <a:cubicBezTo>
                  <a:pt x="11083511" y="172681"/>
                  <a:pt x="11083511" y="172681"/>
                  <a:pt x="11091498" y="172681"/>
                </a:cubicBezTo>
                <a:cubicBezTo>
                  <a:pt x="11091498" y="172681"/>
                  <a:pt x="11091498" y="172681"/>
                  <a:pt x="11091498" y="197349"/>
                </a:cubicBezTo>
                <a:cubicBezTo>
                  <a:pt x="11091498" y="197349"/>
                  <a:pt x="11091498" y="197349"/>
                  <a:pt x="11099485" y="197349"/>
                </a:cubicBezTo>
                <a:cubicBezTo>
                  <a:pt x="11099485" y="197349"/>
                  <a:pt x="11099485" y="287801"/>
                  <a:pt x="11099485" y="296024"/>
                </a:cubicBezTo>
                <a:cubicBezTo>
                  <a:pt x="11099485" y="296024"/>
                  <a:pt x="11115459" y="296024"/>
                  <a:pt x="11115459" y="296024"/>
                </a:cubicBezTo>
                <a:cubicBezTo>
                  <a:pt x="11115459" y="296024"/>
                  <a:pt x="11115459" y="296024"/>
                  <a:pt x="11115459" y="279578"/>
                </a:cubicBezTo>
                <a:cubicBezTo>
                  <a:pt x="11115459" y="279578"/>
                  <a:pt x="11115459" y="279578"/>
                  <a:pt x="11123447" y="279578"/>
                </a:cubicBezTo>
                <a:cubicBezTo>
                  <a:pt x="11123447" y="279578"/>
                  <a:pt x="11123447" y="279578"/>
                  <a:pt x="11123447" y="271355"/>
                </a:cubicBezTo>
                <a:cubicBezTo>
                  <a:pt x="11123447" y="271355"/>
                  <a:pt x="11123447" y="271355"/>
                  <a:pt x="11115459" y="271355"/>
                </a:cubicBezTo>
                <a:cubicBezTo>
                  <a:pt x="11115459" y="271355"/>
                  <a:pt x="11115459" y="271355"/>
                  <a:pt x="11115459" y="263132"/>
                </a:cubicBezTo>
                <a:cubicBezTo>
                  <a:pt x="11115459" y="263132"/>
                  <a:pt x="11115459" y="263132"/>
                  <a:pt x="11139421" y="263132"/>
                </a:cubicBezTo>
                <a:cubicBezTo>
                  <a:pt x="11139421" y="263132"/>
                  <a:pt x="11139421" y="263132"/>
                  <a:pt x="11139421" y="254909"/>
                </a:cubicBezTo>
                <a:cubicBezTo>
                  <a:pt x="11139421" y="254909"/>
                  <a:pt x="11139421" y="254909"/>
                  <a:pt x="11179356" y="254909"/>
                </a:cubicBezTo>
                <a:cubicBezTo>
                  <a:pt x="11179356" y="254909"/>
                  <a:pt x="11179356" y="254909"/>
                  <a:pt x="11179356" y="263132"/>
                </a:cubicBezTo>
                <a:cubicBezTo>
                  <a:pt x="11179356" y="263132"/>
                  <a:pt x="11179356" y="263132"/>
                  <a:pt x="11187343" y="263132"/>
                </a:cubicBezTo>
                <a:cubicBezTo>
                  <a:pt x="11187343" y="263132"/>
                  <a:pt x="11227278" y="263132"/>
                  <a:pt x="11243252" y="263132"/>
                </a:cubicBezTo>
                <a:cubicBezTo>
                  <a:pt x="11259226" y="271355"/>
                  <a:pt x="11259226" y="271355"/>
                  <a:pt x="11259226" y="271355"/>
                </a:cubicBezTo>
                <a:cubicBezTo>
                  <a:pt x="11259226" y="271355"/>
                  <a:pt x="11259226" y="271355"/>
                  <a:pt x="11259226" y="172681"/>
                </a:cubicBezTo>
                <a:cubicBezTo>
                  <a:pt x="11259226" y="172681"/>
                  <a:pt x="11259226" y="172681"/>
                  <a:pt x="11275200" y="172681"/>
                </a:cubicBezTo>
                <a:cubicBezTo>
                  <a:pt x="11275200" y="172681"/>
                  <a:pt x="11275200" y="172681"/>
                  <a:pt x="11275200" y="164458"/>
                </a:cubicBezTo>
                <a:cubicBezTo>
                  <a:pt x="11275200" y="164458"/>
                  <a:pt x="11275200" y="164458"/>
                  <a:pt x="11275200" y="156235"/>
                </a:cubicBezTo>
                <a:cubicBezTo>
                  <a:pt x="11275200" y="156235"/>
                  <a:pt x="11275200" y="156235"/>
                  <a:pt x="11283187" y="156235"/>
                </a:cubicBezTo>
                <a:cubicBezTo>
                  <a:pt x="11283187" y="156235"/>
                  <a:pt x="11283187" y="156235"/>
                  <a:pt x="11283187" y="164458"/>
                </a:cubicBezTo>
                <a:cubicBezTo>
                  <a:pt x="11283187" y="164458"/>
                  <a:pt x="11283187" y="164458"/>
                  <a:pt x="11291174" y="164458"/>
                </a:cubicBezTo>
                <a:cubicBezTo>
                  <a:pt x="11291174" y="164458"/>
                  <a:pt x="11291174" y="164458"/>
                  <a:pt x="11291174" y="156235"/>
                </a:cubicBezTo>
                <a:cubicBezTo>
                  <a:pt x="11291174" y="156235"/>
                  <a:pt x="11291174" y="156235"/>
                  <a:pt x="11299161" y="156235"/>
                </a:cubicBezTo>
                <a:lnTo>
                  <a:pt x="11299161" y="148012"/>
                </a:lnTo>
                <a:cubicBezTo>
                  <a:pt x="11299161" y="148012"/>
                  <a:pt x="11299161" y="148012"/>
                  <a:pt x="11291174" y="148012"/>
                </a:cubicBezTo>
                <a:cubicBezTo>
                  <a:pt x="11291174" y="148012"/>
                  <a:pt x="11291174" y="139789"/>
                  <a:pt x="11299161" y="139789"/>
                </a:cubicBezTo>
                <a:cubicBezTo>
                  <a:pt x="11299161" y="139789"/>
                  <a:pt x="11307148" y="139789"/>
                  <a:pt x="11307148" y="139789"/>
                </a:cubicBezTo>
                <a:cubicBezTo>
                  <a:pt x="11307148" y="139789"/>
                  <a:pt x="11307148" y="139789"/>
                  <a:pt x="11307148" y="156235"/>
                </a:cubicBezTo>
                <a:cubicBezTo>
                  <a:pt x="11307148" y="156235"/>
                  <a:pt x="11307148" y="156235"/>
                  <a:pt x="11307148" y="172681"/>
                </a:cubicBezTo>
                <a:cubicBezTo>
                  <a:pt x="11307148" y="172681"/>
                  <a:pt x="11307148" y="172681"/>
                  <a:pt x="11363057" y="172681"/>
                </a:cubicBezTo>
                <a:cubicBezTo>
                  <a:pt x="11363057" y="172681"/>
                  <a:pt x="11363057" y="172681"/>
                  <a:pt x="11363057" y="304247"/>
                </a:cubicBezTo>
                <a:cubicBezTo>
                  <a:pt x="11363057" y="304247"/>
                  <a:pt x="11363057" y="304247"/>
                  <a:pt x="11418967" y="304247"/>
                </a:cubicBezTo>
                <a:cubicBezTo>
                  <a:pt x="11418967" y="304247"/>
                  <a:pt x="11418967" y="304247"/>
                  <a:pt x="11418967" y="312469"/>
                </a:cubicBezTo>
                <a:cubicBezTo>
                  <a:pt x="11418967" y="312469"/>
                  <a:pt x="11418967" y="312469"/>
                  <a:pt x="11426953" y="312469"/>
                </a:cubicBezTo>
                <a:cubicBezTo>
                  <a:pt x="11426953" y="312469"/>
                  <a:pt x="11426953" y="312469"/>
                  <a:pt x="11450915" y="106898"/>
                </a:cubicBezTo>
                <a:cubicBezTo>
                  <a:pt x="11450915" y="106898"/>
                  <a:pt x="11466889" y="24669"/>
                  <a:pt x="11466889" y="16446"/>
                </a:cubicBezTo>
                <a:cubicBezTo>
                  <a:pt x="11466889" y="8223"/>
                  <a:pt x="11474876" y="8223"/>
                  <a:pt x="11474876" y="8223"/>
                </a:cubicBezTo>
                <a:cubicBezTo>
                  <a:pt x="11474876" y="8223"/>
                  <a:pt x="11474876" y="8223"/>
                  <a:pt x="11482863" y="106898"/>
                </a:cubicBezTo>
                <a:cubicBezTo>
                  <a:pt x="11482863" y="106898"/>
                  <a:pt x="11482863" y="106898"/>
                  <a:pt x="11490850" y="106898"/>
                </a:cubicBezTo>
                <a:cubicBezTo>
                  <a:pt x="11490850" y="106898"/>
                  <a:pt x="11490850" y="106898"/>
                  <a:pt x="11498837" y="222018"/>
                </a:cubicBezTo>
                <a:cubicBezTo>
                  <a:pt x="11506824" y="222018"/>
                  <a:pt x="11506824" y="222018"/>
                  <a:pt x="11506824" y="222018"/>
                </a:cubicBezTo>
                <a:cubicBezTo>
                  <a:pt x="11506824" y="222018"/>
                  <a:pt x="11506824" y="222018"/>
                  <a:pt x="11530785" y="222018"/>
                </a:cubicBezTo>
                <a:cubicBezTo>
                  <a:pt x="11530785" y="222018"/>
                  <a:pt x="11530785" y="222018"/>
                  <a:pt x="11530785" y="263132"/>
                </a:cubicBezTo>
                <a:cubicBezTo>
                  <a:pt x="11530785" y="263132"/>
                  <a:pt x="11530785" y="263132"/>
                  <a:pt x="11538772" y="263132"/>
                </a:cubicBezTo>
                <a:cubicBezTo>
                  <a:pt x="11538772" y="263132"/>
                  <a:pt x="11538772" y="263132"/>
                  <a:pt x="11562733" y="263132"/>
                </a:cubicBezTo>
                <a:cubicBezTo>
                  <a:pt x="11562733" y="263132"/>
                  <a:pt x="11562733" y="263132"/>
                  <a:pt x="11562733" y="271355"/>
                </a:cubicBezTo>
                <a:cubicBezTo>
                  <a:pt x="11562733" y="271355"/>
                  <a:pt x="11562733" y="271355"/>
                  <a:pt x="11610655" y="271355"/>
                </a:cubicBezTo>
                <a:cubicBezTo>
                  <a:pt x="11610655" y="271355"/>
                  <a:pt x="11610655" y="230241"/>
                  <a:pt x="11610655" y="213795"/>
                </a:cubicBezTo>
                <a:cubicBezTo>
                  <a:pt x="11610655" y="189126"/>
                  <a:pt x="11618642" y="189126"/>
                  <a:pt x="11618642" y="189126"/>
                </a:cubicBezTo>
                <a:cubicBezTo>
                  <a:pt x="11618642" y="189126"/>
                  <a:pt x="11618642" y="189126"/>
                  <a:pt x="11626629" y="189126"/>
                </a:cubicBezTo>
                <a:cubicBezTo>
                  <a:pt x="11626629" y="189126"/>
                  <a:pt x="11626629" y="189126"/>
                  <a:pt x="11642603" y="189126"/>
                </a:cubicBezTo>
                <a:cubicBezTo>
                  <a:pt x="11642603" y="189126"/>
                  <a:pt x="11642603" y="189126"/>
                  <a:pt x="11650590" y="189126"/>
                </a:cubicBezTo>
                <a:cubicBezTo>
                  <a:pt x="11650590" y="189126"/>
                  <a:pt x="11650590" y="164458"/>
                  <a:pt x="11650590" y="156235"/>
                </a:cubicBezTo>
                <a:cubicBezTo>
                  <a:pt x="11650590" y="156235"/>
                  <a:pt x="11650590" y="148012"/>
                  <a:pt x="11658577" y="148012"/>
                </a:cubicBezTo>
                <a:cubicBezTo>
                  <a:pt x="11658577" y="148012"/>
                  <a:pt x="11666564" y="139789"/>
                  <a:pt x="11666564" y="139789"/>
                </a:cubicBezTo>
                <a:cubicBezTo>
                  <a:pt x="11666564" y="139789"/>
                  <a:pt x="11666564" y="139789"/>
                  <a:pt x="11674551" y="131566"/>
                </a:cubicBezTo>
                <a:cubicBezTo>
                  <a:pt x="11674551" y="131566"/>
                  <a:pt x="11674551" y="131566"/>
                  <a:pt x="11674551" y="106898"/>
                </a:cubicBezTo>
                <a:cubicBezTo>
                  <a:pt x="11674551" y="106898"/>
                  <a:pt x="11674551" y="106898"/>
                  <a:pt x="11666564" y="115120"/>
                </a:cubicBezTo>
                <a:cubicBezTo>
                  <a:pt x="11666564" y="115120"/>
                  <a:pt x="11658577" y="106898"/>
                  <a:pt x="11666564" y="106898"/>
                </a:cubicBezTo>
                <a:cubicBezTo>
                  <a:pt x="11666564" y="106898"/>
                  <a:pt x="11682538" y="90452"/>
                  <a:pt x="11682538" y="90452"/>
                </a:cubicBezTo>
                <a:cubicBezTo>
                  <a:pt x="11682538" y="90452"/>
                  <a:pt x="11682538" y="90452"/>
                  <a:pt x="11682538" y="131566"/>
                </a:cubicBezTo>
                <a:cubicBezTo>
                  <a:pt x="11682538" y="131566"/>
                  <a:pt x="11682538" y="131566"/>
                  <a:pt x="11682538" y="139789"/>
                </a:cubicBezTo>
                <a:cubicBezTo>
                  <a:pt x="11682538" y="139789"/>
                  <a:pt x="11682538" y="139789"/>
                  <a:pt x="11698513" y="148012"/>
                </a:cubicBezTo>
                <a:cubicBezTo>
                  <a:pt x="11698513" y="148012"/>
                  <a:pt x="11698513" y="148012"/>
                  <a:pt x="11706499" y="156235"/>
                </a:cubicBezTo>
                <a:cubicBezTo>
                  <a:pt x="11706499" y="156235"/>
                  <a:pt x="11706499" y="156235"/>
                  <a:pt x="11706499" y="197349"/>
                </a:cubicBezTo>
                <a:cubicBezTo>
                  <a:pt x="11706499" y="197349"/>
                  <a:pt x="11714487" y="189126"/>
                  <a:pt x="11714487" y="197349"/>
                </a:cubicBezTo>
                <a:cubicBezTo>
                  <a:pt x="11714487" y="197349"/>
                  <a:pt x="11722473" y="205572"/>
                  <a:pt x="11722473" y="205572"/>
                </a:cubicBezTo>
                <a:cubicBezTo>
                  <a:pt x="11722473" y="205572"/>
                  <a:pt x="11722473" y="205572"/>
                  <a:pt x="11722473" y="238464"/>
                </a:cubicBezTo>
                <a:cubicBezTo>
                  <a:pt x="11722473" y="238464"/>
                  <a:pt x="11722473" y="238464"/>
                  <a:pt x="11730461" y="238464"/>
                </a:cubicBezTo>
                <a:cubicBezTo>
                  <a:pt x="11730461" y="238464"/>
                  <a:pt x="11730461" y="238464"/>
                  <a:pt x="11730461" y="230241"/>
                </a:cubicBezTo>
                <a:cubicBezTo>
                  <a:pt x="11730461" y="230241"/>
                  <a:pt x="11738448" y="222018"/>
                  <a:pt x="11746435" y="222018"/>
                </a:cubicBezTo>
                <a:cubicBezTo>
                  <a:pt x="11754422" y="222018"/>
                  <a:pt x="11762409" y="222018"/>
                  <a:pt x="11762409" y="222018"/>
                </a:cubicBezTo>
                <a:cubicBezTo>
                  <a:pt x="11762409" y="222018"/>
                  <a:pt x="11762409" y="222018"/>
                  <a:pt x="11770396" y="222018"/>
                </a:cubicBezTo>
                <a:cubicBezTo>
                  <a:pt x="11778383" y="222018"/>
                  <a:pt x="11786370" y="230241"/>
                  <a:pt x="11786370" y="230241"/>
                </a:cubicBezTo>
                <a:cubicBezTo>
                  <a:pt x="11786370" y="230241"/>
                  <a:pt x="11786370" y="230241"/>
                  <a:pt x="11794357" y="230241"/>
                </a:cubicBezTo>
                <a:cubicBezTo>
                  <a:pt x="11794357" y="230241"/>
                  <a:pt x="11794357" y="230241"/>
                  <a:pt x="11794357" y="148012"/>
                </a:cubicBezTo>
                <a:cubicBezTo>
                  <a:pt x="11794357" y="148012"/>
                  <a:pt x="11794357" y="148012"/>
                  <a:pt x="11810331" y="148012"/>
                </a:cubicBezTo>
                <a:cubicBezTo>
                  <a:pt x="11810331" y="148012"/>
                  <a:pt x="11810331" y="139789"/>
                  <a:pt x="11818318" y="139789"/>
                </a:cubicBezTo>
                <a:lnTo>
                  <a:pt x="11818318" y="131566"/>
                </a:lnTo>
                <a:cubicBezTo>
                  <a:pt x="11818318" y="139789"/>
                  <a:pt x="11826305" y="148012"/>
                  <a:pt x="11826305" y="148012"/>
                </a:cubicBezTo>
                <a:cubicBezTo>
                  <a:pt x="11826305" y="148012"/>
                  <a:pt x="11826305" y="148012"/>
                  <a:pt x="11826305" y="139789"/>
                </a:cubicBezTo>
                <a:cubicBezTo>
                  <a:pt x="11826305" y="139789"/>
                  <a:pt x="11826305" y="139789"/>
                  <a:pt x="11882214" y="139789"/>
                </a:cubicBezTo>
                <a:cubicBezTo>
                  <a:pt x="11882214" y="139789"/>
                  <a:pt x="11882214" y="139789"/>
                  <a:pt x="11882214" y="197349"/>
                </a:cubicBezTo>
                <a:cubicBezTo>
                  <a:pt x="11882214" y="197349"/>
                  <a:pt x="11882214" y="197349"/>
                  <a:pt x="11930136" y="197349"/>
                </a:cubicBezTo>
                <a:cubicBezTo>
                  <a:pt x="11930136" y="197349"/>
                  <a:pt x="11930136" y="197349"/>
                  <a:pt x="11930136" y="205572"/>
                </a:cubicBezTo>
                <a:cubicBezTo>
                  <a:pt x="11930136" y="205572"/>
                  <a:pt x="11930136" y="205572"/>
                  <a:pt x="11954097" y="197349"/>
                </a:cubicBezTo>
                <a:cubicBezTo>
                  <a:pt x="11954097" y="197349"/>
                  <a:pt x="11954097" y="197349"/>
                  <a:pt x="11962084" y="205572"/>
                </a:cubicBezTo>
                <a:cubicBezTo>
                  <a:pt x="11962084" y="205572"/>
                  <a:pt x="11962084" y="205572"/>
                  <a:pt x="11962084" y="254909"/>
                </a:cubicBezTo>
                <a:cubicBezTo>
                  <a:pt x="11962084" y="254909"/>
                  <a:pt x="11962084" y="254909"/>
                  <a:pt x="11994033" y="222018"/>
                </a:cubicBezTo>
                <a:cubicBezTo>
                  <a:pt x="11994033" y="222018"/>
                  <a:pt x="11994033" y="222018"/>
                  <a:pt x="11994033" y="189126"/>
                </a:cubicBezTo>
                <a:cubicBezTo>
                  <a:pt x="11994033" y="189126"/>
                  <a:pt x="11994033" y="189126"/>
                  <a:pt x="12033968" y="189126"/>
                </a:cubicBezTo>
                <a:cubicBezTo>
                  <a:pt x="12033968" y="189126"/>
                  <a:pt x="12033968" y="189126"/>
                  <a:pt x="12033968" y="164458"/>
                </a:cubicBezTo>
                <a:cubicBezTo>
                  <a:pt x="12033968" y="164458"/>
                  <a:pt x="12033968" y="164458"/>
                  <a:pt x="12033968" y="156235"/>
                </a:cubicBezTo>
                <a:cubicBezTo>
                  <a:pt x="12033968" y="156235"/>
                  <a:pt x="12033968" y="156235"/>
                  <a:pt x="12113838" y="156235"/>
                </a:cubicBezTo>
                <a:cubicBezTo>
                  <a:pt x="12113838" y="156235"/>
                  <a:pt x="12113838" y="156235"/>
                  <a:pt x="12113838" y="164458"/>
                </a:cubicBezTo>
                <a:cubicBezTo>
                  <a:pt x="12113838" y="164458"/>
                  <a:pt x="12113838" y="164458"/>
                  <a:pt x="12121825" y="164458"/>
                </a:cubicBezTo>
                <a:cubicBezTo>
                  <a:pt x="12121825" y="164458"/>
                  <a:pt x="12121825" y="164458"/>
                  <a:pt x="12121825" y="172681"/>
                </a:cubicBezTo>
                <a:cubicBezTo>
                  <a:pt x="12121825" y="172681"/>
                  <a:pt x="12129812" y="172681"/>
                  <a:pt x="12137799" y="172681"/>
                </a:cubicBezTo>
                <a:lnTo>
                  <a:pt x="12137799" y="526264"/>
                </a:lnTo>
                <a:cubicBezTo>
                  <a:pt x="11958091" y="526264"/>
                  <a:pt x="11140419" y="526264"/>
                  <a:pt x="10570969" y="526264"/>
                </a:cubicBezTo>
                <a:lnTo>
                  <a:pt x="10133947" y="526264"/>
                </a:lnTo>
                <a:lnTo>
                  <a:pt x="10117081" y="526264"/>
                </a:lnTo>
                <a:lnTo>
                  <a:pt x="8025520" y="526264"/>
                </a:lnTo>
                <a:lnTo>
                  <a:pt x="8001905" y="526264"/>
                </a:lnTo>
                <a:lnTo>
                  <a:pt x="7868664" y="526264"/>
                </a:lnTo>
                <a:cubicBezTo>
                  <a:pt x="7573387" y="526264"/>
                  <a:pt x="6918151" y="526264"/>
                  <a:pt x="6400705" y="526264"/>
                </a:cubicBezTo>
                <a:lnTo>
                  <a:pt x="6132996" y="526264"/>
                </a:lnTo>
                <a:lnTo>
                  <a:pt x="5836128" y="526264"/>
                </a:lnTo>
                <a:lnTo>
                  <a:pt x="5690068" y="526264"/>
                </a:lnTo>
                <a:cubicBezTo>
                  <a:pt x="5150948" y="526264"/>
                  <a:pt x="4404261" y="526264"/>
                  <a:pt x="4179123" y="526264"/>
                </a:cubicBezTo>
                <a:lnTo>
                  <a:pt x="4135891" y="526264"/>
                </a:lnTo>
                <a:lnTo>
                  <a:pt x="4112278" y="526264"/>
                </a:lnTo>
                <a:lnTo>
                  <a:pt x="2020718" y="526264"/>
                </a:lnTo>
                <a:lnTo>
                  <a:pt x="2003850" y="526264"/>
                </a:lnTo>
                <a:lnTo>
                  <a:pt x="1826767" y="526264"/>
                </a:lnTo>
                <a:cubicBezTo>
                  <a:pt x="1287658" y="526264"/>
                  <a:pt x="209659" y="526264"/>
                  <a:pt x="0" y="526264"/>
                </a:cubicBezTo>
                <a:lnTo>
                  <a:pt x="0" y="172681"/>
                </a:lnTo>
                <a:cubicBezTo>
                  <a:pt x="7987" y="172681"/>
                  <a:pt x="15974" y="172681"/>
                  <a:pt x="15974" y="172681"/>
                </a:cubicBezTo>
                <a:cubicBezTo>
                  <a:pt x="15974" y="164458"/>
                  <a:pt x="15974" y="164458"/>
                  <a:pt x="15974" y="164458"/>
                </a:cubicBezTo>
                <a:cubicBezTo>
                  <a:pt x="23961" y="164458"/>
                  <a:pt x="23961" y="164458"/>
                  <a:pt x="23961" y="164458"/>
                </a:cubicBezTo>
                <a:cubicBezTo>
                  <a:pt x="23961" y="156235"/>
                  <a:pt x="23961" y="156235"/>
                  <a:pt x="23961" y="156235"/>
                </a:cubicBezTo>
                <a:cubicBezTo>
                  <a:pt x="103831" y="156235"/>
                  <a:pt x="103831" y="156235"/>
                  <a:pt x="103831" y="156235"/>
                </a:cubicBezTo>
                <a:cubicBezTo>
                  <a:pt x="103831" y="164458"/>
                  <a:pt x="103831" y="164458"/>
                  <a:pt x="103831" y="164458"/>
                </a:cubicBezTo>
                <a:cubicBezTo>
                  <a:pt x="103831" y="189126"/>
                  <a:pt x="103831" y="189126"/>
                  <a:pt x="103831" y="189126"/>
                </a:cubicBezTo>
                <a:cubicBezTo>
                  <a:pt x="143766" y="189126"/>
                  <a:pt x="143766" y="189126"/>
                  <a:pt x="143766" y="189126"/>
                </a:cubicBezTo>
                <a:cubicBezTo>
                  <a:pt x="143766" y="222018"/>
                  <a:pt x="143766" y="222018"/>
                  <a:pt x="143766" y="222018"/>
                </a:cubicBezTo>
                <a:cubicBezTo>
                  <a:pt x="175714" y="254909"/>
                  <a:pt x="175714" y="254909"/>
                  <a:pt x="175714" y="254909"/>
                </a:cubicBezTo>
                <a:cubicBezTo>
                  <a:pt x="175714" y="205572"/>
                  <a:pt x="175714" y="205572"/>
                  <a:pt x="175714" y="205572"/>
                </a:cubicBezTo>
                <a:cubicBezTo>
                  <a:pt x="183701" y="197349"/>
                  <a:pt x="183701" y="197349"/>
                  <a:pt x="183701" y="197349"/>
                </a:cubicBezTo>
                <a:cubicBezTo>
                  <a:pt x="207662" y="205572"/>
                  <a:pt x="207662" y="205572"/>
                  <a:pt x="207662" y="205572"/>
                </a:cubicBezTo>
                <a:cubicBezTo>
                  <a:pt x="207662" y="197349"/>
                  <a:pt x="207662" y="197349"/>
                  <a:pt x="207662" y="197349"/>
                </a:cubicBezTo>
                <a:cubicBezTo>
                  <a:pt x="255585" y="197349"/>
                  <a:pt x="255585" y="197349"/>
                  <a:pt x="255585" y="197349"/>
                </a:cubicBezTo>
                <a:cubicBezTo>
                  <a:pt x="255585" y="139789"/>
                  <a:pt x="255585" y="139789"/>
                  <a:pt x="255585" y="139789"/>
                </a:cubicBezTo>
                <a:cubicBezTo>
                  <a:pt x="311494" y="139789"/>
                  <a:pt x="311494" y="139789"/>
                  <a:pt x="311494" y="139789"/>
                </a:cubicBezTo>
                <a:cubicBezTo>
                  <a:pt x="311494" y="148012"/>
                  <a:pt x="311494" y="148012"/>
                  <a:pt x="311494" y="148012"/>
                </a:cubicBezTo>
                <a:cubicBezTo>
                  <a:pt x="311494" y="148012"/>
                  <a:pt x="319481" y="139789"/>
                  <a:pt x="319481" y="131566"/>
                </a:cubicBezTo>
                <a:lnTo>
                  <a:pt x="319481" y="139789"/>
                </a:lnTo>
                <a:cubicBezTo>
                  <a:pt x="327468" y="139789"/>
                  <a:pt x="327468" y="148012"/>
                  <a:pt x="327468" y="148012"/>
                </a:cubicBezTo>
                <a:cubicBezTo>
                  <a:pt x="343442" y="148012"/>
                  <a:pt x="343442" y="148012"/>
                  <a:pt x="343442" y="148012"/>
                </a:cubicBezTo>
                <a:cubicBezTo>
                  <a:pt x="343442" y="230241"/>
                  <a:pt x="343442" y="230241"/>
                  <a:pt x="343442" y="230241"/>
                </a:cubicBezTo>
                <a:cubicBezTo>
                  <a:pt x="351429" y="230241"/>
                  <a:pt x="351429" y="230241"/>
                  <a:pt x="351429" y="230241"/>
                </a:cubicBezTo>
                <a:cubicBezTo>
                  <a:pt x="351429" y="230241"/>
                  <a:pt x="359416" y="222018"/>
                  <a:pt x="367403" y="222018"/>
                </a:cubicBezTo>
                <a:cubicBezTo>
                  <a:pt x="375390" y="222018"/>
                  <a:pt x="375390" y="222018"/>
                  <a:pt x="375390" y="222018"/>
                </a:cubicBezTo>
                <a:cubicBezTo>
                  <a:pt x="375390" y="222018"/>
                  <a:pt x="383377" y="222018"/>
                  <a:pt x="391364" y="222018"/>
                </a:cubicBezTo>
                <a:cubicBezTo>
                  <a:pt x="399351" y="222018"/>
                  <a:pt x="407338" y="230241"/>
                  <a:pt x="407338" y="230241"/>
                </a:cubicBezTo>
                <a:cubicBezTo>
                  <a:pt x="407338" y="238464"/>
                  <a:pt x="407338" y="238464"/>
                  <a:pt x="407338" y="238464"/>
                </a:cubicBezTo>
                <a:cubicBezTo>
                  <a:pt x="415325" y="238464"/>
                  <a:pt x="415325" y="238464"/>
                  <a:pt x="415325" y="238464"/>
                </a:cubicBezTo>
                <a:cubicBezTo>
                  <a:pt x="415325" y="205572"/>
                  <a:pt x="415325" y="205572"/>
                  <a:pt x="415325" y="205572"/>
                </a:cubicBezTo>
                <a:cubicBezTo>
                  <a:pt x="415325" y="205572"/>
                  <a:pt x="423312" y="197349"/>
                  <a:pt x="423312" y="197349"/>
                </a:cubicBezTo>
                <a:cubicBezTo>
                  <a:pt x="423312" y="189126"/>
                  <a:pt x="431299" y="197349"/>
                  <a:pt x="431299" y="197349"/>
                </a:cubicBezTo>
                <a:cubicBezTo>
                  <a:pt x="431299" y="156235"/>
                  <a:pt x="431299" y="156235"/>
                  <a:pt x="431299" y="156235"/>
                </a:cubicBezTo>
                <a:cubicBezTo>
                  <a:pt x="439286" y="148012"/>
                  <a:pt x="439286" y="148012"/>
                  <a:pt x="439286" y="148012"/>
                </a:cubicBezTo>
                <a:cubicBezTo>
                  <a:pt x="455260" y="139789"/>
                  <a:pt x="455260" y="139789"/>
                  <a:pt x="455260" y="139789"/>
                </a:cubicBezTo>
                <a:cubicBezTo>
                  <a:pt x="455260" y="131566"/>
                  <a:pt x="455260" y="131566"/>
                  <a:pt x="455260" y="131566"/>
                </a:cubicBezTo>
                <a:cubicBezTo>
                  <a:pt x="455260" y="90452"/>
                  <a:pt x="455260" y="90452"/>
                  <a:pt x="455260" y="90452"/>
                </a:cubicBezTo>
                <a:cubicBezTo>
                  <a:pt x="455260" y="90452"/>
                  <a:pt x="471234" y="106898"/>
                  <a:pt x="471234" y="106898"/>
                </a:cubicBezTo>
                <a:cubicBezTo>
                  <a:pt x="479221" y="106898"/>
                  <a:pt x="471234" y="115120"/>
                  <a:pt x="471234" y="115120"/>
                </a:cubicBezTo>
                <a:cubicBezTo>
                  <a:pt x="463247" y="106898"/>
                  <a:pt x="463247" y="106898"/>
                  <a:pt x="463247" y="106898"/>
                </a:cubicBezTo>
                <a:cubicBezTo>
                  <a:pt x="463247" y="131566"/>
                  <a:pt x="463247" y="131566"/>
                  <a:pt x="463247" y="131566"/>
                </a:cubicBezTo>
                <a:cubicBezTo>
                  <a:pt x="471234" y="139789"/>
                  <a:pt x="471234" y="139789"/>
                  <a:pt x="471234" y="139789"/>
                </a:cubicBezTo>
                <a:cubicBezTo>
                  <a:pt x="471234" y="139789"/>
                  <a:pt x="479221" y="148012"/>
                  <a:pt x="479221" y="148012"/>
                </a:cubicBezTo>
                <a:cubicBezTo>
                  <a:pt x="487208" y="148012"/>
                  <a:pt x="487208" y="156235"/>
                  <a:pt x="487208" y="156235"/>
                </a:cubicBezTo>
                <a:cubicBezTo>
                  <a:pt x="487208" y="164458"/>
                  <a:pt x="487208" y="189126"/>
                  <a:pt x="487208" y="189126"/>
                </a:cubicBezTo>
                <a:cubicBezTo>
                  <a:pt x="495195" y="189126"/>
                  <a:pt x="495195" y="189126"/>
                  <a:pt x="495195" y="189126"/>
                </a:cubicBezTo>
                <a:cubicBezTo>
                  <a:pt x="511169" y="189126"/>
                  <a:pt x="511169" y="189126"/>
                  <a:pt x="511169" y="189126"/>
                </a:cubicBezTo>
                <a:cubicBezTo>
                  <a:pt x="519157" y="189126"/>
                  <a:pt x="519157" y="189126"/>
                  <a:pt x="519157" y="189126"/>
                </a:cubicBezTo>
                <a:cubicBezTo>
                  <a:pt x="519157" y="189126"/>
                  <a:pt x="527144" y="189126"/>
                  <a:pt x="527144" y="213795"/>
                </a:cubicBezTo>
                <a:cubicBezTo>
                  <a:pt x="527144" y="230241"/>
                  <a:pt x="527144" y="271355"/>
                  <a:pt x="527144" y="271355"/>
                </a:cubicBezTo>
                <a:cubicBezTo>
                  <a:pt x="575066" y="271355"/>
                  <a:pt x="575066" y="271355"/>
                  <a:pt x="575066" y="271355"/>
                </a:cubicBezTo>
                <a:cubicBezTo>
                  <a:pt x="575066" y="263132"/>
                  <a:pt x="575066" y="263132"/>
                  <a:pt x="575066" y="263132"/>
                </a:cubicBezTo>
                <a:cubicBezTo>
                  <a:pt x="599027" y="263132"/>
                  <a:pt x="599027" y="263132"/>
                  <a:pt x="599027" y="263132"/>
                </a:cubicBezTo>
                <a:cubicBezTo>
                  <a:pt x="607014" y="263132"/>
                  <a:pt x="607014" y="263132"/>
                  <a:pt x="607014" y="263132"/>
                </a:cubicBezTo>
                <a:cubicBezTo>
                  <a:pt x="607014" y="222018"/>
                  <a:pt x="607014" y="222018"/>
                  <a:pt x="607014" y="222018"/>
                </a:cubicBezTo>
                <a:cubicBezTo>
                  <a:pt x="630975" y="222018"/>
                  <a:pt x="630975" y="222018"/>
                  <a:pt x="630975" y="222018"/>
                </a:cubicBezTo>
                <a:cubicBezTo>
                  <a:pt x="630975" y="222018"/>
                  <a:pt x="630975" y="222018"/>
                  <a:pt x="638962" y="222018"/>
                </a:cubicBezTo>
                <a:cubicBezTo>
                  <a:pt x="646949" y="106898"/>
                  <a:pt x="646949" y="106898"/>
                  <a:pt x="646949" y="106898"/>
                </a:cubicBezTo>
                <a:cubicBezTo>
                  <a:pt x="654936" y="106898"/>
                  <a:pt x="654936" y="106898"/>
                  <a:pt x="654936" y="106898"/>
                </a:cubicBezTo>
                <a:cubicBezTo>
                  <a:pt x="662923" y="8223"/>
                  <a:pt x="662923" y="8223"/>
                  <a:pt x="662923" y="8223"/>
                </a:cubicBezTo>
                <a:cubicBezTo>
                  <a:pt x="662923" y="8223"/>
                  <a:pt x="670910" y="8223"/>
                  <a:pt x="670910" y="16446"/>
                </a:cubicBezTo>
                <a:cubicBezTo>
                  <a:pt x="670910" y="24669"/>
                  <a:pt x="686884" y="106898"/>
                  <a:pt x="686884" y="106898"/>
                </a:cubicBezTo>
                <a:cubicBezTo>
                  <a:pt x="710845" y="312469"/>
                  <a:pt x="710845" y="312469"/>
                  <a:pt x="710845" y="312469"/>
                </a:cubicBezTo>
                <a:cubicBezTo>
                  <a:pt x="718832" y="312469"/>
                  <a:pt x="718832" y="312469"/>
                  <a:pt x="718832" y="312469"/>
                </a:cubicBezTo>
                <a:cubicBezTo>
                  <a:pt x="718832" y="304247"/>
                  <a:pt x="718832" y="304247"/>
                  <a:pt x="718832" y="304247"/>
                </a:cubicBezTo>
                <a:cubicBezTo>
                  <a:pt x="774741" y="304247"/>
                  <a:pt x="774741" y="304247"/>
                  <a:pt x="774741" y="304247"/>
                </a:cubicBezTo>
                <a:cubicBezTo>
                  <a:pt x="774741" y="172681"/>
                  <a:pt x="774741" y="172681"/>
                  <a:pt x="774741" y="172681"/>
                </a:cubicBezTo>
                <a:cubicBezTo>
                  <a:pt x="830651" y="172681"/>
                  <a:pt x="830651" y="172681"/>
                  <a:pt x="830651" y="172681"/>
                </a:cubicBezTo>
                <a:cubicBezTo>
                  <a:pt x="830651" y="156235"/>
                  <a:pt x="830651" y="156235"/>
                  <a:pt x="830651" y="156235"/>
                </a:cubicBezTo>
                <a:cubicBezTo>
                  <a:pt x="830651" y="139789"/>
                  <a:pt x="830651" y="139789"/>
                  <a:pt x="830651" y="139789"/>
                </a:cubicBezTo>
                <a:cubicBezTo>
                  <a:pt x="830651" y="139789"/>
                  <a:pt x="838638" y="139789"/>
                  <a:pt x="838638" y="139789"/>
                </a:cubicBezTo>
                <a:cubicBezTo>
                  <a:pt x="846625" y="139789"/>
                  <a:pt x="846625" y="148012"/>
                  <a:pt x="846625" y="148012"/>
                </a:cubicBezTo>
                <a:cubicBezTo>
                  <a:pt x="838638" y="148012"/>
                  <a:pt x="838638" y="148012"/>
                  <a:pt x="838638" y="148012"/>
                </a:cubicBezTo>
                <a:lnTo>
                  <a:pt x="838638" y="156235"/>
                </a:lnTo>
                <a:cubicBezTo>
                  <a:pt x="846625" y="156235"/>
                  <a:pt x="846625" y="156235"/>
                  <a:pt x="846625" y="156235"/>
                </a:cubicBezTo>
                <a:cubicBezTo>
                  <a:pt x="846625" y="164458"/>
                  <a:pt x="846625" y="164458"/>
                  <a:pt x="846625" y="164458"/>
                </a:cubicBezTo>
                <a:cubicBezTo>
                  <a:pt x="854612" y="164458"/>
                  <a:pt x="854612" y="164458"/>
                  <a:pt x="854612" y="164458"/>
                </a:cubicBezTo>
                <a:cubicBezTo>
                  <a:pt x="854612" y="156235"/>
                  <a:pt x="854612" y="156235"/>
                  <a:pt x="854612" y="156235"/>
                </a:cubicBezTo>
                <a:cubicBezTo>
                  <a:pt x="862599" y="156235"/>
                  <a:pt x="862599" y="156235"/>
                  <a:pt x="862599" y="156235"/>
                </a:cubicBezTo>
                <a:cubicBezTo>
                  <a:pt x="862599" y="164458"/>
                  <a:pt x="862599" y="164458"/>
                  <a:pt x="862599" y="164458"/>
                </a:cubicBezTo>
                <a:cubicBezTo>
                  <a:pt x="862599" y="172681"/>
                  <a:pt x="862599" y="172681"/>
                  <a:pt x="862599" y="172681"/>
                </a:cubicBezTo>
                <a:cubicBezTo>
                  <a:pt x="878573" y="172681"/>
                  <a:pt x="878573" y="172681"/>
                  <a:pt x="878573" y="172681"/>
                </a:cubicBezTo>
                <a:cubicBezTo>
                  <a:pt x="878573" y="271355"/>
                  <a:pt x="878573" y="271355"/>
                  <a:pt x="878573" y="271355"/>
                </a:cubicBezTo>
                <a:cubicBezTo>
                  <a:pt x="878573" y="271355"/>
                  <a:pt x="878573" y="271355"/>
                  <a:pt x="894547" y="263132"/>
                </a:cubicBezTo>
                <a:cubicBezTo>
                  <a:pt x="910521" y="263132"/>
                  <a:pt x="950456" y="263132"/>
                  <a:pt x="950456" y="263132"/>
                </a:cubicBezTo>
                <a:cubicBezTo>
                  <a:pt x="958443" y="263132"/>
                  <a:pt x="958443" y="263132"/>
                  <a:pt x="958443" y="263132"/>
                </a:cubicBezTo>
                <a:cubicBezTo>
                  <a:pt x="958443" y="254909"/>
                  <a:pt x="958443" y="254909"/>
                  <a:pt x="958443" y="254909"/>
                </a:cubicBezTo>
                <a:cubicBezTo>
                  <a:pt x="998378" y="254909"/>
                  <a:pt x="998378" y="254909"/>
                  <a:pt x="998378" y="254909"/>
                </a:cubicBezTo>
                <a:cubicBezTo>
                  <a:pt x="998378" y="263132"/>
                  <a:pt x="998378" y="263132"/>
                  <a:pt x="998378" y="263132"/>
                </a:cubicBezTo>
                <a:cubicBezTo>
                  <a:pt x="1022339" y="263132"/>
                  <a:pt x="1022339" y="263132"/>
                  <a:pt x="1022339" y="263132"/>
                </a:cubicBezTo>
                <a:cubicBezTo>
                  <a:pt x="1022339" y="271355"/>
                  <a:pt x="1022339" y="271355"/>
                  <a:pt x="1022339" y="271355"/>
                </a:cubicBezTo>
                <a:cubicBezTo>
                  <a:pt x="1014352" y="271355"/>
                  <a:pt x="1014352" y="271355"/>
                  <a:pt x="1014352" y="271355"/>
                </a:cubicBezTo>
                <a:cubicBezTo>
                  <a:pt x="1014352" y="279578"/>
                  <a:pt x="1014352" y="279578"/>
                  <a:pt x="1014352" y="279578"/>
                </a:cubicBezTo>
                <a:cubicBezTo>
                  <a:pt x="1022339" y="279578"/>
                  <a:pt x="1022339" y="279578"/>
                  <a:pt x="1022339" y="279578"/>
                </a:cubicBezTo>
                <a:cubicBezTo>
                  <a:pt x="1022339" y="296024"/>
                  <a:pt x="1022339" y="296024"/>
                  <a:pt x="1022339" y="296024"/>
                </a:cubicBezTo>
                <a:cubicBezTo>
                  <a:pt x="1022339" y="296024"/>
                  <a:pt x="1038313" y="296024"/>
                  <a:pt x="1038313" y="296024"/>
                </a:cubicBezTo>
                <a:cubicBezTo>
                  <a:pt x="1038313" y="287801"/>
                  <a:pt x="1038313" y="197349"/>
                  <a:pt x="1038313" y="197349"/>
                </a:cubicBezTo>
                <a:cubicBezTo>
                  <a:pt x="1046300" y="197349"/>
                  <a:pt x="1046300" y="197349"/>
                  <a:pt x="1046300" y="197349"/>
                </a:cubicBezTo>
                <a:cubicBezTo>
                  <a:pt x="1046300" y="172681"/>
                  <a:pt x="1046300" y="172681"/>
                  <a:pt x="1046300" y="172681"/>
                </a:cubicBezTo>
                <a:cubicBezTo>
                  <a:pt x="1054287" y="172681"/>
                  <a:pt x="1054287" y="172681"/>
                  <a:pt x="1054287" y="172681"/>
                </a:cubicBezTo>
                <a:cubicBezTo>
                  <a:pt x="1054287" y="24669"/>
                  <a:pt x="1054287" y="24669"/>
                  <a:pt x="1054287" y="24669"/>
                </a:cubicBezTo>
                <a:cubicBezTo>
                  <a:pt x="1086235" y="24669"/>
                  <a:pt x="1086235" y="24669"/>
                  <a:pt x="1086235" y="24669"/>
                </a:cubicBezTo>
                <a:cubicBezTo>
                  <a:pt x="1086235" y="0"/>
                  <a:pt x="1086235" y="0"/>
                  <a:pt x="1086235" y="0"/>
                </a:cubicBezTo>
                <a:close/>
              </a:path>
            </a:pathLst>
          </a:custGeom>
          <a:solidFill>
            <a:schemeClr val="tx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6"/>
          <p:cNvSpPr/>
          <p:nvPr userDrawn="1"/>
        </p:nvSpPr>
        <p:spPr bwMode="auto">
          <a:xfrm>
            <a:off x="696819" y="518614"/>
            <a:ext cx="846766" cy="850339"/>
          </a:xfrm>
          <a:custGeom>
            <a:avLst/>
            <a:gdLst>
              <a:gd name="T0" fmla="*/ 67 w 97"/>
              <a:gd name="T1" fmla="*/ 84 h 98"/>
              <a:gd name="T2" fmla="*/ 13 w 97"/>
              <a:gd name="T3" fmla="*/ 31 h 98"/>
              <a:gd name="T4" fmla="*/ 23 w 97"/>
              <a:gd name="T5" fmla="*/ 0 h 98"/>
              <a:gd name="T6" fmla="*/ 0 w 97"/>
              <a:gd name="T7" fmla="*/ 44 h 98"/>
              <a:gd name="T8" fmla="*/ 53 w 97"/>
              <a:gd name="T9" fmla="*/ 98 h 98"/>
              <a:gd name="T10" fmla="*/ 97 w 97"/>
              <a:gd name="T11" fmla="*/ 75 h 98"/>
              <a:gd name="T12" fmla="*/ 67 w 97"/>
              <a:gd name="T13" fmla="*/ 8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98">
                <a:moveTo>
                  <a:pt x="67" y="84"/>
                </a:moveTo>
                <a:cubicBezTo>
                  <a:pt x="37" y="84"/>
                  <a:pt x="13" y="60"/>
                  <a:pt x="13" y="31"/>
                </a:cubicBezTo>
                <a:cubicBezTo>
                  <a:pt x="13" y="19"/>
                  <a:pt x="17" y="9"/>
                  <a:pt x="23" y="0"/>
                </a:cubicBezTo>
                <a:cubicBezTo>
                  <a:pt x="9" y="10"/>
                  <a:pt x="0" y="26"/>
                  <a:pt x="0" y="44"/>
                </a:cubicBezTo>
                <a:cubicBezTo>
                  <a:pt x="0" y="74"/>
                  <a:pt x="24" y="98"/>
                  <a:pt x="53" y="98"/>
                </a:cubicBezTo>
                <a:cubicBezTo>
                  <a:pt x="72" y="98"/>
                  <a:pt x="88" y="89"/>
                  <a:pt x="97" y="75"/>
                </a:cubicBezTo>
                <a:cubicBezTo>
                  <a:pt x="89" y="81"/>
                  <a:pt x="78" y="84"/>
                  <a:pt x="6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10"/>
          <p:cNvSpPr>
            <a:spLocks noChangeArrowheads="1"/>
          </p:cNvSpPr>
          <p:nvPr userDrawn="1"/>
        </p:nvSpPr>
        <p:spPr bwMode="auto">
          <a:xfrm>
            <a:off x="6248145" y="366902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1"/>
          <p:cNvSpPr>
            <a:spLocks noChangeArrowheads="1"/>
          </p:cNvSpPr>
          <p:nvPr userDrawn="1"/>
        </p:nvSpPr>
        <p:spPr bwMode="auto">
          <a:xfrm>
            <a:off x="5888131" y="1442207"/>
            <a:ext cx="47370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Oval 12"/>
          <p:cNvSpPr>
            <a:spLocks noChangeArrowheads="1"/>
          </p:cNvSpPr>
          <p:nvPr userDrawn="1"/>
        </p:nvSpPr>
        <p:spPr bwMode="auto">
          <a:xfrm>
            <a:off x="4163852" y="1806960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13"/>
          <p:cNvSpPr>
            <a:spLocks noChangeArrowheads="1"/>
          </p:cNvSpPr>
          <p:nvPr userDrawn="1"/>
        </p:nvSpPr>
        <p:spPr bwMode="auto">
          <a:xfrm>
            <a:off x="3434349" y="570593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val 14"/>
          <p:cNvSpPr>
            <a:spLocks noChangeArrowheads="1"/>
          </p:cNvSpPr>
          <p:nvPr userDrawn="1"/>
        </p:nvSpPr>
        <p:spPr bwMode="auto">
          <a:xfrm>
            <a:off x="6574999" y="1214829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5"/>
          <p:cNvSpPr>
            <a:spLocks noChangeArrowheads="1"/>
          </p:cNvSpPr>
          <p:nvPr userDrawn="1"/>
        </p:nvSpPr>
        <p:spPr bwMode="auto">
          <a:xfrm>
            <a:off x="3140653" y="1091666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16"/>
          <p:cNvSpPr>
            <a:spLocks noChangeArrowheads="1"/>
          </p:cNvSpPr>
          <p:nvPr userDrawn="1"/>
        </p:nvSpPr>
        <p:spPr bwMode="auto">
          <a:xfrm>
            <a:off x="5665489" y="75060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17"/>
          <p:cNvSpPr>
            <a:spLocks noChangeArrowheads="1"/>
          </p:cNvSpPr>
          <p:nvPr userDrawn="1"/>
        </p:nvSpPr>
        <p:spPr bwMode="auto">
          <a:xfrm>
            <a:off x="7403981" y="1603266"/>
            <a:ext cx="66318" cy="66318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18"/>
          <p:cNvSpPr>
            <a:spLocks noChangeArrowheads="1"/>
          </p:cNvSpPr>
          <p:nvPr userDrawn="1"/>
        </p:nvSpPr>
        <p:spPr bwMode="auto">
          <a:xfrm>
            <a:off x="4220696" y="1082192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19"/>
          <p:cNvSpPr>
            <a:spLocks noChangeArrowheads="1"/>
          </p:cNvSpPr>
          <p:nvPr userDrawn="1"/>
        </p:nvSpPr>
        <p:spPr bwMode="auto">
          <a:xfrm>
            <a:off x="1738492" y="177421"/>
            <a:ext cx="66318" cy="66318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20"/>
          <p:cNvSpPr>
            <a:spLocks noChangeArrowheads="1"/>
          </p:cNvSpPr>
          <p:nvPr userDrawn="1"/>
        </p:nvSpPr>
        <p:spPr bwMode="auto">
          <a:xfrm>
            <a:off x="1852181" y="1996441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21"/>
          <p:cNvSpPr>
            <a:spLocks noChangeArrowheads="1"/>
          </p:cNvSpPr>
          <p:nvPr userDrawn="1"/>
        </p:nvSpPr>
        <p:spPr bwMode="auto">
          <a:xfrm>
            <a:off x="8412967" y="24373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22"/>
          <p:cNvSpPr>
            <a:spLocks noChangeArrowheads="1"/>
          </p:cNvSpPr>
          <p:nvPr userDrawn="1"/>
        </p:nvSpPr>
        <p:spPr bwMode="auto">
          <a:xfrm>
            <a:off x="5854970" y="80744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23"/>
          <p:cNvSpPr>
            <a:spLocks noChangeArrowheads="1"/>
          </p:cNvSpPr>
          <p:nvPr userDrawn="1"/>
        </p:nvSpPr>
        <p:spPr bwMode="auto">
          <a:xfrm>
            <a:off x="8943515" y="196369"/>
            <a:ext cx="33161" cy="33161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24"/>
          <p:cNvSpPr>
            <a:spLocks noChangeArrowheads="1"/>
          </p:cNvSpPr>
          <p:nvPr userDrawn="1"/>
        </p:nvSpPr>
        <p:spPr bwMode="auto">
          <a:xfrm>
            <a:off x="772138" y="229527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25"/>
          <p:cNvSpPr>
            <a:spLocks noChangeArrowheads="1"/>
          </p:cNvSpPr>
          <p:nvPr userDrawn="1"/>
        </p:nvSpPr>
        <p:spPr bwMode="auto">
          <a:xfrm>
            <a:off x="0" y="357428"/>
            <a:ext cx="33161" cy="33161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26"/>
          <p:cNvSpPr>
            <a:spLocks noChangeArrowheads="1"/>
          </p:cNvSpPr>
          <p:nvPr userDrawn="1"/>
        </p:nvSpPr>
        <p:spPr bwMode="auto">
          <a:xfrm>
            <a:off x="9256159" y="52796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7"/>
          <p:cNvSpPr>
            <a:spLocks noChangeArrowheads="1"/>
          </p:cNvSpPr>
          <p:nvPr userDrawn="1"/>
        </p:nvSpPr>
        <p:spPr bwMode="auto">
          <a:xfrm>
            <a:off x="11681519" y="2271189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28"/>
          <p:cNvSpPr>
            <a:spLocks noChangeArrowheads="1"/>
          </p:cNvSpPr>
          <p:nvPr userDrawn="1"/>
        </p:nvSpPr>
        <p:spPr bwMode="auto">
          <a:xfrm>
            <a:off x="5641806" y="231382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val 29"/>
          <p:cNvSpPr>
            <a:spLocks noChangeArrowheads="1"/>
          </p:cNvSpPr>
          <p:nvPr userDrawn="1"/>
        </p:nvSpPr>
        <p:spPr bwMode="auto">
          <a:xfrm>
            <a:off x="6461310" y="59428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30"/>
          <p:cNvSpPr>
            <a:spLocks noChangeArrowheads="1"/>
          </p:cNvSpPr>
          <p:nvPr userDrawn="1"/>
        </p:nvSpPr>
        <p:spPr bwMode="auto">
          <a:xfrm>
            <a:off x="6361834" y="674808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31"/>
          <p:cNvSpPr>
            <a:spLocks noChangeArrowheads="1"/>
          </p:cNvSpPr>
          <p:nvPr userDrawn="1"/>
        </p:nvSpPr>
        <p:spPr bwMode="auto">
          <a:xfrm>
            <a:off x="7238183" y="1986967"/>
            <a:ext cx="42635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Oval 32"/>
          <p:cNvSpPr>
            <a:spLocks noChangeArrowheads="1"/>
          </p:cNvSpPr>
          <p:nvPr userDrawn="1"/>
        </p:nvSpPr>
        <p:spPr bwMode="auto">
          <a:xfrm>
            <a:off x="7664516" y="2020125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33"/>
          <p:cNvSpPr>
            <a:spLocks noChangeArrowheads="1"/>
          </p:cNvSpPr>
          <p:nvPr userDrawn="1"/>
        </p:nvSpPr>
        <p:spPr bwMode="auto">
          <a:xfrm>
            <a:off x="9871973" y="145641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Oval 34"/>
          <p:cNvSpPr>
            <a:spLocks noChangeArrowheads="1"/>
          </p:cNvSpPr>
          <p:nvPr userDrawn="1"/>
        </p:nvSpPr>
        <p:spPr bwMode="auto">
          <a:xfrm>
            <a:off x="3311186" y="2384877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Oval 35"/>
          <p:cNvSpPr>
            <a:spLocks noChangeArrowheads="1"/>
          </p:cNvSpPr>
          <p:nvPr userDrawn="1"/>
        </p:nvSpPr>
        <p:spPr bwMode="auto">
          <a:xfrm>
            <a:off x="3206972" y="2157500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Oval 36"/>
          <p:cNvSpPr>
            <a:spLocks noChangeArrowheads="1"/>
          </p:cNvSpPr>
          <p:nvPr userDrawn="1"/>
        </p:nvSpPr>
        <p:spPr bwMode="auto">
          <a:xfrm>
            <a:off x="3131179" y="220053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Oval 38"/>
          <p:cNvSpPr>
            <a:spLocks noChangeArrowheads="1"/>
          </p:cNvSpPr>
          <p:nvPr userDrawn="1"/>
        </p:nvSpPr>
        <p:spPr bwMode="auto">
          <a:xfrm>
            <a:off x="369488" y="227118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Oval 39"/>
          <p:cNvSpPr>
            <a:spLocks noChangeArrowheads="1"/>
          </p:cNvSpPr>
          <p:nvPr userDrawn="1"/>
        </p:nvSpPr>
        <p:spPr bwMode="auto">
          <a:xfrm>
            <a:off x="8517182" y="2645413"/>
            <a:ext cx="42635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Oval 40"/>
          <p:cNvSpPr>
            <a:spLocks noChangeArrowheads="1"/>
          </p:cNvSpPr>
          <p:nvPr userDrawn="1"/>
        </p:nvSpPr>
        <p:spPr bwMode="auto">
          <a:xfrm>
            <a:off x="8247173" y="2053285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Oval 41"/>
          <p:cNvSpPr>
            <a:spLocks noChangeArrowheads="1"/>
          </p:cNvSpPr>
          <p:nvPr userDrawn="1"/>
        </p:nvSpPr>
        <p:spPr bwMode="auto">
          <a:xfrm>
            <a:off x="8806142" y="2304346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Oval 42"/>
          <p:cNvSpPr>
            <a:spLocks noChangeArrowheads="1"/>
          </p:cNvSpPr>
          <p:nvPr userDrawn="1"/>
        </p:nvSpPr>
        <p:spPr bwMode="auto">
          <a:xfrm>
            <a:off x="819508" y="2555411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Oval 45"/>
          <p:cNvSpPr>
            <a:spLocks noChangeArrowheads="1"/>
          </p:cNvSpPr>
          <p:nvPr userDrawn="1"/>
        </p:nvSpPr>
        <p:spPr bwMode="auto">
          <a:xfrm>
            <a:off x="270012" y="1352205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46"/>
          <p:cNvSpPr>
            <a:spLocks noChangeArrowheads="1"/>
          </p:cNvSpPr>
          <p:nvPr userDrawn="1"/>
        </p:nvSpPr>
        <p:spPr bwMode="auto">
          <a:xfrm>
            <a:off x="1615329" y="570593"/>
            <a:ext cx="66318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48"/>
          <p:cNvSpPr>
            <a:spLocks noChangeArrowheads="1"/>
          </p:cNvSpPr>
          <p:nvPr userDrawn="1"/>
        </p:nvSpPr>
        <p:spPr bwMode="auto">
          <a:xfrm>
            <a:off x="1089517" y="1840117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val 49"/>
          <p:cNvSpPr>
            <a:spLocks noChangeArrowheads="1"/>
          </p:cNvSpPr>
          <p:nvPr userDrawn="1"/>
        </p:nvSpPr>
        <p:spPr bwMode="auto">
          <a:xfrm>
            <a:off x="2017975" y="2460670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val 50"/>
          <p:cNvSpPr>
            <a:spLocks noChangeArrowheads="1"/>
          </p:cNvSpPr>
          <p:nvPr userDrawn="1"/>
        </p:nvSpPr>
        <p:spPr bwMode="auto">
          <a:xfrm>
            <a:off x="9995136" y="53743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Oval 51"/>
          <p:cNvSpPr>
            <a:spLocks noChangeArrowheads="1"/>
          </p:cNvSpPr>
          <p:nvPr userDrawn="1"/>
        </p:nvSpPr>
        <p:spPr bwMode="auto">
          <a:xfrm>
            <a:off x="9819867" y="390586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Oval 52"/>
          <p:cNvSpPr>
            <a:spLocks noChangeArrowheads="1"/>
          </p:cNvSpPr>
          <p:nvPr userDrawn="1"/>
        </p:nvSpPr>
        <p:spPr bwMode="auto">
          <a:xfrm>
            <a:off x="8223486" y="390586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Oval 53"/>
          <p:cNvSpPr>
            <a:spLocks noChangeArrowheads="1"/>
          </p:cNvSpPr>
          <p:nvPr userDrawn="1"/>
        </p:nvSpPr>
        <p:spPr bwMode="auto">
          <a:xfrm>
            <a:off x="7740309" y="1067983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Oval 54"/>
          <p:cNvSpPr>
            <a:spLocks noChangeArrowheads="1"/>
          </p:cNvSpPr>
          <p:nvPr userDrawn="1"/>
        </p:nvSpPr>
        <p:spPr bwMode="auto">
          <a:xfrm>
            <a:off x="7550828" y="119588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Oval 55"/>
          <p:cNvSpPr>
            <a:spLocks noChangeArrowheads="1"/>
          </p:cNvSpPr>
          <p:nvPr userDrawn="1"/>
        </p:nvSpPr>
        <p:spPr bwMode="auto">
          <a:xfrm>
            <a:off x="7418191" y="1352205"/>
            <a:ext cx="52109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Oval 56"/>
          <p:cNvSpPr>
            <a:spLocks noChangeArrowheads="1"/>
          </p:cNvSpPr>
          <p:nvPr userDrawn="1"/>
        </p:nvSpPr>
        <p:spPr bwMode="auto">
          <a:xfrm>
            <a:off x="10994651" y="85481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val 57"/>
          <p:cNvSpPr>
            <a:spLocks noChangeArrowheads="1"/>
          </p:cNvSpPr>
          <p:nvPr userDrawn="1"/>
        </p:nvSpPr>
        <p:spPr bwMode="auto">
          <a:xfrm>
            <a:off x="213168" y="1939597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Oval 59"/>
          <p:cNvSpPr>
            <a:spLocks noChangeArrowheads="1"/>
          </p:cNvSpPr>
          <p:nvPr userDrawn="1"/>
        </p:nvSpPr>
        <p:spPr bwMode="auto">
          <a:xfrm>
            <a:off x="222642" y="84534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 userDrawn="1"/>
        </p:nvGrpSpPr>
        <p:grpSpPr>
          <a:xfrm rot="3064441">
            <a:off x="10227900" y="125463"/>
            <a:ext cx="606416" cy="1411332"/>
            <a:chOff x="4687888" y="141288"/>
            <a:chExt cx="2822576" cy="6569076"/>
          </a:xfrm>
        </p:grpSpPr>
        <p:sp>
          <p:nvSpPr>
            <p:cNvPr id="58" name="Freeform 159"/>
            <p:cNvSpPr/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60" name="Freeform 165"/>
              <p:cNvSpPr/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166"/>
              <p:cNvSpPr/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60"/>
              <p:cNvSpPr/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63"/>
              <p:cNvSpPr/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64"/>
              <p:cNvSpPr/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69"/>
              <p:cNvSpPr/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70"/>
              <p:cNvSpPr/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178"/>
              <p:cNvSpPr/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rgbClr val="197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325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0"/>
              <p:cNvSpPr/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191"/>
              <p:cNvSpPr/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192"/>
              <p:cNvSpPr/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193"/>
              <p:cNvSpPr/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194"/>
              <p:cNvSpPr/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195"/>
              <p:cNvSpPr/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96"/>
              <p:cNvSpPr/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97"/>
              <p:cNvSpPr/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9200" y="2876400"/>
            <a:ext cx="11318400" cy="1108800"/>
          </a:xfrm>
        </p:spPr>
        <p:txBody>
          <a:bodyPr anchor="t" anchorCtr="0">
            <a:normAutofit/>
          </a:bodyPr>
          <a:lstStyle>
            <a:lvl1pPr algn="ctr">
              <a:defRPr sz="66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504666"/>
            <a:ext cx="12192000" cy="4421875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122400"/>
            <a:ext cx="10656000" cy="781200"/>
          </a:xfrm>
        </p:spPr>
        <p:txBody>
          <a:bodyPr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06000" y="2005200"/>
            <a:ext cx="6087600" cy="34236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0400" y="2005200"/>
            <a:ext cx="5104800" cy="34236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3438000" y="1466193"/>
            <a:ext cx="2048400" cy="3074276"/>
          </a:xfrm>
        </p:spPr>
        <p:txBody>
          <a:bodyPr anchor="ctr" anchorCtr="0">
            <a:normAutofit/>
          </a:bodyPr>
          <a:lstStyle>
            <a:lvl1pPr marL="0" indent="0" algn="ctr">
              <a:buFont typeface="Arial" pitchFamily="34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Font typeface="Arial" pitchFamily="34" charset="0"/>
              <a:buNone/>
              <a:defRPr sz="2000">
                <a:solidFill>
                  <a:schemeClr val="bg1"/>
                </a:solidFill>
              </a:defRPr>
            </a:lvl2pPr>
            <a:lvl3pPr marL="914400" indent="0" algn="ctr">
              <a:buFont typeface="Arial" pitchFamily="34" charset="0"/>
              <a:buNone/>
              <a:defRPr sz="1800">
                <a:solidFill>
                  <a:schemeClr val="bg1"/>
                </a:solidFill>
              </a:defRPr>
            </a:lvl3pPr>
            <a:lvl4pPr marL="1371600" indent="0" algn="ctr">
              <a:buFont typeface="Arial" pitchFamily="34" charset="0"/>
              <a:buNone/>
              <a:defRPr sz="1800">
                <a:solidFill>
                  <a:schemeClr val="bg1"/>
                </a:solidFill>
              </a:defRPr>
            </a:lvl4pPr>
            <a:lvl5pPr marL="1828800" indent="0" algn="ctr">
              <a:buFont typeface="Arial" pitchFamily="34" charset="0"/>
              <a:buNone/>
              <a:defRPr sz="1800">
                <a:solidFill>
                  <a:schemeClr val="bg1"/>
                </a:solidFill>
              </a:defRPr>
            </a:lvl5pPr>
          </a:lstStyle>
          <a:p>
            <a:r>
              <a:rPr lang="zh-CN" altLang="en-US" sz="2400" dirty="0" smtClean="0"/>
              <a:t>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989209" y="1466193"/>
            <a:ext cx="2048400" cy="3074276"/>
          </a:xfrm>
        </p:spPr>
        <p:txBody>
          <a:bodyPr anchor="ctr" anchorCtr="0">
            <a:normAutofit/>
          </a:bodyPr>
          <a:lstStyle>
            <a:lvl1pPr marL="0" indent="0" algn="ctr">
              <a:buFont typeface="Arial" pitchFamily="34" charset="0"/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Font typeface="Arial" pitchFamily="34" charset="0"/>
              <a:buNone/>
              <a:defRPr sz="2000">
                <a:solidFill>
                  <a:schemeClr val="bg1"/>
                </a:solidFill>
              </a:defRPr>
            </a:lvl2pPr>
            <a:lvl3pPr marL="914400" indent="0" algn="ctr">
              <a:buFont typeface="Arial" pitchFamily="34" charset="0"/>
              <a:buNone/>
              <a:defRPr sz="1800">
                <a:solidFill>
                  <a:schemeClr val="bg1"/>
                </a:solidFill>
              </a:defRPr>
            </a:lvl3pPr>
            <a:lvl4pPr marL="1371600" indent="0" algn="ctr">
              <a:buFont typeface="Arial" pitchFamily="34" charset="0"/>
              <a:buNone/>
              <a:defRPr sz="1800">
                <a:solidFill>
                  <a:schemeClr val="bg1"/>
                </a:solidFill>
              </a:defRPr>
            </a:lvl4pPr>
            <a:lvl5pPr marL="1828800" indent="0" algn="ctr">
              <a:buFont typeface="Arial" pitchFamily="34" charset="0"/>
              <a:buNone/>
              <a:defRPr sz="1800">
                <a:solidFill>
                  <a:schemeClr val="bg1"/>
                </a:solidFill>
              </a:defRPr>
            </a:lvl5pPr>
          </a:lstStyle>
          <a:p>
            <a:r>
              <a:rPr lang="zh-CN" altLang="en-US" sz="2400" dirty="0" smtClean="0"/>
              <a:t>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9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560388" y="412955"/>
            <a:ext cx="11237912" cy="5575095"/>
          </a:xfrm>
        </p:spPr>
        <p:txBody>
          <a:bodyPr/>
          <a:lstStyle>
            <a:lvl1pPr marL="342900" indent="-342900">
              <a:buFont typeface="Arial" pitchFamily="34" charset="0"/>
              <a:buChar char="•"/>
              <a:defRPr sz="2400"/>
            </a:lvl1pPr>
            <a:lvl2pPr marL="800100" indent="-342900">
              <a:buFont typeface="Arial" pitchFamily="34" charset="0"/>
              <a:buChar char="•"/>
              <a:defRPr sz="2000"/>
            </a:lvl2pPr>
            <a:lvl3pPr marL="1257300" indent="-342900">
              <a:buFont typeface="Arial" pitchFamily="34" charset="0"/>
              <a:buChar char="•"/>
              <a:defRPr sz="1800"/>
            </a:lvl3pPr>
            <a:lvl4pPr marL="1657350" indent="-285750">
              <a:buFont typeface="Arial" pitchFamily="34" charset="0"/>
              <a:buChar char="•"/>
              <a:defRPr sz="1800"/>
            </a:lvl4pPr>
            <a:lvl5pPr marL="2114550" indent="-28575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67C1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图片 4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63685" y="1533593"/>
            <a:ext cx="7264630" cy="2517707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60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82301" y="4200293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63685" y="4140200"/>
            <a:ext cx="726463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1788" y="1466851"/>
            <a:ext cx="8488424" cy="2165349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35393" y="3860800"/>
            <a:ext cx="6521215" cy="83820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9" name="直接连接符 8"/>
          <p:cNvCxnSpPr/>
          <p:nvPr/>
        </p:nvCxnSpPr>
        <p:spPr>
          <a:xfrm>
            <a:off x="1851788" y="3759200"/>
            <a:ext cx="8488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26491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26491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26491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10630"/>
            <a:ext cx="2743200" cy="365125"/>
          </a:xfrm>
        </p:spPr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1063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10630"/>
            <a:ext cx="2743200" cy="365125"/>
          </a:xfrm>
        </p:spPr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84120" y="2438400"/>
            <a:ext cx="7208520" cy="1584960"/>
          </a:xfrm>
          <a:noFill/>
        </p:spPr>
        <p:txBody>
          <a:bodyPr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162000"/>
            <a:ext cx="8344800" cy="1080000"/>
          </a:xfrm>
        </p:spPr>
        <p:txBody>
          <a:bodyPr anchor="ctr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66400" y="1785600"/>
            <a:ext cx="4399200" cy="4388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34000" y="1789200"/>
            <a:ext cx="2185200" cy="21600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29539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29539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29539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79200"/>
            <a:ext cx="10515600" cy="61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364107"/>
            <a:ext cx="5157787" cy="946098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31020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364107"/>
            <a:ext cx="5183188" cy="946098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31020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3800" y="2209799"/>
            <a:ext cx="9779000" cy="1300163"/>
          </a:xfr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3800" y="3513138"/>
            <a:ext cx="9779000" cy="55086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57200" indent="-457200">
              <a:buFont typeface="Wingdings" pitchFamily="2" charset="2"/>
              <a:buChar char="T"/>
              <a:defRPr sz="2400"/>
            </a:lvl1pPr>
            <a:lvl2pPr marL="800100" indent="-262255">
              <a:buFont typeface="Wingdings" pitchFamily="2" charset="2"/>
              <a:buChar char="T"/>
              <a:defRPr sz="2000"/>
            </a:lvl2pPr>
            <a:lvl3pPr marL="1143000" indent="-228600">
              <a:buFont typeface="Wingdings" pitchFamily="2" charset="2"/>
              <a:buChar char="T"/>
              <a:defRPr sz="1800"/>
            </a:lvl3pPr>
            <a:lvl4pPr marL="1600200" indent="-228600">
              <a:buFont typeface="Wingdings" pitchFamily="2" charset="2"/>
              <a:buChar char="T"/>
              <a:defRPr sz="1800"/>
            </a:lvl4pPr>
            <a:lvl5pPr marL="2057400" indent="-228600">
              <a:buFont typeface="Wingdings" pitchFamily="2" charset="2"/>
              <a:buChar char="T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0">
              <a:srgbClr val="60B7D5"/>
            </a:gs>
            <a:gs pos="100000">
              <a:srgbClr val="427C9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1387475"/>
          </a:xfrm>
          <a:solidFill>
            <a:schemeClr val="accent2">
              <a:alpha val="50000"/>
            </a:schemeClr>
          </a:solidFill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3902075"/>
            <a:ext cx="10515600" cy="517525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74800"/>
            <a:ext cx="5181600" cy="4602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574800"/>
            <a:ext cx="5181600" cy="4602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69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7" y="1681163"/>
            <a:ext cx="51048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5104800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2518" y="1681163"/>
            <a:ext cx="510286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2518" y="2505075"/>
            <a:ext cx="5102869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gradFill>
          <a:gsLst>
            <a:gs pos="0">
              <a:srgbClr val="60B7D5"/>
            </a:gs>
            <a:gs pos="100000">
              <a:srgbClr val="427C9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266000" y="2815200"/>
            <a:ext cx="3322800" cy="1015200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  <p:sp>
        <p:nvSpPr>
          <p:cNvPr id="6" name="空心弧 5"/>
          <p:cNvSpPr/>
          <p:nvPr userDrawn="1">
            <p:custDataLst>
              <p:tags r:id="rId2"/>
            </p:custDataLst>
          </p:nvPr>
        </p:nvSpPr>
        <p:spPr bwMode="auto">
          <a:xfrm rot="7086271">
            <a:off x="6551614" y="2576514"/>
            <a:ext cx="1482725" cy="14827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rgbClr val="60B7D5"/>
            </a:gs>
            <a:gs pos="100000">
              <a:srgbClr val="427C9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2000"/>
          </a:xfrm>
        </p:spPr>
        <p:txBody>
          <a:bodyPr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9200"/>
            <a:ext cx="4165200" cy="3812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25256"/>
            <a:ext cx="12192842" cy="6866663"/>
            <a:chOff x="0" y="-25256"/>
            <a:chExt cx="12192842" cy="6866663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</a14:imgLayer>
                  </a14:imgProps>
                </a:ext>
              </a:extLst>
            </a:blip>
            <a:srcRect r="5054"/>
            <a:stretch>
              <a:fillRect/>
            </a:stretch>
          </p:blipFill>
          <p:spPr>
            <a:xfrm>
              <a:off x="0" y="-25256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4" cstate="email"/>
            <a:stretch>
              <a:fillRect/>
            </a:stretch>
          </p:blipFill>
          <p:spPr>
            <a:xfrm>
              <a:off x="6023155" y="-11091"/>
              <a:ext cx="6169687" cy="685249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773199" y="4062334"/>
            <a:ext cx="3218931" cy="648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A2A1A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61604" y="4935558"/>
            <a:ext cx="432048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 trans="30000" detail="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74390" y="5458778"/>
            <a:ext cx="667218" cy="667218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9293652" y="4904734"/>
            <a:ext cx="2698479" cy="522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lang="zh-CN" altLang="en-US" dirty="0" smtClean="0"/>
              <a:t>编辑副标题</a:t>
            </a:r>
            <a:endParaRPr lang="zh-CN" altLang="en-US" dirty="0" smtClean="0"/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9293652" y="5489053"/>
            <a:ext cx="2698479" cy="522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lang="zh-CN" altLang="en-US" dirty="0" smtClean="0"/>
              <a:t>编辑副标题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 algn="l"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4850" y="1122363"/>
            <a:ext cx="5772150" cy="2387600"/>
          </a:xfrm>
        </p:spPr>
        <p:txBody>
          <a:bodyPr anchor="b"/>
          <a:lstStyle>
            <a:lvl1pPr algn="l">
              <a:defRPr sz="6000">
                <a:solidFill>
                  <a:srgbClr val="FBFBFB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04850" y="3602038"/>
            <a:ext cx="577215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FBFBF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 userDrawn="1"/>
        </p:nvSpPr>
        <p:spPr>
          <a:xfrm>
            <a:off x="2711624" y="1561541"/>
            <a:ext cx="6446837" cy="3814762"/>
          </a:xfrm>
          <a:prstGeom prst="roundRect">
            <a:avLst>
              <a:gd name="adj" fmla="val 6395"/>
            </a:avLst>
          </a:prstGeom>
          <a:solidFill>
            <a:srgbClr val="FCFCFC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endParaRPr lang="zh-CN" altLang="en-US" dirty="0">
              <a:solidFill>
                <a:srgbClr val="1C1C1C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1" name="TextBox 7"/>
          <p:cNvSpPr txBox="1"/>
          <p:nvPr userDrawn="1"/>
        </p:nvSpPr>
        <p:spPr>
          <a:xfrm>
            <a:off x="3780183" y="1247775"/>
            <a:ext cx="4468468" cy="507106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zh-CN" altLang="en-US" sz="2400" dirty="0">
              <a:solidFill>
                <a:srgbClr val="FBFBFB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86" y="484290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0000" y="1249200"/>
            <a:ext cx="4467600" cy="511200"/>
          </a:xfrm>
        </p:spPr>
        <p:txBody>
          <a:bodyPr anchor="t" anchorCtr="0">
            <a:normAutofit/>
          </a:bodyPr>
          <a:lstStyle>
            <a:lvl1pPr algn="ctr"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710800" y="1562400"/>
            <a:ext cx="6447600" cy="3816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1655954" y="900974"/>
            <a:ext cx="9052996" cy="4378928"/>
            <a:chOff x="1655954" y="900974"/>
            <a:chExt cx="9052996" cy="4378928"/>
          </a:xfrm>
        </p:grpSpPr>
        <p:sp>
          <p:nvSpPr>
            <p:cNvPr id="7" name="菱形 6"/>
            <p:cNvSpPr/>
            <p:nvPr userDrawn="1"/>
          </p:nvSpPr>
          <p:spPr>
            <a:xfrm>
              <a:off x="1849119" y="1689809"/>
              <a:ext cx="2801258" cy="2801258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7200" dirty="0">
                <a:solidFill>
                  <a:srgbClr val="FBFBFB"/>
                </a:solidFill>
                <a:latin typeface="Arial" pitchFamily="34" charset="0"/>
                <a:ea typeface="黑体" pitchFamily="49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844673" y="900974"/>
              <a:ext cx="1356215" cy="135621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 flipH="1">
              <a:off x="1655954" y="1305560"/>
              <a:ext cx="1581548" cy="158154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V="1">
              <a:off x="2452334" y="2624773"/>
              <a:ext cx="2655129" cy="265512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平行四边形 10"/>
            <p:cNvSpPr/>
            <p:nvPr userDrawn="1"/>
          </p:nvSpPr>
          <p:spPr>
            <a:xfrm>
              <a:off x="3249748" y="3655060"/>
              <a:ext cx="7459202" cy="604520"/>
            </a:xfrm>
            <a:prstGeom prst="parallelogram">
              <a:avLst>
                <a:gd name="adj" fmla="val 960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dirty="0">
                <a:solidFill>
                  <a:srgbClr val="FBFBFB"/>
                </a:solidFill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0800" y="3654000"/>
            <a:ext cx="7459200" cy="604800"/>
          </a:xfrm>
        </p:spPr>
        <p:txBody>
          <a:bodyPr anchor="ctr" anchorCtr="0">
            <a:noAutofit/>
          </a:bodyPr>
          <a:lstStyle>
            <a:lvl1pPr algn="ctr"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1092521" y="1561541"/>
            <a:ext cx="4755976" cy="3814762"/>
          </a:xfrm>
          <a:prstGeom prst="roundRect">
            <a:avLst>
              <a:gd name="adj" fmla="val 6395"/>
            </a:avLst>
          </a:prstGeom>
          <a:solidFill>
            <a:srgbClr val="FCFCFC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endParaRPr lang="zh-CN" altLang="en-US" dirty="0">
              <a:solidFill>
                <a:srgbClr val="1C1C1C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9" name="TextBox 7"/>
          <p:cNvSpPr txBox="1"/>
          <p:nvPr userDrawn="1"/>
        </p:nvSpPr>
        <p:spPr>
          <a:xfrm>
            <a:off x="1441938" y="389013"/>
            <a:ext cx="9355016" cy="507106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zh-CN" altLang="en-US" sz="2400" dirty="0">
              <a:solidFill>
                <a:srgbClr val="FBFBFB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78" y="484290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 10"/>
          <p:cNvSpPr/>
          <p:nvPr userDrawn="1"/>
        </p:nvSpPr>
        <p:spPr>
          <a:xfrm>
            <a:off x="6332736" y="1561541"/>
            <a:ext cx="4755976" cy="3814762"/>
          </a:xfrm>
          <a:prstGeom prst="roundRect">
            <a:avLst>
              <a:gd name="adj" fmla="val 6395"/>
            </a:avLst>
          </a:prstGeom>
          <a:solidFill>
            <a:srgbClr val="FCFCFC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endParaRPr lang="zh-CN" altLang="en-US" dirty="0">
              <a:solidFill>
                <a:srgbClr val="1C1C1C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893" y="4842903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1938" y="389013"/>
            <a:ext cx="9355016" cy="511176"/>
          </a:xfrm>
        </p:spPr>
        <p:txBody>
          <a:bodyPr anchor="ctr" anchorCtr="0">
            <a:normAutofit/>
          </a:bodyPr>
          <a:lstStyle>
            <a:lvl1pPr algn="ctr"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166377" y="1561541"/>
            <a:ext cx="4603576" cy="3814762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Font typeface="Arial" pitchFamily="34" charset="0"/>
              <a:buNone/>
              <a:defRPr sz="2000">
                <a:solidFill>
                  <a:schemeClr val="tx1"/>
                </a:solidFill>
              </a:defRPr>
            </a:lvl2pPr>
            <a:lvl3pPr marL="9144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13716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8288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78456" y="1561541"/>
            <a:ext cx="4679776" cy="3814762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Font typeface="Arial" pitchFamily="34" charset="0"/>
              <a:buNone/>
              <a:defRPr sz="2000">
                <a:solidFill>
                  <a:schemeClr val="tx1"/>
                </a:solidFill>
              </a:defRPr>
            </a:lvl2pPr>
            <a:lvl3pPr marL="9144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13716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828800" indent="0" algn="ctr"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724678"/>
            <a:ext cx="579120" cy="5302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29920" y="724678"/>
            <a:ext cx="121920" cy="530255"/>
          </a:xfrm>
          <a:prstGeom prst="rect">
            <a:avLst/>
          </a:prstGeom>
          <a:solidFill>
            <a:srgbClr val="8C8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05600" y="1123200"/>
            <a:ext cx="5770800" cy="2386800"/>
          </a:xfrm>
        </p:spPr>
        <p:txBody>
          <a:bodyPr anchor="b" anchorCtr="0"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7" y="457200"/>
            <a:ext cx="4165200" cy="16020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509760" y="471805"/>
            <a:ext cx="184404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71805"/>
            <a:ext cx="85344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97265" y="1524661"/>
            <a:ext cx="6375077" cy="2537644"/>
          </a:xfrm>
        </p:spPr>
        <p:txBody>
          <a:bodyPr anchor="b">
            <a:normAutofit/>
          </a:bodyPr>
          <a:lstStyle>
            <a:lvl1pPr algn="ctr">
              <a:lnSpc>
                <a:spcPct val="150000"/>
              </a:lnSpc>
              <a:defRPr sz="4800" b="1"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97265" y="4298080"/>
            <a:ext cx="6311820" cy="857821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2400" b="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472581" y="-13268"/>
            <a:ext cx="5782919" cy="4491535"/>
            <a:chOff x="6472581" y="-13268"/>
            <a:chExt cx="5782919" cy="449153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472581" y="0"/>
              <a:ext cx="840176" cy="348012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706330" flipV="1">
              <a:off x="7381787" y="3582237"/>
              <a:ext cx="2081302" cy="1289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965590" y="2284"/>
              <a:ext cx="1172614" cy="12876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706330" flipH="1">
              <a:off x="6852521" y="1157392"/>
              <a:ext cx="1264198" cy="40308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706330">
              <a:off x="6621561" y="1726726"/>
              <a:ext cx="3037160" cy="17735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706330" flipH="1">
              <a:off x="7612748" y="1239357"/>
              <a:ext cx="308341" cy="23056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706330">
              <a:off x="8073348" y="1355505"/>
              <a:ext cx="616683" cy="6449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706330" flipH="1">
              <a:off x="8406281" y="2036328"/>
              <a:ext cx="138754" cy="7900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706330" flipH="1">
              <a:off x="7467751" y="2710214"/>
              <a:ext cx="786269" cy="870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706330" flipV="1">
              <a:off x="7428564" y="3107739"/>
              <a:ext cx="1372118" cy="532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138314" y="-3360"/>
              <a:ext cx="534542" cy="13007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511068" y="-3360"/>
              <a:ext cx="382652" cy="1264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706330">
              <a:off x="8472752" y="2184285"/>
              <a:ext cx="1140862" cy="151557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706330" flipH="1">
              <a:off x="8714883" y="1243665"/>
              <a:ext cx="100211" cy="85452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257429" y="0"/>
              <a:ext cx="1612484" cy="11470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706330" flipV="1">
              <a:off x="8915534" y="1065212"/>
              <a:ext cx="948148" cy="3164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706330">
              <a:off x="8751159" y="1400479"/>
              <a:ext cx="1287324" cy="13321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857545" y="-13268"/>
              <a:ext cx="45121" cy="2870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706330">
              <a:off x="8570025" y="2221368"/>
              <a:ext cx="1387535" cy="4917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706330" flipH="1">
              <a:off x="9550893" y="2820538"/>
              <a:ext cx="262090" cy="1023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706330" flipV="1">
              <a:off x="10016704" y="1777793"/>
              <a:ext cx="555014" cy="11528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706330">
              <a:off x="9840366" y="1278766"/>
              <a:ext cx="909608" cy="4816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9882192" y="-3360"/>
              <a:ext cx="1360820" cy="11752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706330">
              <a:off x="10599849" y="1237711"/>
              <a:ext cx="154172" cy="6046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706330" flipV="1">
              <a:off x="10698928" y="837254"/>
              <a:ext cx="154172" cy="4111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706330">
              <a:off x="9409975" y="4025307"/>
              <a:ext cx="2081302" cy="2247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706330" flipV="1">
              <a:off x="9488638" y="3452064"/>
              <a:ext cx="1433787" cy="5119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706330">
              <a:off x="10871677" y="3670990"/>
              <a:ext cx="655224" cy="7295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706330">
              <a:off x="9847919" y="2978058"/>
              <a:ext cx="1163988" cy="5119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706330" flipV="1">
              <a:off x="9944058" y="2500614"/>
              <a:ext cx="1387535" cy="5260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706330" flipH="1">
              <a:off x="11047937" y="2619630"/>
              <a:ext cx="223547" cy="10167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706330">
              <a:off x="11253069" y="2689119"/>
              <a:ext cx="450949" cy="10167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706330">
              <a:off x="10951076" y="3673327"/>
              <a:ext cx="655224" cy="70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706330" flipH="1">
              <a:off x="11519241" y="3741639"/>
              <a:ext cx="7708" cy="7366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361425" y="2676752"/>
              <a:ext cx="807564" cy="997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706330">
              <a:off x="10634566" y="1932922"/>
              <a:ext cx="793978" cy="6338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706330">
              <a:off x="10650971" y="1394484"/>
              <a:ext cx="1541706" cy="85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706330" flipV="1">
              <a:off x="10736916" y="1496455"/>
              <a:ext cx="1395245" cy="5048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706330">
              <a:off x="10837129" y="991799"/>
              <a:ext cx="1418371" cy="5109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706330" flipH="1">
              <a:off x="11490540" y="1570654"/>
              <a:ext cx="570434" cy="11598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7329378" y="3446737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093011" y="1265190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581318" y="2015364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9834389" y="1098978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857545" y="2779244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425151" y="3733583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0906015" y="3542651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0623484" y="1803030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783370" y="1376707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841198" y="1215910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523041" y="190353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400" y="0"/>
            <a:ext cx="105156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962400" y="2797200"/>
            <a:ext cx="4550400" cy="2170800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>
            <a:endCxn id="10" idx="0"/>
          </p:cNvCxnSpPr>
          <p:nvPr userDrawn="1"/>
        </p:nvCxnSpPr>
        <p:spPr>
          <a:xfrm>
            <a:off x="518702" y="-10074"/>
            <a:ext cx="109047" cy="612897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10" idx="1"/>
          </p:cNvCxnSpPr>
          <p:nvPr userDrawn="1"/>
        </p:nvCxnSpPr>
        <p:spPr>
          <a:xfrm>
            <a:off x="13779" y="0"/>
            <a:ext cx="565325" cy="622972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0" idx="2"/>
          </p:cNvCxnSpPr>
          <p:nvPr userDrawn="1"/>
        </p:nvCxnSpPr>
        <p:spPr>
          <a:xfrm>
            <a:off x="0" y="515272"/>
            <a:ext cx="558955" cy="156346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58955" y="602823"/>
            <a:ext cx="137588" cy="13758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264066" y="2681022"/>
            <a:ext cx="6815538" cy="2051955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93552" y="4789714"/>
            <a:ext cx="6786052" cy="912996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grpSp>
        <p:nvGrpSpPr>
          <p:cNvPr id="7" name="组合 6"/>
          <p:cNvGrpSpPr/>
          <p:nvPr userDrawn="1"/>
        </p:nvGrpSpPr>
        <p:grpSpPr>
          <a:xfrm rot="1803858">
            <a:off x="337140" y="2714484"/>
            <a:ext cx="2914914" cy="2128745"/>
            <a:chOff x="6143021" y="-463778"/>
            <a:chExt cx="7177967" cy="5012462"/>
          </a:xfrm>
          <a:solidFill>
            <a:schemeClr val="tx1"/>
          </a:solidFill>
        </p:grpSpPr>
        <p:cxnSp>
          <p:nvCxnSpPr>
            <p:cNvPr id="8" name="直接连接符 7"/>
            <p:cNvCxnSpPr/>
            <p:nvPr/>
          </p:nvCxnSpPr>
          <p:spPr>
            <a:xfrm rot="706330" flipV="1">
              <a:off x="7111594" y="3457085"/>
              <a:ext cx="2651700" cy="1571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706330" flipH="1">
              <a:off x="6437278" y="502987"/>
              <a:ext cx="1610662" cy="49105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706330">
              <a:off x="6143021" y="1196585"/>
              <a:ext cx="3869519" cy="2160646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706330" flipH="1">
              <a:off x="7405851" y="602842"/>
              <a:ext cx="392844" cy="280884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706330">
              <a:off x="7992683" y="744341"/>
              <a:ext cx="785690" cy="785691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706330" flipH="1">
              <a:off x="8416858" y="1573762"/>
              <a:ext cx="176781" cy="962469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706330" flipH="1">
              <a:off x="7221117" y="2394732"/>
              <a:ext cx="1001753" cy="1060681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706330" flipV="1">
              <a:off x="7171190" y="2879021"/>
              <a:ext cx="1748158" cy="648196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4831886" flipH="1" flipV="1">
              <a:off x="8137169" y="-296318"/>
              <a:ext cx="583201" cy="1022949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14831886" flipH="1" flipV="1">
              <a:off x="8449295" y="127049"/>
              <a:ext cx="915047" cy="117954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706330">
              <a:off x="8501547" y="1754012"/>
              <a:ext cx="1453525" cy="184637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706330" flipH="1">
              <a:off x="8810036" y="608090"/>
              <a:ext cx="127675" cy="104103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4831886" flipH="1">
              <a:off x="8945571" y="-399261"/>
              <a:ext cx="1199335" cy="1070301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706330" flipV="1">
              <a:off x="9065677" y="390688"/>
              <a:ext cx="1207996" cy="385483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706330">
              <a:off x="10243966" y="650852"/>
              <a:ext cx="1158893" cy="58681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4831886" flipV="1">
              <a:off x="10877664" y="-339840"/>
              <a:ext cx="129868" cy="1343006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706330">
              <a:off x="11211592" y="600837"/>
              <a:ext cx="196424" cy="736581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706330" flipV="1">
              <a:off x="11337825" y="112975"/>
              <a:ext cx="196424" cy="500876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706330">
              <a:off x="9695623" y="3996860"/>
              <a:ext cx="2651700" cy="273764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706330" flipV="1">
              <a:off x="9795844" y="3298499"/>
              <a:ext cx="1826728" cy="623643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706330">
              <a:off x="11557917" y="3565209"/>
              <a:ext cx="834793" cy="88881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706330" flipH="1">
              <a:off x="11782482" y="2284377"/>
              <a:ext cx="284812" cy="1238689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706330">
              <a:off x="12043833" y="2369033"/>
              <a:ext cx="574535" cy="1238689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706330">
              <a:off x="11659076" y="3568056"/>
              <a:ext cx="834793" cy="8595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706330" flipH="1">
              <a:off x="12382951" y="3651278"/>
              <a:ext cx="9821" cy="897406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706330">
              <a:off x="11255823" y="1447786"/>
              <a:ext cx="1011574" cy="772181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706330">
              <a:off x="11276725" y="791827"/>
              <a:ext cx="1964223" cy="104345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706330" flipV="1">
              <a:off x="11386224" y="916055"/>
              <a:ext cx="1777623" cy="61504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706330">
              <a:off x="11513901" y="301252"/>
              <a:ext cx="1807087" cy="62241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706330" flipH="1">
              <a:off x="12346384" y="1006449"/>
              <a:ext cx="726766" cy="1413014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7044822" y="3292010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017735" y="634313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639866" y="1548222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236352" y="431823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9714959" y="3641464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01665" y="3408858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1241704" y="1289544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349175" y="770170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8970968" y="574277"/>
              <a:ext cx="130629" cy="130629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400" y="0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962400" y="1411200"/>
            <a:ext cx="4550400" cy="2170800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962400" y="4042800"/>
            <a:ext cx="4550400" cy="2170800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8" name="直接连接符 7"/>
          <p:cNvCxnSpPr>
            <a:endCxn id="11" idx="0"/>
          </p:cNvCxnSpPr>
          <p:nvPr userDrawn="1"/>
        </p:nvCxnSpPr>
        <p:spPr>
          <a:xfrm>
            <a:off x="518702" y="-10074"/>
            <a:ext cx="109047" cy="612897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1"/>
          </p:cNvCxnSpPr>
          <p:nvPr userDrawn="1"/>
        </p:nvCxnSpPr>
        <p:spPr>
          <a:xfrm>
            <a:off x="13779" y="0"/>
            <a:ext cx="565325" cy="622972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11" idx="2"/>
          </p:cNvCxnSpPr>
          <p:nvPr userDrawn="1"/>
        </p:nvCxnSpPr>
        <p:spPr>
          <a:xfrm>
            <a:off x="0" y="515272"/>
            <a:ext cx="558955" cy="156346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558955" y="602823"/>
            <a:ext cx="137588" cy="13758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400" y="0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5668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390773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5668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390773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>
            <a:endCxn id="13" idx="0"/>
          </p:cNvCxnSpPr>
          <p:nvPr userDrawn="1"/>
        </p:nvCxnSpPr>
        <p:spPr>
          <a:xfrm>
            <a:off x="518702" y="-10074"/>
            <a:ext cx="109047" cy="612897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13" idx="1"/>
          </p:cNvCxnSpPr>
          <p:nvPr userDrawn="1"/>
        </p:nvCxnSpPr>
        <p:spPr>
          <a:xfrm>
            <a:off x="13779" y="0"/>
            <a:ext cx="565325" cy="622972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13" idx="2"/>
          </p:cNvCxnSpPr>
          <p:nvPr userDrawn="1"/>
        </p:nvCxnSpPr>
        <p:spPr>
          <a:xfrm>
            <a:off x="0" y="515272"/>
            <a:ext cx="558955" cy="156346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 userDrawn="1"/>
        </p:nvSpPr>
        <p:spPr>
          <a:xfrm>
            <a:off x="558955" y="602823"/>
            <a:ext cx="137588" cy="13758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63600" y="2790000"/>
            <a:ext cx="6715332" cy="1325563"/>
          </a:xfrm>
        </p:spPr>
        <p:txBody>
          <a:bodyPr>
            <a:noAutofit/>
          </a:bodyPr>
          <a:lstStyle>
            <a:lvl1pPr>
              <a:defRPr sz="80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6472581" y="-13268"/>
            <a:ext cx="5782919" cy="4491535"/>
            <a:chOff x="6472581" y="-13268"/>
            <a:chExt cx="5782919" cy="449153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472581" y="0"/>
              <a:ext cx="840176" cy="348012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706330" flipV="1">
              <a:off x="7381787" y="3582237"/>
              <a:ext cx="2081302" cy="1289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965590" y="2284"/>
              <a:ext cx="1172614" cy="12876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706330" flipH="1">
              <a:off x="6852521" y="1157392"/>
              <a:ext cx="1264198" cy="40308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706330">
              <a:off x="6621561" y="1726726"/>
              <a:ext cx="3037160" cy="17735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706330" flipH="1">
              <a:off x="7612748" y="1239357"/>
              <a:ext cx="308341" cy="23056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706330">
              <a:off x="8073348" y="1355505"/>
              <a:ext cx="616683" cy="6449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706330" flipH="1">
              <a:off x="8406281" y="2036328"/>
              <a:ext cx="138754" cy="7900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706330" flipH="1">
              <a:off x="7467751" y="2710214"/>
              <a:ext cx="786269" cy="870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706330" flipV="1">
              <a:off x="7428564" y="3107739"/>
              <a:ext cx="1372118" cy="532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8138314" y="-3360"/>
              <a:ext cx="534542" cy="13007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511068" y="-3360"/>
              <a:ext cx="382652" cy="1264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706330">
              <a:off x="8472752" y="2184285"/>
              <a:ext cx="1140862" cy="151557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706330" flipH="1">
              <a:off x="8714883" y="1243665"/>
              <a:ext cx="100211" cy="85452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257429" y="0"/>
              <a:ext cx="1612484" cy="11470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706330" flipV="1">
              <a:off x="8915534" y="1065212"/>
              <a:ext cx="948148" cy="3164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706330">
              <a:off x="8751159" y="1400479"/>
              <a:ext cx="1287324" cy="13321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9857545" y="-13268"/>
              <a:ext cx="45121" cy="28708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706330">
              <a:off x="8570025" y="2221368"/>
              <a:ext cx="1387535" cy="4917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706330" flipH="1">
              <a:off x="9550893" y="2820538"/>
              <a:ext cx="262090" cy="102382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706330" flipV="1">
              <a:off x="10016704" y="1777793"/>
              <a:ext cx="555014" cy="11528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706330">
              <a:off x="9840366" y="1278766"/>
              <a:ext cx="909608" cy="4816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9882192" y="-3360"/>
              <a:ext cx="1360820" cy="11752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706330">
              <a:off x="10599849" y="1237711"/>
              <a:ext cx="154172" cy="6046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706330" flipV="1">
              <a:off x="10698928" y="837254"/>
              <a:ext cx="154172" cy="4111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706330">
              <a:off x="9409975" y="4025307"/>
              <a:ext cx="2081302" cy="22471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706330" flipV="1">
              <a:off x="9488638" y="3452064"/>
              <a:ext cx="1433787" cy="5119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706330">
              <a:off x="10871677" y="3670990"/>
              <a:ext cx="655224" cy="7295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706330">
              <a:off x="9847919" y="2978058"/>
              <a:ext cx="1163988" cy="5119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706330" flipV="1">
              <a:off x="9944058" y="2500614"/>
              <a:ext cx="1387535" cy="5260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706330" flipH="1">
              <a:off x="11047937" y="2619630"/>
              <a:ext cx="223547" cy="10167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706330">
              <a:off x="11253069" y="2689119"/>
              <a:ext cx="450949" cy="101676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706330">
              <a:off x="10951076" y="3673327"/>
              <a:ext cx="655224" cy="70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706330" flipH="1">
              <a:off x="11519241" y="3741639"/>
              <a:ext cx="7708" cy="7366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1361425" y="2676752"/>
              <a:ext cx="807564" cy="997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706330">
              <a:off x="10634566" y="1932922"/>
              <a:ext cx="793978" cy="63383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706330">
              <a:off x="10650971" y="1394484"/>
              <a:ext cx="1541706" cy="85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706330" flipV="1">
              <a:off x="10736916" y="1496455"/>
              <a:ext cx="1395245" cy="5048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706330">
              <a:off x="10837129" y="991799"/>
              <a:ext cx="1418371" cy="5109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706330" flipH="1">
              <a:off x="11490540" y="1570654"/>
              <a:ext cx="570434" cy="11598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7329378" y="3446737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093011" y="1265190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581318" y="2015364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9834389" y="1098978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857545" y="2779244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9425151" y="3733583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0906015" y="3542651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0623484" y="1803030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783370" y="1376707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8841198" y="1215910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523041" y="190353"/>
              <a:ext cx="102530" cy="10722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204" y="2057832"/>
            <a:ext cx="1729381" cy="3682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8400" y="0"/>
            <a:ext cx="10515600" cy="1324800"/>
          </a:xfrm>
        </p:spPr>
        <p:txBody>
          <a:bodyPr anchor="ctr" anchorCtr="0">
            <a:normAutofit/>
          </a:bodyPr>
          <a:lstStyle>
            <a:lvl1pPr>
              <a:defRPr sz="4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2400" y="2595600"/>
            <a:ext cx="1447200" cy="2570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42400" y="3254400"/>
            <a:ext cx="5436000" cy="1753200"/>
          </a:xfrm>
        </p:spPr>
        <p:txBody>
          <a:bodyPr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cxnSp>
        <p:nvCxnSpPr>
          <p:cNvPr id="11" name="直接连接符 10"/>
          <p:cNvCxnSpPr>
            <a:endCxn id="14" idx="0"/>
          </p:cNvCxnSpPr>
          <p:nvPr userDrawn="1"/>
        </p:nvCxnSpPr>
        <p:spPr>
          <a:xfrm>
            <a:off x="518702" y="-10074"/>
            <a:ext cx="109047" cy="612897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14" idx="1"/>
          </p:cNvCxnSpPr>
          <p:nvPr userDrawn="1"/>
        </p:nvCxnSpPr>
        <p:spPr>
          <a:xfrm>
            <a:off x="13779" y="0"/>
            <a:ext cx="565325" cy="622972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14" idx="2"/>
          </p:cNvCxnSpPr>
          <p:nvPr userDrawn="1"/>
        </p:nvCxnSpPr>
        <p:spPr>
          <a:xfrm>
            <a:off x="0" y="515272"/>
            <a:ext cx="558955" cy="156346"/>
          </a:xfrm>
          <a:prstGeom prst="lin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 userDrawn="1"/>
        </p:nvSpPr>
        <p:spPr>
          <a:xfrm>
            <a:off x="558955" y="602823"/>
            <a:ext cx="137588" cy="13758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6400" y="522000"/>
            <a:ext cx="26280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522000"/>
            <a:ext cx="77328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387921"/>
            <a:ext cx="12192000" cy="4700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79200"/>
            <a:ext cx="10515600" cy="6192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4800" y="997200"/>
            <a:ext cx="5544000" cy="4824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11200" y="1634400"/>
            <a:ext cx="5029200" cy="35892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455471" y="998303"/>
            <a:ext cx="0" cy="48245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6"/>
          <p:cNvSpPr/>
          <p:nvPr userDrawn="1"/>
        </p:nvSpPr>
        <p:spPr bwMode="auto">
          <a:xfrm>
            <a:off x="136436" y="125206"/>
            <a:ext cx="520386" cy="400110"/>
          </a:xfrm>
          <a:custGeom>
            <a:avLst/>
            <a:gdLst>
              <a:gd name="T0" fmla="*/ 260 w 390"/>
              <a:gd name="T1" fmla="*/ 282 h 308"/>
              <a:gd name="T2" fmla="*/ 241 w 390"/>
              <a:gd name="T3" fmla="*/ 257 h 308"/>
              <a:gd name="T4" fmla="*/ 243 w 390"/>
              <a:gd name="T5" fmla="*/ 245 h 308"/>
              <a:gd name="T6" fmla="*/ 261 w 390"/>
              <a:gd name="T7" fmla="*/ 245 h 308"/>
              <a:gd name="T8" fmla="*/ 287 w 390"/>
              <a:gd name="T9" fmla="*/ 219 h 308"/>
              <a:gd name="T10" fmla="*/ 261 w 390"/>
              <a:gd name="T11" fmla="*/ 193 h 308"/>
              <a:gd name="T12" fmla="*/ 243 w 390"/>
              <a:gd name="T13" fmla="*/ 193 h 308"/>
              <a:gd name="T14" fmla="*/ 243 w 390"/>
              <a:gd name="T15" fmla="*/ 180 h 308"/>
              <a:gd name="T16" fmla="*/ 284 w 390"/>
              <a:gd name="T17" fmla="*/ 180 h 308"/>
              <a:gd name="T18" fmla="*/ 310 w 390"/>
              <a:gd name="T19" fmla="*/ 155 h 308"/>
              <a:gd name="T20" fmla="*/ 284 w 390"/>
              <a:gd name="T21" fmla="*/ 129 h 308"/>
              <a:gd name="T22" fmla="*/ 243 w 390"/>
              <a:gd name="T23" fmla="*/ 129 h 308"/>
              <a:gd name="T24" fmla="*/ 241 w 390"/>
              <a:gd name="T25" fmla="*/ 116 h 308"/>
              <a:gd name="T26" fmla="*/ 364 w 390"/>
              <a:gd name="T27" fmla="*/ 116 h 308"/>
              <a:gd name="T28" fmla="*/ 390 w 390"/>
              <a:gd name="T29" fmla="*/ 90 h 308"/>
              <a:gd name="T30" fmla="*/ 364 w 390"/>
              <a:gd name="T31" fmla="*/ 65 h 308"/>
              <a:gd name="T32" fmla="*/ 179 w 390"/>
              <a:gd name="T33" fmla="*/ 65 h 308"/>
              <a:gd name="T34" fmla="*/ 176 w 390"/>
              <a:gd name="T35" fmla="*/ 64 h 308"/>
              <a:gd name="T36" fmla="*/ 112 w 390"/>
              <a:gd name="T37" fmla="*/ 64 h 308"/>
              <a:gd name="T38" fmla="*/ 124 w 390"/>
              <a:gd name="T39" fmla="*/ 52 h 308"/>
              <a:gd name="T40" fmla="*/ 175 w 390"/>
              <a:gd name="T41" fmla="*/ 52 h 308"/>
              <a:gd name="T42" fmla="*/ 213 w 390"/>
              <a:gd name="T43" fmla="*/ 14 h 308"/>
              <a:gd name="T44" fmla="*/ 213 w 390"/>
              <a:gd name="T45" fmla="*/ 2 h 308"/>
              <a:gd name="T46" fmla="*/ 213 w 390"/>
              <a:gd name="T47" fmla="*/ 0 h 308"/>
              <a:gd name="T48" fmla="*/ 165 w 390"/>
              <a:gd name="T49" fmla="*/ 0 h 308"/>
              <a:gd name="T50" fmla="*/ 166 w 390"/>
              <a:gd name="T51" fmla="*/ 0 h 308"/>
              <a:gd name="T52" fmla="*/ 102 w 390"/>
              <a:gd name="T53" fmla="*/ 0 h 308"/>
              <a:gd name="T54" fmla="*/ 16 w 390"/>
              <a:gd name="T55" fmla="*/ 85 h 308"/>
              <a:gd name="T56" fmla="*/ 18 w 390"/>
              <a:gd name="T57" fmla="*/ 85 h 308"/>
              <a:gd name="T58" fmla="*/ 0 w 390"/>
              <a:gd name="T59" fmla="*/ 132 h 308"/>
              <a:gd name="T60" fmla="*/ 0 w 390"/>
              <a:gd name="T61" fmla="*/ 241 h 308"/>
              <a:gd name="T62" fmla="*/ 67 w 390"/>
              <a:gd name="T63" fmla="*/ 308 h 308"/>
              <a:gd name="T64" fmla="*/ 112 w 390"/>
              <a:gd name="T65" fmla="*/ 308 h 308"/>
              <a:gd name="T66" fmla="*/ 176 w 390"/>
              <a:gd name="T67" fmla="*/ 308 h 308"/>
              <a:gd name="T68" fmla="*/ 234 w 390"/>
              <a:gd name="T69" fmla="*/ 308 h 308"/>
              <a:gd name="T70" fmla="*/ 260 w 390"/>
              <a:gd name="T71" fmla="*/ 28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308">
                <a:moveTo>
                  <a:pt x="260" y="282"/>
                </a:moveTo>
                <a:cubicBezTo>
                  <a:pt x="260" y="270"/>
                  <a:pt x="252" y="260"/>
                  <a:pt x="241" y="257"/>
                </a:cubicBezTo>
                <a:cubicBezTo>
                  <a:pt x="242" y="253"/>
                  <a:pt x="243" y="249"/>
                  <a:pt x="243" y="245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75" y="245"/>
                  <a:pt x="287" y="233"/>
                  <a:pt x="287" y="219"/>
                </a:cubicBezTo>
                <a:cubicBezTo>
                  <a:pt x="287" y="204"/>
                  <a:pt x="275" y="193"/>
                  <a:pt x="261" y="193"/>
                </a:cubicBezTo>
                <a:cubicBezTo>
                  <a:pt x="243" y="193"/>
                  <a:pt x="243" y="193"/>
                  <a:pt x="243" y="193"/>
                </a:cubicBezTo>
                <a:cubicBezTo>
                  <a:pt x="243" y="180"/>
                  <a:pt x="243" y="180"/>
                  <a:pt x="243" y="180"/>
                </a:cubicBezTo>
                <a:cubicBezTo>
                  <a:pt x="284" y="180"/>
                  <a:pt x="284" y="180"/>
                  <a:pt x="284" y="180"/>
                </a:cubicBezTo>
                <a:cubicBezTo>
                  <a:pt x="299" y="180"/>
                  <a:pt x="310" y="169"/>
                  <a:pt x="310" y="155"/>
                </a:cubicBezTo>
                <a:cubicBezTo>
                  <a:pt x="310" y="140"/>
                  <a:pt x="299" y="129"/>
                  <a:pt x="284" y="129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43" y="124"/>
                  <a:pt x="242" y="120"/>
                  <a:pt x="241" y="116"/>
                </a:cubicBezTo>
                <a:cubicBezTo>
                  <a:pt x="364" y="116"/>
                  <a:pt x="364" y="116"/>
                  <a:pt x="364" y="116"/>
                </a:cubicBezTo>
                <a:cubicBezTo>
                  <a:pt x="379" y="116"/>
                  <a:pt x="390" y="105"/>
                  <a:pt x="390" y="90"/>
                </a:cubicBezTo>
                <a:cubicBezTo>
                  <a:pt x="390" y="76"/>
                  <a:pt x="379" y="65"/>
                  <a:pt x="364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8" y="64"/>
                  <a:pt x="177" y="64"/>
                  <a:pt x="176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96" y="52"/>
                  <a:pt x="213" y="35"/>
                  <a:pt x="213" y="14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1"/>
                  <a:pt x="213" y="0"/>
                  <a:pt x="213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6" y="85"/>
                  <a:pt x="16" y="85"/>
                  <a:pt x="16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7"/>
                  <a:pt x="0" y="114"/>
                  <a:pt x="0" y="1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78"/>
                  <a:pt x="30" y="308"/>
                  <a:pt x="67" y="308"/>
                </a:cubicBezTo>
                <a:cubicBezTo>
                  <a:pt x="112" y="308"/>
                  <a:pt x="112" y="308"/>
                  <a:pt x="112" y="308"/>
                </a:cubicBezTo>
                <a:cubicBezTo>
                  <a:pt x="176" y="308"/>
                  <a:pt x="176" y="308"/>
                  <a:pt x="176" y="308"/>
                </a:cubicBezTo>
                <a:cubicBezTo>
                  <a:pt x="234" y="308"/>
                  <a:pt x="234" y="308"/>
                  <a:pt x="234" y="308"/>
                </a:cubicBezTo>
                <a:cubicBezTo>
                  <a:pt x="248" y="308"/>
                  <a:pt x="260" y="296"/>
                  <a:pt x="260" y="2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199" y="363600"/>
            <a:ext cx="10515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t="22574" r="4134" b="5512"/>
          <a:stretch>
            <a:fillRect/>
          </a:stretch>
        </p:blipFill>
        <p:spPr>
          <a:xfrm>
            <a:off x="5027031" y="1679575"/>
            <a:ext cx="7167137" cy="517842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35074" y="2303779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82943" y="3507570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1235074" y="3390174"/>
            <a:ext cx="7523136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3924" r="41404" b="51676"/>
          <a:stretch>
            <a:fillRect/>
          </a:stretch>
        </p:blipFill>
        <p:spPr>
          <a:xfrm>
            <a:off x="0" y="0"/>
            <a:ext cx="5524500" cy="31971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1506" y="819150"/>
            <a:ext cx="9808988" cy="8921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191507" y="2071906"/>
            <a:ext cx="9808987" cy="3791012"/>
          </a:xfrm>
        </p:spPr>
        <p:txBody>
          <a:bodyPr anchor="ctr" anchorCtr="0">
            <a:normAutofit/>
          </a:bodyPr>
          <a:lstStyle>
            <a:lvl1pPr marL="342900" indent="-342900" algn="just">
              <a:buFont typeface="Wingdings" pitchFamily="2" charset="2"/>
              <a:buChar char="Ø"/>
              <a:defRPr sz="2400"/>
            </a:lvl1pPr>
            <a:lvl2pPr marL="685800" indent="-228600">
              <a:buFont typeface="Wingdings" pitchFamily="2" charset="2"/>
              <a:buChar char="Ø"/>
              <a:defRPr sz="2000"/>
            </a:lvl2pPr>
            <a:lvl3pPr marL="1143000" indent="-228600">
              <a:buFont typeface="Wingdings" pitchFamily="2" charset="2"/>
              <a:buChar char="Ø"/>
              <a:defRPr sz="1800"/>
            </a:lvl3pPr>
            <a:lvl4pPr marL="1600200" indent="-228600">
              <a:buFont typeface="Wingdings" pitchFamily="2" charset="2"/>
              <a:buChar char="Ø"/>
              <a:defRPr sz="1800"/>
            </a:lvl4pPr>
            <a:lvl5pPr marL="2057400" indent="-228600">
              <a:buFont typeface="Wingdings" pitchFamily="2" charset="2"/>
              <a:buChar char="Ø"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57104" y="4292989"/>
            <a:ext cx="6468168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7105" y="2188606"/>
            <a:ext cx="6468167" cy="2063645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838200" y="2308077"/>
            <a:ext cx="2543694" cy="2543694"/>
            <a:chOff x="9370073" y="936433"/>
            <a:chExt cx="2543694" cy="2543694"/>
          </a:xfrm>
        </p:grpSpPr>
        <p:sp>
          <p:nvSpPr>
            <p:cNvPr id="17" name="任意多边形 16"/>
            <p:cNvSpPr/>
            <p:nvPr userDrawn="1"/>
          </p:nvSpPr>
          <p:spPr>
            <a:xfrm>
              <a:off x="9370073" y="936433"/>
              <a:ext cx="2543694" cy="2543694"/>
            </a:xfrm>
            <a:custGeom>
              <a:avLst/>
              <a:gdLst>
                <a:gd name="connsiteX0" fmla="*/ 1271847 w 2543694"/>
                <a:gd name="connsiteY0" fmla="*/ 197634 h 2543694"/>
                <a:gd name="connsiteX1" fmla="*/ 2346061 w 2543694"/>
                <a:gd name="connsiteY1" fmla="*/ 1271848 h 2543694"/>
                <a:gd name="connsiteX2" fmla="*/ 1271847 w 2543694"/>
                <a:gd name="connsiteY2" fmla="*/ 2346062 h 2543694"/>
                <a:gd name="connsiteX3" fmla="*/ 197633 w 2543694"/>
                <a:gd name="connsiteY3" fmla="*/ 1271848 h 2543694"/>
                <a:gd name="connsiteX4" fmla="*/ 1271847 w 2543694"/>
                <a:gd name="connsiteY4" fmla="*/ 197634 h 2543694"/>
                <a:gd name="connsiteX5" fmla="*/ 1271848 w 2543694"/>
                <a:gd name="connsiteY5" fmla="*/ 111112 h 2543694"/>
                <a:gd name="connsiteX6" fmla="*/ 111112 w 2543694"/>
                <a:gd name="connsiteY6" fmla="*/ 1271848 h 2543694"/>
                <a:gd name="connsiteX7" fmla="*/ 1271848 w 2543694"/>
                <a:gd name="connsiteY7" fmla="*/ 2432584 h 2543694"/>
                <a:gd name="connsiteX8" fmla="*/ 2432584 w 2543694"/>
                <a:gd name="connsiteY8" fmla="*/ 1271848 h 2543694"/>
                <a:gd name="connsiteX9" fmla="*/ 1271848 w 2543694"/>
                <a:gd name="connsiteY9" fmla="*/ 111112 h 2543694"/>
                <a:gd name="connsiteX10" fmla="*/ 1271847 w 2543694"/>
                <a:gd name="connsiteY10" fmla="*/ 0 h 2543694"/>
                <a:gd name="connsiteX11" fmla="*/ 2543694 w 2543694"/>
                <a:gd name="connsiteY11" fmla="*/ 1271847 h 2543694"/>
                <a:gd name="connsiteX12" fmla="*/ 1271847 w 2543694"/>
                <a:gd name="connsiteY12" fmla="*/ 2543694 h 2543694"/>
                <a:gd name="connsiteX13" fmla="*/ 0 w 2543694"/>
                <a:gd name="connsiteY13" fmla="*/ 1271847 h 2543694"/>
                <a:gd name="connsiteX14" fmla="*/ 1271847 w 2543694"/>
                <a:gd name="connsiteY14" fmla="*/ 0 h 2543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3694" h="2543694">
                  <a:moveTo>
                    <a:pt x="1271847" y="197634"/>
                  </a:moveTo>
                  <a:cubicBezTo>
                    <a:pt x="1865119" y="197634"/>
                    <a:pt x="2346061" y="678576"/>
                    <a:pt x="2346061" y="1271848"/>
                  </a:cubicBezTo>
                  <a:cubicBezTo>
                    <a:pt x="2346061" y="1865120"/>
                    <a:pt x="1865119" y="2346062"/>
                    <a:pt x="1271847" y="2346062"/>
                  </a:cubicBezTo>
                  <a:cubicBezTo>
                    <a:pt x="678575" y="2346062"/>
                    <a:pt x="197633" y="1865120"/>
                    <a:pt x="197633" y="1271848"/>
                  </a:cubicBezTo>
                  <a:cubicBezTo>
                    <a:pt x="197633" y="678576"/>
                    <a:pt x="678575" y="197634"/>
                    <a:pt x="1271847" y="197634"/>
                  </a:cubicBezTo>
                  <a:close/>
                  <a:moveTo>
                    <a:pt x="1271848" y="111112"/>
                  </a:moveTo>
                  <a:cubicBezTo>
                    <a:pt x="630791" y="111112"/>
                    <a:pt x="111112" y="630791"/>
                    <a:pt x="111112" y="1271848"/>
                  </a:cubicBezTo>
                  <a:cubicBezTo>
                    <a:pt x="111112" y="1912905"/>
                    <a:pt x="630791" y="2432584"/>
                    <a:pt x="1271848" y="2432584"/>
                  </a:cubicBezTo>
                  <a:cubicBezTo>
                    <a:pt x="1912905" y="2432584"/>
                    <a:pt x="2432584" y="1912905"/>
                    <a:pt x="2432584" y="1271848"/>
                  </a:cubicBezTo>
                  <a:cubicBezTo>
                    <a:pt x="2432584" y="630791"/>
                    <a:pt x="1912905" y="111112"/>
                    <a:pt x="1271848" y="111112"/>
                  </a:cubicBezTo>
                  <a:close/>
                  <a:moveTo>
                    <a:pt x="1271847" y="0"/>
                  </a:moveTo>
                  <a:cubicBezTo>
                    <a:pt x="1974269" y="0"/>
                    <a:pt x="2543694" y="569425"/>
                    <a:pt x="2543694" y="1271847"/>
                  </a:cubicBezTo>
                  <a:cubicBezTo>
                    <a:pt x="2543694" y="1974269"/>
                    <a:pt x="1974269" y="2543694"/>
                    <a:pt x="1271847" y="2543694"/>
                  </a:cubicBezTo>
                  <a:cubicBezTo>
                    <a:pt x="569425" y="2543694"/>
                    <a:pt x="0" y="1974269"/>
                    <a:pt x="0" y="1271847"/>
                  </a:cubicBezTo>
                  <a:cubicBezTo>
                    <a:pt x="0" y="569425"/>
                    <a:pt x="569425" y="0"/>
                    <a:pt x="127184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/>
            <p:nvPr userDrawn="1"/>
          </p:nvSpPr>
          <p:spPr bwMode="auto">
            <a:xfrm>
              <a:off x="9922683" y="1740776"/>
              <a:ext cx="1438474" cy="935008"/>
            </a:xfrm>
            <a:custGeom>
              <a:avLst/>
              <a:gdLst>
                <a:gd name="T0" fmla="*/ 2147483646 w 2758"/>
                <a:gd name="T1" fmla="*/ 2147483646 h 1666"/>
                <a:gd name="T2" fmla="*/ 2147483646 w 2758"/>
                <a:gd name="T3" fmla="*/ 2147483646 h 1666"/>
                <a:gd name="T4" fmla="*/ 2147483646 w 2758"/>
                <a:gd name="T5" fmla="*/ 2147483646 h 1666"/>
                <a:gd name="T6" fmla="*/ 2147483646 w 2758"/>
                <a:gd name="T7" fmla="*/ 2147483646 h 1666"/>
                <a:gd name="T8" fmla="*/ 2147483646 w 2758"/>
                <a:gd name="T9" fmla="*/ 2147483646 h 1666"/>
                <a:gd name="T10" fmla="*/ 2147483646 w 2758"/>
                <a:gd name="T11" fmla="*/ 2147483646 h 1666"/>
                <a:gd name="T12" fmla="*/ 2147483646 w 2758"/>
                <a:gd name="T13" fmla="*/ 2147483646 h 1666"/>
                <a:gd name="T14" fmla="*/ 2147483646 w 2758"/>
                <a:gd name="T15" fmla="*/ 2147483646 h 1666"/>
                <a:gd name="T16" fmla="*/ 2147483646 w 2758"/>
                <a:gd name="T17" fmla="*/ 2147483646 h 1666"/>
                <a:gd name="T18" fmla="*/ 2147483646 w 2758"/>
                <a:gd name="T19" fmla="*/ 2147483646 h 1666"/>
                <a:gd name="T20" fmla="*/ 2147483646 w 2758"/>
                <a:gd name="T21" fmla="*/ 2147483646 h 1666"/>
                <a:gd name="T22" fmla="*/ 2147483646 w 2758"/>
                <a:gd name="T23" fmla="*/ 2147483646 h 1666"/>
                <a:gd name="T24" fmla="*/ 2147483646 w 2758"/>
                <a:gd name="T25" fmla="*/ 2147483646 h 1666"/>
                <a:gd name="T26" fmla="*/ 2147483646 w 2758"/>
                <a:gd name="T27" fmla="*/ 2147483646 h 1666"/>
                <a:gd name="T28" fmla="*/ 2147483646 w 2758"/>
                <a:gd name="T29" fmla="*/ 2147483646 h 1666"/>
                <a:gd name="T30" fmla="*/ 2147483646 w 2758"/>
                <a:gd name="T31" fmla="*/ 2147483646 h 1666"/>
                <a:gd name="T32" fmla="*/ 2147483646 w 2758"/>
                <a:gd name="T33" fmla="*/ 2147483646 h 1666"/>
                <a:gd name="T34" fmla="*/ 2147483646 w 2758"/>
                <a:gd name="T35" fmla="*/ 2147483646 h 1666"/>
                <a:gd name="T36" fmla="*/ 2147483646 w 2758"/>
                <a:gd name="T37" fmla="*/ 2147483646 h 1666"/>
                <a:gd name="T38" fmla="*/ 2147483646 w 2758"/>
                <a:gd name="T39" fmla="*/ 2147483646 h 1666"/>
                <a:gd name="T40" fmla="*/ 2147483646 w 2758"/>
                <a:gd name="T41" fmla="*/ 2147483646 h 1666"/>
                <a:gd name="T42" fmla="*/ 2147483646 w 2758"/>
                <a:gd name="T43" fmla="*/ 2147483646 h 1666"/>
                <a:gd name="T44" fmla="*/ 2147483646 w 2758"/>
                <a:gd name="T45" fmla="*/ 2147483646 h 1666"/>
                <a:gd name="T46" fmla="*/ 2147483646 w 2758"/>
                <a:gd name="T47" fmla="*/ 2147483646 h 1666"/>
                <a:gd name="T48" fmla="*/ 2147483646 w 2758"/>
                <a:gd name="T49" fmla="*/ 2147483646 h 1666"/>
                <a:gd name="T50" fmla="*/ 2147483646 w 2758"/>
                <a:gd name="T51" fmla="*/ 2147483646 h 1666"/>
                <a:gd name="T52" fmla="*/ 2147483646 w 2758"/>
                <a:gd name="T53" fmla="*/ 2147483646 h 1666"/>
                <a:gd name="T54" fmla="*/ 2147483646 w 2758"/>
                <a:gd name="T55" fmla="*/ 2147483646 h 1666"/>
                <a:gd name="T56" fmla="*/ 2147483646 w 2758"/>
                <a:gd name="T57" fmla="*/ 2147483646 h 1666"/>
                <a:gd name="T58" fmla="*/ 2147483646 w 2758"/>
                <a:gd name="T59" fmla="*/ 2147483646 h 1666"/>
                <a:gd name="T60" fmla="*/ 2147483646 w 2758"/>
                <a:gd name="T61" fmla="*/ 2147483646 h 1666"/>
                <a:gd name="T62" fmla="*/ 2147483646 w 2758"/>
                <a:gd name="T63" fmla="*/ 2147483646 h 1666"/>
                <a:gd name="T64" fmla="*/ 2147483646 w 2758"/>
                <a:gd name="T65" fmla="*/ 2147483646 h 1666"/>
                <a:gd name="T66" fmla="*/ 2147483646 w 2758"/>
                <a:gd name="T67" fmla="*/ 2147483646 h 1666"/>
                <a:gd name="T68" fmla="*/ 2147483646 w 2758"/>
                <a:gd name="T69" fmla="*/ 2147483646 h 1666"/>
                <a:gd name="T70" fmla="*/ 2147483646 w 2758"/>
                <a:gd name="T71" fmla="*/ 2147483646 h 1666"/>
                <a:gd name="T72" fmla="*/ 2147483646 w 2758"/>
                <a:gd name="T73" fmla="*/ 2147483646 h 1666"/>
                <a:gd name="T74" fmla="*/ 2147483646 w 2758"/>
                <a:gd name="T75" fmla="*/ 2147483646 h 1666"/>
                <a:gd name="T76" fmla="*/ 2147483646 w 2758"/>
                <a:gd name="T77" fmla="*/ 2147483646 h 1666"/>
                <a:gd name="T78" fmla="*/ 2147483646 w 2758"/>
                <a:gd name="T79" fmla="*/ 2147483646 h 1666"/>
                <a:gd name="T80" fmla="*/ 2147483646 w 2758"/>
                <a:gd name="T81" fmla="*/ 2147483646 h 1666"/>
                <a:gd name="T82" fmla="*/ 2147483646 w 2758"/>
                <a:gd name="T83" fmla="*/ 2147483646 h 1666"/>
                <a:gd name="T84" fmla="*/ 2147483646 w 2758"/>
                <a:gd name="T85" fmla="*/ 2147483646 h 1666"/>
                <a:gd name="T86" fmla="*/ 2147483646 w 2758"/>
                <a:gd name="T87" fmla="*/ 2147483646 h 1666"/>
                <a:gd name="T88" fmla="*/ 2147483646 w 2758"/>
                <a:gd name="T89" fmla="*/ 2147483646 h 1666"/>
                <a:gd name="T90" fmla="*/ 2147483646 w 2758"/>
                <a:gd name="T91" fmla="*/ 2147483646 h 1666"/>
                <a:gd name="T92" fmla="*/ 2147483646 w 2758"/>
                <a:gd name="T93" fmla="*/ 2147483646 h 1666"/>
                <a:gd name="T94" fmla="*/ 2147483646 w 2758"/>
                <a:gd name="T95" fmla="*/ 2147483646 h 1666"/>
                <a:gd name="T96" fmla="*/ 2147483646 w 2758"/>
                <a:gd name="T97" fmla="*/ 2147483646 h 1666"/>
                <a:gd name="T98" fmla="*/ 2147483646 w 2758"/>
                <a:gd name="T99" fmla="*/ 2147483646 h 1666"/>
                <a:gd name="T100" fmla="*/ 2147483646 w 2758"/>
                <a:gd name="T101" fmla="*/ 2147483646 h 1666"/>
                <a:gd name="T102" fmla="*/ 2147483646 w 2758"/>
                <a:gd name="T103" fmla="*/ 2147483646 h 1666"/>
                <a:gd name="T104" fmla="*/ 2147483646 w 2758"/>
                <a:gd name="T105" fmla="*/ 2147483646 h 1666"/>
                <a:gd name="T106" fmla="*/ 2147483646 w 2758"/>
                <a:gd name="T107" fmla="*/ 2147483646 h 1666"/>
                <a:gd name="T108" fmla="*/ 2147483646 w 2758"/>
                <a:gd name="T109" fmla="*/ 2147483646 h 1666"/>
                <a:gd name="T110" fmla="*/ 2147483646 w 2758"/>
                <a:gd name="T111" fmla="*/ 2147483646 h 1666"/>
                <a:gd name="T112" fmla="*/ 2147483646 w 2758"/>
                <a:gd name="T113" fmla="*/ 2147483646 h 1666"/>
                <a:gd name="T114" fmla="*/ 2147483646 w 2758"/>
                <a:gd name="T115" fmla="*/ 2147483646 h 1666"/>
                <a:gd name="T116" fmla="*/ 2147483646 w 2758"/>
                <a:gd name="T117" fmla="*/ 2147483646 h 1666"/>
                <a:gd name="T118" fmla="*/ 2147483646 w 2758"/>
                <a:gd name="T119" fmla="*/ 2147483646 h 1666"/>
                <a:gd name="T120" fmla="*/ 2147483646 w 2758"/>
                <a:gd name="T121" fmla="*/ 2147483646 h 1666"/>
                <a:gd name="T122" fmla="*/ 2147483646 w 2758"/>
                <a:gd name="T123" fmla="*/ 2147483646 h 1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758" h="1666">
                  <a:moveTo>
                    <a:pt x="931" y="1269"/>
                  </a:moveTo>
                  <a:lnTo>
                    <a:pt x="895" y="1297"/>
                  </a:lnTo>
                  <a:lnTo>
                    <a:pt x="864" y="1328"/>
                  </a:lnTo>
                  <a:lnTo>
                    <a:pt x="839" y="1359"/>
                  </a:lnTo>
                  <a:lnTo>
                    <a:pt x="816" y="1392"/>
                  </a:lnTo>
                  <a:lnTo>
                    <a:pt x="1102" y="1555"/>
                  </a:lnTo>
                  <a:lnTo>
                    <a:pt x="1172" y="1557"/>
                  </a:lnTo>
                  <a:lnTo>
                    <a:pt x="1210" y="1555"/>
                  </a:lnTo>
                  <a:lnTo>
                    <a:pt x="1243" y="1547"/>
                  </a:lnTo>
                  <a:lnTo>
                    <a:pt x="1269" y="1535"/>
                  </a:lnTo>
                  <a:lnTo>
                    <a:pt x="1293" y="1518"/>
                  </a:lnTo>
                  <a:lnTo>
                    <a:pt x="1310" y="1495"/>
                  </a:lnTo>
                  <a:lnTo>
                    <a:pt x="1323" y="1466"/>
                  </a:lnTo>
                  <a:lnTo>
                    <a:pt x="1331" y="1434"/>
                  </a:lnTo>
                  <a:lnTo>
                    <a:pt x="1333" y="1397"/>
                  </a:lnTo>
                  <a:lnTo>
                    <a:pt x="1164" y="1397"/>
                  </a:lnTo>
                  <a:lnTo>
                    <a:pt x="931" y="1269"/>
                  </a:lnTo>
                  <a:close/>
                  <a:moveTo>
                    <a:pt x="1060" y="975"/>
                  </a:moveTo>
                  <a:lnTo>
                    <a:pt x="1026" y="983"/>
                  </a:lnTo>
                  <a:lnTo>
                    <a:pt x="993" y="992"/>
                  </a:lnTo>
                  <a:lnTo>
                    <a:pt x="964" y="1006"/>
                  </a:lnTo>
                  <a:lnTo>
                    <a:pt x="937" y="1021"/>
                  </a:lnTo>
                  <a:lnTo>
                    <a:pt x="912" y="1040"/>
                  </a:lnTo>
                  <a:lnTo>
                    <a:pt x="891" y="1061"/>
                  </a:lnTo>
                  <a:lnTo>
                    <a:pt x="872" y="1084"/>
                  </a:lnTo>
                  <a:lnTo>
                    <a:pt x="855" y="1111"/>
                  </a:lnTo>
                  <a:lnTo>
                    <a:pt x="1195" y="1292"/>
                  </a:lnTo>
                  <a:lnTo>
                    <a:pt x="1352" y="1296"/>
                  </a:lnTo>
                  <a:lnTo>
                    <a:pt x="1392" y="1294"/>
                  </a:lnTo>
                  <a:lnTo>
                    <a:pt x="1427" y="1288"/>
                  </a:lnTo>
                  <a:lnTo>
                    <a:pt x="1456" y="1276"/>
                  </a:lnTo>
                  <a:lnTo>
                    <a:pt x="1481" y="1263"/>
                  </a:lnTo>
                  <a:lnTo>
                    <a:pt x="1500" y="1244"/>
                  </a:lnTo>
                  <a:lnTo>
                    <a:pt x="1513" y="1221"/>
                  </a:lnTo>
                  <a:lnTo>
                    <a:pt x="1521" y="1192"/>
                  </a:lnTo>
                  <a:lnTo>
                    <a:pt x="1523" y="1161"/>
                  </a:lnTo>
                  <a:lnTo>
                    <a:pt x="1521" y="1142"/>
                  </a:lnTo>
                  <a:lnTo>
                    <a:pt x="1517" y="1121"/>
                  </a:lnTo>
                  <a:lnTo>
                    <a:pt x="1510" y="1096"/>
                  </a:lnTo>
                  <a:lnTo>
                    <a:pt x="1498" y="1071"/>
                  </a:lnTo>
                  <a:lnTo>
                    <a:pt x="1241" y="1075"/>
                  </a:lnTo>
                  <a:lnTo>
                    <a:pt x="1060" y="975"/>
                  </a:lnTo>
                  <a:close/>
                  <a:moveTo>
                    <a:pt x="1137" y="668"/>
                  </a:moveTo>
                  <a:lnTo>
                    <a:pt x="1104" y="670"/>
                  </a:lnTo>
                  <a:lnTo>
                    <a:pt x="1074" y="676"/>
                  </a:lnTo>
                  <a:lnTo>
                    <a:pt x="1047" y="687"/>
                  </a:lnTo>
                  <a:lnTo>
                    <a:pt x="1020" y="702"/>
                  </a:lnTo>
                  <a:lnTo>
                    <a:pt x="997" y="722"/>
                  </a:lnTo>
                  <a:lnTo>
                    <a:pt x="976" y="745"/>
                  </a:lnTo>
                  <a:lnTo>
                    <a:pt x="954" y="772"/>
                  </a:lnTo>
                  <a:lnTo>
                    <a:pt x="937" y="804"/>
                  </a:lnTo>
                  <a:lnTo>
                    <a:pt x="1269" y="969"/>
                  </a:lnTo>
                  <a:lnTo>
                    <a:pt x="1454" y="971"/>
                  </a:lnTo>
                  <a:lnTo>
                    <a:pt x="1502" y="969"/>
                  </a:lnTo>
                  <a:lnTo>
                    <a:pt x="1542" y="962"/>
                  </a:lnTo>
                  <a:lnTo>
                    <a:pt x="1579" y="952"/>
                  </a:lnTo>
                  <a:lnTo>
                    <a:pt x="1608" y="937"/>
                  </a:lnTo>
                  <a:lnTo>
                    <a:pt x="1631" y="916"/>
                  </a:lnTo>
                  <a:lnTo>
                    <a:pt x="1646" y="893"/>
                  </a:lnTo>
                  <a:lnTo>
                    <a:pt x="1656" y="864"/>
                  </a:lnTo>
                  <a:lnTo>
                    <a:pt x="1659" y="833"/>
                  </a:lnTo>
                  <a:lnTo>
                    <a:pt x="1657" y="810"/>
                  </a:lnTo>
                  <a:lnTo>
                    <a:pt x="1650" y="789"/>
                  </a:lnTo>
                  <a:lnTo>
                    <a:pt x="1640" y="772"/>
                  </a:lnTo>
                  <a:lnTo>
                    <a:pt x="1625" y="758"/>
                  </a:lnTo>
                  <a:lnTo>
                    <a:pt x="1604" y="749"/>
                  </a:lnTo>
                  <a:lnTo>
                    <a:pt x="1579" y="741"/>
                  </a:lnTo>
                  <a:lnTo>
                    <a:pt x="1550" y="735"/>
                  </a:lnTo>
                  <a:lnTo>
                    <a:pt x="1517" y="733"/>
                  </a:lnTo>
                  <a:lnTo>
                    <a:pt x="1293" y="733"/>
                  </a:lnTo>
                  <a:lnTo>
                    <a:pt x="1273" y="718"/>
                  </a:lnTo>
                  <a:lnTo>
                    <a:pt x="1254" y="704"/>
                  </a:lnTo>
                  <a:lnTo>
                    <a:pt x="1233" y="693"/>
                  </a:lnTo>
                  <a:lnTo>
                    <a:pt x="1214" y="683"/>
                  </a:lnTo>
                  <a:lnTo>
                    <a:pt x="1195" y="678"/>
                  </a:lnTo>
                  <a:lnTo>
                    <a:pt x="1175" y="672"/>
                  </a:lnTo>
                  <a:lnTo>
                    <a:pt x="1156" y="668"/>
                  </a:lnTo>
                  <a:lnTo>
                    <a:pt x="1137" y="668"/>
                  </a:lnTo>
                  <a:close/>
                  <a:moveTo>
                    <a:pt x="1694" y="240"/>
                  </a:moveTo>
                  <a:lnTo>
                    <a:pt x="1898" y="466"/>
                  </a:lnTo>
                  <a:lnTo>
                    <a:pt x="1874" y="497"/>
                  </a:lnTo>
                  <a:lnTo>
                    <a:pt x="1855" y="520"/>
                  </a:lnTo>
                  <a:lnTo>
                    <a:pt x="2251" y="518"/>
                  </a:lnTo>
                  <a:lnTo>
                    <a:pt x="2303" y="516"/>
                  </a:lnTo>
                  <a:lnTo>
                    <a:pt x="2351" y="516"/>
                  </a:lnTo>
                  <a:lnTo>
                    <a:pt x="2395" y="512"/>
                  </a:lnTo>
                  <a:lnTo>
                    <a:pt x="2435" y="511"/>
                  </a:lnTo>
                  <a:lnTo>
                    <a:pt x="2474" y="505"/>
                  </a:lnTo>
                  <a:lnTo>
                    <a:pt x="2508" y="501"/>
                  </a:lnTo>
                  <a:lnTo>
                    <a:pt x="2539" y="493"/>
                  </a:lnTo>
                  <a:lnTo>
                    <a:pt x="2568" y="488"/>
                  </a:lnTo>
                  <a:lnTo>
                    <a:pt x="2593" y="478"/>
                  </a:lnTo>
                  <a:lnTo>
                    <a:pt x="2614" y="470"/>
                  </a:lnTo>
                  <a:lnTo>
                    <a:pt x="2631" y="459"/>
                  </a:lnTo>
                  <a:lnTo>
                    <a:pt x="2647" y="449"/>
                  </a:lnTo>
                  <a:lnTo>
                    <a:pt x="2658" y="436"/>
                  </a:lnTo>
                  <a:lnTo>
                    <a:pt x="2666" y="424"/>
                  </a:lnTo>
                  <a:lnTo>
                    <a:pt x="2672" y="411"/>
                  </a:lnTo>
                  <a:lnTo>
                    <a:pt x="2673" y="395"/>
                  </a:lnTo>
                  <a:lnTo>
                    <a:pt x="2672" y="380"/>
                  </a:lnTo>
                  <a:lnTo>
                    <a:pt x="2668" y="363"/>
                  </a:lnTo>
                  <a:lnTo>
                    <a:pt x="2662" y="349"/>
                  </a:lnTo>
                  <a:lnTo>
                    <a:pt x="2652" y="336"/>
                  </a:lnTo>
                  <a:lnTo>
                    <a:pt x="2639" y="324"/>
                  </a:lnTo>
                  <a:lnTo>
                    <a:pt x="2625" y="313"/>
                  </a:lnTo>
                  <a:lnTo>
                    <a:pt x="2608" y="301"/>
                  </a:lnTo>
                  <a:lnTo>
                    <a:pt x="2587" y="294"/>
                  </a:lnTo>
                  <a:lnTo>
                    <a:pt x="2566" y="284"/>
                  </a:lnTo>
                  <a:lnTo>
                    <a:pt x="2541" y="278"/>
                  </a:lnTo>
                  <a:lnTo>
                    <a:pt x="2512" y="273"/>
                  </a:lnTo>
                  <a:lnTo>
                    <a:pt x="2481" y="267"/>
                  </a:lnTo>
                  <a:lnTo>
                    <a:pt x="2449" y="263"/>
                  </a:lnTo>
                  <a:lnTo>
                    <a:pt x="2412" y="261"/>
                  </a:lnTo>
                  <a:lnTo>
                    <a:pt x="2374" y="259"/>
                  </a:lnTo>
                  <a:lnTo>
                    <a:pt x="2334" y="259"/>
                  </a:lnTo>
                  <a:lnTo>
                    <a:pt x="1694" y="240"/>
                  </a:lnTo>
                  <a:close/>
                  <a:moveTo>
                    <a:pt x="1060" y="109"/>
                  </a:moveTo>
                  <a:lnTo>
                    <a:pt x="1039" y="117"/>
                  </a:lnTo>
                  <a:lnTo>
                    <a:pt x="1018" y="125"/>
                  </a:lnTo>
                  <a:lnTo>
                    <a:pt x="993" y="134"/>
                  </a:lnTo>
                  <a:lnTo>
                    <a:pt x="966" y="146"/>
                  </a:lnTo>
                  <a:lnTo>
                    <a:pt x="937" y="159"/>
                  </a:lnTo>
                  <a:lnTo>
                    <a:pt x="906" y="173"/>
                  </a:lnTo>
                  <a:lnTo>
                    <a:pt x="872" y="188"/>
                  </a:lnTo>
                  <a:lnTo>
                    <a:pt x="835" y="203"/>
                  </a:lnTo>
                  <a:lnTo>
                    <a:pt x="799" y="221"/>
                  </a:lnTo>
                  <a:lnTo>
                    <a:pt x="757" y="240"/>
                  </a:lnTo>
                  <a:lnTo>
                    <a:pt x="714" y="261"/>
                  </a:lnTo>
                  <a:lnTo>
                    <a:pt x="670" y="282"/>
                  </a:lnTo>
                  <a:lnTo>
                    <a:pt x="622" y="305"/>
                  </a:lnTo>
                  <a:lnTo>
                    <a:pt x="572" y="328"/>
                  </a:lnTo>
                  <a:lnTo>
                    <a:pt x="520" y="353"/>
                  </a:lnTo>
                  <a:lnTo>
                    <a:pt x="467" y="380"/>
                  </a:lnTo>
                  <a:lnTo>
                    <a:pt x="150" y="380"/>
                  </a:lnTo>
                  <a:lnTo>
                    <a:pt x="123" y="480"/>
                  </a:lnTo>
                  <a:lnTo>
                    <a:pt x="104" y="580"/>
                  </a:lnTo>
                  <a:lnTo>
                    <a:pt x="92" y="679"/>
                  </a:lnTo>
                  <a:lnTo>
                    <a:pt x="88" y="779"/>
                  </a:lnTo>
                  <a:lnTo>
                    <a:pt x="92" y="875"/>
                  </a:lnTo>
                  <a:lnTo>
                    <a:pt x="102" y="971"/>
                  </a:lnTo>
                  <a:lnTo>
                    <a:pt x="119" y="1069"/>
                  </a:lnTo>
                  <a:lnTo>
                    <a:pt x="142" y="1169"/>
                  </a:lnTo>
                  <a:lnTo>
                    <a:pt x="378" y="1169"/>
                  </a:lnTo>
                  <a:lnTo>
                    <a:pt x="417" y="1228"/>
                  </a:lnTo>
                  <a:lnTo>
                    <a:pt x="459" y="1286"/>
                  </a:lnTo>
                  <a:lnTo>
                    <a:pt x="501" y="1340"/>
                  </a:lnTo>
                  <a:lnTo>
                    <a:pt x="545" y="1390"/>
                  </a:lnTo>
                  <a:lnTo>
                    <a:pt x="591" y="1438"/>
                  </a:lnTo>
                  <a:lnTo>
                    <a:pt x="640" y="1482"/>
                  </a:lnTo>
                  <a:lnTo>
                    <a:pt x="688" y="1524"/>
                  </a:lnTo>
                  <a:lnTo>
                    <a:pt x="737" y="1562"/>
                  </a:lnTo>
                  <a:lnTo>
                    <a:pt x="757" y="1566"/>
                  </a:lnTo>
                  <a:lnTo>
                    <a:pt x="774" y="1568"/>
                  </a:lnTo>
                  <a:lnTo>
                    <a:pt x="787" y="1570"/>
                  </a:lnTo>
                  <a:lnTo>
                    <a:pt x="797" y="1570"/>
                  </a:lnTo>
                  <a:lnTo>
                    <a:pt x="805" y="1570"/>
                  </a:lnTo>
                  <a:lnTo>
                    <a:pt x="814" y="1570"/>
                  </a:lnTo>
                  <a:lnTo>
                    <a:pt x="826" y="1568"/>
                  </a:lnTo>
                  <a:lnTo>
                    <a:pt x="839" y="1566"/>
                  </a:lnTo>
                  <a:lnTo>
                    <a:pt x="855" y="1564"/>
                  </a:lnTo>
                  <a:lnTo>
                    <a:pt x="872" y="1562"/>
                  </a:lnTo>
                  <a:lnTo>
                    <a:pt x="891" y="1559"/>
                  </a:lnTo>
                  <a:lnTo>
                    <a:pt x="912" y="1555"/>
                  </a:lnTo>
                  <a:lnTo>
                    <a:pt x="695" y="1441"/>
                  </a:lnTo>
                  <a:lnTo>
                    <a:pt x="720" y="1380"/>
                  </a:lnTo>
                  <a:lnTo>
                    <a:pt x="753" y="1322"/>
                  </a:lnTo>
                  <a:lnTo>
                    <a:pt x="791" y="1267"/>
                  </a:lnTo>
                  <a:lnTo>
                    <a:pt x="835" y="1215"/>
                  </a:lnTo>
                  <a:lnTo>
                    <a:pt x="728" y="1155"/>
                  </a:lnTo>
                  <a:lnTo>
                    <a:pt x="753" y="1107"/>
                  </a:lnTo>
                  <a:lnTo>
                    <a:pt x="778" y="1065"/>
                  </a:lnTo>
                  <a:lnTo>
                    <a:pt x="803" y="1027"/>
                  </a:lnTo>
                  <a:lnTo>
                    <a:pt x="830" y="994"/>
                  </a:lnTo>
                  <a:lnTo>
                    <a:pt x="855" y="967"/>
                  </a:lnTo>
                  <a:lnTo>
                    <a:pt x="883" y="942"/>
                  </a:lnTo>
                  <a:lnTo>
                    <a:pt x="910" y="925"/>
                  </a:lnTo>
                  <a:lnTo>
                    <a:pt x="939" y="912"/>
                  </a:lnTo>
                  <a:lnTo>
                    <a:pt x="816" y="846"/>
                  </a:lnTo>
                  <a:lnTo>
                    <a:pt x="832" y="812"/>
                  </a:lnTo>
                  <a:lnTo>
                    <a:pt x="849" y="781"/>
                  </a:lnTo>
                  <a:lnTo>
                    <a:pt x="864" y="750"/>
                  </a:lnTo>
                  <a:lnTo>
                    <a:pt x="882" y="724"/>
                  </a:lnTo>
                  <a:lnTo>
                    <a:pt x="899" y="697"/>
                  </a:lnTo>
                  <a:lnTo>
                    <a:pt x="918" y="674"/>
                  </a:lnTo>
                  <a:lnTo>
                    <a:pt x="937" y="653"/>
                  </a:lnTo>
                  <a:lnTo>
                    <a:pt x="956" y="633"/>
                  </a:lnTo>
                  <a:lnTo>
                    <a:pt x="976" y="616"/>
                  </a:lnTo>
                  <a:lnTo>
                    <a:pt x="997" y="603"/>
                  </a:lnTo>
                  <a:lnTo>
                    <a:pt x="1020" y="591"/>
                  </a:lnTo>
                  <a:lnTo>
                    <a:pt x="1041" y="580"/>
                  </a:lnTo>
                  <a:lnTo>
                    <a:pt x="1064" y="572"/>
                  </a:lnTo>
                  <a:lnTo>
                    <a:pt x="1087" y="566"/>
                  </a:lnTo>
                  <a:lnTo>
                    <a:pt x="1112" y="564"/>
                  </a:lnTo>
                  <a:lnTo>
                    <a:pt x="1137" y="562"/>
                  </a:lnTo>
                  <a:lnTo>
                    <a:pt x="1181" y="566"/>
                  </a:lnTo>
                  <a:lnTo>
                    <a:pt x="1225" y="578"/>
                  </a:lnTo>
                  <a:lnTo>
                    <a:pt x="1248" y="585"/>
                  </a:lnTo>
                  <a:lnTo>
                    <a:pt x="1271" y="597"/>
                  </a:lnTo>
                  <a:lnTo>
                    <a:pt x="1294" y="610"/>
                  </a:lnTo>
                  <a:lnTo>
                    <a:pt x="1317" y="624"/>
                  </a:lnTo>
                  <a:lnTo>
                    <a:pt x="1477" y="622"/>
                  </a:lnTo>
                  <a:lnTo>
                    <a:pt x="1431" y="599"/>
                  </a:lnTo>
                  <a:lnTo>
                    <a:pt x="1385" y="568"/>
                  </a:lnTo>
                  <a:lnTo>
                    <a:pt x="1335" y="530"/>
                  </a:lnTo>
                  <a:lnTo>
                    <a:pt x="1285" y="484"/>
                  </a:lnTo>
                  <a:lnTo>
                    <a:pt x="1248" y="505"/>
                  </a:lnTo>
                  <a:lnTo>
                    <a:pt x="1214" y="524"/>
                  </a:lnTo>
                  <a:lnTo>
                    <a:pt x="1177" y="539"/>
                  </a:lnTo>
                  <a:lnTo>
                    <a:pt x="1139" y="553"/>
                  </a:lnTo>
                  <a:lnTo>
                    <a:pt x="1102" y="562"/>
                  </a:lnTo>
                  <a:lnTo>
                    <a:pt x="1064" y="570"/>
                  </a:lnTo>
                  <a:lnTo>
                    <a:pt x="1026" y="574"/>
                  </a:lnTo>
                  <a:lnTo>
                    <a:pt x="987" y="576"/>
                  </a:lnTo>
                  <a:lnTo>
                    <a:pt x="947" y="572"/>
                  </a:lnTo>
                  <a:lnTo>
                    <a:pt x="943" y="466"/>
                  </a:lnTo>
                  <a:lnTo>
                    <a:pt x="972" y="468"/>
                  </a:lnTo>
                  <a:lnTo>
                    <a:pt x="1014" y="466"/>
                  </a:lnTo>
                  <a:lnTo>
                    <a:pt x="1056" y="461"/>
                  </a:lnTo>
                  <a:lnTo>
                    <a:pt x="1099" y="453"/>
                  </a:lnTo>
                  <a:lnTo>
                    <a:pt x="1141" y="441"/>
                  </a:lnTo>
                  <a:lnTo>
                    <a:pt x="1181" y="424"/>
                  </a:lnTo>
                  <a:lnTo>
                    <a:pt x="1221" y="405"/>
                  </a:lnTo>
                  <a:lnTo>
                    <a:pt x="1262" y="384"/>
                  </a:lnTo>
                  <a:lnTo>
                    <a:pt x="1302" y="357"/>
                  </a:lnTo>
                  <a:lnTo>
                    <a:pt x="1339" y="401"/>
                  </a:lnTo>
                  <a:lnTo>
                    <a:pt x="1375" y="440"/>
                  </a:lnTo>
                  <a:lnTo>
                    <a:pt x="1414" y="474"/>
                  </a:lnTo>
                  <a:lnTo>
                    <a:pt x="1450" y="499"/>
                  </a:lnTo>
                  <a:lnTo>
                    <a:pt x="1487" y="520"/>
                  </a:lnTo>
                  <a:lnTo>
                    <a:pt x="1525" y="536"/>
                  </a:lnTo>
                  <a:lnTo>
                    <a:pt x="1561" y="545"/>
                  </a:lnTo>
                  <a:lnTo>
                    <a:pt x="1600" y="547"/>
                  </a:lnTo>
                  <a:lnTo>
                    <a:pt x="1623" y="547"/>
                  </a:lnTo>
                  <a:lnTo>
                    <a:pt x="1646" y="543"/>
                  </a:lnTo>
                  <a:lnTo>
                    <a:pt x="1669" y="536"/>
                  </a:lnTo>
                  <a:lnTo>
                    <a:pt x="1692" y="526"/>
                  </a:lnTo>
                  <a:lnTo>
                    <a:pt x="1713" y="514"/>
                  </a:lnTo>
                  <a:lnTo>
                    <a:pt x="1734" y="501"/>
                  </a:lnTo>
                  <a:lnTo>
                    <a:pt x="1753" y="484"/>
                  </a:lnTo>
                  <a:lnTo>
                    <a:pt x="1773" y="464"/>
                  </a:lnTo>
                  <a:lnTo>
                    <a:pt x="1502" y="155"/>
                  </a:lnTo>
                  <a:lnTo>
                    <a:pt x="1060" y="109"/>
                  </a:lnTo>
                  <a:close/>
                  <a:moveTo>
                    <a:pt x="1054" y="0"/>
                  </a:moveTo>
                  <a:lnTo>
                    <a:pt x="1536" y="54"/>
                  </a:lnTo>
                  <a:lnTo>
                    <a:pt x="1608" y="134"/>
                  </a:lnTo>
                  <a:lnTo>
                    <a:pt x="2318" y="154"/>
                  </a:lnTo>
                  <a:lnTo>
                    <a:pt x="2378" y="155"/>
                  </a:lnTo>
                  <a:lnTo>
                    <a:pt x="2431" y="157"/>
                  </a:lnTo>
                  <a:lnTo>
                    <a:pt x="2481" y="161"/>
                  </a:lnTo>
                  <a:lnTo>
                    <a:pt x="2528" y="167"/>
                  </a:lnTo>
                  <a:lnTo>
                    <a:pt x="2568" y="175"/>
                  </a:lnTo>
                  <a:lnTo>
                    <a:pt x="2602" y="184"/>
                  </a:lnTo>
                  <a:lnTo>
                    <a:pt x="2635" y="196"/>
                  </a:lnTo>
                  <a:lnTo>
                    <a:pt x="2662" y="207"/>
                  </a:lnTo>
                  <a:lnTo>
                    <a:pt x="2683" y="223"/>
                  </a:lnTo>
                  <a:lnTo>
                    <a:pt x="2704" y="240"/>
                  </a:lnTo>
                  <a:lnTo>
                    <a:pt x="2720" y="259"/>
                  </a:lnTo>
                  <a:lnTo>
                    <a:pt x="2735" y="280"/>
                  </a:lnTo>
                  <a:lnTo>
                    <a:pt x="2745" y="305"/>
                  </a:lnTo>
                  <a:lnTo>
                    <a:pt x="2752" y="332"/>
                  </a:lnTo>
                  <a:lnTo>
                    <a:pt x="2756" y="361"/>
                  </a:lnTo>
                  <a:lnTo>
                    <a:pt x="2758" y="393"/>
                  </a:lnTo>
                  <a:lnTo>
                    <a:pt x="2756" y="420"/>
                  </a:lnTo>
                  <a:lnTo>
                    <a:pt x="2752" y="447"/>
                  </a:lnTo>
                  <a:lnTo>
                    <a:pt x="2745" y="470"/>
                  </a:lnTo>
                  <a:lnTo>
                    <a:pt x="2733" y="493"/>
                  </a:lnTo>
                  <a:lnTo>
                    <a:pt x="2720" y="514"/>
                  </a:lnTo>
                  <a:lnTo>
                    <a:pt x="2700" y="532"/>
                  </a:lnTo>
                  <a:lnTo>
                    <a:pt x="2681" y="549"/>
                  </a:lnTo>
                  <a:lnTo>
                    <a:pt x="2656" y="564"/>
                  </a:lnTo>
                  <a:lnTo>
                    <a:pt x="2629" y="578"/>
                  </a:lnTo>
                  <a:lnTo>
                    <a:pt x="2599" y="589"/>
                  </a:lnTo>
                  <a:lnTo>
                    <a:pt x="2566" y="601"/>
                  </a:lnTo>
                  <a:lnTo>
                    <a:pt x="2529" y="608"/>
                  </a:lnTo>
                  <a:lnTo>
                    <a:pt x="2489" y="614"/>
                  </a:lnTo>
                  <a:lnTo>
                    <a:pt x="2447" y="618"/>
                  </a:lnTo>
                  <a:lnTo>
                    <a:pt x="2401" y="622"/>
                  </a:lnTo>
                  <a:lnTo>
                    <a:pt x="2353" y="622"/>
                  </a:lnTo>
                  <a:lnTo>
                    <a:pt x="1725" y="631"/>
                  </a:lnTo>
                  <a:lnTo>
                    <a:pt x="1661" y="649"/>
                  </a:lnTo>
                  <a:lnTo>
                    <a:pt x="1682" y="666"/>
                  </a:lnTo>
                  <a:lnTo>
                    <a:pt x="1700" y="685"/>
                  </a:lnTo>
                  <a:lnTo>
                    <a:pt x="1715" y="704"/>
                  </a:lnTo>
                  <a:lnTo>
                    <a:pt x="1727" y="727"/>
                  </a:lnTo>
                  <a:lnTo>
                    <a:pt x="1736" y="750"/>
                  </a:lnTo>
                  <a:lnTo>
                    <a:pt x="1744" y="777"/>
                  </a:lnTo>
                  <a:lnTo>
                    <a:pt x="1748" y="804"/>
                  </a:lnTo>
                  <a:lnTo>
                    <a:pt x="1748" y="835"/>
                  </a:lnTo>
                  <a:lnTo>
                    <a:pt x="1746" y="875"/>
                  </a:lnTo>
                  <a:lnTo>
                    <a:pt x="1738" y="912"/>
                  </a:lnTo>
                  <a:lnTo>
                    <a:pt x="1727" y="944"/>
                  </a:lnTo>
                  <a:lnTo>
                    <a:pt x="1709" y="973"/>
                  </a:lnTo>
                  <a:lnTo>
                    <a:pt x="1688" y="1000"/>
                  </a:lnTo>
                  <a:lnTo>
                    <a:pt x="1661" y="1021"/>
                  </a:lnTo>
                  <a:lnTo>
                    <a:pt x="1631" y="1040"/>
                  </a:lnTo>
                  <a:lnTo>
                    <a:pt x="1596" y="1056"/>
                  </a:lnTo>
                  <a:lnTo>
                    <a:pt x="1604" y="1084"/>
                  </a:lnTo>
                  <a:lnTo>
                    <a:pt x="1609" y="1111"/>
                  </a:lnTo>
                  <a:lnTo>
                    <a:pt x="1613" y="1136"/>
                  </a:lnTo>
                  <a:lnTo>
                    <a:pt x="1615" y="1159"/>
                  </a:lnTo>
                  <a:lnTo>
                    <a:pt x="1611" y="1207"/>
                  </a:lnTo>
                  <a:lnTo>
                    <a:pt x="1602" y="1251"/>
                  </a:lnTo>
                  <a:lnTo>
                    <a:pt x="1586" y="1290"/>
                  </a:lnTo>
                  <a:lnTo>
                    <a:pt x="1565" y="1321"/>
                  </a:lnTo>
                  <a:lnTo>
                    <a:pt x="1538" y="1347"/>
                  </a:lnTo>
                  <a:lnTo>
                    <a:pt x="1504" y="1370"/>
                  </a:lnTo>
                  <a:lnTo>
                    <a:pt x="1463" y="1386"/>
                  </a:lnTo>
                  <a:lnTo>
                    <a:pt x="1417" y="1397"/>
                  </a:lnTo>
                  <a:lnTo>
                    <a:pt x="1419" y="1416"/>
                  </a:lnTo>
                  <a:lnTo>
                    <a:pt x="1419" y="1432"/>
                  </a:lnTo>
                  <a:lnTo>
                    <a:pt x="1417" y="1459"/>
                  </a:lnTo>
                  <a:lnTo>
                    <a:pt x="1415" y="1486"/>
                  </a:lnTo>
                  <a:lnTo>
                    <a:pt x="1410" y="1511"/>
                  </a:lnTo>
                  <a:lnTo>
                    <a:pt x="1402" y="1532"/>
                  </a:lnTo>
                  <a:lnTo>
                    <a:pt x="1394" y="1553"/>
                  </a:lnTo>
                  <a:lnTo>
                    <a:pt x="1383" y="1572"/>
                  </a:lnTo>
                  <a:lnTo>
                    <a:pt x="1369" y="1589"/>
                  </a:lnTo>
                  <a:lnTo>
                    <a:pt x="1354" y="1605"/>
                  </a:lnTo>
                  <a:lnTo>
                    <a:pt x="1337" y="1618"/>
                  </a:lnTo>
                  <a:lnTo>
                    <a:pt x="1317" y="1630"/>
                  </a:lnTo>
                  <a:lnTo>
                    <a:pt x="1296" y="1639"/>
                  </a:lnTo>
                  <a:lnTo>
                    <a:pt x="1273" y="1649"/>
                  </a:lnTo>
                  <a:lnTo>
                    <a:pt x="1246" y="1654"/>
                  </a:lnTo>
                  <a:lnTo>
                    <a:pt x="1220" y="1658"/>
                  </a:lnTo>
                  <a:lnTo>
                    <a:pt x="1191" y="1662"/>
                  </a:lnTo>
                  <a:lnTo>
                    <a:pt x="1158" y="1662"/>
                  </a:lnTo>
                  <a:lnTo>
                    <a:pt x="1099" y="1658"/>
                  </a:lnTo>
                  <a:lnTo>
                    <a:pt x="1033" y="1624"/>
                  </a:lnTo>
                  <a:lnTo>
                    <a:pt x="979" y="1643"/>
                  </a:lnTo>
                  <a:lnTo>
                    <a:pt x="928" y="1656"/>
                  </a:lnTo>
                  <a:lnTo>
                    <a:pt x="876" y="1664"/>
                  </a:lnTo>
                  <a:lnTo>
                    <a:pt x="828" y="1666"/>
                  </a:lnTo>
                  <a:lnTo>
                    <a:pt x="809" y="1666"/>
                  </a:lnTo>
                  <a:lnTo>
                    <a:pt x="785" y="1664"/>
                  </a:lnTo>
                  <a:lnTo>
                    <a:pt x="757" y="1660"/>
                  </a:lnTo>
                  <a:lnTo>
                    <a:pt x="722" y="1656"/>
                  </a:lnTo>
                  <a:lnTo>
                    <a:pt x="676" y="1626"/>
                  </a:lnTo>
                  <a:lnTo>
                    <a:pt x="628" y="1591"/>
                  </a:lnTo>
                  <a:lnTo>
                    <a:pt x="578" y="1553"/>
                  </a:lnTo>
                  <a:lnTo>
                    <a:pt x="530" y="1509"/>
                  </a:lnTo>
                  <a:lnTo>
                    <a:pt x="482" y="1459"/>
                  </a:lnTo>
                  <a:lnTo>
                    <a:pt x="432" y="1403"/>
                  </a:lnTo>
                  <a:lnTo>
                    <a:pt x="382" y="1344"/>
                  </a:lnTo>
                  <a:lnTo>
                    <a:pt x="332" y="1280"/>
                  </a:lnTo>
                  <a:lnTo>
                    <a:pt x="83" y="1280"/>
                  </a:lnTo>
                  <a:lnTo>
                    <a:pt x="63" y="1219"/>
                  </a:lnTo>
                  <a:lnTo>
                    <a:pt x="46" y="1157"/>
                  </a:lnTo>
                  <a:lnTo>
                    <a:pt x="33" y="1096"/>
                  </a:lnTo>
                  <a:lnTo>
                    <a:pt x="19" y="1036"/>
                  </a:lnTo>
                  <a:lnTo>
                    <a:pt x="11" y="975"/>
                  </a:lnTo>
                  <a:lnTo>
                    <a:pt x="4" y="914"/>
                  </a:lnTo>
                  <a:lnTo>
                    <a:pt x="0" y="854"/>
                  </a:lnTo>
                  <a:lnTo>
                    <a:pt x="0" y="793"/>
                  </a:lnTo>
                  <a:lnTo>
                    <a:pt x="0" y="724"/>
                  </a:lnTo>
                  <a:lnTo>
                    <a:pt x="6" y="656"/>
                  </a:lnTo>
                  <a:lnTo>
                    <a:pt x="11" y="591"/>
                  </a:lnTo>
                  <a:lnTo>
                    <a:pt x="23" y="526"/>
                  </a:lnTo>
                  <a:lnTo>
                    <a:pt x="34" y="463"/>
                  </a:lnTo>
                  <a:lnTo>
                    <a:pt x="52" y="399"/>
                  </a:lnTo>
                  <a:lnTo>
                    <a:pt x="69" y="336"/>
                  </a:lnTo>
                  <a:lnTo>
                    <a:pt x="92" y="276"/>
                  </a:lnTo>
                  <a:lnTo>
                    <a:pt x="465" y="276"/>
                  </a:lnTo>
                  <a:lnTo>
                    <a:pt x="530" y="236"/>
                  </a:lnTo>
                  <a:lnTo>
                    <a:pt x="599" y="200"/>
                  </a:lnTo>
                  <a:lnTo>
                    <a:pt x="668" y="163"/>
                  </a:lnTo>
                  <a:lnTo>
                    <a:pt x="741" y="129"/>
                  </a:lnTo>
                  <a:lnTo>
                    <a:pt x="816" y="94"/>
                  </a:lnTo>
                  <a:lnTo>
                    <a:pt x="893" y="61"/>
                  </a:lnTo>
                  <a:lnTo>
                    <a:pt x="972" y="31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336" y="819150"/>
            <a:ext cx="9601328" cy="8921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295700" y="2098800"/>
            <a:ext cx="9600600" cy="1990800"/>
          </a:xfrm>
        </p:spPr>
        <p:txBody>
          <a:bodyPr anchor="ctr" anchorCtr="0">
            <a:normAutofit/>
          </a:bodyPr>
          <a:lstStyle>
            <a:lvl1pPr marL="342900" indent="-342900">
              <a:buFont typeface="Wingdings" pitchFamily="2" charset="2"/>
              <a:buChar char="Ø"/>
              <a:defRPr/>
            </a:lvl1pPr>
            <a:lvl2pPr marL="685800" indent="-228600">
              <a:buFont typeface="Wingdings" pitchFamily="2" charset="2"/>
              <a:buChar char="Ø"/>
              <a:defRPr/>
            </a:lvl2pPr>
            <a:lvl3pPr marL="1143000" indent="-228600">
              <a:buFont typeface="Wingdings" pitchFamily="2" charset="2"/>
              <a:buChar char="Ø"/>
              <a:defRPr/>
            </a:lvl3pPr>
            <a:lvl4pPr marL="1600200" indent="-228600">
              <a:buFont typeface="Wingdings" pitchFamily="2" charset="2"/>
              <a:buChar char="Ø"/>
              <a:defRPr/>
            </a:lvl4pPr>
            <a:lvl5pPr marL="2057400" indent="-228600">
              <a:buFont typeface="Wingdings" pitchFamily="2" charset="2"/>
              <a:buChar char="Ø"/>
              <a:defRPr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295700" y="4374000"/>
            <a:ext cx="9600600" cy="1990800"/>
          </a:xfrm>
        </p:spPr>
        <p:txBody>
          <a:bodyPr anchor="ctr" anchorCtr="0">
            <a:normAutofit/>
          </a:bodyPr>
          <a:lstStyle>
            <a:lvl1pPr marL="342900" indent="-342900">
              <a:buFont typeface="Wingdings" pitchFamily="2" charset="2"/>
              <a:buChar char="Ø"/>
              <a:defRPr/>
            </a:lvl1pPr>
            <a:lvl2pPr marL="685800" indent="-228600">
              <a:buFont typeface="Wingdings" pitchFamily="2" charset="2"/>
              <a:buChar char="Ø"/>
              <a:defRPr/>
            </a:lvl2pPr>
            <a:lvl3pPr marL="1143000" indent="-228600">
              <a:buFont typeface="Wingdings" pitchFamily="2" charset="2"/>
              <a:buChar char="Ø"/>
              <a:defRPr/>
            </a:lvl3pPr>
            <a:lvl4pPr marL="1600200" indent="-228600">
              <a:buFont typeface="Wingdings" pitchFamily="2" charset="2"/>
              <a:buChar char="Ø"/>
              <a:defRPr/>
            </a:lvl4pPr>
            <a:lvl5pPr marL="2057400" indent="-228600">
              <a:buFont typeface="Wingdings" pitchFamily="2" charset="2"/>
              <a:buChar char="Ø"/>
              <a:defRPr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01740"/>
            <a:ext cx="2743200" cy="365125"/>
          </a:xfrm>
        </p:spPr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01740"/>
            <a:ext cx="4114800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01740"/>
            <a:ext cx="2743200" cy="365125"/>
          </a:xfrm>
        </p:spPr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549" y="365125"/>
            <a:ext cx="9055014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4000" y="2556000"/>
            <a:ext cx="7466400" cy="1800000"/>
          </a:xfrm>
          <a:noFill/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800" y="457200"/>
            <a:ext cx="4165200" cy="16020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0400" cy="54036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838800" y="914400"/>
            <a:ext cx="10515600" cy="5313388"/>
          </a:xfrm>
        </p:spPr>
        <p:txBody>
          <a:bodyPr/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任意多边形 222"/>
          <p:cNvSpPr/>
          <p:nvPr/>
        </p:nvSpPr>
        <p:spPr>
          <a:xfrm>
            <a:off x="10972917" y="6236768"/>
            <a:ext cx="1209449" cy="628826"/>
          </a:xfrm>
          <a:custGeom>
            <a:avLst/>
            <a:gdLst>
              <a:gd name="connsiteX0" fmla="*/ 1209449 w 1209449"/>
              <a:gd name="connsiteY0" fmla="*/ 0 h 628826"/>
              <a:gd name="connsiteX1" fmla="*/ 959897 w 1209449"/>
              <a:gd name="connsiteY1" fmla="*/ 628826 h 628826"/>
              <a:gd name="connsiteX2" fmla="*/ 333463 w 1209449"/>
              <a:gd name="connsiteY2" fmla="*/ 628826 h 628826"/>
              <a:gd name="connsiteX3" fmla="*/ 300871 w 1209449"/>
              <a:gd name="connsiteY3" fmla="*/ 590799 h 628826"/>
              <a:gd name="connsiteX4" fmla="*/ 0 w 1209449"/>
              <a:gd name="connsiteY4" fmla="*/ 37448 h 628826"/>
              <a:gd name="connsiteX5" fmla="*/ 1209449 w 1209449"/>
              <a:gd name="connsiteY5" fmla="*/ 0 h 62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9449" h="628826">
                <a:moveTo>
                  <a:pt x="1209449" y="0"/>
                </a:moveTo>
                <a:lnTo>
                  <a:pt x="959897" y="628826"/>
                </a:lnTo>
                <a:lnTo>
                  <a:pt x="333463" y="628826"/>
                </a:lnTo>
                <a:lnTo>
                  <a:pt x="300871" y="590799"/>
                </a:lnTo>
                <a:cubicBezTo>
                  <a:pt x="143077" y="398960"/>
                  <a:pt x="19496" y="185436"/>
                  <a:pt x="0" y="37448"/>
                </a:cubicBezTo>
                <a:cubicBezTo>
                  <a:pt x="111452" y="130336"/>
                  <a:pt x="839710" y="146124"/>
                  <a:pt x="120944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任意多边形 218"/>
          <p:cNvSpPr/>
          <p:nvPr/>
        </p:nvSpPr>
        <p:spPr>
          <a:xfrm>
            <a:off x="11063944" y="3867"/>
            <a:ext cx="1125467" cy="2164661"/>
          </a:xfrm>
          <a:custGeom>
            <a:avLst/>
            <a:gdLst>
              <a:gd name="connsiteX0" fmla="*/ 0 w 1125467"/>
              <a:gd name="connsiteY0" fmla="*/ 0 h 2164661"/>
              <a:gd name="connsiteX1" fmla="*/ 1125467 w 1125467"/>
              <a:gd name="connsiteY1" fmla="*/ 446646 h 2164661"/>
              <a:gd name="connsiteX2" fmla="*/ 1125467 w 1125467"/>
              <a:gd name="connsiteY2" fmla="*/ 1567833 h 2164661"/>
              <a:gd name="connsiteX3" fmla="*/ 1057407 w 1125467"/>
              <a:gd name="connsiteY3" fmla="*/ 1626165 h 2164661"/>
              <a:gd name="connsiteX4" fmla="*/ 67024 w 1125467"/>
              <a:gd name="connsiteY4" fmla="*/ 2164661 h 2164661"/>
              <a:gd name="connsiteX5" fmla="*/ 0 w 1125467"/>
              <a:gd name="connsiteY5" fmla="*/ 0 h 2164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5467" h="2164661">
                <a:moveTo>
                  <a:pt x="0" y="0"/>
                </a:moveTo>
                <a:lnTo>
                  <a:pt x="1125467" y="446646"/>
                </a:lnTo>
                <a:lnTo>
                  <a:pt x="1125467" y="1567833"/>
                </a:lnTo>
                <a:lnTo>
                  <a:pt x="1057407" y="1626165"/>
                </a:lnTo>
                <a:cubicBezTo>
                  <a:pt x="714055" y="1908585"/>
                  <a:pt x="331892" y="2129769"/>
                  <a:pt x="67024" y="2164661"/>
                </a:cubicBezTo>
                <a:cubicBezTo>
                  <a:pt x="233275" y="1965186"/>
                  <a:pt x="261531" y="661755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任意多边形 210"/>
          <p:cNvSpPr/>
          <p:nvPr/>
        </p:nvSpPr>
        <p:spPr>
          <a:xfrm>
            <a:off x="-10385" y="3015444"/>
            <a:ext cx="1984388" cy="3816663"/>
          </a:xfrm>
          <a:custGeom>
            <a:avLst/>
            <a:gdLst>
              <a:gd name="connsiteX0" fmla="*/ 1866213 w 1984388"/>
              <a:gd name="connsiteY0" fmla="*/ 0 h 3816663"/>
              <a:gd name="connsiteX1" fmla="*/ 1984388 w 1984388"/>
              <a:gd name="connsiteY1" fmla="*/ 3816663 h 3816663"/>
              <a:gd name="connsiteX2" fmla="*/ 0 w 1984388"/>
              <a:gd name="connsiteY2" fmla="*/ 3029151 h 3816663"/>
              <a:gd name="connsiteX3" fmla="*/ 0 w 1984388"/>
              <a:gd name="connsiteY3" fmla="*/ 1052310 h 3816663"/>
              <a:gd name="connsiteX4" fmla="*/ 120001 w 1984388"/>
              <a:gd name="connsiteY4" fmla="*/ 949460 h 3816663"/>
              <a:gd name="connsiteX5" fmla="*/ 1866213 w 1984388"/>
              <a:gd name="connsiteY5" fmla="*/ 0 h 381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4388" h="3816663">
                <a:moveTo>
                  <a:pt x="1866213" y="0"/>
                </a:moveTo>
                <a:cubicBezTo>
                  <a:pt x="1573085" y="351709"/>
                  <a:pt x="1523264" y="2649876"/>
                  <a:pt x="1984388" y="3816663"/>
                </a:cubicBezTo>
                <a:lnTo>
                  <a:pt x="0" y="3029151"/>
                </a:lnTo>
                <a:lnTo>
                  <a:pt x="0" y="1052310"/>
                </a:lnTo>
                <a:lnTo>
                  <a:pt x="120001" y="949460"/>
                </a:lnTo>
                <a:cubicBezTo>
                  <a:pt x="725388" y="451507"/>
                  <a:pt x="1399206" y="61522"/>
                  <a:pt x="18662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34432" y="1792395"/>
            <a:ext cx="7523136" cy="1044673"/>
          </a:xfrm>
        </p:spPr>
        <p:txBody>
          <a:bodyPr anchor="ctr">
            <a:normAutofit/>
          </a:bodyPr>
          <a:lstStyle>
            <a:lvl1pPr algn="ctr">
              <a:lnSpc>
                <a:spcPct val="150000"/>
              </a:lnSpc>
              <a:defRPr sz="4400" b="1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82301" y="3030675"/>
            <a:ext cx="6027399" cy="73463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 b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09" name="任意多边形 208"/>
          <p:cNvSpPr/>
          <p:nvPr/>
        </p:nvSpPr>
        <p:spPr>
          <a:xfrm>
            <a:off x="-15308" y="3974042"/>
            <a:ext cx="4275962" cy="2880456"/>
          </a:xfrm>
          <a:custGeom>
            <a:avLst/>
            <a:gdLst>
              <a:gd name="connsiteX0" fmla="*/ 3976481 w 4275962"/>
              <a:gd name="connsiteY0" fmla="*/ 56 h 2880456"/>
              <a:gd name="connsiteX1" fmla="*/ 4275962 w 4275962"/>
              <a:gd name="connsiteY1" fmla="*/ 38832 h 2880456"/>
              <a:gd name="connsiteX2" fmla="*/ 3408565 w 4275962"/>
              <a:gd name="connsiteY2" fmla="*/ 2880456 h 2880456"/>
              <a:gd name="connsiteX3" fmla="*/ 0 w 4275962"/>
              <a:gd name="connsiteY3" fmla="*/ 2880456 h 2880456"/>
              <a:gd name="connsiteX4" fmla="*/ 1 w 4275962"/>
              <a:gd name="connsiteY4" fmla="*/ 1884170 h 2880456"/>
              <a:gd name="connsiteX5" fmla="*/ 3976481 w 4275962"/>
              <a:gd name="connsiteY5" fmla="*/ 56 h 288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75962" h="2880456">
                <a:moveTo>
                  <a:pt x="3976481" y="56"/>
                </a:moveTo>
                <a:cubicBezTo>
                  <a:pt x="4102302" y="-958"/>
                  <a:pt x="4204243" y="11809"/>
                  <a:pt x="4275962" y="38832"/>
                </a:cubicBezTo>
                <a:cubicBezTo>
                  <a:pt x="4028977" y="409664"/>
                  <a:pt x="4050262" y="1983092"/>
                  <a:pt x="3408565" y="2880456"/>
                </a:cubicBezTo>
                <a:lnTo>
                  <a:pt x="0" y="2880456"/>
                </a:lnTo>
                <a:lnTo>
                  <a:pt x="1" y="1884170"/>
                </a:lnTo>
                <a:cubicBezTo>
                  <a:pt x="1044906" y="689524"/>
                  <a:pt x="3095736" y="7153"/>
                  <a:pt x="3976481" y="5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任意多边形 212"/>
          <p:cNvSpPr/>
          <p:nvPr/>
        </p:nvSpPr>
        <p:spPr>
          <a:xfrm>
            <a:off x="9767045" y="-8833"/>
            <a:ext cx="2425159" cy="1633682"/>
          </a:xfrm>
          <a:custGeom>
            <a:avLst/>
            <a:gdLst>
              <a:gd name="connsiteX0" fmla="*/ 491954 w 2425159"/>
              <a:gd name="connsiteY0" fmla="*/ 0 h 1633682"/>
              <a:gd name="connsiteX1" fmla="*/ 2425159 w 2425159"/>
              <a:gd name="connsiteY1" fmla="*/ 0 h 1633682"/>
              <a:gd name="connsiteX2" fmla="*/ 2425158 w 2425159"/>
              <a:gd name="connsiteY2" fmla="*/ 565054 h 1633682"/>
              <a:gd name="connsiteX3" fmla="*/ 0 w 2425159"/>
              <a:gd name="connsiteY3" fmla="*/ 1611658 h 1633682"/>
              <a:gd name="connsiteX4" fmla="*/ 491954 w 2425159"/>
              <a:gd name="connsiteY4" fmla="*/ 0 h 163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159" h="1633682">
                <a:moveTo>
                  <a:pt x="491954" y="0"/>
                </a:moveTo>
                <a:lnTo>
                  <a:pt x="2425159" y="0"/>
                </a:lnTo>
                <a:lnTo>
                  <a:pt x="2425158" y="565054"/>
                </a:lnTo>
                <a:cubicBezTo>
                  <a:pt x="1747867" y="1339405"/>
                  <a:pt x="325406" y="1734271"/>
                  <a:pt x="0" y="1611658"/>
                </a:cubicBezTo>
                <a:cubicBezTo>
                  <a:pt x="140081" y="1401337"/>
                  <a:pt x="128009" y="508950"/>
                  <a:pt x="4919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任意多边形 214"/>
          <p:cNvSpPr/>
          <p:nvPr/>
        </p:nvSpPr>
        <p:spPr>
          <a:xfrm>
            <a:off x="11276685" y="5512160"/>
            <a:ext cx="912778" cy="1354995"/>
          </a:xfrm>
          <a:custGeom>
            <a:avLst/>
            <a:gdLst>
              <a:gd name="connsiteX0" fmla="*/ 12305 w 912778"/>
              <a:gd name="connsiteY0" fmla="*/ 0 h 1354995"/>
              <a:gd name="connsiteX1" fmla="*/ 912778 w 912778"/>
              <a:gd name="connsiteY1" fmla="*/ 274866 h 1354995"/>
              <a:gd name="connsiteX2" fmla="*/ 912778 w 912778"/>
              <a:gd name="connsiteY2" fmla="*/ 1354995 h 1354995"/>
              <a:gd name="connsiteX3" fmla="*/ 597068 w 912778"/>
              <a:gd name="connsiteY3" fmla="*/ 1354995 h 1354995"/>
              <a:gd name="connsiteX4" fmla="*/ 12305 w 912778"/>
              <a:gd name="connsiteY4" fmla="*/ 0 h 1354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778" h="1354995">
                <a:moveTo>
                  <a:pt x="12305" y="0"/>
                </a:moveTo>
                <a:cubicBezTo>
                  <a:pt x="129817" y="78266"/>
                  <a:pt x="628415" y="71521"/>
                  <a:pt x="912778" y="274866"/>
                </a:cubicBezTo>
                <a:lnTo>
                  <a:pt x="912778" y="1354995"/>
                </a:lnTo>
                <a:lnTo>
                  <a:pt x="597068" y="1354995"/>
                </a:lnTo>
                <a:cubicBezTo>
                  <a:pt x="164419" y="976576"/>
                  <a:pt x="-56202" y="181812"/>
                  <a:pt x="1230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8" name="直接连接符 227"/>
          <p:cNvCxnSpPr/>
          <p:nvPr/>
        </p:nvCxnSpPr>
        <p:spPr>
          <a:xfrm>
            <a:off x="2334432" y="2957388"/>
            <a:ext cx="7523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矩形 228"/>
          <p:cNvSpPr/>
          <p:nvPr/>
        </p:nvSpPr>
        <p:spPr>
          <a:xfrm>
            <a:off x="0" y="-1"/>
            <a:ext cx="1926222" cy="16248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38"/>
          <p:cNvGrpSpPr/>
          <p:nvPr/>
        </p:nvGrpSpPr>
        <p:grpSpPr bwMode="auto">
          <a:xfrm>
            <a:off x="275772" y="282886"/>
            <a:ext cx="1161257" cy="483997"/>
            <a:chOff x="615950" y="458788"/>
            <a:chExt cx="2657475" cy="1108075"/>
          </a:xfrm>
          <a:solidFill>
            <a:schemeClr val="accent1"/>
          </a:solidFill>
        </p:grpSpPr>
        <p:sp>
          <p:nvSpPr>
            <p:cNvPr id="188" name="Freeform 5"/>
            <p:cNvSpPr/>
            <p:nvPr/>
          </p:nvSpPr>
          <p:spPr bwMode="auto">
            <a:xfrm>
              <a:off x="3015755" y="974351"/>
              <a:ext cx="257670" cy="557884"/>
            </a:xfrm>
            <a:custGeom>
              <a:avLst/>
              <a:gdLst>
                <a:gd name="T0" fmla="*/ 48 w 210"/>
                <a:gd name="T1" fmla="*/ 208 h 453"/>
                <a:gd name="T2" fmla="*/ 46 w 210"/>
                <a:gd name="T3" fmla="*/ 208 h 453"/>
                <a:gd name="T4" fmla="*/ 46 w 210"/>
                <a:gd name="T5" fmla="*/ 451 h 453"/>
                <a:gd name="T6" fmla="*/ 0 w 210"/>
                <a:gd name="T7" fmla="*/ 453 h 453"/>
                <a:gd name="T8" fmla="*/ 0 w 210"/>
                <a:gd name="T9" fmla="*/ 208 h 453"/>
                <a:gd name="T10" fmla="*/ 0 w 210"/>
                <a:gd name="T11" fmla="*/ 204 h 453"/>
                <a:gd name="T12" fmla="*/ 0 w 210"/>
                <a:gd name="T13" fmla="*/ 164 h 453"/>
                <a:gd name="T14" fmla="*/ 210 w 210"/>
                <a:gd name="T15" fmla="*/ 0 h 453"/>
                <a:gd name="T16" fmla="*/ 210 w 210"/>
                <a:gd name="T17" fmla="*/ 55 h 453"/>
                <a:gd name="T18" fmla="*/ 48 w 210"/>
                <a:gd name="T19" fmla="*/ 2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453">
                  <a:moveTo>
                    <a:pt x="48" y="208"/>
                  </a:moveTo>
                  <a:cubicBezTo>
                    <a:pt x="46" y="208"/>
                    <a:pt x="46" y="208"/>
                    <a:pt x="46" y="208"/>
                  </a:cubicBezTo>
                  <a:cubicBezTo>
                    <a:pt x="46" y="451"/>
                    <a:pt x="46" y="451"/>
                    <a:pt x="46" y="451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4" y="70"/>
                    <a:pt x="109" y="0"/>
                    <a:pt x="210" y="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125" y="57"/>
                    <a:pt x="56" y="123"/>
                    <a:pt x="4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9" name="Freeform 6"/>
            <p:cNvSpPr/>
            <p:nvPr/>
          </p:nvSpPr>
          <p:spPr bwMode="auto">
            <a:xfrm>
              <a:off x="3154205" y="566518"/>
              <a:ext cx="99992" cy="319340"/>
            </a:xfrm>
            <a:custGeom>
              <a:avLst/>
              <a:gdLst>
                <a:gd name="T0" fmla="*/ 0 w 79"/>
                <a:gd name="T1" fmla="*/ 185 h 258"/>
                <a:gd name="T2" fmla="*/ 0 w 79"/>
                <a:gd name="T3" fmla="*/ 185 h 258"/>
                <a:gd name="T4" fmla="*/ 0 w 79"/>
                <a:gd name="T5" fmla="*/ 0 h 258"/>
                <a:gd name="T6" fmla="*/ 21 w 79"/>
                <a:gd name="T7" fmla="*/ 0 h 258"/>
                <a:gd name="T8" fmla="*/ 21 w 79"/>
                <a:gd name="T9" fmla="*/ 186 h 258"/>
                <a:gd name="T10" fmla="*/ 79 w 79"/>
                <a:gd name="T11" fmla="*/ 240 h 258"/>
                <a:gd name="T12" fmla="*/ 79 w 79"/>
                <a:gd name="T13" fmla="*/ 258 h 258"/>
                <a:gd name="T14" fmla="*/ 76 w 79"/>
                <a:gd name="T15" fmla="*/ 258 h 258"/>
                <a:gd name="T16" fmla="*/ 0 w 79"/>
                <a:gd name="T17" fmla="*/ 18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58"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4" y="216"/>
                    <a:pt x="48" y="240"/>
                    <a:pt x="79" y="240"/>
                  </a:cubicBezTo>
                  <a:cubicBezTo>
                    <a:pt x="79" y="258"/>
                    <a:pt x="79" y="258"/>
                    <a:pt x="79" y="258"/>
                  </a:cubicBezTo>
                  <a:cubicBezTo>
                    <a:pt x="78" y="258"/>
                    <a:pt x="77" y="258"/>
                    <a:pt x="76" y="258"/>
                  </a:cubicBezTo>
                  <a:cubicBezTo>
                    <a:pt x="35" y="258"/>
                    <a:pt x="1" y="226"/>
                    <a:pt x="0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0" name="Freeform 7"/>
            <p:cNvSpPr/>
            <p:nvPr/>
          </p:nvSpPr>
          <p:spPr bwMode="auto">
            <a:xfrm>
              <a:off x="2969605" y="566518"/>
              <a:ext cx="96145" cy="319340"/>
            </a:xfrm>
            <a:custGeom>
              <a:avLst/>
              <a:gdLst>
                <a:gd name="T0" fmla="*/ 79 w 79"/>
                <a:gd name="T1" fmla="*/ 188 h 258"/>
                <a:gd name="T2" fmla="*/ 79 w 79"/>
                <a:gd name="T3" fmla="*/ 188 h 258"/>
                <a:gd name="T4" fmla="*/ 3 w 79"/>
                <a:gd name="T5" fmla="*/ 258 h 258"/>
                <a:gd name="T6" fmla="*/ 0 w 79"/>
                <a:gd name="T7" fmla="*/ 258 h 258"/>
                <a:gd name="T8" fmla="*/ 0 w 79"/>
                <a:gd name="T9" fmla="*/ 240 h 258"/>
                <a:gd name="T10" fmla="*/ 57 w 79"/>
                <a:gd name="T11" fmla="*/ 186 h 258"/>
                <a:gd name="T12" fmla="*/ 57 w 79"/>
                <a:gd name="T13" fmla="*/ 0 h 258"/>
                <a:gd name="T14" fmla="*/ 79 w 79"/>
                <a:gd name="T15" fmla="*/ 0 h 258"/>
                <a:gd name="T16" fmla="*/ 79 w 79"/>
                <a:gd name="T17" fmla="*/ 185 h 258"/>
                <a:gd name="T18" fmla="*/ 79 w 79"/>
                <a:gd name="T19" fmla="*/ 185 h 258"/>
                <a:gd name="T20" fmla="*/ 79 w 79"/>
                <a:gd name="T21" fmla="*/ 186 h 258"/>
                <a:gd name="T22" fmla="*/ 79 w 79"/>
                <a:gd name="T23" fmla="*/ 18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258">
                  <a:moveTo>
                    <a:pt x="79" y="188"/>
                  </a:moveTo>
                  <a:cubicBezTo>
                    <a:pt x="79" y="188"/>
                    <a:pt x="79" y="188"/>
                    <a:pt x="79" y="188"/>
                  </a:cubicBezTo>
                  <a:cubicBezTo>
                    <a:pt x="76" y="227"/>
                    <a:pt x="44" y="258"/>
                    <a:pt x="3" y="258"/>
                  </a:cubicBezTo>
                  <a:cubicBezTo>
                    <a:pt x="2" y="258"/>
                    <a:pt x="1" y="258"/>
                    <a:pt x="0" y="25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0" y="240"/>
                    <a:pt x="55" y="216"/>
                    <a:pt x="57" y="18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6"/>
                    <a:pt x="79" y="186"/>
                    <a:pt x="79" y="186"/>
                  </a:cubicBezTo>
                  <a:lnTo>
                    <a:pt x="7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1" name="Freeform 8"/>
            <p:cNvSpPr>
              <a:spLocks noEditPoints="1"/>
            </p:cNvSpPr>
            <p:nvPr/>
          </p:nvSpPr>
          <p:spPr bwMode="auto">
            <a:xfrm>
              <a:off x="2419648" y="955112"/>
              <a:ext cx="584568" cy="611751"/>
            </a:xfrm>
            <a:custGeom>
              <a:avLst/>
              <a:gdLst>
                <a:gd name="T0" fmla="*/ 463 w 478"/>
                <a:gd name="T1" fmla="*/ 211 h 498"/>
                <a:gd name="T2" fmla="*/ 409 w 478"/>
                <a:gd name="T3" fmla="*/ 220 h 498"/>
                <a:gd name="T4" fmla="*/ 330 w 478"/>
                <a:gd name="T5" fmla="*/ 391 h 498"/>
                <a:gd name="T6" fmla="*/ 108 w 478"/>
                <a:gd name="T7" fmla="*/ 332 h 498"/>
                <a:gd name="T8" fmla="*/ 417 w 478"/>
                <a:gd name="T9" fmla="*/ 153 h 498"/>
                <a:gd name="T10" fmla="*/ 417 w 478"/>
                <a:gd name="T11" fmla="*/ 153 h 498"/>
                <a:gd name="T12" fmla="*/ 438 w 478"/>
                <a:gd name="T13" fmla="*/ 141 h 498"/>
                <a:gd name="T14" fmla="*/ 437 w 478"/>
                <a:gd name="T15" fmla="*/ 140 h 498"/>
                <a:gd name="T16" fmla="*/ 140 w 478"/>
                <a:gd name="T17" fmla="*/ 60 h 498"/>
                <a:gd name="T18" fmla="*/ 60 w 478"/>
                <a:gd name="T19" fmla="*/ 358 h 498"/>
                <a:gd name="T20" fmla="*/ 357 w 478"/>
                <a:gd name="T21" fmla="*/ 437 h 498"/>
                <a:gd name="T22" fmla="*/ 463 w 478"/>
                <a:gd name="T23" fmla="*/ 211 h 498"/>
                <a:gd name="T24" fmla="*/ 87 w 478"/>
                <a:gd name="T25" fmla="*/ 274 h 498"/>
                <a:gd name="T26" fmla="*/ 167 w 478"/>
                <a:gd name="T27" fmla="*/ 108 h 498"/>
                <a:gd name="T28" fmla="*/ 350 w 478"/>
                <a:gd name="T29" fmla="*/ 122 h 498"/>
                <a:gd name="T30" fmla="*/ 87 w 478"/>
                <a:gd name="T31" fmla="*/ 27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8" h="498">
                  <a:moveTo>
                    <a:pt x="463" y="211"/>
                  </a:moveTo>
                  <a:cubicBezTo>
                    <a:pt x="409" y="220"/>
                    <a:pt x="409" y="220"/>
                    <a:pt x="409" y="220"/>
                  </a:cubicBezTo>
                  <a:cubicBezTo>
                    <a:pt x="421" y="286"/>
                    <a:pt x="392" y="356"/>
                    <a:pt x="330" y="391"/>
                  </a:cubicBezTo>
                  <a:cubicBezTo>
                    <a:pt x="252" y="436"/>
                    <a:pt x="153" y="410"/>
                    <a:pt x="108" y="332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17" y="153"/>
                    <a:pt x="417" y="153"/>
                    <a:pt x="417" y="153"/>
                  </a:cubicBezTo>
                  <a:cubicBezTo>
                    <a:pt x="438" y="141"/>
                    <a:pt x="438" y="141"/>
                    <a:pt x="438" y="141"/>
                  </a:cubicBezTo>
                  <a:cubicBezTo>
                    <a:pt x="437" y="141"/>
                    <a:pt x="437" y="140"/>
                    <a:pt x="437" y="140"/>
                  </a:cubicBezTo>
                  <a:cubicBezTo>
                    <a:pt x="377" y="35"/>
                    <a:pt x="244" y="0"/>
                    <a:pt x="140" y="60"/>
                  </a:cubicBezTo>
                  <a:cubicBezTo>
                    <a:pt x="35" y="120"/>
                    <a:pt x="0" y="253"/>
                    <a:pt x="60" y="358"/>
                  </a:cubicBezTo>
                  <a:cubicBezTo>
                    <a:pt x="120" y="462"/>
                    <a:pt x="253" y="498"/>
                    <a:pt x="357" y="437"/>
                  </a:cubicBezTo>
                  <a:cubicBezTo>
                    <a:pt x="439" y="390"/>
                    <a:pt x="478" y="299"/>
                    <a:pt x="463" y="211"/>
                  </a:cubicBezTo>
                  <a:close/>
                  <a:moveTo>
                    <a:pt x="87" y="274"/>
                  </a:moveTo>
                  <a:cubicBezTo>
                    <a:pt x="78" y="209"/>
                    <a:pt x="107" y="142"/>
                    <a:pt x="167" y="108"/>
                  </a:cubicBezTo>
                  <a:cubicBezTo>
                    <a:pt x="227" y="73"/>
                    <a:pt x="299" y="81"/>
                    <a:pt x="350" y="122"/>
                  </a:cubicBezTo>
                  <a:lnTo>
                    <a:pt x="87" y="2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2" name="Freeform 9"/>
            <p:cNvSpPr/>
            <p:nvPr/>
          </p:nvSpPr>
          <p:spPr bwMode="auto">
            <a:xfrm>
              <a:off x="2619632" y="728112"/>
              <a:ext cx="307667" cy="157746"/>
            </a:xfrm>
            <a:custGeom>
              <a:avLst/>
              <a:gdLst>
                <a:gd name="T0" fmla="*/ 172 w 251"/>
                <a:gd name="T1" fmla="*/ 58 h 128"/>
                <a:gd name="T2" fmla="*/ 172 w 251"/>
                <a:gd name="T3" fmla="*/ 58 h 128"/>
                <a:gd name="T4" fmla="*/ 172 w 251"/>
                <a:gd name="T5" fmla="*/ 56 h 128"/>
                <a:gd name="T6" fmla="*/ 172 w 251"/>
                <a:gd name="T7" fmla="*/ 55 h 128"/>
                <a:gd name="T8" fmla="*/ 172 w 251"/>
                <a:gd name="T9" fmla="*/ 55 h 128"/>
                <a:gd name="T10" fmla="*/ 172 w 251"/>
                <a:gd name="T11" fmla="*/ 22 h 128"/>
                <a:gd name="T12" fmla="*/ 79 w 251"/>
                <a:gd name="T13" fmla="*/ 22 h 128"/>
                <a:gd name="T14" fmla="*/ 79 w 251"/>
                <a:gd name="T15" fmla="*/ 55 h 128"/>
                <a:gd name="T16" fmla="*/ 79 w 251"/>
                <a:gd name="T17" fmla="*/ 55 h 128"/>
                <a:gd name="T18" fmla="*/ 79 w 251"/>
                <a:gd name="T19" fmla="*/ 56 h 128"/>
                <a:gd name="T20" fmla="*/ 79 w 251"/>
                <a:gd name="T21" fmla="*/ 58 h 128"/>
                <a:gd name="T22" fmla="*/ 79 w 251"/>
                <a:gd name="T23" fmla="*/ 58 h 128"/>
                <a:gd name="T24" fmla="*/ 3 w 251"/>
                <a:gd name="T25" fmla="*/ 128 h 128"/>
                <a:gd name="T26" fmla="*/ 0 w 251"/>
                <a:gd name="T27" fmla="*/ 128 h 128"/>
                <a:gd name="T28" fmla="*/ 0 w 251"/>
                <a:gd name="T29" fmla="*/ 110 h 128"/>
                <a:gd name="T30" fmla="*/ 57 w 251"/>
                <a:gd name="T31" fmla="*/ 56 h 128"/>
                <a:gd name="T32" fmla="*/ 57 w 251"/>
                <a:gd name="T33" fmla="*/ 22 h 128"/>
                <a:gd name="T34" fmla="*/ 57 w 251"/>
                <a:gd name="T35" fmla="*/ 0 h 128"/>
                <a:gd name="T36" fmla="*/ 79 w 251"/>
                <a:gd name="T37" fmla="*/ 0 h 128"/>
                <a:gd name="T38" fmla="*/ 172 w 251"/>
                <a:gd name="T39" fmla="*/ 0 h 128"/>
                <a:gd name="T40" fmla="*/ 179 w 251"/>
                <a:gd name="T41" fmla="*/ 0 h 128"/>
                <a:gd name="T42" fmla="*/ 194 w 251"/>
                <a:gd name="T43" fmla="*/ 0 h 128"/>
                <a:gd name="T44" fmla="*/ 194 w 251"/>
                <a:gd name="T45" fmla="*/ 56 h 128"/>
                <a:gd name="T46" fmla="*/ 251 w 251"/>
                <a:gd name="T47" fmla="*/ 110 h 128"/>
                <a:gd name="T48" fmla="*/ 251 w 251"/>
                <a:gd name="T49" fmla="*/ 128 h 128"/>
                <a:gd name="T50" fmla="*/ 248 w 251"/>
                <a:gd name="T51" fmla="*/ 128 h 128"/>
                <a:gd name="T52" fmla="*/ 172 w 251"/>
                <a:gd name="T53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1" h="128">
                  <a:moveTo>
                    <a:pt x="172" y="58"/>
                  </a:moveTo>
                  <a:cubicBezTo>
                    <a:pt x="172" y="58"/>
                    <a:pt x="172" y="58"/>
                    <a:pt x="172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2" y="56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6" y="97"/>
                    <a:pt x="43" y="128"/>
                    <a:pt x="3" y="128"/>
                  </a:cubicBezTo>
                  <a:cubicBezTo>
                    <a:pt x="2" y="128"/>
                    <a:pt x="1" y="128"/>
                    <a:pt x="0" y="1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0" y="110"/>
                    <a:pt x="55" y="86"/>
                    <a:pt x="57" y="56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6" y="86"/>
                    <a:pt x="221" y="110"/>
                    <a:pt x="251" y="110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49" y="128"/>
                    <a:pt x="248" y="128"/>
                  </a:cubicBezTo>
                  <a:cubicBezTo>
                    <a:pt x="208" y="128"/>
                    <a:pt x="175" y="97"/>
                    <a:pt x="17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3" name="Freeform 10"/>
            <p:cNvSpPr/>
            <p:nvPr/>
          </p:nvSpPr>
          <p:spPr bwMode="auto">
            <a:xfrm>
              <a:off x="2627324" y="678093"/>
              <a:ext cx="292284" cy="42324"/>
            </a:xfrm>
            <a:custGeom>
              <a:avLst/>
              <a:gdLst>
                <a:gd name="T0" fmla="*/ 166 w 183"/>
                <a:gd name="T1" fmla="*/ 16 h 28"/>
                <a:gd name="T2" fmla="*/ 17 w 183"/>
                <a:gd name="T3" fmla="*/ 16 h 28"/>
                <a:gd name="T4" fmla="*/ 17 w 183"/>
                <a:gd name="T5" fmla="*/ 28 h 28"/>
                <a:gd name="T6" fmla="*/ 0 w 183"/>
                <a:gd name="T7" fmla="*/ 28 h 28"/>
                <a:gd name="T8" fmla="*/ 0 w 183"/>
                <a:gd name="T9" fmla="*/ 16 h 28"/>
                <a:gd name="T10" fmla="*/ 0 w 183"/>
                <a:gd name="T11" fmla="*/ 0 h 28"/>
                <a:gd name="T12" fmla="*/ 17 w 183"/>
                <a:gd name="T13" fmla="*/ 0 h 28"/>
                <a:gd name="T14" fmla="*/ 166 w 183"/>
                <a:gd name="T15" fmla="*/ 0 h 28"/>
                <a:gd name="T16" fmla="*/ 183 w 183"/>
                <a:gd name="T17" fmla="*/ 0 h 28"/>
                <a:gd name="T18" fmla="*/ 183 w 183"/>
                <a:gd name="T19" fmla="*/ 16 h 28"/>
                <a:gd name="T20" fmla="*/ 183 w 183"/>
                <a:gd name="T21" fmla="*/ 28 h 28"/>
                <a:gd name="T22" fmla="*/ 166 w 183"/>
                <a:gd name="T23" fmla="*/ 28 h 28"/>
                <a:gd name="T24" fmla="*/ 166 w 183"/>
                <a:gd name="T25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28">
                  <a:moveTo>
                    <a:pt x="166" y="16"/>
                  </a:moveTo>
                  <a:lnTo>
                    <a:pt x="17" y="16"/>
                  </a:lnTo>
                  <a:lnTo>
                    <a:pt x="17" y="28"/>
                  </a:lnTo>
                  <a:lnTo>
                    <a:pt x="0" y="28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66" y="0"/>
                  </a:lnTo>
                  <a:lnTo>
                    <a:pt x="183" y="0"/>
                  </a:lnTo>
                  <a:lnTo>
                    <a:pt x="183" y="16"/>
                  </a:lnTo>
                  <a:lnTo>
                    <a:pt x="183" y="28"/>
                  </a:lnTo>
                  <a:lnTo>
                    <a:pt x="166" y="28"/>
                  </a:lnTo>
                  <a:lnTo>
                    <a:pt x="166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" name="Freeform 11"/>
            <p:cNvSpPr/>
            <p:nvPr/>
          </p:nvSpPr>
          <p:spPr bwMode="auto">
            <a:xfrm>
              <a:off x="2635015" y="535738"/>
              <a:ext cx="273056" cy="123119"/>
            </a:xfrm>
            <a:custGeom>
              <a:avLst/>
              <a:gdLst>
                <a:gd name="T0" fmla="*/ 94 w 172"/>
                <a:gd name="T1" fmla="*/ 61 h 77"/>
                <a:gd name="T2" fmla="*/ 144 w 172"/>
                <a:gd name="T3" fmla="*/ 61 h 77"/>
                <a:gd name="T4" fmla="*/ 144 w 172"/>
                <a:gd name="T5" fmla="*/ 77 h 77"/>
                <a:gd name="T6" fmla="*/ 27 w 172"/>
                <a:gd name="T7" fmla="*/ 77 h 77"/>
                <a:gd name="T8" fmla="*/ 27 w 172"/>
                <a:gd name="T9" fmla="*/ 61 h 77"/>
                <a:gd name="T10" fmla="*/ 78 w 172"/>
                <a:gd name="T11" fmla="*/ 61 h 77"/>
                <a:gd name="T12" fmla="*/ 78 w 172"/>
                <a:gd name="T13" fmla="*/ 44 h 77"/>
                <a:gd name="T14" fmla="*/ 0 w 172"/>
                <a:gd name="T15" fmla="*/ 44 h 77"/>
                <a:gd name="T16" fmla="*/ 0 w 172"/>
                <a:gd name="T17" fmla="*/ 28 h 77"/>
                <a:gd name="T18" fmla="*/ 78 w 172"/>
                <a:gd name="T19" fmla="*/ 28 h 77"/>
                <a:gd name="T20" fmla="*/ 78 w 172"/>
                <a:gd name="T21" fmla="*/ 0 h 77"/>
                <a:gd name="T22" fmla="*/ 94 w 172"/>
                <a:gd name="T23" fmla="*/ 0 h 77"/>
                <a:gd name="T24" fmla="*/ 94 w 172"/>
                <a:gd name="T25" fmla="*/ 28 h 77"/>
                <a:gd name="T26" fmla="*/ 172 w 172"/>
                <a:gd name="T27" fmla="*/ 28 h 77"/>
                <a:gd name="T28" fmla="*/ 172 w 172"/>
                <a:gd name="T29" fmla="*/ 44 h 77"/>
                <a:gd name="T30" fmla="*/ 94 w 172"/>
                <a:gd name="T31" fmla="*/ 44 h 77"/>
                <a:gd name="T32" fmla="*/ 94 w 172"/>
                <a:gd name="T33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77">
                  <a:moveTo>
                    <a:pt x="94" y="61"/>
                  </a:moveTo>
                  <a:lnTo>
                    <a:pt x="144" y="61"/>
                  </a:lnTo>
                  <a:lnTo>
                    <a:pt x="144" y="77"/>
                  </a:lnTo>
                  <a:lnTo>
                    <a:pt x="27" y="77"/>
                  </a:lnTo>
                  <a:lnTo>
                    <a:pt x="27" y="61"/>
                  </a:lnTo>
                  <a:lnTo>
                    <a:pt x="78" y="61"/>
                  </a:lnTo>
                  <a:lnTo>
                    <a:pt x="78" y="44"/>
                  </a:lnTo>
                  <a:lnTo>
                    <a:pt x="0" y="44"/>
                  </a:lnTo>
                  <a:lnTo>
                    <a:pt x="0" y="28"/>
                  </a:lnTo>
                  <a:lnTo>
                    <a:pt x="78" y="28"/>
                  </a:lnTo>
                  <a:lnTo>
                    <a:pt x="78" y="0"/>
                  </a:lnTo>
                  <a:lnTo>
                    <a:pt x="94" y="0"/>
                  </a:lnTo>
                  <a:lnTo>
                    <a:pt x="94" y="28"/>
                  </a:lnTo>
                  <a:lnTo>
                    <a:pt x="172" y="28"/>
                  </a:lnTo>
                  <a:lnTo>
                    <a:pt x="172" y="44"/>
                  </a:lnTo>
                  <a:lnTo>
                    <a:pt x="94" y="44"/>
                  </a:lnTo>
                  <a:lnTo>
                    <a:pt x="94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5" name="Freeform 12"/>
            <p:cNvSpPr/>
            <p:nvPr/>
          </p:nvSpPr>
          <p:spPr bwMode="auto">
            <a:xfrm>
              <a:off x="2373498" y="685788"/>
              <a:ext cx="192292" cy="200069"/>
            </a:xfrm>
            <a:custGeom>
              <a:avLst/>
              <a:gdLst>
                <a:gd name="T0" fmla="*/ 17 w 123"/>
                <a:gd name="T1" fmla="*/ 128 h 128"/>
                <a:gd name="T2" fmla="*/ 0 w 123"/>
                <a:gd name="T3" fmla="*/ 128 h 128"/>
                <a:gd name="T4" fmla="*/ 0 w 123"/>
                <a:gd name="T5" fmla="*/ 112 h 128"/>
                <a:gd name="T6" fmla="*/ 0 w 123"/>
                <a:gd name="T7" fmla="*/ 11 h 128"/>
                <a:gd name="T8" fmla="*/ 15 w 123"/>
                <a:gd name="T9" fmla="*/ 11 h 128"/>
                <a:gd name="T10" fmla="*/ 34 w 123"/>
                <a:gd name="T11" fmla="*/ 0 h 128"/>
                <a:gd name="T12" fmla="*/ 43 w 123"/>
                <a:gd name="T13" fmla="*/ 15 h 128"/>
                <a:gd name="T14" fmla="*/ 17 w 123"/>
                <a:gd name="T15" fmla="*/ 29 h 128"/>
                <a:gd name="T16" fmla="*/ 17 w 123"/>
                <a:gd name="T17" fmla="*/ 61 h 128"/>
                <a:gd name="T18" fmla="*/ 50 w 123"/>
                <a:gd name="T19" fmla="*/ 61 h 128"/>
                <a:gd name="T20" fmla="*/ 50 w 123"/>
                <a:gd name="T21" fmla="*/ 78 h 128"/>
                <a:gd name="T22" fmla="*/ 17 w 123"/>
                <a:gd name="T23" fmla="*/ 78 h 128"/>
                <a:gd name="T24" fmla="*/ 17 w 123"/>
                <a:gd name="T25" fmla="*/ 112 h 128"/>
                <a:gd name="T26" fmla="*/ 106 w 123"/>
                <a:gd name="T27" fmla="*/ 112 h 128"/>
                <a:gd name="T28" fmla="*/ 106 w 123"/>
                <a:gd name="T29" fmla="*/ 78 h 128"/>
                <a:gd name="T30" fmla="*/ 73 w 123"/>
                <a:gd name="T31" fmla="*/ 78 h 128"/>
                <a:gd name="T32" fmla="*/ 73 w 123"/>
                <a:gd name="T33" fmla="*/ 61 h 128"/>
                <a:gd name="T34" fmla="*/ 106 w 123"/>
                <a:gd name="T35" fmla="*/ 61 h 128"/>
                <a:gd name="T36" fmla="*/ 106 w 123"/>
                <a:gd name="T37" fmla="*/ 28 h 128"/>
                <a:gd name="T38" fmla="*/ 73 w 123"/>
                <a:gd name="T39" fmla="*/ 28 h 128"/>
                <a:gd name="T40" fmla="*/ 73 w 123"/>
                <a:gd name="T41" fmla="*/ 11 h 128"/>
                <a:gd name="T42" fmla="*/ 106 w 123"/>
                <a:gd name="T43" fmla="*/ 11 h 128"/>
                <a:gd name="T44" fmla="*/ 123 w 123"/>
                <a:gd name="T45" fmla="*/ 11 h 128"/>
                <a:gd name="T46" fmla="*/ 123 w 123"/>
                <a:gd name="T47" fmla="*/ 128 h 128"/>
                <a:gd name="T48" fmla="*/ 106 w 123"/>
                <a:gd name="T49" fmla="*/ 128 h 128"/>
                <a:gd name="T50" fmla="*/ 17 w 123"/>
                <a:gd name="T5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128">
                  <a:moveTo>
                    <a:pt x="17" y="128"/>
                  </a:moveTo>
                  <a:lnTo>
                    <a:pt x="0" y="128"/>
                  </a:lnTo>
                  <a:lnTo>
                    <a:pt x="0" y="112"/>
                  </a:lnTo>
                  <a:lnTo>
                    <a:pt x="0" y="11"/>
                  </a:lnTo>
                  <a:lnTo>
                    <a:pt x="15" y="11"/>
                  </a:lnTo>
                  <a:lnTo>
                    <a:pt x="34" y="0"/>
                  </a:lnTo>
                  <a:lnTo>
                    <a:pt x="43" y="15"/>
                  </a:lnTo>
                  <a:lnTo>
                    <a:pt x="17" y="29"/>
                  </a:lnTo>
                  <a:lnTo>
                    <a:pt x="17" y="61"/>
                  </a:lnTo>
                  <a:lnTo>
                    <a:pt x="50" y="61"/>
                  </a:lnTo>
                  <a:lnTo>
                    <a:pt x="50" y="78"/>
                  </a:lnTo>
                  <a:lnTo>
                    <a:pt x="17" y="78"/>
                  </a:lnTo>
                  <a:lnTo>
                    <a:pt x="17" y="112"/>
                  </a:lnTo>
                  <a:lnTo>
                    <a:pt x="106" y="112"/>
                  </a:lnTo>
                  <a:lnTo>
                    <a:pt x="106" y="78"/>
                  </a:lnTo>
                  <a:lnTo>
                    <a:pt x="73" y="78"/>
                  </a:lnTo>
                  <a:lnTo>
                    <a:pt x="73" y="61"/>
                  </a:lnTo>
                  <a:lnTo>
                    <a:pt x="106" y="61"/>
                  </a:lnTo>
                  <a:lnTo>
                    <a:pt x="106" y="28"/>
                  </a:lnTo>
                  <a:lnTo>
                    <a:pt x="73" y="28"/>
                  </a:lnTo>
                  <a:lnTo>
                    <a:pt x="73" y="11"/>
                  </a:lnTo>
                  <a:lnTo>
                    <a:pt x="106" y="11"/>
                  </a:lnTo>
                  <a:lnTo>
                    <a:pt x="123" y="11"/>
                  </a:lnTo>
                  <a:lnTo>
                    <a:pt x="123" y="128"/>
                  </a:lnTo>
                  <a:lnTo>
                    <a:pt x="106" y="128"/>
                  </a:lnTo>
                  <a:lnTo>
                    <a:pt x="17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6" name="Freeform 13"/>
            <p:cNvSpPr/>
            <p:nvPr/>
          </p:nvSpPr>
          <p:spPr bwMode="auto">
            <a:xfrm>
              <a:off x="2511948" y="612687"/>
              <a:ext cx="53842" cy="61560"/>
            </a:xfrm>
            <a:custGeom>
              <a:avLst/>
              <a:gdLst>
                <a:gd name="T0" fmla="*/ 0 w 34"/>
                <a:gd name="T1" fmla="*/ 31 h 40"/>
                <a:gd name="T2" fmla="*/ 19 w 34"/>
                <a:gd name="T3" fmla="*/ 0 h 40"/>
                <a:gd name="T4" fmla="*/ 34 w 34"/>
                <a:gd name="T5" fmla="*/ 8 h 40"/>
                <a:gd name="T6" fmla="*/ 14 w 34"/>
                <a:gd name="T7" fmla="*/ 40 h 40"/>
                <a:gd name="T8" fmla="*/ 0 w 34"/>
                <a:gd name="T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0">
                  <a:moveTo>
                    <a:pt x="0" y="31"/>
                  </a:moveTo>
                  <a:lnTo>
                    <a:pt x="19" y="0"/>
                  </a:lnTo>
                  <a:lnTo>
                    <a:pt x="34" y="8"/>
                  </a:lnTo>
                  <a:lnTo>
                    <a:pt x="14" y="4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7" name="Freeform 14"/>
            <p:cNvSpPr/>
            <p:nvPr/>
          </p:nvSpPr>
          <p:spPr bwMode="auto">
            <a:xfrm>
              <a:off x="2435032" y="601144"/>
              <a:ext cx="53842" cy="65408"/>
            </a:xfrm>
            <a:custGeom>
              <a:avLst/>
              <a:gdLst>
                <a:gd name="T0" fmla="*/ 34 w 34"/>
                <a:gd name="T1" fmla="*/ 32 h 40"/>
                <a:gd name="T2" fmla="*/ 20 w 34"/>
                <a:gd name="T3" fmla="*/ 40 h 40"/>
                <a:gd name="T4" fmla="*/ 0 w 34"/>
                <a:gd name="T5" fmla="*/ 8 h 40"/>
                <a:gd name="T6" fmla="*/ 14 w 34"/>
                <a:gd name="T7" fmla="*/ 0 h 40"/>
                <a:gd name="T8" fmla="*/ 34 w 34"/>
                <a:gd name="T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0">
                  <a:moveTo>
                    <a:pt x="34" y="32"/>
                  </a:moveTo>
                  <a:lnTo>
                    <a:pt x="20" y="40"/>
                  </a:lnTo>
                  <a:lnTo>
                    <a:pt x="0" y="8"/>
                  </a:lnTo>
                  <a:lnTo>
                    <a:pt x="14" y="0"/>
                  </a:lnTo>
                  <a:lnTo>
                    <a:pt x="34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8" name="Freeform 15"/>
            <p:cNvSpPr/>
            <p:nvPr/>
          </p:nvSpPr>
          <p:spPr bwMode="auto">
            <a:xfrm>
              <a:off x="2381190" y="612687"/>
              <a:ext cx="53842" cy="61560"/>
            </a:xfrm>
            <a:custGeom>
              <a:avLst/>
              <a:gdLst>
                <a:gd name="T0" fmla="*/ 0 w 33"/>
                <a:gd name="T1" fmla="*/ 8 h 40"/>
                <a:gd name="T2" fmla="*/ 14 w 33"/>
                <a:gd name="T3" fmla="*/ 0 h 40"/>
                <a:gd name="T4" fmla="*/ 33 w 33"/>
                <a:gd name="T5" fmla="*/ 31 h 40"/>
                <a:gd name="T6" fmla="*/ 20 w 33"/>
                <a:gd name="T7" fmla="*/ 40 h 40"/>
                <a:gd name="T8" fmla="*/ 0 w 33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0">
                  <a:moveTo>
                    <a:pt x="0" y="8"/>
                  </a:moveTo>
                  <a:lnTo>
                    <a:pt x="14" y="0"/>
                  </a:lnTo>
                  <a:lnTo>
                    <a:pt x="33" y="31"/>
                  </a:lnTo>
                  <a:lnTo>
                    <a:pt x="20" y="4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9" name="Freeform 16"/>
            <p:cNvSpPr/>
            <p:nvPr/>
          </p:nvSpPr>
          <p:spPr bwMode="auto">
            <a:xfrm>
              <a:off x="2373498" y="535738"/>
              <a:ext cx="184600" cy="61560"/>
            </a:xfrm>
            <a:custGeom>
              <a:avLst/>
              <a:gdLst>
                <a:gd name="T0" fmla="*/ 0 w 117"/>
                <a:gd name="T1" fmla="*/ 23 h 39"/>
                <a:gd name="T2" fmla="*/ 112 w 117"/>
                <a:gd name="T3" fmla="*/ 0 h 39"/>
                <a:gd name="T4" fmla="*/ 117 w 117"/>
                <a:gd name="T5" fmla="*/ 15 h 39"/>
                <a:gd name="T6" fmla="*/ 4 w 117"/>
                <a:gd name="T7" fmla="*/ 39 h 39"/>
                <a:gd name="T8" fmla="*/ 0 w 117"/>
                <a:gd name="T9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39">
                  <a:moveTo>
                    <a:pt x="0" y="23"/>
                  </a:moveTo>
                  <a:lnTo>
                    <a:pt x="112" y="0"/>
                  </a:lnTo>
                  <a:lnTo>
                    <a:pt x="117" y="15"/>
                  </a:lnTo>
                  <a:lnTo>
                    <a:pt x="4" y="39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0" name="Freeform 17"/>
            <p:cNvSpPr/>
            <p:nvPr/>
          </p:nvSpPr>
          <p:spPr bwMode="auto">
            <a:xfrm>
              <a:off x="2204281" y="604992"/>
              <a:ext cx="157681" cy="280865"/>
            </a:xfrm>
            <a:custGeom>
              <a:avLst/>
              <a:gdLst>
                <a:gd name="T0" fmla="*/ 62 w 101"/>
                <a:gd name="T1" fmla="*/ 67 h 178"/>
                <a:gd name="T2" fmla="*/ 65 w 101"/>
                <a:gd name="T3" fmla="*/ 65 h 178"/>
                <a:gd name="T4" fmla="*/ 96 w 101"/>
                <a:gd name="T5" fmla="*/ 119 h 178"/>
                <a:gd name="T6" fmla="*/ 81 w 101"/>
                <a:gd name="T7" fmla="*/ 127 h 178"/>
                <a:gd name="T8" fmla="*/ 62 w 101"/>
                <a:gd name="T9" fmla="*/ 93 h 178"/>
                <a:gd name="T10" fmla="*/ 62 w 101"/>
                <a:gd name="T11" fmla="*/ 178 h 178"/>
                <a:gd name="T12" fmla="*/ 45 w 101"/>
                <a:gd name="T13" fmla="*/ 178 h 178"/>
                <a:gd name="T14" fmla="*/ 45 w 101"/>
                <a:gd name="T15" fmla="*/ 79 h 178"/>
                <a:gd name="T16" fmla="*/ 15 w 101"/>
                <a:gd name="T17" fmla="*/ 133 h 178"/>
                <a:gd name="T18" fmla="*/ 0 w 101"/>
                <a:gd name="T19" fmla="*/ 124 h 178"/>
                <a:gd name="T20" fmla="*/ 45 w 101"/>
                <a:gd name="T21" fmla="*/ 46 h 178"/>
                <a:gd name="T22" fmla="*/ 45 w 101"/>
                <a:gd name="T23" fmla="*/ 33 h 178"/>
                <a:gd name="T24" fmla="*/ 7 w 101"/>
                <a:gd name="T25" fmla="*/ 33 h 178"/>
                <a:gd name="T26" fmla="*/ 7 w 101"/>
                <a:gd name="T27" fmla="*/ 17 h 178"/>
                <a:gd name="T28" fmla="*/ 45 w 101"/>
                <a:gd name="T29" fmla="*/ 17 h 178"/>
                <a:gd name="T30" fmla="*/ 45 w 101"/>
                <a:gd name="T31" fmla="*/ 0 h 178"/>
                <a:gd name="T32" fmla="*/ 62 w 101"/>
                <a:gd name="T33" fmla="*/ 0 h 178"/>
                <a:gd name="T34" fmla="*/ 62 w 101"/>
                <a:gd name="T35" fmla="*/ 17 h 178"/>
                <a:gd name="T36" fmla="*/ 101 w 101"/>
                <a:gd name="T37" fmla="*/ 17 h 178"/>
                <a:gd name="T38" fmla="*/ 101 w 101"/>
                <a:gd name="T39" fmla="*/ 33 h 178"/>
                <a:gd name="T40" fmla="*/ 62 w 101"/>
                <a:gd name="T41" fmla="*/ 33 h 178"/>
                <a:gd name="T42" fmla="*/ 62 w 101"/>
                <a:gd name="T43" fmla="*/ 6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" h="178">
                  <a:moveTo>
                    <a:pt x="62" y="67"/>
                  </a:moveTo>
                  <a:lnTo>
                    <a:pt x="65" y="65"/>
                  </a:lnTo>
                  <a:lnTo>
                    <a:pt x="96" y="119"/>
                  </a:lnTo>
                  <a:lnTo>
                    <a:pt x="81" y="127"/>
                  </a:lnTo>
                  <a:lnTo>
                    <a:pt x="62" y="93"/>
                  </a:lnTo>
                  <a:lnTo>
                    <a:pt x="62" y="178"/>
                  </a:lnTo>
                  <a:lnTo>
                    <a:pt x="45" y="178"/>
                  </a:lnTo>
                  <a:lnTo>
                    <a:pt x="45" y="79"/>
                  </a:lnTo>
                  <a:lnTo>
                    <a:pt x="15" y="133"/>
                  </a:lnTo>
                  <a:lnTo>
                    <a:pt x="0" y="124"/>
                  </a:lnTo>
                  <a:lnTo>
                    <a:pt x="45" y="46"/>
                  </a:lnTo>
                  <a:lnTo>
                    <a:pt x="45" y="33"/>
                  </a:lnTo>
                  <a:lnTo>
                    <a:pt x="7" y="33"/>
                  </a:lnTo>
                  <a:lnTo>
                    <a:pt x="7" y="17"/>
                  </a:lnTo>
                  <a:lnTo>
                    <a:pt x="45" y="17"/>
                  </a:lnTo>
                  <a:lnTo>
                    <a:pt x="45" y="0"/>
                  </a:lnTo>
                  <a:lnTo>
                    <a:pt x="62" y="0"/>
                  </a:lnTo>
                  <a:lnTo>
                    <a:pt x="62" y="17"/>
                  </a:lnTo>
                  <a:lnTo>
                    <a:pt x="101" y="17"/>
                  </a:lnTo>
                  <a:lnTo>
                    <a:pt x="101" y="33"/>
                  </a:lnTo>
                  <a:lnTo>
                    <a:pt x="62" y="33"/>
                  </a:lnTo>
                  <a:lnTo>
                    <a:pt x="62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1" name="Freeform 18"/>
            <p:cNvSpPr/>
            <p:nvPr/>
          </p:nvSpPr>
          <p:spPr bwMode="auto">
            <a:xfrm>
              <a:off x="2211973" y="535738"/>
              <a:ext cx="142297" cy="61560"/>
            </a:xfrm>
            <a:custGeom>
              <a:avLst/>
              <a:gdLst>
                <a:gd name="T0" fmla="*/ 0 w 89"/>
                <a:gd name="T1" fmla="*/ 22 h 38"/>
                <a:gd name="T2" fmla="*/ 84 w 89"/>
                <a:gd name="T3" fmla="*/ 0 h 38"/>
                <a:gd name="T4" fmla="*/ 89 w 89"/>
                <a:gd name="T5" fmla="*/ 16 h 38"/>
                <a:gd name="T6" fmla="*/ 4 w 89"/>
                <a:gd name="T7" fmla="*/ 38 h 38"/>
                <a:gd name="T8" fmla="*/ 0 w 89"/>
                <a:gd name="T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8">
                  <a:moveTo>
                    <a:pt x="0" y="22"/>
                  </a:moveTo>
                  <a:lnTo>
                    <a:pt x="84" y="0"/>
                  </a:lnTo>
                  <a:lnTo>
                    <a:pt x="89" y="16"/>
                  </a:lnTo>
                  <a:lnTo>
                    <a:pt x="4" y="38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2" name="Freeform 19"/>
            <p:cNvSpPr>
              <a:spLocks noEditPoints="1"/>
            </p:cNvSpPr>
            <p:nvPr/>
          </p:nvSpPr>
          <p:spPr bwMode="auto">
            <a:xfrm>
              <a:off x="1538952" y="993587"/>
              <a:ext cx="949922" cy="534801"/>
            </a:xfrm>
            <a:custGeom>
              <a:avLst/>
              <a:gdLst>
                <a:gd name="T0" fmla="*/ 740 w 776"/>
                <a:gd name="T1" fmla="*/ 336 h 436"/>
                <a:gd name="T2" fmla="*/ 626 w 776"/>
                <a:gd name="T3" fmla="*/ 383 h 436"/>
                <a:gd name="T4" fmla="*/ 462 w 776"/>
                <a:gd name="T5" fmla="*/ 218 h 436"/>
                <a:gd name="T6" fmla="*/ 626 w 776"/>
                <a:gd name="T7" fmla="*/ 54 h 436"/>
                <a:gd name="T8" fmla="*/ 738 w 776"/>
                <a:gd name="T9" fmla="*/ 99 h 436"/>
                <a:gd name="T10" fmla="*/ 774 w 776"/>
                <a:gd name="T11" fmla="*/ 58 h 436"/>
                <a:gd name="T12" fmla="*/ 626 w 776"/>
                <a:gd name="T13" fmla="*/ 0 h 436"/>
                <a:gd name="T14" fmla="*/ 422 w 776"/>
                <a:gd name="T15" fmla="*/ 141 h 436"/>
                <a:gd name="T16" fmla="*/ 218 w 776"/>
                <a:gd name="T17" fmla="*/ 0 h 436"/>
                <a:gd name="T18" fmla="*/ 0 w 776"/>
                <a:gd name="T19" fmla="*/ 218 h 436"/>
                <a:gd name="T20" fmla="*/ 218 w 776"/>
                <a:gd name="T21" fmla="*/ 436 h 436"/>
                <a:gd name="T22" fmla="*/ 422 w 776"/>
                <a:gd name="T23" fmla="*/ 294 h 436"/>
                <a:gd name="T24" fmla="*/ 626 w 776"/>
                <a:gd name="T25" fmla="*/ 436 h 436"/>
                <a:gd name="T26" fmla="*/ 776 w 776"/>
                <a:gd name="T27" fmla="*/ 375 h 436"/>
                <a:gd name="T28" fmla="*/ 740 w 776"/>
                <a:gd name="T29" fmla="*/ 336 h 436"/>
                <a:gd name="T30" fmla="*/ 218 w 776"/>
                <a:gd name="T31" fmla="*/ 382 h 436"/>
                <a:gd name="T32" fmla="*/ 55 w 776"/>
                <a:gd name="T33" fmla="*/ 219 h 436"/>
                <a:gd name="T34" fmla="*/ 218 w 776"/>
                <a:gd name="T35" fmla="*/ 55 h 436"/>
                <a:gd name="T36" fmla="*/ 381 w 776"/>
                <a:gd name="T37" fmla="*/ 219 h 436"/>
                <a:gd name="T38" fmla="*/ 218 w 776"/>
                <a:gd name="T39" fmla="*/ 38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6" h="436">
                  <a:moveTo>
                    <a:pt x="740" y="336"/>
                  </a:moveTo>
                  <a:cubicBezTo>
                    <a:pt x="710" y="365"/>
                    <a:pt x="670" y="383"/>
                    <a:pt x="626" y="383"/>
                  </a:cubicBezTo>
                  <a:cubicBezTo>
                    <a:pt x="536" y="383"/>
                    <a:pt x="462" y="309"/>
                    <a:pt x="462" y="218"/>
                  </a:cubicBezTo>
                  <a:cubicBezTo>
                    <a:pt x="462" y="128"/>
                    <a:pt x="536" y="54"/>
                    <a:pt x="626" y="54"/>
                  </a:cubicBezTo>
                  <a:cubicBezTo>
                    <a:pt x="670" y="54"/>
                    <a:pt x="709" y="71"/>
                    <a:pt x="738" y="99"/>
                  </a:cubicBezTo>
                  <a:cubicBezTo>
                    <a:pt x="774" y="58"/>
                    <a:pt x="774" y="58"/>
                    <a:pt x="774" y="58"/>
                  </a:cubicBezTo>
                  <a:cubicBezTo>
                    <a:pt x="735" y="22"/>
                    <a:pt x="683" y="0"/>
                    <a:pt x="626" y="0"/>
                  </a:cubicBezTo>
                  <a:cubicBezTo>
                    <a:pt x="532" y="0"/>
                    <a:pt x="453" y="58"/>
                    <a:pt x="422" y="141"/>
                  </a:cubicBezTo>
                  <a:cubicBezTo>
                    <a:pt x="391" y="58"/>
                    <a:pt x="311" y="0"/>
                    <a:pt x="218" y="0"/>
                  </a:cubicBezTo>
                  <a:cubicBezTo>
                    <a:pt x="98" y="0"/>
                    <a:pt x="0" y="97"/>
                    <a:pt x="0" y="218"/>
                  </a:cubicBezTo>
                  <a:cubicBezTo>
                    <a:pt x="0" y="338"/>
                    <a:pt x="98" y="436"/>
                    <a:pt x="218" y="436"/>
                  </a:cubicBezTo>
                  <a:cubicBezTo>
                    <a:pt x="311" y="436"/>
                    <a:pt x="391" y="377"/>
                    <a:pt x="422" y="294"/>
                  </a:cubicBezTo>
                  <a:cubicBezTo>
                    <a:pt x="453" y="377"/>
                    <a:pt x="532" y="436"/>
                    <a:pt x="626" y="436"/>
                  </a:cubicBezTo>
                  <a:cubicBezTo>
                    <a:pt x="684" y="436"/>
                    <a:pt x="737" y="413"/>
                    <a:pt x="776" y="375"/>
                  </a:cubicBezTo>
                  <a:lnTo>
                    <a:pt x="740" y="336"/>
                  </a:lnTo>
                  <a:close/>
                  <a:moveTo>
                    <a:pt x="218" y="382"/>
                  </a:moveTo>
                  <a:cubicBezTo>
                    <a:pt x="128" y="382"/>
                    <a:pt x="55" y="309"/>
                    <a:pt x="55" y="219"/>
                  </a:cubicBezTo>
                  <a:cubicBezTo>
                    <a:pt x="55" y="128"/>
                    <a:pt x="128" y="55"/>
                    <a:pt x="218" y="55"/>
                  </a:cubicBezTo>
                  <a:cubicBezTo>
                    <a:pt x="308" y="55"/>
                    <a:pt x="381" y="128"/>
                    <a:pt x="381" y="219"/>
                  </a:cubicBezTo>
                  <a:cubicBezTo>
                    <a:pt x="381" y="309"/>
                    <a:pt x="308" y="382"/>
                    <a:pt x="218" y="3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4" name="Freeform 20"/>
            <p:cNvSpPr>
              <a:spLocks noEditPoints="1"/>
            </p:cNvSpPr>
            <p:nvPr/>
          </p:nvSpPr>
          <p:spPr bwMode="auto">
            <a:xfrm>
              <a:off x="615950" y="458788"/>
              <a:ext cx="926846" cy="1088836"/>
            </a:xfrm>
            <a:custGeom>
              <a:avLst/>
              <a:gdLst>
                <a:gd name="T0" fmla="*/ 313 w 756"/>
                <a:gd name="T1" fmla="*/ 0 h 888"/>
                <a:gd name="T2" fmla="*/ 296 w 756"/>
                <a:gd name="T3" fmla="*/ 1 h 888"/>
                <a:gd name="T4" fmla="*/ 296 w 756"/>
                <a:gd name="T5" fmla="*/ 0 h 888"/>
                <a:gd name="T6" fmla="*/ 0 w 756"/>
                <a:gd name="T7" fmla="*/ 0 h 888"/>
                <a:gd name="T8" fmla="*/ 0 w 756"/>
                <a:gd name="T9" fmla="*/ 888 h 888"/>
                <a:gd name="T10" fmla="*/ 296 w 756"/>
                <a:gd name="T11" fmla="*/ 888 h 888"/>
                <a:gd name="T12" fmla="*/ 296 w 756"/>
                <a:gd name="T13" fmla="*/ 888 h 888"/>
                <a:gd name="T14" fmla="*/ 311 w 756"/>
                <a:gd name="T15" fmla="*/ 888 h 888"/>
                <a:gd name="T16" fmla="*/ 756 w 756"/>
                <a:gd name="T17" fmla="*/ 442 h 888"/>
                <a:gd name="T18" fmla="*/ 313 w 756"/>
                <a:gd name="T19" fmla="*/ 0 h 888"/>
                <a:gd name="T20" fmla="*/ 257 w 756"/>
                <a:gd name="T21" fmla="*/ 326 h 888"/>
                <a:gd name="T22" fmla="*/ 349 w 756"/>
                <a:gd name="T23" fmla="*/ 92 h 888"/>
                <a:gd name="T24" fmla="*/ 411 w 756"/>
                <a:gd name="T25" fmla="*/ 341 h 888"/>
                <a:gd name="T26" fmla="*/ 317 w 756"/>
                <a:gd name="T27" fmla="*/ 578 h 888"/>
                <a:gd name="T28" fmla="*/ 257 w 756"/>
                <a:gd name="T29" fmla="*/ 326 h 888"/>
                <a:gd name="T30" fmla="*/ 234 w 756"/>
                <a:gd name="T31" fmla="*/ 790 h 888"/>
                <a:gd name="T32" fmla="*/ 118 w 756"/>
                <a:gd name="T33" fmla="*/ 558 h 888"/>
                <a:gd name="T34" fmla="*/ 212 w 756"/>
                <a:gd name="T35" fmla="*/ 279 h 888"/>
                <a:gd name="T36" fmla="*/ 273 w 756"/>
                <a:gd name="T37" fmla="*/ 573 h 888"/>
                <a:gd name="T38" fmla="*/ 278 w 756"/>
                <a:gd name="T39" fmla="*/ 667 h 888"/>
                <a:gd name="T40" fmla="*/ 234 w 756"/>
                <a:gd name="T41" fmla="*/ 790 h 888"/>
                <a:gd name="T42" fmla="*/ 505 w 756"/>
                <a:gd name="T43" fmla="*/ 664 h 888"/>
                <a:gd name="T44" fmla="*/ 278 w 756"/>
                <a:gd name="T45" fmla="*/ 789 h 888"/>
                <a:gd name="T46" fmla="*/ 395 w 756"/>
                <a:gd name="T47" fmla="*/ 559 h 888"/>
                <a:gd name="T48" fmla="*/ 616 w 756"/>
                <a:gd name="T49" fmla="*/ 426 h 888"/>
                <a:gd name="T50" fmla="*/ 505 w 756"/>
                <a:gd name="T51" fmla="*/ 66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6" h="888">
                  <a:moveTo>
                    <a:pt x="313" y="0"/>
                  </a:moveTo>
                  <a:cubicBezTo>
                    <a:pt x="307" y="0"/>
                    <a:pt x="302" y="0"/>
                    <a:pt x="296" y="1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8"/>
                    <a:pt x="0" y="888"/>
                    <a:pt x="0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296" y="888"/>
                    <a:pt x="296" y="888"/>
                    <a:pt x="296" y="888"/>
                  </a:cubicBezTo>
                  <a:cubicBezTo>
                    <a:pt x="301" y="888"/>
                    <a:pt x="306" y="888"/>
                    <a:pt x="311" y="888"/>
                  </a:cubicBezTo>
                  <a:cubicBezTo>
                    <a:pt x="556" y="888"/>
                    <a:pt x="756" y="686"/>
                    <a:pt x="756" y="442"/>
                  </a:cubicBezTo>
                  <a:cubicBezTo>
                    <a:pt x="756" y="197"/>
                    <a:pt x="557" y="1"/>
                    <a:pt x="313" y="0"/>
                  </a:cubicBezTo>
                  <a:close/>
                  <a:moveTo>
                    <a:pt x="257" y="326"/>
                  </a:moveTo>
                  <a:cubicBezTo>
                    <a:pt x="268" y="192"/>
                    <a:pt x="349" y="92"/>
                    <a:pt x="349" y="92"/>
                  </a:cubicBezTo>
                  <a:cubicBezTo>
                    <a:pt x="349" y="92"/>
                    <a:pt x="427" y="188"/>
                    <a:pt x="411" y="341"/>
                  </a:cubicBezTo>
                  <a:cubicBezTo>
                    <a:pt x="396" y="491"/>
                    <a:pt x="317" y="578"/>
                    <a:pt x="317" y="578"/>
                  </a:cubicBezTo>
                  <a:cubicBezTo>
                    <a:pt x="317" y="578"/>
                    <a:pt x="245" y="459"/>
                    <a:pt x="257" y="326"/>
                  </a:cubicBezTo>
                  <a:close/>
                  <a:moveTo>
                    <a:pt x="234" y="790"/>
                  </a:moveTo>
                  <a:cubicBezTo>
                    <a:pt x="234" y="790"/>
                    <a:pt x="127" y="667"/>
                    <a:pt x="118" y="558"/>
                  </a:cubicBezTo>
                  <a:cubicBezTo>
                    <a:pt x="105" y="410"/>
                    <a:pt x="212" y="279"/>
                    <a:pt x="212" y="279"/>
                  </a:cubicBezTo>
                  <a:cubicBezTo>
                    <a:pt x="205" y="483"/>
                    <a:pt x="273" y="573"/>
                    <a:pt x="273" y="573"/>
                  </a:cubicBezTo>
                  <a:cubicBezTo>
                    <a:pt x="273" y="573"/>
                    <a:pt x="289" y="597"/>
                    <a:pt x="278" y="667"/>
                  </a:cubicBezTo>
                  <a:cubicBezTo>
                    <a:pt x="267" y="736"/>
                    <a:pt x="234" y="790"/>
                    <a:pt x="234" y="790"/>
                  </a:cubicBezTo>
                  <a:close/>
                  <a:moveTo>
                    <a:pt x="505" y="664"/>
                  </a:moveTo>
                  <a:cubicBezTo>
                    <a:pt x="408" y="771"/>
                    <a:pt x="278" y="789"/>
                    <a:pt x="278" y="789"/>
                  </a:cubicBezTo>
                  <a:cubicBezTo>
                    <a:pt x="278" y="789"/>
                    <a:pt x="282" y="666"/>
                    <a:pt x="395" y="559"/>
                  </a:cubicBezTo>
                  <a:cubicBezTo>
                    <a:pt x="508" y="453"/>
                    <a:pt x="616" y="426"/>
                    <a:pt x="616" y="426"/>
                  </a:cubicBezTo>
                  <a:cubicBezTo>
                    <a:pt x="616" y="426"/>
                    <a:pt x="601" y="557"/>
                    <a:pt x="505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94450"/>
            <a:ext cx="41148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944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14971" y="4095375"/>
            <a:ext cx="3077029" cy="2762625"/>
            <a:chOff x="7916038" y="3018945"/>
            <a:chExt cx="4275962" cy="3839054"/>
          </a:xfrm>
        </p:grpSpPr>
        <p:sp>
          <p:nvSpPr>
            <p:cNvPr id="9" name="任意多边形 8"/>
            <p:cNvSpPr/>
            <p:nvPr/>
          </p:nvSpPr>
          <p:spPr>
            <a:xfrm rot="10800000" flipV="1">
              <a:off x="10202689" y="3018945"/>
              <a:ext cx="1984388" cy="3816663"/>
            </a:xfrm>
            <a:custGeom>
              <a:avLst/>
              <a:gdLst>
                <a:gd name="connsiteX0" fmla="*/ 1866213 w 1984388"/>
                <a:gd name="connsiteY0" fmla="*/ 0 h 3816663"/>
                <a:gd name="connsiteX1" fmla="*/ 1984388 w 1984388"/>
                <a:gd name="connsiteY1" fmla="*/ 3816663 h 3816663"/>
                <a:gd name="connsiteX2" fmla="*/ 0 w 1984388"/>
                <a:gd name="connsiteY2" fmla="*/ 3029151 h 3816663"/>
                <a:gd name="connsiteX3" fmla="*/ 0 w 1984388"/>
                <a:gd name="connsiteY3" fmla="*/ 1052310 h 3816663"/>
                <a:gd name="connsiteX4" fmla="*/ 120001 w 1984388"/>
                <a:gd name="connsiteY4" fmla="*/ 949460 h 3816663"/>
                <a:gd name="connsiteX5" fmla="*/ 1866213 w 1984388"/>
                <a:gd name="connsiteY5" fmla="*/ 0 h 381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84388" h="3816663">
                  <a:moveTo>
                    <a:pt x="1866213" y="0"/>
                  </a:moveTo>
                  <a:cubicBezTo>
                    <a:pt x="1573085" y="351709"/>
                    <a:pt x="1523264" y="2649876"/>
                    <a:pt x="1984388" y="3816663"/>
                  </a:cubicBezTo>
                  <a:lnTo>
                    <a:pt x="0" y="3029151"/>
                  </a:lnTo>
                  <a:lnTo>
                    <a:pt x="0" y="1052310"/>
                  </a:lnTo>
                  <a:lnTo>
                    <a:pt x="120001" y="949460"/>
                  </a:lnTo>
                  <a:cubicBezTo>
                    <a:pt x="725388" y="451507"/>
                    <a:pt x="1399206" y="61522"/>
                    <a:pt x="18662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0800000" flipV="1">
              <a:off x="7916038" y="3977543"/>
              <a:ext cx="4275962" cy="2880456"/>
            </a:xfrm>
            <a:custGeom>
              <a:avLst/>
              <a:gdLst>
                <a:gd name="connsiteX0" fmla="*/ 3976481 w 4275962"/>
                <a:gd name="connsiteY0" fmla="*/ 56 h 2880456"/>
                <a:gd name="connsiteX1" fmla="*/ 4275962 w 4275962"/>
                <a:gd name="connsiteY1" fmla="*/ 38832 h 2880456"/>
                <a:gd name="connsiteX2" fmla="*/ 3408565 w 4275962"/>
                <a:gd name="connsiteY2" fmla="*/ 2880456 h 2880456"/>
                <a:gd name="connsiteX3" fmla="*/ 0 w 4275962"/>
                <a:gd name="connsiteY3" fmla="*/ 2880456 h 2880456"/>
                <a:gd name="connsiteX4" fmla="*/ 1 w 4275962"/>
                <a:gd name="connsiteY4" fmla="*/ 1884170 h 2880456"/>
                <a:gd name="connsiteX5" fmla="*/ 3976481 w 4275962"/>
                <a:gd name="connsiteY5" fmla="*/ 56 h 288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5962" h="2880456">
                  <a:moveTo>
                    <a:pt x="3976481" y="56"/>
                  </a:moveTo>
                  <a:cubicBezTo>
                    <a:pt x="4102302" y="-958"/>
                    <a:pt x="4204243" y="11809"/>
                    <a:pt x="4275962" y="38832"/>
                  </a:cubicBezTo>
                  <a:cubicBezTo>
                    <a:pt x="4028977" y="409664"/>
                    <a:pt x="4050262" y="1983092"/>
                    <a:pt x="3408565" y="2880456"/>
                  </a:cubicBezTo>
                  <a:lnTo>
                    <a:pt x="0" y="2880456"/>
                  </a:lnTo>
                  <a:lnTo>
                    <a:pt x="1" y="1884170"/>
                  </a:lnTo>
                  <a:cubicBezTo>
                    <a:pt x="1044906" y="689524"/>
                    <a:pt x="3095736" y="7153"/>
                    <a:pt x="3976481" y="5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66237" y="3619395"/>
            <a:ext cx="5859526" cy="641910"/>
          </a:xfrm>
          <a:noFill/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604" y="1378858"/>
            <a:ext cx="8266792" cy="2086096"/>
          </a:xfrm>
          <a:noFill/>
        </p:spPr>
        <p:txBody>
          <a:bodyPr lIns="0" anchor="ctr">
            <a:normAutofit/>
          </a:bodyPr>
          <a:lstStyle>
            <a:lvl1pPr algn="ctr">
              <a:lnSpc>
                <a:spcPct val="15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2587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2587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2587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7200" y="162000"/>
            <a:ext cx="10012363" cy="1080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264910"/>
            <a:ext cx="2743200" cy="365125"/>
          </a:xfrm>
        </p:spPr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26491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264910"/>
            <a:ext cx="2743200" cy="365125"/>
          </a:xfrm>
        </p:spPr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椭圆 5"/>
          <p:cNvSpPr/>
          <p:nvPr userDrawn="1">
            <p:custDataLst>
              <p:tags r:id="rId2"/>
            </p:custDataLst>
          </p:nvPr>
        </p:nvSpPr>
        <p:spPr>
          <a:xfrm>
            <a:off x="4521200" y="1376364"/>
            <a:ext cx="3594100" cy="3595687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 userDrawn="1">
            <p:custDataLst>
              <p:tags r:id="rId3"/>
            </p:custDataLst>
          </p:nvPr>
        </p:nvSpPr>
        <p:spPr>
          <a:xfrm>
            <a:off x="4357689" y="1427163"/>
            <a:ext cx="3519487" cy="3517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400">
              <a:latin typeface="Broadway BT" panose="04040905080B02020502" pitchFamily="82" charset="0"/>
              <a:ea typeface="汉仪丫丫体简" panose="02010604000101010101" pitchFamily="2" charset="-122"/>
              <a:cs typeface="Verdana" pitchFamily="34" charset="0"/>
            </a:endParaRPr>
          </a:p>
        </p:txBody>
      </p:sp>
      <p:sp>
        <p:nvSpPr>
          <p:cNvPr id="8" name="椭圆 7"/>
          <p:cNvSpPr/>
          <p:nvPr userDrawn="1">
            <p:custDataLst>
              <p:tags r:id="rId4"/>
            </p:custDataLst>
          </p:nvPr>
        </p:nvSpPr>
        <p:spPr>
          <a:xfrm>
            <a:off x="9390063" y="2457451"/>
            <a:ext cx="506412" cy="506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5"/>
            </p:custDataLst>
          </p:nvPr>
        </p:nvSpPr>
        <p:spPr>
          <a:xfrm>
            <a:off x="7997826" y="1719264"/>
            <a:ext cx="231775" cy="231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 userDrawn="1">
            <p:custDataLst>
              <p:tags r:id="rId6"/>
            </p:custDataLst>
          </p:nvPr>
        </p:nvSpPr>
        <p:spPr>
          <a:xfrm>
            <a:off x="3514726" y="4508501"/>
            <a:ext cx="506413" cy="506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7"/>
            </p:custDataLst>
          </p:nvPr>
        </p:nvSpPr>
        <p:spPr>
          <a:xfrm>
            <a:off x="5303838" y="5184776"/>
            <a:ext cx="233362" cy="233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57689" y="1514521"/>
            <a:ext cx="3519487" cy="3430542"/>
          </a:xfrm>
          <a:noFill/>
        </p:spPr>
        <p:txBody>
          <a:bodyPr>
            <a:noAutofit/>
          </a:bodyPr>
          <a:lstStyle>
            <a:lvl1pPr algn="ctr">
              <a:defRPr sz="8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741714" cy="1538514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7200" y="162000"/>
            <a:ext cx="8344800" cy="10800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45600" y="1803600"/>
            <a:ext cx="4737600" cy="285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9200" y="3463200"/>
            <a:ext cx="6184800" cy="2606400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23443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23443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23443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609826" y="365125"/>
            <a:ext cx="1743973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65125"/>
            <a:ext cx="858184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280150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2801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280150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1" Type="http://schemas.openxmlformats.org/officeDocument/2006/relationships/theme" Target="../theme/theme10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102.xml"/><Relationship Id="rId12" Type="http://schemas.openxmlformats.org/officeDocument/2006/relationships/theme" Target="../theme/theme11.xml"/><Relationship Id="rId11" Type="http://schemas.openxmlformats.org/officeDocument/2006/relationships/image" Target="../media/image26.png"/><Relationship Id="rId10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2.xml"/><Relationship Id="rId11" Type="http://schemas.openxmlformats.org/officeDocument/2006/relationships/image" Target="../media/image29.png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9.xml"/><Relationship Id="rId8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22.xml"/><Relationship Id="rId12" Type="http://schemas.openxmlformats.org/officeDocument/2006/relationships/theme" Target="../theme/theme13.xml"/><Relationship Id="rId11" Type="http://schemas.openxmlformats.org/officeDocument/2006/relationships/image" Target="../media/image32.png"/><Relationship Id="rId10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10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11" Type="http://schemas.openxmlformats.org/officeDocument/2006/relationships/image" Target="../media/image14.png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11" Type="http://schemas.openxmlformats.org/officeDocument/2006/relationships/image" Target="../media/image16.png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67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2" Type="http://schemas.openxmlformats.org/officeDocument/2006/relationships/theme" Target="../theme/theme7.xml"/><Relationship Id="rId11" Type="http://schemas.openxmlformats.org/officeDocument/2006/relationships/image" Target="../media/image20.jpeg"/><Relationship Id="rId1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9.xml"/><Relationship Id="rId8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1" Type="http://schemas.openxmlformats.org/officeDocument/2006/relationships/theme" Target="../theme/theme8.xml"/><Relationship Id="rId10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8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3" Type="http://schemas.openxmlformats.org/officeDocument/2006/relationships/theme" Target="../theme/theme9.xml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5A91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79375"/>
            <a:ext cx="10515600" cy="6178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822960"/>
            <a:ext cx="10515600" cy="5354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CBE5BA73-C434-4E0A-93FF-8F6D54E16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854C798-DD1A-4B62-89ED-1F2F951FCA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33525"/>
            <a:ext cx="10515600" cy="425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375227" y="263525"/>
            <a:ext cx="10040709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 rot="5400000" flipH="1">
            <a:off x="-288750" y="297409"/>
            <a:ext cx="1209449" cy="628826"/>
          </a:xfrm>
          <a:custGeom>
            <a:avLst/>
            <a:gdLst>
              <a:gd name="connsiteX0" fmla="*/ 1209449 w 1209449"/>
              <a:gd name="connsiteY0" fmla="*/ 0 h 628826"/>
              <a:gd name="connsiteX1" fmla="*/ 959897 w 1209449"/>
              <a:gd name="connsiteY1" fmla="*/ 628826 h 628826"/>
              <a:gd name="connsiteX2" fmla="*/ 333463 w 1209449"/>
              <a:gd name="connsiteY2" fmla="*/ 628826 h 628826"/>
              <a:gd name="connsiteX3" fmla="*/ 300871 w 1209449"/>
              <a:gd name="connsiteY3" fmla="*/ 590799 h 628826"/>
              <a:gd name="connsiteX4" fmla="*/ 0 w 1209449"/>
              <a:gd name="connsiteY4" fmla="*/ 37448 h 628826"/>
              <a:gd name="connsiteX5" fmla="*/ 1209449 w 1209449"/>
              <a:gd name="connsiteY5" fmla="*/ 0 h 62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9449" h="628826">
                <a:moveTo>
                  <a:pt x="1209449" y="0"/>
                </a:moveTo>
                <a:lnTo>
                  <a:pt x="959897" y="628826"/>
                </a:lnTo>
                <a:lnTo>
                  <a:pt x="333463" y="628826"/>
                </a:lnTo>
                <a:lnTo>
                  <a:pt x="300871" y="590799"/>
                </a:lnTo>
                <a:cubicBezTo>
                  <a:pt x="143077" y="398960"/>
                  <a:pt x="19496" y="185436"/>
                  <a:pt x="0" y="37448"/>
                </a:cubicBezTo>
                <a:cubicBezTo>
                  <a:pt x="111452" y="130336"/>
                  <a:pt x="839710" y="146124"/>
                  <a:pt x="12094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5400000" flipH="1">
            <a:off x="221109" y="-221108"/>
            <a:ext cx="912778" cy="1354995"/>
          </a:xfrm>
          <a:custGeom>
            <a:avLst/>
            <a:gdLst>
              <a:gd name="connsiteX0" fmla="*/ 12305 w 912778"/>
              <a:gd name="connsiteY0" fmla="*/ 0 h 1354995"/>
              <a:gd name="connsiteX1" fmla="*/ 912778 w 912778"/>
              <a:gd name="connsiteY1" fmla="*/ 274866 h 1354995"/>
              <a:gd name="connsiteX2" fmla="*/ 912778 w 912778"/>
              <a:gd name="connsiteY2" fmla="*/ 1354995 h 1354995"/>
              <a:gd name="connsiteX3" fmla="*/ 597068 w 912778"/>
              <a:gd name="connsiteY3" fmla="*/ 1354995 h 1354995"/>
              <a:gd name="connsiteX4" fmla="*/ 12305 w 912778"/>
              <a:gd name="connsiteY4" fmla="*/ 0 h 1354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778" h="1354995">
                <a:moveTo>
                  <a:pt x="12305" y="0"/>
                </a:moveTo>
                <a:cubicBezTo>
                  <a:pt x="129817" y="78266"/>
                  <a:pt x="628415" y="71521"/>
                  <a:pt x="912778" y="274866"/>
                </a:cubicBezTo>
                <a:lnTo>
                  <a:pt x="912778" y="1354995"/>
                </a:lnTo>
                <a:lnTo>
                  <a:pt x="597068" y="1354995"/>
                </a:lnTo>
                <a:cubicBezTo>
                  <a:pt x="164419" y="976576"/>
                  <a:pt x="-56202" y="181812"/>
                  <a:pt x="123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74674"/>
            <a:ext cx="27432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74674"/>
            <a:ext cx="41148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74674"/>
            <a:ext cx="27432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2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74674"/>
            <a:ext cx="27432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74674"/>
            <a:ext cx="41148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74674"/>
            <a:ext cx="27432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2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74674"/>
            <a:ext cx="27432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783BF-4CBF-47F3-97AF-E8892AFE0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74674"/>
            <a:ext cx="41148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74674"/>
            <a:ext cx="2743200" cy="436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1CE78-C44F-466D-9873-75FAD9DB3C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2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93800" y="365125"/>
            <a:ext cx="10160000" cy="676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363133"/>
            <a:ext cx="10515600" cy="48138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8904-1AFB-45E3-8202-1CD9CBB43D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82B04-DE46-4FE0-BD9D-D10EB5DE10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30000"/>
        </a:lnSpc>
        <a:spcBef>
          <a:spcPts val="12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22630" indent="-273050" algn="l" defTabSz="721995" rtl="0" eaLnBrk="1" latinLnBrk="0" hangingPunct="1">
        <a:lnSpc>
          <a:spcPct val="12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A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33525"/>
            <a:ext cx="10515600" cy="425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051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0515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051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63525"/>
            <a:ext cx="10040709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99" y="120566"/>
            <a:ext cx="10655595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792047" y="6356350"/>
            <a:ext cx="1135499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fld id="{F8BAE96F-5C10-4053-A40D-5AEB74F64038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L 形 8"/>
          <p:cNvSpPr/>
          <p:nvPr/>
        </p:nvSpPr>
        <p:spPr>
          <a:xfrm rot="13500000">
            <a:off x="264454" y="404501"/>
            <a:ext cx="211593" cy="211593"/>
          </a:xfrm>
          <a:prstGeom prst="corner">
            <a:avLst/>
          </a:prstGeom>
          <a:solidFill>
            <a:srgbClr val="FF7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47500" lnSpcReduction="200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99" y="1116419"/>
            <a:ext cx="10655595" cy="5060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533525"/>
            <a:ext cx="10515600" cy="425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32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329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32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63525"/>
            <a:ext cx="105156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7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498600"/>
            <a:ext cx="10515600" cy="4678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BD1B7-D2D8-422D-B669-6B462022F4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876CB-2919-4D74-87C1-E1F5A9734C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30000"/>
        </a:lnSpc>
        <a:spcBef>
          <a:spcPts val="1200"/>
        </a:spcBef>
        <a:buClr>
          <a:schemeClr val="tx1"/>
        </a:buClr>
        <a:buSzPct val="100000"/>
        <a:buFont typeface="Wingdings" pitchFamily="2" charset="2"/>
        <a:buChar char="T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0100" indent="-262255" algn="just" defTabSz="914400" rtl="0" eaLnBrk="1" latinLnBrk="0" hangingPunct="1">
        <a:spcBef>
          <a:spcPts val="0"/>
        </a:spcBef>
        <a:buClr>
          <a:schemeClr val="tx1"/>
        </a:buClr>
        <a:buFont typeface="Wingdings" pitchFamily="2" charset="2"/>
        <a:buChar char="T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T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T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T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1141C-C3AC-4E26-8E0A-3A317DFB1F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3055B-5BEA-4B5F-A012-D630FB90DD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just" defTabSz="914400" rtl="0" eaLnBrk="1" latinLnBrk="0" hangingPunct="1">
        <a:lnSpc>
          <a:spcPct val="15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lnSpc>
          <a:spcPct val="15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C4F2C-AE58-4115-BFAF-5F54A7D43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D505A-08EB-4E1C-99E3-07F2C04F31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" t="3924" r="41404" b="51676"/>
          <a:stretch>
            <a:fillRect/>
          </a:stretch>
        </p:blipFill>
        <p:spPr>
          <a:xfrm>
            <a:off x="0" y="0"/>
            <a:ext cx="4247804" cy="2458279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03400"/>
            <a:ext cx="10515600" cy="398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  <a:endParaRPr lang="zh-CN" altLang="en-US" sz="2000" dirty="0" smtClean="0"/>
          </a:p>
          <a:p>
            <a:pPr lvl="2"/>
            <a:r>
              <a:rPr lang="zh-CN" altLang="en-US" sz="1800" dirty="0" smtClean="0"/>
              <a:t>第三级</a:t>
            </a:r>
            <a:endParaRPr lang="zh-CN" altLang="en-US" sz="1800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204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500">
                <a:solidFill>
                  <a:schemeClr val="tx1"/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2049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5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2049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500">
                <a:solidFill>
                  <a:schemeClr val="tx1"/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52601" y="819150"/>
            <a:ext cx="9601200" cy="89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t="22574" r="4134" b="5512"/>
          <a:stretch>
            <a:fillRect/>
          </a:stretch>
        </p:blipFill>
        <p:spPr>
          <a:xfrm>
            <a:off x="10471594" y="5613400"/>
            <a:ext cx="1722574" cy="1244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Ø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Ø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8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01.xml"/><Relationship Id="rId3" Type="http://schemas.openxmlformats.org/officeDocument/2006/relationships/tags" Target="../tags/tag2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11.xml"/><Relationship Id="rId3" Type="http://schemas.openxmlformats.org/officeDocument/2006/relationships/tags" Target="../tags/tag28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1.xml"/><Relationship Id="rId2" Type="http://schemas.openxmlformats.org/officeDocument/2006/relationships/tags" Target="../tags/tag29.xml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1.xml"/><Relationship Id="rId2" Type="http://schemas.openxmlformats.org/officeDocument/2006/relationships/tags" Target="../tags/tag30.xml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3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1.xml"/><Relationship Id="rId2" Type="http://schemas.openxmlformats.org/officeDocument/2006/relationships/tags" Target="../tags/tag32.xml"/><Relationship Id="rId1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61.xml"/><Relationship Id="rId3" Type="http://schemas.openxmlformats.org/officeDocument/2006/relationships/tags" Target="../tags/tag33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1.xml"/><Relationship Id="rId2" Type="http://schemas.openxmlformats.org/officeDocument/2006/relationships/tags" Target="../tags/tag34.xml"/><Relationship Id="rId1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1.xml"/><Relationship Id="rId2" Type="http://schemas.openxmlformats.org/officeDocument/2006/relationships/tags" Target="../tags/tag35.xml"/><Relationship Id="rId1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1.xml"/><Relationship Id="rId3" Type="http://schemas.openxmlformats.org/officeDocument/2006/relationships/tags" Target="../tags/tag36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9.xml"/><Relationship Id="rId1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81.xml"/><Relationship Id="rId3" Type="http://schemas.openxmlformats.org/officeDocument/2006/relationships/tags" Target="../tags/tag37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81.xml"/><Relationship Id="rId2" Type="http://schemas.openxmlformats.org/officeDocument/2006/relationships/tags" Target="../tags/tag38.xml"/><Relationship Id="rId1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1.xml"/><Relationship Id="rId1" Type="http://schemas.openxmlformats.org/officeDocument/2006/relationships/tags" Target="../tags/tag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1.xml"/><Relationship Id="rId1" Type="http://schemas.openxmlformats.org/officeDocument/2006/relationships/tags" Target="../tags/tag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1.xml"/><Relationship Id="rId1" Type="http://schemas.openxmlformats.org/officeDocument/2006/relationships/tags" Target="../tags/tag4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2.xml"/><Relationship Id="rId1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20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1.xml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2.xml"/><Relationship Id="rId1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comments" Target="../comments/comment1.xml"/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3.xml"/><Relationship Id="rId1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5.xml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1.xml"/><Relationship Id="rId2" Type="http://schemas.openxmlformats.org/officeDocument/2006/relationships/tags" Target="../tags/tag26.xml"/><Relationship Id="rId1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85420" y="202565"/>
            <a:ext cx="98513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i="1">
                <a:solidFill>
                  <a:srgbClr val="FF0000"/>
                </a:solidFill>
                <a:uFillTx/>
                <a:latin typeface="Times New Roman" charset="0"/>
              </a:rPr>
              <a:t>Where are they come from?</a:t>
            </a:r>
            <a:endParaRPr lang="en-US" altLang="zh-CN" sz="4000" b="1" i="1">
              <a:solidFill>
                <a:srgbClr val="FF0000"/>
              </a:solidFill>
              <a:uFillTx/>
              <a:latin typeface="Times New Roman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1065530"/>
            <a:ext cx="4292600" cy="5822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020" y="1038225"/>
            <a:ext cx="4215765" cy="58019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9155" y="1031240"/>
            <a:ext cx="3679190" cy="58477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-24765"/>
            <a:ext cx="5332730" cy="6924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28920" y="58420"/>
            <a:ext cx="67487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charset="0"/>
              </a:rPr>
              <a:t>Beaver(</a:t>
            </a:r>
            <a:r>
              <a:rPr lang="zh-CN" altLang="en-US" sz="3600">
                <a:latin typeface="Times New Roman" charset="0"/>
              </a:rPr>
              <a:t>海狸</a:t>
            </a:r>
            <a:r>
              <a:rPr lang="en-US" altLang="zh-CN" sz="3600">
                <a:latin typeface="Times New Roman" charset="0"/>
              </a:rPr>
              <a:t>) is </a:t>
            </a:r>
            <a:r>
              <a:rPr lang="en-US" altLang="zh-CN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Canadian</a:t>
            </a:r>
            <a:r>
              <a:rPr lang="en-US" altLang="zh-CN" sz="3600">
                <a:latin typeface="Times New Roman" charset="0"/>
              </a:rPr>
              <a:t> national animal.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630" y="3121660"/>
            <a:ext cx="6929120" cy="36487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27955" y="1369060"/>
            <a:ext cx="701548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Times New Roman" charset="0"/>
              </a:rPr>
              <a:t>Elizabeth II </a:t>
            </a:r>
            <a:r>
              <a:rPr lang="en-US" altLang="zh-CN" sz="3600">
                <a:latin typeface="Times New Roman" charset="0"/>
              </a:rPr>
              <a:t>is the queen of Canada,she is also </a:t>
            </a:r>
            <a:r>
              <a:rPr lang="en-US" altLang="zh-CN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the head of </a:t>
            </a:r>
            <a:r>
              <a:rPr lang="en-US" altLang="zh-CN" sz="3600">
                <a:latin typeface="Times New Roman" charset="0"/>
              </a:rPr>
              <a:t>Canada.</a:t>
            </a:r>
            <a:endParaRPr lang="en-US" altLang="zh-CN" sz="3600">
              <a:latin typeface="Times New Roman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" y="29845"/>
            <a:ext cx="6176010" cy="6864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435" y="-41275"/>
            <a:ext cx="6108700" cy="69411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9635" y="20955"/>
            <a:ext cx="309753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Chairman</a:t>
            </a:r>
            <a:endParaRPr lang="en-US" altLang="zh-CN" sz="4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13875" y="38100"/>
            <a:ext cx="27940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charset="0"/>
              </a:rPr>
              <a:t>President</a:t>
            </a:r>
            <a:endParaRPr lang="en-US" altLang="zh-CN" sz="48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855" y="-74930"/>
            <a:ext cx="12463780" cy="70084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7950" y="20955"/>
            <a:ext cx="6195695" cy="2286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Prime minister</a:t>
            </a:r>
            <a:endParaRPr lang="en-US" altLang="zh-CN" sz="4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n-US" altLang="zh-CN" sz="4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of Canada</a:t>
            </a:r>
            <a:endParaRPr lang="en-US" altLang="zh-CN" sz="4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endParaRPr lang="en-US" altLang="zh-CN" sz="4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9690" y="992505"/>
            <a:ext cx="12281535" cy="58191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013065" y="5287010"/>
            <a:ext cx="1748155" cy="918845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14605" y="-59690"/>
            <a:ext cx="1204214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charset="0"/>
              </a:rPr>
              <a:t>Ottawa is </a:t>
            </a:r>
            <a:r>
              <a:rPr lang="en-US" altLang="zh-CN" sz="3600">
                <a:solidFill>
                  <a:srgbClr val="FF0000"/>
                </a:solidFill>
                <a:latin typeface="Times New Roman" charset="0"/>
              </a:rPr>
              <a:t>one of the most beatiful capitals </a:t>
            </a:r>
            <a:r>
              <a:rPr lang="en-US" altLang="zh-CN" sz="3600">
                <a:latin typeface="Times New Roman" charset="0"/>
              </a:rPr>
              <a:t>in the wolrd which is also a good place for people to </a:t>
            </a:r>
            <a:r>
              <a:rPr lang="en-US" altLang="zh-CN" sz="3600">
                <a:solidFill>
                  <a:srgbClr val="FF0000"/>
                </a:solidFill>
                <a:latin typeface="Times New Roman" charset="0"/>
              </a:rPr>
              <a:t>settle down(</a:t>
            </a:r>
            <a:r>
              <a:rPr lang="zh-CN" altLang="en-US" sz="3600">
                <a:solidFill>
                  <a:srgbClr val="FF0000"/>
                </a:solidFill>
                <a:latin typeface="Times New Roman" charset="0"/>
              </a:rPr>
              <a:t>居住</a:t>
            </a:r>
            <a:r>
              <a:rPr lang="en-US" altLang="zh-CN" sz="3600">
                <a:solidFill>
                  <a:srgbClr val="FF0000"/>
                </a:solidFill>
                <a:latin typeface="Times New Roman" charset="0"/>
              </a:rPr>
              <a:t>)</a:t>
            </a:r>
            <a:r>
              <a:rPr lang="en-US" altLang="zh-CN" sz="3600">
                <a:latin typeface="Times New Roman" charset="0"/>
              </a:rPr>
              <a:t>.</a:t>
            </a:r>
            <a:endParaRPr lang="en-US" altLang="zh-CN" sz="3600"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635" y="3554095"/>
            <a:ext cx="6234430" cy="3256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035" y="-32385"/>
            <a:ext cx="5883275" cy="4199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08675" y="97155"/>
            <a:ext cx="619569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Times New Roman" charset="0"/>
              </a:rPr>
              <a:t>Ottawa is </a:t>
            </a:r>
            <a:r>
              <a:rPr lang="en-US" altLang="zh-CN" sz="3200">
                <a:solidFill>
                  <a:srgbClr val="FF0000"/>
                </a:solidFill>
                <a:latin typeface="Times New Roman" charset="0"/>
              </a:rPr>
              <a:t>the capital of </a:t>
            </a:r>
            <a:r>
              <a:rPr lang="en-US" altLang="zh-CN" sz="3200">
                <a:latin typeface="Times New Roman" charset="0"/>
              </a:rPr>
              <a:t> Canada,it is the centre of technology and culture in Canada.</a:t>
            </a:r>
            <a:endParaRPr lang="en-US" altLang="zh-CN" sz="3200">
              <a:latin typeface="Times New Roman" charset="0"/>
            </a:endParaRPr>
          </a:p>
          <a:p>
            <a:endParaRPr lang="en-US" altLang="zh-CN" sz="3200">
              <a:latin typeface="Times New Roman" charset="0"/>
            </a:endParaRPr>
          </a:p>
          <a:p>
            <a:r>
              <a:rPr lang="en-US" altLang="zh-CN" sz="3200">
                <a:latin typeface="Times New Roman" charset="0"/>
              </a:rPr>
              <a:t>it is very cold and the winter lasts for a long time.So it </a:t>
            </a:r>
            <a:r>
              <a:rPr lang="en-US" altLang="zh-CN" sz="3200">
                <a:solidFill>
                  <a:srgbClr val="FF0000"/>
                </a:solidFill>
                <a:latin typeface="Times New Roman" charset="0"/>
              </a:rPr>
              <a:t>is well-known as</a:t>
            </a:r>
            <a:r>
              <a:rPr lang="en-US" altLang="zh-CN" sz="3200">
                <a:latin typeface="Times New Roman" charset="0"/>
              </a:rPr>
              <a:t> </a:t>
            </a:r>
            <a:r>
              <a:rPr lang="zh-CN" altLang="en-US" sz="3200">
                <a:latin typeface="Times New Roman" charset="0"/>
              </a:rPr>
              <a:t>（作为</a:t>
            </a:r>
            <a:r>
              <a:rPr lang="en-US" altLang="zh-CN" sz="3200">
                <a:latin typeface="Times New Roman" charset="0"/>
              </a:rPr>
              <a:t>...</a:t>
            </a:r>
            <a:r>
              <a:rPr lang="zh-CN" altLang="en-US" sz="3200">
                <a:latin typeface="Times New Roman" charset="0"/>
              </a:rPr>
              <a:t>出名）</a:t>
            </a:r>
            <a:r>
              <a:rPr lang="en-US" altLang="zh-CN" sz="3200">
                <a:latin typeface="Times New Roman" charset="0"/>
              </a:rPr>
              <a:t>'City of Iceball'</a:t>
            </a:r>
            <a:endParaRPr lang="en-US" altLang="zh-CN" sz="3200">
              <a:latin typeface="Times New Roman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38100" y="4251960"/>
            <a:ext cx="590804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latin typeface="宋体" charset="0"/>
                <a:ea typeface="宋体" charset="0"/>
              </a:rPr>
              <a:t>翻译：北京是中国的政治经济文化中心，它因悠久的历史而出名。</a:t>
            </a:r>
            <a:endParaRPr lang="zh-CN" altLang="zh-CN" sz="2400">
              <a:latin typeface="宋体" charset="0"/>
              <a:ea typeface="宋体" charset="0"/>
            </a:endParaRPr>
          </a:p>
          <a:p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-36830" y="5133975"/>
            <a:ext cx="619379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  <a:latin typeface="Times New Roman" charset="0"/>
                <a:sym typeface="+mn-ea"/>
              </a:rPr>
              <a:t>Beijing is</a:t>
            </a:r>
            <a:r>
              <a:rPr lang="en-US" altLang="zh-CN" sz="2800" b="1">
                <a:solidFill>
                  <a:srgbClr val="FF0000"/>
                </a:solidFill>
                <a:latin typeface="Times New Roman" charset="0"/>
                <a:sym typeface="+mn-ea"/>
              </a:rPr>
              <a:t> the centre of technology </a:t>
            </a:r>
            <a:r>
              <a:rPr lang="en-US" altLang="zh-CN" sz="2800" b="1">
                <a:solidFill>
                  <a:schemeClr val="tx1"/>
                </a:solidFill>
                <a:latin typeface="Times New Roman" charset="0"/>
                <a:sym typeface="+mn-ea"/>
              </a:rPr>
              <a:t>and </a:t>
            </a:r>
            <a:r>
              <a:rPr lang="en-US" altLang="zh-CN" sz="2800" b="1">
                <a:solidFill>
                  <a:srgbClr val="FF0000"/>
                </a:solidFill>
                <a:latin typeface="Times New Roman" charset="0"/>
                <a:sym typeface="+mn-ea"/>
              </a:rPr>
              <a:t>culture</a:t>
            </a:r>
            <a:r>
              <a:rPr lang="en-US" altLang="zh-CN" sz="2800" b="1">
                <a:solidFill>
                  <a:schemeClr val="tx1"/>
                </a:solidFill>
                <a:latin typeface="Times New Roman" charset="0"/>
                <a:sym typeface="+mn-ea"/>
              </a:rPr>
              <a:t> in China.It </a:t>
            </a:r>
            <a:r>
              <a:rPr lang="en-US" altLang="zh-CN" sz="2800" b="1">
                <a:solidFill>
                  <a:srgbClr val="FF0000"/>
                </a:solidFill>
                <a:latin typeface="Times New Roman" charset="0"/>
                <a:sym typeface="+mn-ea"/>
              </a:rPr>
              <a:t>is well-known as</a:t>
            </a:r>
            <a:r>
              <a:rPr lang="en-US" altLang="zh-CN" sz="2800" b="1">
                <a:solidFill>
                  <a:schemeClr val="tx1"/>
                </a:solidFill>
                <a:latin typeface="Times New Roman" charset="0"/>
                <a:sym typeface="+mn-ea"/>
              </a:rPr>
              <a:t> its long history.</a:t>
            </a:r>
            <a:endParaRPr lang="en-US" altLang="zh-CN" sz="2800" b="1">
              <a:solidFill>
                <a:schemeClr val="tx1"/>
              </a:solidFill>
              <a:latin typeface="Times New Roman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7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840105"/>
            <a:ext cx="12165965" cy="6135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50165" y="-107315"/>
            <a:ext cx="9587865" cy="914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charset="0"/>
              </a:rPr>
              <a:t>Toronto</a:t>
            </a:r>
            <a:endParaRPr lang="en-US" altLang="zh-CN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3195" y="3392805"/>
            <a:ext cx="6977380" cy="3799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" y="6350"/>
            <a:ext cx="5201285" cy="7111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1670" y="755015"/>
            <a:ext cx="731520" cy="23094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charset="0"/>
              </a:rPr>
              <a:t>CN  TOWE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0350" y="-91440"/>
            <a:ext cx="6644640" cy="4053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4"/>
                </a:solidFill>
                <a:effectLst/>
                <a:latin typeface="+mj-lt"/>
              </a:rPr>
              <a:t>Toronto is the most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+mj-lt"/>
              </a:rPr>
              <a:t>wealthy</a:t>
            </a:r>
            <a:r>
              <a:rPr lang="en-US" altLang="zh-CN" sz="3200">
                <a:solidFill>
                  <a:srgbClr val="FF0000"/>
                </a:solidFill>
                <a:effectLst/>
                <a:latin typeface="+mj-lt"/>
              </a:rPr>
              <a:t> </a:t>
            </a:r>
            <a:r>
              <a:rPr lang="en-US" altLang="zh-CN" sz="3200">
                <a:solidFill>
                  <a:schemeClr val="accent4"/>
                </a:solidFill>
                <a:effectLst/>
                <a:latin typeface="+mj-lt"/>
              </a:rPr>
              <a:t>and biggest  city in Canada.And it is also the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+mj-lt"/>
              </a:rPr>
              <a:t>business cneter and an important educational center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rPr>
              <a:t> </a:t>
            </a:r>
            <a:r>
              <a:rPr lang="en-US" altLang="zh-CN" sz="3200">
                <a:solidFill>
                  <a:schemeClr val="accent4"/>
                </a:solidFill>
                <a:effectLst/>
                <a:latin typeface="+mj-lt"/>
              </a:rPr>
              <a:t>of Canada.</a:t>
            </a:r>
            <a:endParaRPr lang="en-US" altLang="zh-CN" sz="3200">
              <a:solidFill>
                <a:schemeClr val="accent4"/>
              </a:solidFill>
              <a:effectLst/>
              <a:latin typeface="+mj-lt"/>
            </a:endParaRPr>
          </a:p>
          <a:p>
            <a:r>
              <a:rPr lang="en-US" altLang="zh-CN" sz="3200" b="1">
                <a:solidFill>
                  <a:schemeClr val="accent4"/>
                </a:solidFill>
                <a:effectLst/>
                <a:latin typeface="+mj-lt"/>
              </a:rPr>
              <a:t>The CN TOWER is the famous 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+mj-lt"/>
              </a:rPr>
              <a:t>scenery</a:t>
            </a:r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</a:rPr>
              <a:t> </a:t>
            </a:r>
            <a:r>
              <a:rPr lang="en-US" altLang="zh-CN" sz="3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lt"/>
              </a:rPr>
              <a:t>in </a:t>
            </a:r>
            <a:r>
              <a:rPr lang="en-US" altLang="zh-CN" sz="3200">
                <a:solidFill>
                  <a:schemeClr val="accent4"/>
                </a:solidFill>
                <a:effectLst/>
                <a:latin typeface="+mj-lt"/>
              </a:rPr>
              <a:t>Canada.</a:t>
            </a:r>
            <a:endParaRPr lang="en-US" altLang="zh-CN" sz="3200">
              <a:solidFill>
                <a:schemeClr val="accent4"/>
              </a:solidFill>
              <a:effectLst/>
              <a:latin typeface="+mj-lt"/>
            </a:endParaRPr>
          </a:p>
          <a:p>
            <a:endParaRPr lang="zh-CN" altLang="en-US" sz="3600">
              <a:solidFill>
                <a:schemeClr val="accent4"/>
              </a:solidFill>
              <a:effectLst/>
              <a:latin typeface="+mj-lt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35" y="978535"/>
            <a:ext cx="12124055" cy="5920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64770" y="-144145"/>
            <a:ext cx="1225677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Times New Roman" charset="0"/>
              </a:rPr>
              <a:t>Niagara Falls is an </a:t>
            </a:r>
            <a:r>
              <a:rPr lang="en-US" altLang="zh-CN" sz="4000">
                <a:solidFill>
                  <a:srgbClr val="FF0000"/>
                </a:solidFill>
                <a:latin typeface="Times New Roman" charset="0"/>
              </a:rPr>
              <a:t>attractive scenery(</a:t>
            </a:r>
            <a:r>
              <a:rPr lang="zh-CN" altLang="en-US" sz="4000">
                <a:solidFill>
                  <a:srgbClr val="FF0000"/>
                </a:solidFill>
                <a:latin typeface="Times New Roman" charset="0"/>
              </a:rPr>
              <a:t>迷人的风景</a:t>
            </a:r>
            <a:r>
              <a:rPr lang="en-US" altLang="zh-CN" sz="4000">
                <a:solidFill>
                  <a:srgbClr val="FF0000"/>
                </a:solidFill>
                <a:latin typeface="Times New Roman" charset="0"/>
              </a:rPr>
              <a:t>)</a:t>
            </a:r>
            <a:r>
              <a:rPr lang="en-US" altLang="zh-CN" sz="4000">
                <a:latin typeface="Times New Roman" charset="0"/>
              </a:rPr>
              <a:t> in the world</a:t>
            </a:r>
            <a:endParaRPr lang="en-US" altLang="zh-CN" sz="4000">
              <a:latin typeface="Times New Roman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95" y="1075055"/>
            <a:ext cx="4998085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54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charset="0"/>
              </a:rPr>
              <a:t>attractive scenery</a:t>
            </a:r>
            <a:endParaRPr lang="en-US" altLang="zh-CN" sz="54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653415"/>
            <a:ext cx="12169775" cy="6155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130" y="-48260"/>
            <a:ext cx="102298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Vancouver         </a:t>
            </a:r>
            <a:r>
              <a:rPr lang="zh-CN" altLang="en-US" sz="3600">
                <a:solidFill>
                  <a:srgbClr val="FF0000"/>
                </a:solidFill>
              </a:rPr>
              <a:t>[vænˈkuvɚ]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45720"/>
            <a:ext cx="4879975" cy="3591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6035" y="170815"/>
            <a:ext cx="688911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Times New Roman" charset="0"/>
                <a:sym typeface="+mn-ea"/>
              </a:rPr>
              <a:t>Vancouver is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  <a:sym typeface="+mn-ea"/>
              </a:rPr>
              <a:t>the third biggest and the most beautiful scenery</a:t>
            </a:r>
            <a:r>
              <a:rPr lang="en-US" altLang="zh-CN" sz="2800">
                <a:solidFill>
                  <a:schemeClr val="tx1"/>
                </a:solidFill>
                <a:latin typeface="Times New Roman" charset="0"/>
                <a:sym typeface="+mn-ea"/>
              </a:rPr>
              <a:t> in Canada.It is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  <a:sym typeface="+mn-ea"/>
              </a:rPr>
              <a:t>surrounded</a:t>
            </a:r>
            <a:r>
              <a:rPr lang="en-US" altLang="zh-CN" sz="2800">
                <a:solidFill>
                  <a:schemeClr val="tx1"/>
                </a:solidFill>
                <a:latin typeface="Times New Roman" charset="0"/>
                <a:sym typeface="+mn-ea"/>
              </a:rPr>
              <a:t> by moutains. </a:t>
            </a:r>
            <a:endParaRPr lang="en-US" altLang="zh-CN" sz="2800">
              <a:solidFill>
                <a:schemeClr val="tx1"/>
              </a:solidFill>
              <a:latin typeface="Times New Roman" charset="0"/>
              <a:sym typeface="+mn-ea"/>
            </a:endParaRPr>
          </a:p>
          <a:p>
            <a:endParaRPr lang="en-US" altLang="zh-CN" sz="2800">
              <a:solidFill>
                <a:schemeClr val="tx1"/>
              </a:solidFill>
              <a:latin typeface="Times New Roman" charset="0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Times New Roman" charset="0"/>
                <a:sym typeface="+mn-ea"/>
              </a:rPr>
              <a:t>surround vt. </a:t>
            </a:r>
            <a:r>
              <a:rPr lang="zh-CN" altLang="en-US" sz="2800" b="1">
                <a:solidFill>
                  <a:srgbClr val="FF0000"/>
                </a:solidFill>
                <a:latin typeface="Times New Roman" charset="0"/>
                <a:sym typeface="+mn-ea"/>
              </a:rPr>
              <a:t>包围</a:t>
            </a:r>
            <a:endParaRPr lang="zh-CN" altLang="en-US" sz="2800" b="1">
              <a:solidFill>
                <a:srgbClr val="FF0000"/>
              </a:solidFill>
              <a:latin typeface="Times New Roman" charset="0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Times New Roman" charset="0"/>
                <a:sym typeface="+mn-ea"/>
              </a:rPr>
              <a:t>surrounding adj. </a:t>
            </a:r>
            <a:r>
              <a:rPr lang="zh-CN" altLang="en-US" sz="2800" b="1">
                <a:solidFill>
                  <a:srgbClr val="FF0000"/>
                </a:solidFill>
                <a:latin typeface="Times New Roman" charset="0"/>
                <a:sym typeface="+mn-ea"/>
              </a:rPr>
              <a:t>周围的</a:t>
            </a:r>
            <a:endParaRPr lang="zh-CN" altLang="en-US" sz="2800" b="1">
              <a:solidFill>
                <a:srgbClr val="FF0000"/>
              </a:solidFill>
              <a:latin typeface="Times New Roman" charset="0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Times New Roman" charset="0"/>
                <a:sym typeface="+mn-ea"/>
              </a:rPr>
              <a:t>surroundings n.</a:t>
            </a:r>
            <a:r>
              <a:rPr lang="zh-CN" altLang="en-US" sz="2800" b="1">
                <a:solidFill>
                  <a:srgbClr val="FF0000"/>
                </a:solidFill>
                <a:latin typeface="Times New Roman" charset="0"/>
                <a:sym typeface="+mn-ea"/>
              </a:rPr>
              <a:t>环境</a:t>
            </a:r>
            <a:endParaRPr lang="zh-CN" altLang="en-US" sz="2800" b="1">
              <a:solidFill>
                <a:srgbClr val="FF0000"/>
              </a:solidFill>
              <a:latin typeface="Times New Roman" charset="0"/>
              <a:sym typeface="+mn-ea"/>
            </a:endParaRPr>
          </a:p>
          <a:p>
            <a:endParaRPr lang="zh-CN" altLang="en-US" sz="2800">
              <a:solidFill>
                <a:schemeClr val="tx1"/>
              </a:solidFill>
              <a:latin typeface="Times New Roman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270" y="3848100"/>
            <a:ext cx="628269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charset="0"/>
              </a:rPr>
              <a:t>Vancouver is famous for the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“Western Paradise”(</a:t>
            </a:r>
            <a:r>
              <a:rPr lang="zh-CN" altLang="en-US" sz="2800">
                <a:solidFill>
                  <a:srgbClr val="FF0000"/>
                </a:solidFill>
                <a:latin typeface="Times New Roman" charset="0"/>
              </a:rPr>
              <a:t>西部天堂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)</a:t>
            </a:r>
            <a:r>
              <a:rPr lang="en-US" altLang="zh-CN" sz="2800">
                <a:latin typeface="Times New Roman" charset="0"/>
              </a:rPr>
              <a:t>in Canada.</a:t>
            </a:r>
            <a:endParaRPr lang="en-US" altLang="zh-CN" sz="2800">
              <a:latin typeface="Times New Roman" charset="0"/>
            </a:endParaRPr>
          </a:p>
          <a:p>
            <a:endParaRPr lang="en-US" altLang="zh-CN" sz="2800">
              <a:latin typeface="Times New Roman" charset="0"/>
            </a:endParaRPr>
          </a:p>
          <a:p>
            <a:r>
              <a:rPr lang="en-US" altLang="zh-CN" sz="2800">
                <a:latin typeface="Times New Roman" charset="0"/>
              </a:rPr>
              <a:t>People like to live there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 for</a:t>
            </a:r>
            <a:r>
              <a:rPr lang="en-US" altLang="zh-CN" sz="2800">
                <a:latin typeface="Times New Roman" charset="0"/>
              </a:rPr>
              <a:t> its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comfortable </a:t>
            </a:r>
            <a:r>
              <a:rPr lang="en-US" altLang="zh-CN" sz="2800">
                <a:latin typeface="Times New Roman" charset="0"/>
              </a:rPr>
              <a:t> weather.They can ski in the Rocky Mountains and sail in the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harbour.</a:t>
            </a:r>
            <a:r>
              <a:rPr lang="en-US" altLang="zh-CN" sz="2800">
                <a:latin typeface="Times New Roman" charset="0"/>
              </a:rPr>
              <a:t>.</a:t>
            </a:r>
            <a:endParaRPr lang="en-US" altLang="zh-CN" sz="2800">
              <a:latin typeface="Times New Roman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5" y="3208655"/>
            <a:ext cx="5814695" cy="36156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1183640"/>
            <a:ext cx="12151360" cy="5704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14300" y="250825"/>
            <a:ext cx="42672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charset="0"/>
              </a:rPr>
              <a:t>Canada----</a:t>
            </a:r>
            <a:endParaRPr lang="en-US" altLang="zh-CN" sz="5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9590" y="309880"/>
            <a:ext cx="76142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charset="0"/>
                <a:ea typeface="宋体" charset="0"/>
              </a:rPr>
              <a:t>the country of </a:t>
            </a:r>
            <a:r>
              <a:rPr lang="zh-CN" altLang="en-US" sz="4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charset="0"/>
                <a:ea typeface="宋体" charset="0"/>
              </a:rPr>
              <a:t>maple </a:t>
            </a:r>
            <a:endParaRPr lang="zh-CN" altLang="en-US" sz="48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charset="0"/>
              <a:ea typeface="宋体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6675" y="-8255"/>
            <a:ext cx="4955540" cy="4345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130" y="2353310"/>
            <a:ext cx="5806440" cy="44786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63795" y="76200"/>
            <a:ext cx="625729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accent5"/>
                </a:solidFill>
                <a:latin typeface="Times New Roman" charset="0"/>
              </a:rPr>
              <a:t>Rocky Mountains</a:t>
            </a:r>
            <a:endParaRPr lang="en-US" altLang="zh-CN" sz="2800">
              <a:solidFill>
                <a:schemeClr val="accent5"/>
              </a:solidFill>
              <a:latin typeface="Times New Roman" charset="0"/>
            </a:endParaRPr>
          </a:p>
          <a:p>
            <a:r>
              <a:rPr lang="en-US" altLang="zh-CN" sz="2800">
                <a:solidFill>
                  <a:schemeClr val="accent5"/>
                </a:solidFill>
                <a:latin typeface="Times New Roman" charset="0"/>
              </a:rPr>
              <a:t>It</a:t>
            </a:r>
            <a:r>
              <a:rPr lang="en-US" altLang="zh-CN" sz="2800" u="sng">
                <a:solidFill>
                  <a:schemeClr val="accent5"/>
                </a:solidFill>
                <a:latin typeface="Times New Roman" charset="0"/>
              </a:rPr>
              <a:t> is located in </a:t>
            </a:r>
            <a:r>
              <a:rPr lang="en-US" altLang="zh-CN" sz="2800">
                <a:solidFill>
                  <a:schemeClr val="accent5"/>
                </a:solidFill>
                <a:latin typeface="Times New Roman" charset="0"/>
              </a:rPr>
              <a:t>western North America.</a:t>
            </a:r>
            <a:endParaRPr lang="en-US" altLang="zh-CN" sz="2800">
              <a:solidFill>
                <a:schemeClr val="accent5"/>
              </a:solidFill>
              <a:latin typeface="Times New Roman" charset="0"/>
            </a:endParaRPr>
          </a:p>
          <a:p>
            <a:endParaRPr lang="en-US" altLang="zh-CN" sz="2800">
              <a:solidFill>
                <a:schemeClr val="accent5"/>
              </a:solidFill>
              <a:latin typeface="Times New Roman" charset="0"/>
            </a:endParaRPr>
          </a:p>
          <a:p>
            <a:r>
              <a:rPr lang="en-US" altLang="zh-CN" sz="2800">
                <a:solidFill>
                  <a:schemeClr val="accent5"/>
                </a:solidFill>
                <a:latin typeface="Times New Roman" charset="0"/>
              </a:rPr>
              <a:t>It </a:t>
            </a:r>
            <a:r>
              <a:rPr lang="en-US" altLang="zh-CN" sz="2800" u="sng">
                <a:solidFill>
                  <a:schemeClr val="accent5"/>
                </a:solidFill>
                <a:latin typeface="Times New Roman" charset="0"/>
              </a:rPr>
              <a:t>extends </a:t>
            </a:r>
            <a:r>
              <a:rPr lang="en-US" altLang="zh-CN" sz="2800">
                <a:solidFill>
                  <a:schemeClr val="accent5"/>
                </a:solidFill>
                <a:latin typeface="Times New Roman" charset="0"/>
              </a:rPr>
              <a:t>3,000 miles from Canada through the United States to Mexico</a:t>
            </a:r>
            <a:endParaRPr lang="en-US" altLang="zh-CN" sz="2800">
              <a:solidFill>
                <a:schemeClr val="accent5"/>
              </a:solidFill>
              <a:latin typeface="Times New Roman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905" y="4501515"/>
            <a:ext cx="607631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charset="0"/>
              </a:rPr>
              <a:t>English and French are the</a:t>
            </a:r>
            <a:endParaRPr lang="en-US" altLang="zh-CN" sz="3600">
              <a:latin typeface="Times New Roman" charset="0"/>
            </a:endParaRPr>
          </a:p>
          <a:p>
            <a:r>
              <a:rPr lang="en-US" altLang="zh-CN" sz="3600">
                <a:latin typeface="Times New Roman" charset="0"/>
              </a:rPr>
              <a:t>official language of the country</a:t>
            </a:r>
            <a:r>
              <a:rPr lang="en-US" altLang="zh-CN"/>
              <a:t>.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4605"/>
            <a:ext cx="7172325" cy="4236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49795" y="15875"/>
            <a:ext cx="4915535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charset="0"/>
              </a:rPr>
              <a:t>The great lakes are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the largest</a:t>
            </a:r>
            <a:r>
              <a:rPr lang="en-US" altLang="zh-CN" sz="2800">
                <a:latin typeface="Times New Roman" charset="0"/>
              </a:rPr>
              <a:t> fresh surface water systen on Earth.Because of the Great Lakes,Canada has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more</a:t>
            </a:r>
            <a:r>
              <a:rPr lang="en-US" altLang="zh-CN" sz="2800">
                <a:latin typeface="Times New Roman" charset="0"/>
              </a:rPr>
              <a:t> fresh water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than any other</a:t>
            </a:r>
            <a:r>
              <a:rPr lang="en-US" altLang="zh-CN" sz="2800">
                <a:latin typeface="Times New Roman" charset="0"/>
              </a:rPr>
              <a:t> country in the world.</a:t>
            </a:r>
            <a:endParaRPr lang="en-US" altLang="zh-CN" sz="2800">
              <a:latin typeface="Times New Roman" charset="0"/>
            </a:endParaRPr>
          </a:p>
          <a:p>
            <a:endParaRPr lang="en-US" altLang="zh-CN" sz="2800">
              <a:latin typeface="Times New Roman" charset="0"/>
            </a:endParaRPr>
          </a:p>
          <a:p>
            <a:r>
              <a:rPr lang="en-US" altLang="zh-CN" sz="2800">
                <a:latin typeface="Times New Roman" charset="0"/>
              </a:rPr>
              <a:t>It 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supplies</a:t>
            </a:r>
            <a:r>
              <a:rPr lang="zh-CN" altLang="en-US" sz="2800">
                <a:solidFill>
                  <a:srgbClr val="FF0000"/>
                </a:solidFill>
                <a:latin typeface="Times New Roman" charset="0"/>
              </a:rPr>
              <a:t>（供应）</a:t>
            </a:r>
            <a:r>
              <a:rPr lang="en-US" altLang="zh-CN" sz="2800">
                <a:latin typeface="Times New Roman" charset="0"/>
              </a:rPr>
              <a:t> about one-fifth of the wolrd's fresh surface water and nine-tenths of the U.S. water.</a:t>
            </a:r>
            <a:endParaRPr lang="en-US" altLang="zh-CN" sz="2800">
              <a:latin typeface="Times New Roman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875" y="4360545"/>
            <a:ext cx="5816600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Times New Roman" charset="0"/>
              </a:rPr>
              <a:t>比较级＋than+any other+</a:t>
            </a:r>
            <a:r>
              <a:rPr lang="zh-CN" altLang="en-US" sz="2800">
                <a:solidFill>
                  <a:srgbClr val="FF0000"/>
                </a:solidFill>
                <a:latin typeface="Times New Roman" charset="0"/>
              </a:rPr>
              <a:t>名词单数</a:t>
            </a:r>
            <a:endParaRPr lang="zh-CN" altLang="en-US" sz="2800">
              <a:solidFill>
                <a:srgbClr val="FF0000"/>
              </a:solidFill>
              <a:latin typeface="Times New Roman" charset="0"/>
            </a:endParaRPr>
          </a:p>
          <a:p>
            <a:r>
              <a:rPr lang="zh-CN" altLang="zh-CN" sz="2800">
                <a:solidFill>
                  <a:srgbClr val="FF0000"/>
                </a:solidFill>
                <a:latin typeface="Times New Roman" charset="0"/>
              </a:rPr>
              <a:t>比其他更</a:t>
            </a:r>
            <a:r>
              <a:rPr lang="en-US" altLang="zh-CN" sz="2800">
                <a:solidFill>
                  <a:srgbClr val="FF0000"/>
                </a:solidFill>
                <a:latin typeface="Times New Roman" charset="0"/>
              </a:rPr>
              <a:t>........</a:t>
            </a:r>
            <a:endParaRPr lang="en-US" altLang="zh-CN" sz="2800">
              <a:solidFill>
                <a:srgbClr val="FF0000"/>
              </a:solidFill>
              <a:latin typeface="Times New Roman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charset="0"/>
              </a:rPr>
              <a:t>译：</a:t>
            </a:r>
            <a:r>
              <a:rPr lang="zh-CN" altLang="en-US" sz="2800">
                <a:solidFill>
                  <a:schemeClr val="tx1"/>
                </a:solidFill>
                <a:latin typeface="Times New Roman" charset="0"/>
              </a:rPr>
              <a:t>他比班上的其他任何学生都游得快。</a:t>
            </a:r>
            <a:endParaRPr lang="zh-CN" altLang="en-US" sz="280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00" y="6054090"/>
            <a:ext cx="608901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Times New Roman" charset="0"/>
              </a:rPr>
              <a:t>He swims faster than any other student in his class.</a:t>
            </a:r>
            <a:endParaRPr lang="zh-CN" altLang="en-US" sz="2800"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6675" y="70485"/>
            <a:ext cx="1223962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lt"/>
              </a:rPr>
              <a:t>Use three or four sentences to discribe what you have known  about Canada.</a:t>
            </a:r>
            <a:endParaRPr lang="en-US" altLang="zh-CN" sz="40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205" y="1644650"/>
            <a:ext cx="1145476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Times New Roman" charset="0"/>
              </a:rPr>
              <a:t>1.Canada is a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multicultural </a:t>
            </a:r>
            <a:r>
              <a:rPr lang="en-US" altLang="zh-CN" sz="4400">
                <a:latin typeface="Times New Roman" charset="0"/>
              </a:rPr>
              <a:t>country.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2.French and English are the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offical</a:t>
            </a:r>
            <a:r>
              <a:rPr lang="en-US" altLang="zh-CN" sz="4400">
                <a:latin typeface="Times New Roman" charset="0"/>
              </a:rPr>
              <a:t> language in Cananda.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3.Ottawa is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the capital of </a:t>
            </a:r>
            <a:r>
              <a:rPr lang="en-US" altLang="zh-CN" sz="4400">
                <a:latin typeface="Times New Roman" charset="0"/>
              </a:rPr>
              <a:t>Canada,Beaver is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Canadian national</a:t>
            </a:r>
            <a:r>
              <a:rPr lang="en-US" altLang="zh-CN" sz="4400">
                <a:latin typeface="Times New Roman" charset="0"/>
              </a:rPr>
              <a:t> animal.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4.The leader of  Canada is callded 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961630" y="4926965"/>
            <a:ext cx="43205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prime minister</a:t>
            </a:r>
            <a:endParaRPr lang="en-US" altLang="zh-CN" sz="4400">
              <a:solidFill>
                <a:srgbClr val="FF0000"/>
              </a:solidFill>
              <a:latin typeface="Times New Roman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33020" y="254635"/>
            <a:ext cx="12241530" cy="6614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Times New Roman" charset="0"/>
              </a:rPr>
              <a:t>Knowledge about Canada      Ture or False</a:t>
            </a:r>
            <a:endParaRPr lang="en-US" altLang="zh-CN" sz="4000" b="1">
              <a:latin typeface="Times New Roman" charset="0"/>
            </a:endParaRPr>
          </a:p>
          <a:p>
            <a:endParaRPr lang="en-US" altLang="zh-CN" sz="36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1.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Canadian</a:t>
            </a:r>
            <a:r>
              <a:rPr lang="en-US" altLang="zh-CN" sz="4400">
                <a:latin typeface="Times New Roman" charset="0"/>
              </a:rPr>
              <a:t> speak french and English.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2.Toronto is the capital of Canada. </a:t>
            </a:r>
            <a:endParaRPr lang="zh-CN" altLang="en-US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3.Canada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is located in t</a:t>
            </a:r>
            <a:r>
              <a:rPr lang="en-US" altLang="zh-CN" sz="4400">
                <a:latin typeface="Times New Roman" charset="0"/>
              </a:rPr>
              <a:t>he northern part of South America.  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4.Canada is the largest country in the world.  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5.The national animal of Canada is polar bear.  </a:t>
            </a:r>
            <a:endParaRPr lang="en-US" altLang="zh-CN" sz="4400">
              <a:latin typeface="Times New Roman" charset="0"/>
            </a:endParaRPr>
          </a:p>
          <a:p>
            <a:r>
              <a:rPr lang="en-US" altLang="zh-CN" sz="4400">
                <a:latin typeface="Times New Roman" charset="0"/>
              </a:rPr>
              <a:t>6.The head of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Canadian</a:t>
            </a:r>
            <a:r>
              <a:rPr lang="en-US" altLang="zh-CN" sz="4400">
                <a:latin typeface="Times New Roman" charset="0"/>
              </a:rPr>
              <a:t> government is called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prime minister</a:t>
            </a:r>
            <a:r>
              <a:rPr lang="en-US" altLang="zh-CN" sz="3600">
                <a:latin typeface="Times New Roman" charset="0"/>
              </a:rPr>
              <a:t>. </a:t>
            </a:r>
            <a:endParaRPr lang="en-US" altLang="zh-CN" sz="3600">
              <a:latin typeface="Times New Roman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06155" y="1444625"/>
            <a:ext cx="234505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Times New Roman" charset="0"/>
              </a:rPr>
              <a:t>T</a:t>
            </a:r>
            <a:endParaRPr lang="en-US" altLang="zh-CN" sz="4400" b="1">
              <a:latin typeface="Times New Roman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87690" y="2164715"/>
            <a:ext cx="23780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Times New Roman" charset="0"/>
              </a:rPr>
              <a:t>F</a:t>
            </a:r>
            <a:endParaRPr lang="en-US" altLang="zh-CN" sz="4400" b="1">
              <a:latin typeface="Times New Roman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42845" y="3470910"/>
            <a:ext cx="28473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latin typeface="Times New Roman" charset="0"/>
              </a:rPr>
              <a:t>F</a:t>
            </a:r>
            <a:endParaRPr lang="en-US" altLang="zh-CN" sz="4800" b="1">
              <a:latin typeface="Times New Roman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64140" y="4023995"/>
            <a:ext cx="14401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latin typeface="Times New Roman" charset="0"/>
              </a:rPr>
              <a:t>F</a:t>
            </a:r>
            <a:endParaRPr lang="en-US" altLang="zh-CN" sz="4800" b="1">
              <a:latin typeface="Times New Roman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66425" y="4811395"/>
            <a:ext cx="13563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Times New Roman" charset="0"/>
              </a:rPr>
              <a:t>T</a:t>
            </a:r>
            <a:endParaRPr lang="en-US" altLang="zh-CN" sz="4400" b="1">
              <a:latin typeface="Times New Roman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7870" y="6167755"/>
            <a:ext cx="19761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Times New Roman" charset="0"/>
              </a:rPr>
              <a:t>T</a:t>
            </a:r>
            <a:endParaRPr lang="en-US" altLang="zh-CN" sz="4400" b="1">
              <a:latin typeface="Times New Roman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66370" y="154305"/>
            <a:ext cx="5794375" cy="5882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Vacabulary</a:t>
            </a:r>
            <a:endParaRPr lang="en-US" altLang="zh-CN" sz="4400">
              <a:solidFill>
                <a:srgbClr val="FF0000"/>
              </a:solidFill>
            </a:endParaRPr>
          </a:p>
          <a:p>
            <a:r>
              <a:rPr lang="en-US" altLang="zh-CN" sz="4800">
                <a:latin typeface="Times New Roman" charset="0"/>
              </a:rPr>
              <a:t>1.</a:t>
            </a:r>
            <a:r>
              <a:rPr lang="zh-CN" altLang="en-US" sz="4800">
                <a:latin typeface="Times New Roman" charset="0"/>
              </a:rPr>
              <a:t>位于</a:t>
            </a:r>
            <a:endParaRPr lang="zh-CN" altLang="en-US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2.</a:t>
            </a:r>
            <a:r>
              <a:rPr lang="zh-CN" altLang="en-US" sz="4800">
                <a:latin typeface="Times New Roman" charset="0"/>
              </a:rPr>
              <a:t>多文化的</a:t>
            </a:r>
            <a:endParaRPr lang="zh-CN" altLang="en-US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3.</a:t>
            </a:r>
            <a:r>
              <a:rPr lang="zh-CN" altLang="en-US" sz="4800">
                <a:latin typeface="Times New Roman" charset="0"/>
              </a:rPr>
              <a:t>加拿大首相</a:t>
            </a:r>
            <a:endParaRPr lang="zh-CN" altLang="en-US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4.</a:t>
            </a:r>
            <a:r>
              <a:rPr lang="zh-CN" altLang="en-US" sz="4800">
                <a:latin typeface="Times New Roman" charset="0"/>
              </a:rPr>
              <a:t>居住；安定下来</a:t>
            </a:r>
            <a:endParaRPr lang="zh-CN" altLang="en-US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5.</a:t>
            </a:r>
            <a:r>
              <a:rPr lang="zh-CN" altLang="en-US" sz="4800">
                <a:latin typeface="Times New Roman" charset="0"/>
              </a:rPr>
              <a:t>富含</a:t>
            </a:r>
            <a:endParaRPr lang="zh-CN" altLang="en-US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6.</a:t>
            </a:r>
            <a:r>
              <a:rPr lang="zh-CN" altLang="en-US" sz="4800">
                <a:latin typeface="Times New Roman" charset="0"/>
              </a:rPr>
              <a:t>被包围</a:t>
            </a:r>
            <a:endParaRPr lang="zh-CN" altLang="en-US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7.</a:t>
            </a:r>
            <a:r>
              <a:rPr lang="zh-CN" altLang="en-US" sz="4800">
                <a:latin typeface="Times New Roman" charset="0"/>
              </a:rPr>
              <a:t>海港</a:t>
            </a:r>
            <a:endParaRPr lang="zh-CN" altLang="en-US" sz="4800">
              <a:latin typeface="Times New Roman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9285" y="706120"/>
            <a:ext cx="8407400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Times New Roman" charset="0"/>
              </a:rPr>
              <a:t>1.be located in\at </a:t>
            </a:r>
            <a:endParaRPr lang="en-US" altLang="zh-CN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2.multicultral</a:t>
            </a:r>
            <a:endParaRPr lang="en-US" altLang="zh-CN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3.the priminister of Canada</a:t>
            </a:r>
            <a:endParaRPr lang="en-US" altLang="zh-CN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4.settle down</a:t>
            </a:r>
            <a:endParaRPr lang="en-US" altLang="zh-CN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5.be rich in </a:t>
            </a:r>
            <a:endParaRPr lang="en-US" altLang="zh-CN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6.be surrounded by </a:t>
            </a:r>
            <a:endParaRPr lang="en-US" altLang="zh-CN" sz="4800">
              <a:latin typeface="Times New Roman" charset="0"/>
            </a:endParaRPr>
          </a:p>
          <a:p>
            <a:r>
              <a:rPr lang="en-US" altLang="zh-CN" sz="4800">
                <a:latin typeface="Times New Roman" charset="0"/>
              </a:rPr>
              <a:t>7.harbour</a:t>
            </a:r>
            <a:endParaRPr lang="en-US" altLang="zh-CN" sz="4800">
              <a:latin typeface="Times New Roman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5" name="图片 22534" descr="图片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28575"/>
            <a:ext cx="12164060" cy="699389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xfrm>
            <a:off x="1524000" y="-171450"/>
            <a:ext cx="2590800" cy="790575"/>
          </a:xfrm>
        </p:spPr>
        <p:txBody>
          <a:bodyPr anchor="ctr"/>
          <a:p>
            <a:r>
              <a:rPr lang="en-US" altLang="zh-CN">
                <a:solidFill>
                  <a:schemeClr val="accent2"/>
                </a:solidFill>
                <a:latin typeface="Comic Sans MS" pitchFamily="66" charset="0"/>
              </a:rPr>
              <a:t>Reading: </a:t>
            </a:r>
            <a:endParaRPr lang="en-US" altLang="zh-CN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 flipV="1">
            <a:off x="1919605" y="6739255"/>
            <a:ext cx="8229600" cy="504825"/>
          </a:xfrm>
        </p:spPr>
        <p:txBody>
          <a:bodyPr/>
          <a:p>
            <a:pPr>
              <a:lnSpc>
                <a:spcPct val="80000"/>
              </a:lnSpc>
            </a:pPr>
            <a:endParaRPr sz="800" dirty="0"/>
          </a:p>
        </p:txBody>
      </p:sp>
      <p:sp>
        <p:nvSpPr>
          <p:cNvPr id="22536" name="文本框 22535"/>
          <p:cNvSpPr txBox="1"/>
          <p:nvPr/>
        </p:nvSpPr>
        <p:spPr>
          <a:xfrm>
            <a:off x="2133600" y="549275"/>
            <a:ext cx="8534400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zh-CN" sz="3200" b="1" dirty="0">
                <a:latin typeface="Arial" charset="0"/>
                <a:ea typeface="宋体" pitchFamily="2" charset="-122"/>
              </a:rPr>
              <a:t>1.What is the passage mainly about?         </a:t>
            </a:r>
            <a:r>
              <a:rPr lang="zh-CN" altLang="zh-CN" sz="2800" dirty="0">
                <a:latin typeface="Arial" charset="0"/>
                <a:ea typeface="宋体" pitchFamily="2" charset="-122"/>
              </a:rPr>
              <a:t>(Pay attention to the title and the topic sentence.)</a:t>
            </a:r>
            <a:endParaRPr lang="en-US" altLang="zh-CN" sz="2800">
              <a:latin typeface="Arial" charset="0"/>
              <a:ea typeface="宋体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2208213" y="1628775"/>
            <a:ext cx="8153400" cy="15544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zh-CN" sz="3200" b="1" dirty="0">
                <a:solidFill>
                  <a:srgbClr val="FF3300"/>
                </a:solidFill>
                <a:latin typeface="Arial" charset="0"/>
                <a:ea typeface="宋体" pitchFamily="2" charset="-122"/>
              </a:rPr>
              <a:t>The passage is about  a trip of two girls, and it tells us some information about Canada.</a:t>
            </a:r>
            <a:endParaRPr lang="en-US" altLang="zh-CN" sz="3200" b="1">
              <a:solidFill>
                <a:srgbClr val="FF3300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2279650" y="3284538"/>
            <a:ext cx="59499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zh-CN" sz="3200" b="1" dirty="0">
                <a:latin typeface="Arial" charset="0"/>
                <a:ea typeface="宋体" pitchFamily="2" charset="-122"/>
              </a:rPr>
              <a:t>2.What is “The True North”?</a:t>
            </a:r>
            <a:endParaRPr lang="en-US" altLang="zh-CN" sz="3200" b="1">
              <a:latin typeface="Arial" charset="0"/>
              <a:ea typeface="宋体" pitchFamily="2" charset="-122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2135188" y="4005263"/>
            <a:ext cx="7848600" cy="15544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  “</a:t>
            </a:r>
            <a:r>
              <a:rPr lang="zh-CN" altLang="zh-CN" b="1" dirty="0">
                <a:solidFill>
                  <a:srgbClr val="FF3300"/>
                </a:solidFill>
              </a:rPr>
              <a:t>The True North” is the train that goes    across Canada / the cross-Canada train.</a:t>
            </a:r>
            <a:endParaRPr lang="en-US" altLang="zh-CN" b="1">
              <a:solidFill>
                <a:srgbClr val="FF3300"/>
              </a:solidFill>
            </a:endParaRPr>
          </a:p>
        </p:txBody>
      </p:sp>
      <p:sp>
        <p:nvSpPr>
          <p:cNvPr id="22540" name="文本框 22539"/>
          <p:cNvSpPr txBox="1"/>
          <p:nvPr/>
        </p:nvSpPr>
        <p:spPr>
          <a:xfrm>
            <a:off x="1991995" y="5444808"/>
            <a:ext cx="8534400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zh-CN" sz="3200" b="1" dirty="0">
                <a:latin typeface="Arial" charset="0"/>
                <a:ea typeface="宋体" pitchFamily="2" charset="-122"/>
              </a:rPr>
              <a:t> 3.How many cities are mentioned in the text? What are they?</a:t>
            </a:r>
            <a:endParaRPr lang="en-US" altLang="zh-CN" sz="3200" b="1">
              <a:latin typeface="Arial" charset="0"/>
              <a:ea typeface="宋体" pitchFamily="2" charset="-122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9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3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26035"/>
            <a:ext cx="4171315" cy="6841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025" y="3440430"/>
            <a:ext cx="8069580" cy="34423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43375" y="8255"/>
            <a:ext cx="756983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Times New Roman" charset="0"/>
              </a:rPr>
              <a:t>Canada is a </a:t>
            </a:r>
            <a:r>
              <a:rPr lang="en-US" altLang="zh-CN" sz="4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multicultral(</a:t>
            </a:r>
            <a:r>
              <a:rPr lang="zh-CN" altLang="en-US" sz="4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多元文化的</a:t>
            </a:r>
            <a:r>
              <a:rPr lang="en-US" altLang="zh-CN" sz="4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) </a:t>
            </a:r>
            <a:r>
              <a:rPr lang="en-US" altLang="zh-CN" sz="4000">
                <a:latin typeface="Times New Roman" charset="0"/>
              </a:rPr>
              <a:t>country.</a:t>
            </a:r>
            <a:endParaRPr lang="en-US" altLang="zh-CN" sz="4000">
              <a:latin typeface="Times New Roman" charset="0"/>
            </a:endParaRPr>
          </a:p>
          <a:p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multi--</a:t>
            </a:r>
            <a:r>
              <a:rPr lang="zh-CN" altLang="en-US" sz="4400">
                <a:latin typeface="Times New Roman" charset="0"/>
              </a:rPr>
              <a:t>（多）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multi</a:t>
            </a:r>
            <a:r>
              <a:rPr lang="en-US" altLang="zh-CN" sz="4400">
                <a:latin typeface="Times New Roman" charset="0"/>
              </a:rPr>
              <a:t>media(</a:t>
            </a:r>
            <a:r>
              <a:rPr lang="zh-CN" altLang="en-US" sz="4400">
                <a:latin typeface="Times New Roman" charset="0"/>
              </a:rPr>
              <a:t>多媒体</a:t>
            </a:r>
            <a:r>
              <a:rPr lang="en-US" altLang="zh-CN" sz="4400">
                <a:latin typeface="Times New Roman" charset="0"/>
              </a:rPr>
              <a:t>) 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multi</a:t>
            </a:r>
            <a:r>
              <a:rPr lang="en-US" altLang="zh-CN" sz="4400">
                <a:latin typeface="Times New Roman" charset="0"/>
              </a:rPr>
              <a:t>national</a:t>
            </a:r>
            <a:r>
              <a:rPr lang="zh-CN" altLang="en-US" sz="4400">
                <a:latin typeface="Times New Roman" charset="0"/>
              </a:rPr>
              <a:t>（多国的）</a:t>
            </a:r>
            <a:r>
              <a:rPr lang="en-US" altLang="zh-CN" sz="4400">
                <a:solidFill>
                  <a:srgbClr val="FF0000"/>
                </a:solidFill>
                <a:latin typeface="Times New Roman" charset="0"/>
              </a:rPr>
              <a:t>multi</a:t>
            </a:r>
            <a:r>
              <a:rPr lang="en-US" altLang="zh-CN" sz="4400">
                <a:latin typeface="Times New Roman" charset="0"/>
              </a:rPr>
              <a:t>coloured</a:t>
            </a:r>
            <a:r>
              <a:rPr lang="zh-CN" altLang="en-US" sz="4400">
                <a:latin typeface="Times New Roman" charset="0"/>
              </a:rPr>
              <a:t>（多彩的）</a:t>
            </a:r>
            <a:endParaRPr lang="zh-CN" altLang="en-US" sz="4400">
              <a:latin typeface="Times New Roman" charset="0"/>
            </a:endParaRPr>
          </a:p>
          <a:p>
            <a:endParaRPr lang="en-US" altLang="zh-CN" sz="4400">
              <a:latin typeface="Times New Roman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30" y="12700"/>
            <a:ext cx="12152630" cy="6931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5875" y="94615"/>
            <a:ext cx="110363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charset="0"/>
              </a:rPr>
              <a:t>Do you know anything about Canada?</a:t>
            </a:r>
            <a:endParaRPr lang="en-US" altLang="zh-CN" sz="54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-17145"/>
            <a:ext cx="12175490" cy="5942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1305" y="5872480"/>
            <a:ext cx="1026604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charset="0"/>
              </a:rPr>
              <a:t>What can you get from this picture?</a:t>
            </a:r>
            <a:endParaRPr lang="en-US" altLang="zh-CN" sz="5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1925" y="102870"/>
            <a:ext cx="472630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Times New Roman" charset="0"/>
              </a:rPr>
              <a:t>Geographically</a:t>
            </a:r>
            <a:endParaRPr lang="en-US" altLang="zh-CN" sz="4800">
              <a:latin typeface="Times New Roman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7215" y="5975350"/>
            <a:ext cx="4977130" cy="84455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175240" y="3871595"/>
            <a:ext cx="1955165" cy="666750"/>
          </a:xfrm>
          <a:prstGeom prst="ellipse">
            <a:avLst/>
          </a:prstGeom>
          <a:noFill/>
          <a:ln w="7620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0" y="916940"/>
            <a:ext cx="12373610" cy="601662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13" name="椭圆 12"/>
          <p:cNvSpPr/>
          <p:nvPr/>
        </p:nvSpPr>
        <p:spPr>
          <a:xfrm>
            <a:off x="58420" y="4636135"/>
            <a:ext cx="2666365" cy="1391285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013315" y="3761740"/>
            <a:ext cx="2162810" cy="102235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82820" y="6295390"/>
            <a:ext cx="75565" cy="103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28770" y="6235700"/>
            <a:ext cx="3214370" cy="62230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8420" y="435610"/>
            <a:ext cx="23691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charset="0"/>
              </a:rPr>
              <a:t>Canada</a:t>
            </a:r>
            <a:r>
              <a:rPr lang="en-US" altLang="zh-CN" sz="4000">
                <a:latin typeface="Times New Roman" charset="0"/>
              </a:rPr>
              <a:t> </a:t>
            </a:r>
            <a:r>
              <a:rPr lang="en-US" altLang="zh-CN" sz="3600">
                <a:latin typeface="Times New Roman" charset="0"/>
              </a:rPr>
              <a:t>is</a:t>
            </a:r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1985645" y="509905"/>
            <a:ext cx="62953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located in</a:t>
            </a:r>
            <a:endParaRPr lang="en-US" altLang="zh-CN" sz="3200" b="1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4455" y="479425"/>
            <a:ext cx="89471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Times New Roman" charset="0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Times New Roman" charset="0"/>
              </a:rPr>
              <a:t>坐落于</a:t>
            </a:r>
            <a:r>
              <a:rPr lang="en-US" altLang="zh-CN" sz="3200">
                <a:solidFill>
                  <a:srgbClr val="FF0000"/>
                </a:solidFill>
                <a:latin typeface="Times New Roman" charset="0"/>
              </a:rPr>
              <a:t>)</a:t>
            </a:r>
            <a:r>
              <a:rPr lang="en-US" altLang="zh-CN" sz="3600">
                <a:latin typeface="Times New Roman" charset="0"/>
              </a:rPr>
              <a:t>the northern part of North America,</a:t>
            </a:r>
            <a:endParaRPr lang="en-US" altLang="zh-CN" sz="3600">
              <a:latin typeface="Times New Roman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870" y="1532255"/>
            <a:ext cx="336296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lying on</a:t>
            </a:r>
            <a:endParaRPr lang="en-US" altLang="zh-CN" sz="4000" b="1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3240" y="1576705"/>
            <a:ext cx="95967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Times New Roman" charset="0"/>
              </a:rPr>
              <a:t>（位于）</a:t>
            </a:r>
            <a:r>
              <a:rPr lang="en-US" altLang="zh-CN" sz="4000">
                <a:latin typeface="Times New Roman" charset="0"/>
              </a:rPr>
              <a:t>the east and on the west of Pacific.</a:t>
            </a:r>
            <a:endParaRPr lang="en-US" altLang="zh-CN" sz="4000">
              <a:latin typeface="Times New Roman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14605" y="2324100"/>
            <a:ext cx="12191365" cy="490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Be located in</a:t>
            </a:r>
            <a:r>
              <a:rPr lang="zh-CN" altLang="en-US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：位于；坐落于（在</a:t>
            </a:r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...</a:t>
            </a:r>
            <a:r>
              <a:rPr lang="zh-CN" altLang="en-US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之内的接壤）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Be located at</a:t>
            </a:r>
            <a:r>
              <a:rPr lang="zh-CN" altLang="en-US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：位于；做落于（不接壤）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r>
              <a:rPr lang="en-US" altLang="zh-CN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Lie on:</a:t>
            </a:r>
            <a:r>
              <a:rPr lang="zh-CN" altLang="en-US" sz="400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位于；</a:t>
            </a:r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endParaRPr lang="zh-CN" altLang="en-US" sz="4000">
              <a:solidFill>
                <a:schemeClr val="bg1">
                  <a:lumMod val="75000"/>
                </a:schemeClr>
              </a:solidFill>
              <a:latin typeface="Times New Roman" charset="0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2250" y="4258945"/>
            <a:ext cx="8695690" cy="316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宋体" charset="0"/>
                <a:ea typeface="宋体" charset="0"/>
              </a:rPr>
              <a:t>译：广州位于中国的南部。</a:t>
            </a:r>
            <a:endParaRPr lang="en-US" altLang="zh-CN" sz="2800">
              <a:latin typeface="宋体" charset="0"/>
              <a:ea typeface="宋体" charset="0"/>
            </a:endParaRPr>
          </a:p>
          <a:p>
            <a:endParaRPr lang="zh-CN" altLang="en-US" sz="2800">
              <a:latin typeface="宋体" charset="0"/>
              <a:ea typeface="宋体" charset="0"/>
            </a:endParaRPr>
          </a:p>
          <a:p>
            <a:endParaRPr lang="zh-CN" altLang="en-US" sz="2800">
              <a:latin typeface="宋体" charset="0"/>
              <a:ea typeface="宋体" charset="0"/>
            </a:endParaRPr>
          </a:p>
          <a:p>
            <a:r>
              <a:rPr lang="zh-CN" altLang="en-US" sz="2800">
                <a:latin typeface="宋体" charset="0"/>
                <a:ea typeface="宋体" charset="0"/>
              </a:rPr>
              <a:t>   日本位于中国的东部</a:t>
            </a:r>
            <a:endParaRPr lang="zh-CN" altLang="en-US" sz="2800">
              <a:latin typeface="宋体" charset="0"/>
              <a:ea typeface="宋体" charset="0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-146685" y="4823460"/>
            <a:ext cx="112426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charset="0"/>
              </a:rPr>
              <a:t>Guangzhou is located in the southern part of China</a:t>
            </a:r>
            <a:r>
              <a:rPr lang="en-US" altLang="zh-CN" sz="3600" b="1">
                <a:solidFill>
                  <a:srgbClr val="FF0000"/>
                </a:solidFill>
              </a:rPr>
              <a:t>.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115" y="5958840"/>
            <a:ext cx="98507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charset="0"/>
              </a:rPr>
              <a:t>Japan is located at the eastern part of  China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1231265"/>
            <a:ext cx="12212955" cy="5890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640" y="160020"/>
            <a:ext cx="1191006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Canada is </a:t>
            </a:r>
            <a:r>
              <a:rPr lang="en-US" altLang="zh-CN" sz="2800" b="1"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the second largest country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 in the world w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ith a population of slightly 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over 30million.      </a:t>
            </a:r>
            <a:endParaRPr lang="en-US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1390" y="654685"/>
            <a:ext cx="70002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sym typeface="+mn-ea"/>
              </a:rPr>
              <a:t> 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sym typeface="+mn-ea"/>
              </a:rPr>
              <a:t>slight adj.(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sym typeface="+mn-ea"/>
              </a:rPr>
              <a:t>轻微的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sym typeface="+mn-ea"/>
              </a:rPr>
              <a:t>)  slightly adv.(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sym typeface="+mn-ea"/>
              </a:rPr>
              <a:t>稍稍地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sym typeface="+mn-ea"/>
              </a:rPr>
              <a:t>)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545" y="1220470"/>
            <a:ext cx="12219305" cy="5631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0" y="13335"/>
            <a:ext cx="118954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charset="0"/>
              </a:rPr>
              <a:t>Canada</a:t>
            </a:r>
            <a:r>
              <a:rPr lang="en-US" altLang="zh-CN" sz="3200">
                <a:latin typeface="Times New Roman" charset="0"/>
              </a:rPr>
              <a:t>                   </a:t>
            </a:r>
            <a:r>
              <a:rPr lang="en-US" altLang="zh-CN" sz="3600">
                <a:latin typeface="Times New Roman" charset="0"/>
              </a:rPr>
              <a:t>natural resources.</a:t>
            </a:r>
            <a:endParaRPr lang="en-US" altLang="zh-CN" sz="3600">
              <a:latin typeface="Times New Roman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0680" y="13970"/>
            <a:ext cx="18224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charset="0"/>
              </a:rPr>
              <a:t>is rich in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-43180" y="635635"/>
            <a:ext cx="654748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" charset="0"/>
              </a:rPr>
              <a:t>be rich in:</a:t>
            </a:r>
            <a:r>
              <a:rPr lang="zh-CN" altLang="en-US" sz="3600">
                <a:latin typeface="Times New Roman" charset="0"/>
              </a:rPr>
              <a:t>富含</a:t>
            </a:r>
            <a:endParaRPr lang="zh-CN" altLang="en-US" sz="3600">
              <a:latin typeface="Times New Roman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MH" val="20151110150244"/>
  <p:tag name="MH_LIBRARY" val="GRAPHIC"/>
  <p:tag name="MH_ORDER" val="Oval 41"/>
</p:tagLst>
</file>

<file path=ppt/tags/tag10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11.xml><?xml version="1.0" encoding="utf-8"?>
<p:tagLst xmlns:p="http://schemas.openxmlformats.org/presentationml/2006/main">
  <p:tag name="MH" val="20151123172913"/>
  <p:tag name="MH_LIBRARY" val="GRAPHIC"/>
  <p:tag name="MH_ORDER" val="Block Arc 2"/>
</p:tagLst>
</file>

<file path=ppt/tags/tag12.xml><?xml version="1.0" encoding="utf-8"?>
<p:tagLst xmlns:p="http://schemas.openxmlformats.org/presentationml/2006/main">
  <p:tag name="MH" val="20151110150244"/>
  <p:tag name="MH_LIBRARY" val="GRAPHIC"/>
  <p:tag name="MH_ORDER" val="Oval 41"/>
</p:tagLst>
</file>

<file path=ppt/tags/tag13.xml><?xml version="1.0" encoding="utf-8"?>
<p:tagLst xmlns:p="http://schemas.openxmlformats.org/presentationml/2006/main">
  <p:tag name="MH" val="20151110150244"/>
  <p:tag name="MH_LIBRARY" val="GRAPHIC"/>
  <p:tag name="MH_ORDER" val="Oval 28"/>
</p:tagLst>
</file>

<file path=ppt/tags/tag14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15.xml><?xml version="1.0" encoding="utf-8"?>
<p:tagLst xmlns:p="http://schemas.openxmlformats.org/presentationml/2006/main">
  <p:tag name="MH" val="20151110150244"/>
  <p:tag name="MH_LIBRARY" val="GRAPHIC"/>
  <p:tag name="MH_ORDER" val="Oval 7"/>
</p:tagLst>
</file>

<file path=ppt/tags/tag16.xml><?xml version="1.0" encoding="utf-8"?>
<p:tagLst xmlns:p="http://schemas.openxmlformats.org/presentationml/2006/main">
  <p:tag name="MH" val="20151110150244"/>
  <p:tag name="MH_LIBRARY" val="GRAPHIC"/>
  <p:tag name="MH_ORDER" val="Oval 8"/>
</p:tagLst>
</file>

<file path=ppt/tags/tag17.xml><?xml version="1.0" encoding="utf-8"?>
<p:tagLst xmlns:p="http://schemas.openxmlformats.org/presentationml/2006/main">
  <p:tag name="MH" val="20151110150244"/>
  <p:tag name="MH_LIBRARY" val="GRAPHIC"/>
  <p:tag name="MH_ORDER" val="Oval 9"/>
</p:tagLst>
</file>

<file path=ppt/tags/tag18.xml><?xml version="1.0" encoding="utf-8"?>
<p:tagLst xmlns:p="http://schemas.openxmlformats.org/presentationml/2006/main">
  <p:tag name="KSO_WM_TEMPLATE_THUMBS_INDEX" val="1、4、8、12、17、21、23、24、25"/>
  <p:tag name="KSO_WM_TEMPLATE_CATEGORY" val="custom"/>
  <p:tag name="KSO_WM_TEMPLATE_INDEX" val="160231"/>
  <p:tag name="KSO_WM_TAG_VERSION" val="1.0"/>
  <p:tag name="KSO_WM_SLIDE_ID" val="custom16025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9.xml><?xml version="1.0" encoding="utf-8"?>
<p:tagLst xmlns:p="http://schemas.openxmlformats.org/presentationml/2006/main">
  <p:tag name="KSO_WM_TEMPLATE_THUMBS_INDEX" val="1、2、7、10、12、13、18、22、26"/>
  <p:tag name="KSO_WM_TEMPLATE_CATEGORY" val="custom"/>
  <p:tag name="KSO_WM_TEMPLATE_INDEX" val="160231"/>
  <p:tag name="KSO_WM_TAG_VERSION" val="1.0"/>
  <p:tag name="KSO_WM_SLIDE_ID" val="custom16015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p="http://schemas.openxmlformats.org/presentationml/2006/main">
  <p:tag name="MH" val="20151110150244"/>
  <p:tag name="MH_LIBRARY" val="GRAPHIC"/>
  <p:tag name="MH_ORDER" val="Oval 28"/>
</p:tagLst>
</file>

<file path=ppt/tags/tag20.xml><?xml version="1.0" encoding="utf-8"?>
<p:tagLst xmlns:p="http://schemas.openxmlformats.org/presentationml/2006/main">
  <p:tag name="KSO_WM_TEMPLATE_THUMBS_INDEX" val="1、4、8、10、18、21、23、24、25"/>
  <p:tag name="KSO_WM_TEMPLATE_CATEGORY" val="custom"/>
  <p:tag name="KSO_WM_TEMPLATE_INDEX" val="160200"/>
  <p:tag name="KSO_WM_TAG_VERSION" val="1.0"/>
  <p:tag name="KSO_WM_SLIDE_ID" val="custom16020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1.xml><?xml version="1.0" encoding="utf-8"?>
<p:tagLst xmlns:p="http://schemas.openxmlformats.org/presentationml/2006/main">
  <p:tag name="KSO_WM_TEMPLATE_CATEGORY" val="custom"/>
  <p:tag name="KSO_WM_TEMPLATE_INDEX" val="160231"/>
</p:tagLst>
</file>

<file path=ppt/tags/tag22.xml><?xml version="1.0" encoding="utf-8"?>
<p:tagLst xmlns:p="http://schemas.openxmlformats.org/presentationml/2006/main">
  <p:tag name="KSO_WM_TEMPLATE_THUMBS_INDEX" val="1、3、8、11、18、21、22、23、25"/>
  <p:tag name="KSO_WM_TEMPLATE_CATEGORY" val="custom"/>
  <p:tag name="KSO_WM_TEMPLATE_INDEX" val="160231"/>
  <p:tag name="KSO_WM_TAG_VERSION" val="1.0"/>
  <p:tag name="KSO_WM_SLIDE_ID" val="custom16020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3.xml><?xml version="1.0" encoding="utf-8"?>
<p:tagLst xmlns:p="http://schemas.openxmlformats.org/presentationml/2006/main">
  <p:tag name="KSO_WM_TEMPLATE_THUMBS_INDEX" val="1、6、8、10、15、17、18、22、25"/>
  <p:tag name="KSO_WM_TEMPLATE_CATEGORY" val="custom"/>
  <p:tag name="KSO_WM_TEMPLATE_INDEX" val="160231"/>
  <p:tag name="KSO_WM_TAG_VERSION" val="1.0"/>
  <p:tag name="KSO_WM_SLIDE_ID" val="custom16019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4.xml><?xml version="1.0" encoding="utf-8"?>
<p:tagLst xmlns:p="http://schemas.openxmlformats.org/presentationml/2006/main">
  <p:tag name="KSO_WM_TEMPLATE_THUMBS_INDEX" val="1、5、8、13、16、22、23、24、25"/>
  <p:tag name="KSO_WM_TEMPLATE_CATEGORY" val="custom"/>
  <p:tag name="KSO_WM_TEMPLATE_INDEX" val="160211"/>
  <p:tag name="KSO_WM_TAG_VERSION" val="1.0"/>
  <p:tag name="KSO_WM_SLIDE_ID" val="custom1602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5.xml><?xml version="1.0" encoding="utf-8"?>
<p:tagLst xmlns:p="http://schemas.openxmlformats.org/presentationml/2006/main">
  <p:tag name="KSO_WM_TEMPLATE_THUMBS_INDEX" val="1、7、8、11、16、21、22、25"/>
  <p:tag name="KSO_WM_TEMPLATE_CATEGORY" val="custom"/>
  <p:tag name="KSO_WM_TEMPLATE_INDEX" val="160307"/>
  <p:tag name="KSO_WM_TAG_VERSION" val="1.0"/>
  <p:tag name="KSO_WM_SLIDE_ID" val="custom16030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6.xml><?xml version="1.0" encoding="utf-8"?>
<p:tagLst xmlns:p="http://schemas.openxmlformats.org/presentationml/2006/main">
  <p:tag name="KSO_WM_TEMPLATE_THUMBS_INDEX" val="1、4、8、10、18、21、23、24、25"/>
  <p:tag name="KSO_WM_TEMPLATE_CATEGORY" val="custom"/>
  <p:tag name="KSO_WM_TEMPLATE_INDEX" val="160200"/>
  <p:tag name="KSO_WM_TAG_VERSION" val="1.0"/>
  <p:tag name="KSO_WM_SLIDE_ID" val="custom16020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7.xml><?xml version="1.0" encoding="utf-8"?>
<p:tagLst xmlns:p="http://schemas.openxmlformats.org/presentationml/2006/main">
  <p:tag name="KSO_WM_TEMPLATE_THUMBS_INDEX" val="1、4、8、12、18、21、22、23、25"/>
  <p:tag name="KSO_WM_TEMPLATE_CATEGORY" val="custom"/>
  <p:tag name="KSO_WM_TEMPLATE_INDEX" val="160250"/>
  <p:tag name="KSO_WM_TAG_VERSION" val="1.0"/>
  <p:tag name="KSO_WM_SLIDE_ID" val="custom16025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8.xml><?xml version="1.0" encoding="utf-8"?>
<p:tagLst xmlns:p="http://schemas.openxmlformats.org/presentationml/2006/main">
  <p:tag name="KSO_WM_TEMPLATE_THUMBS_INDEX" val="1、4、8、12、18、21、22、23、25"/>
  <p:tag name="KSO_WM_TEMPLATE_CATEGORY" val="custom"/>
  <p:tag name="KSO_WM_TEMPLATE_INDEX" val="160250"/>
  <p:tag name="KSO_WM_TAG_VERSION" val="1.0"/>
  <p:tag name="KSO_WM_SLIDE_ID" val="custom16025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9.xml><?xml version="1.0" encoding="utf-8"?>
<p:tagLst xmlns:p="http://schemas.openxmlformats.org/presentationml/2006/main">
  <p:tag name="KSO_WM_TEMPLATE_THUMBS_INDEX" val="1、4、8、12、18、21、22、23、25"/>
  <p:tag name="KSO_WM_TEMPLATE_CATEGORY" val="custom"/>
  <p:tag name="KSO_WM_TEMPLATE_INDEX" val="160250"/>
  <p:tag name="KSO_WM_TAG_VERSION" val="1.0"/>
  <p:tag name="KSO_WM_SLIDE_ID" val="custom16025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30.xml><?xml version="1.0" encoding="utf-8"?>
<p:tagLst xmlns:p="http://schemas.openxmlformats.org/presentationml/2006/main">
  <p:tag name="KSO_WM_TEMPLATE_THUMBS_INDEX" val="1、4、8、12、16、21、22、25"/>
  <p:tag name="KSO_WM_TEMPLATE_CATEGORY" val="custom"/>
  <p:tag name="KSO_WM_TEMPLATE_INDEX" val="160240"/>
  <p:tag name="KSO_WM_TAG_VERSION" val="1.0"/>
  <p:tag name="KSO_WM_SLIDE_ID" val="custom16024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1.xml><?xml version="1.0" encoding="utf-8"?>
<p:tagLst xmlns:p="http://schemas.openxmlformats.org/presentationml/2006/main">
  <p:tag name="KSO_WM_TEMPLATE_THUMBS_INDEX" val="1、4、8、10、18、21、23、24、25"/>
  <p:tag name="KSO_WM_TEMPLATE_CATEGORY" val="custom"/>
  <p:tag name="KSO_WM_TEMPLATE_INDEX" val="160200"/>
  <p:tag name="KSO_WM_TAG_VERSION" val="1.0"/>
  <p:tag name="KSO_WM_SLIDE_ID" val="custom16020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2.xml><?xml version="1.0" encoding="utf-8"?>
<p:tagLst xmlns:p="http://schemas.openxmlformats.org/presentationml/2006/main">
  <p:tag name="KSO_WM_TEMPLATE_THUMBS_INDEX" val="1、4、8、10、18、21、23、24、25"/>
  <p:tag name="KSO_WM_TEMPLATE_CATEGORY" val="custom"/>
  <p:tag name="KSO_WM_TEMPLATE_INDEX" val="160200"/>
  <p:tag name="KSO_WM_TAG_VERSION" val="1.0"/>
  <p:tag name="KSO_WM_SLIDE_ID" val="custom16020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3.xml><?xml version="1.0" encoding="utf-8"?>
<p:tagLst xmlns:p="http://schemas.openxmlformats.org/presentationml/2006/main">
  <p:tag name="KSO_WM_TEMPLATE_THUMBS_INDEX" val="1、4、8、13、17、21、24、25"/>
  <p:tag name="KSO_WM_TEMPLATE_CATEGORY" val="custom"/>
  <p:tag name="KSO_WM_TEMPLATE_INDEX" val="160161"/>
  <p:tag name="KSO_WM_TAG_VERSION" val="1.0"/>
  <p:tag name="KSO_WM_SLIDE_ID" val="custom16016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4.xml><?xml version="1.0" encoding="utf-8"?>
<p:tagLst xmlns:p="http://schemas.openxmlformats.org/presentationml/2006/main">
  <p:tag name="KSO_WM_TEMPLATE_THUMBS_INDEX" val="1、6、8、10、15、17、18、22、25"/>
  <p:tag name="KSO_WM_TEMPLATE_CATEGORY" val="custom"/>
  <p:tag name="KSO_WM_TEMPLATE_INDEX" val="160191"/>
  <p:tag name="KSO_WM_TAG_VERSION" val="1.0"/>
  <p:tag name="KSO_WM_SLIDE_ID" val="custom16019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5.xml><?xml version="1.0" encoding="utf-8"?>
<p:tagLst xmlns:p="http://schemas.openxmlformats.org/presentationml/2006/main">
  <p:tag name="KSO_WM_TEMPLATE_THUMBS_INDEX" val="1、4、8、10、18、23、24、25"/>
  <p:tag name="KSO_WM_TEMPLATE_CATEGORY" val="custom"/>
  <p:tag name="KSO_WM_TEMPLATE_INDEX" val="160215"/>
  <p:tag name="KSO_WM_TAG_VERSION" val="1.0"/>
  <p:tag name="KSO_WM_SLIDE_ID" val="custom16021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6.xml><?xml version="1.0" encoding="utf-8"?>
<p:tagLst xmlns:p="http://schemas.openxmlformats.org/presentationml/2006/main">
  <p:tag name="KSO_WM_TEMPLATE_THUMBS_INDEX" val="1、4、8、10、18、23、24、25"/>
  <p:tag name="KSO_WM_TEMPLATE_CATEGORY" val="custom"/>
  <p:tag name="KSO_WM_TEMPLATE_INDEX" val="160215"/>
  <p:tag name="KSO_WM_TAG_VERSION" val="1.0"/>
  <p:tag name="KSO_WM_SLIDE_ID" val="custom16021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7.xml><?xml version="1.0" encoding="utf-8"?>
<p:tagLst xmlns:p="http://schemas.openxmlformats.org/presentationml/2006/main">
  <p:tag name="KSO_WM_TEMPLATE_THUMBS_INDEX" val="1、4、8、10、18、23、24、25"/>
  <p:tag name="KSO_WM_TEMPLATE_CATEGORY" val="custom"/>
  <p:tag name="KSO_WM_TEMPLATE_INDEX" val="160215"/>
  <p:tag name="KSO_WM_TAG_VERSION" val="1.0"/>
  <p:tag name="KSO_WM_SLIDE_ID" val="custom16021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8.xml><?xml version="1.0" encoding="utf-8"?>
<p:tagLst xmlns:p="http://schemas.openxmlformats.org/presentationml/2006/main">
  <p:tag name="KSO_WM_TEMPLATE_THUMBS_INDEX" val="1、4、8、10、18、23、24、25"/>
  <p:tag name="KSO_WM_TEMPLATE_CATEGORY" val="custom"/>
  <p:tag name="KSO_WM_TEMPLATE_INDEX" val="160215"/>
  <p:tag name="KSO_WM_TAG_VERSION" val="1.0"/>
  <p:tag name="KSO_WM_SLIDE_ID" val="custom16021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9.xml><?xml version="1.0" encoding="utf-8"?>
<p:tagLst xmlns:p="http://schemas.openxmlformats.org/presentationml/2006/main">
  <p:tag name="KSO_WM_TEMPLATE_THUMBS_INDEX" val="1、3、8、11、19、21、23、24、25"/>
  <p:tag name="KSO_WM_TEMPLATE_CATEGORY" val="custom"/>
  <p:tag name="KSO_WM_TEMPLATE_INDEX" val="160190"/>
  <p:tag name="KSO_WM_TAG_VERSION" val="1.0"/>
  <p:tag name="KSO_WM_SLIDE_ID" val="custom16019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p="http://schemas.openxmlformats.org/presentationml/2006/main">
  <p:tag name="MH" val="20151110150244"/>
  <p:tag name="MH_LIBRARY" val="GRAPHIC"/>
  <p:tag name="MH_ORDER" val="Oval 7"/>
</p:tagLst>
</file>

<file path=ppt/tags/tag40.xml><?xml version="1.0" encoding="utf-8"?>
<p:tagLst xmlns:p="http://schemas.openxmlformats.org/presentationml/2006/main">
  <p:tag name="KSO_WM_TEMPLATE_THUMBS_INDEX" val="1、3、8、11、19、21、23、24、25"/>
  <p:tag name="KSO_WM_TEMPLATE_CATEGORY" val="custom"/>
  <p:tag name="KSO_WM_TEMPLATE_INDEX" val="160190"/>
  <p:tag name="KSO_WM_TAG_VERSION" val="1.0"/>
  <p:tag name="KSO_WM_SLIDE_ID" val="custom16019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1.xml><?xml version="1.0" encoding="utf-8"?>
<p:tagLst xmlns:p="http://schemas.openxmlformats.org/presentationml/2006/main">
  <p:tag name="KSO_WM_TEMPLATE_THUMBS_INDEX" val="1、3、8、11、19、21、23、24、25"/>
  <p:tag name="KSO_WM_TEMPLATE_CATEGORY" val="custom"/>
  <p:tag name="KSO_WM_TEMPLATE_INDEX" val="160190"/>
  <p:tag name="KSO_WM_TAG_VERSION" val="1.0"/>
  <p:tag name="KSO_WM_SLIDE_ID" val="custom16019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MH" val="20151110150244"/>
  <p:tag name="MH_LIBRARY" val="GRAPHIC"/>
  <p:tag name="MH_ORDER" val="Oval 8"/>
</p:tagLst>
</file>

<file path=ppt/tags/tag6.xml><?xml version="1.0" encoding="utf-8"?>
<p:tagLst xmlns:p="http://schemas.openxmlformats.org/presentationml/2006/main">
  <p:tag name="MH" val="20151110150244"/>
  <p:tag name="MH_LIBRARY" val="GRAPHIC"/>
  <p:tag name="MH_ORDER" val="Oval 9"/>
</p:tagLst>
</file>

<file path=ppt/tags/tag7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8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ags/tag9.xml><?xml version="1.0" encoding="utf-8"?>
<p:tagLst xmlns:p="http://schemas.openxmlformats.org/presentationml/2006/main">
  <p:tag name="MH" val="20151110150244"/>
  <p:tag name="MH_LIBRARY" val="GRAPHIC"/>
  <p:tag name="MH_ORDER" val="Oval 6"/>
</p:tagLst>
</file>

<file path=ppt/theme/theme1.xml><?xml version="1.0" encoding="utf-8"?>
<a:theme xmlns:a="http://schemas.openxmlformats.org/drawingml/2006/main" name="自定义设计方案">
  <a:themeElements>
    <a:clrScheme name="自定义 289">
      <a:dk1>
        <a:srgbClr val="FFFFFF"/>
      </a:dk1>
      <a:lt1>
        <a:srgbClr val="3F3F3F"/>
      </a:lt1>
      <a:dk2>
        <a:srgbClr val="FFFFFF"/>
      </a:dk2>
      <a:lt2>
        <a:srgbClr val="262626"/>
      </a:lt2>
      <a:accent1>
        <a:srgbClr val="1DAE9E"/>
      </a:accent1>
      <a:accent2>
        <a:srgbClr val="FFC000"/>
      </a:accent2>
      <a:accent3>
        <a:srgbClr val="FF7450"/>
      </a:accent3>
      <a:accent4>
        <a:srgbClr val="11B3ED"/>
      </a:accent4>
      <a:accent5>
        <a:srgbClr val="92D050"/>
      </a:accent5>
      <a:accent6>
        <a:srgbClr val="5A914D"/>
      </a:accent6>
      <a:hlink>
        <a:srgbClr val="0563C1"/>
      </a:hlink>
      <a:folHlink>
        <a:srgbClr val="954F72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向天歌稻壳儿模板23XIN - 副本">
  <a:themeElements>
    <a:clrScheme name="自定义 15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EEA126"/>
      </a:accent1>
      <a:accent2>
        <a:srgbClr val="B1AB63"/>
      </a:accent2>
      <a:accent3>
        <a:srgbClr val="32A49D"/>
      </a:accent3>
      <a:accent4>
        <a:srgbClr val="618699"/>
      </a:accent4>
      <a:accent5>
        <a:srgbClr val="AD8C6B"/>
      </a:accent5>
      <a:accent6>
        <a:srgbClr val="9E7A9B"/>
      </a:accent6>
      <a:hlink>
        <a:srgbClr val="D93F60"/>
      </a:hlink>
      <a:folHlink>
        <a:srgbClr val="BABD91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Office 主题">
  <a:themeElements>
    <a:clrScheme name="自定义 169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00BE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Office 主题">
  <a:themeElements>
    <a:clrScheme name="自定义 169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00BE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5_Office 主题">
  <a:themeElements>
    <a:clrScheme name="自定义 169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00BE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32">
      <a:dk1>
        <a:srgbClr val="FFFFFF"/>
      </a:dk1>
      <a:lt1>
        <a:srgbClr val="55595B"/>
      </a:lt1>
      <a:dk2>
        <a:srgbClr val="FFFFFF"/>
      </a:dk2>
      <a:lt2>
        <a:srgbClr val="55595B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00000"/>
      </a:accent5>
      <a:accent6>
        <a:srgbClr val="FFC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向天歌稻壳儿模板23XIN - 副本">
  <a:themeElements>
    <a:clrScheme name="自定义 9">
      <a:dk1>
        <a:srgbClr val="FFFFFF"/>
      </a:dk1>
      <a:lt1>
        <a:srgbClr val="3F3F3F"/>
      </a:lt1>
      <a:dk2>
        <a:srgbClr val="FFFFFF"/>
      </a:dk2>
      <a:lt2>
        <a:srgbClr val="3F3F3F"/>
      </a:lt2>
      <a:accent1>
        <a:srgbClr val="CB4D5F"/>
      </a:accent1>
      <a:accent2>
        <a:srgbClr val="F1803B"/>
      </a:accent2>
      <a:accent3>
        <a:srgbClr val="B07056"/>
      </a:accent3>
      <a:accent4>
        <a:srgbClr val="695365"/>
      </a:accent4>
      <a:accent5>
        <a:srgbClr val="9DB258"/>
      </a:accent5>
      <a:accent6>
        <a:srgbClr val="2998E3"/>
      </a:accent6>
      <a:hlink>
        <a:srgbClr val="7030A0"/>
      </a:hlink>
      <a:folHlink>
        <a:srgbClr val="1F5A7F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自定义 1">
      <a:dk1>
        <a:srgbClr val="3F3F3F"/>
      </a:dk1>
      <a:lt1>
        <a:srgbClr val="FFFFFF"/>
      </a:lt1>
      <a:dk2>
        <a:srgbClr val="44546A"/>
      </a:dk2>
      <a:lt2>
        <a:srgbClr val="FFFFFF"/>
      </a:lt2>
      <a:accent1>
        <a:srgbClr val="1976B5"/>
      </a:accent1>
      <a:accent2>
        <a:srgbClr val="21AE96"/>
      </a:accent2>
      <a:accent3>
        <a:srgbClr val="93B34A"/>
      </a:accent3>
      <a:accent4>
        <a:srgbClr val="EEA836"/>
      </a:accent4>
      <a:accent5>
        <a:srgbClr val="FB7260"/>
      </a:accent5>
      <a:accent6>
        <a:srgbClr val="BA2E21"/>
      </a:accent6>
      <a:hlink>
        <a:srgbClr val="5B283C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1978B8"/>
          </a:solidFill>
          <a:headEnd type="oval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向天歌稻壳儿模板23XIN - 副本">
  <a:themeElements>
    <a:clrScheme name="自定义 11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D358A1"/>
      </a:accent1>
      <a:accent2>
        <a:srgbClr val="8E1542"/>
      </a:accent2>
      <a:accent3>
        <a:srgbClr val="F39A39"/>
      </a:accent3>
      <a:accent4>
        <a:srgbClr val="A15963"/>
      </a:accent4>
      <a:accent5>
        <a:srgbClr val="7C849C"/>
      </a:accent5>
      <a:accent6>
        <a:srgbClr val="75A38B"/>
      </a:accent6>
      <a:hlink>
        <a:srgbClr val="D93F60"/>
      </a:hlink>
      <a:folHlink>
        <a:srgbClr val="BABD91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">
  <a:themeElements>
    <a:clrScheme name="自定义 41">
      <a:dk1>
        <a:srgbClr val="FFFFFF"/>
      </a:dk1>
      <a:lt1>
        <a:srgbClr val="3F3F3F"/>
      </a:lt1>
      <a:dk2>
        <a:srgbClr val="FFFFFF"/>
      </a:dk2>
      <a:lt2>
        <a:srgbClr val="333333"/>
      </a:lt2>
      <a:accent1>
        <a:srgbClr val="0890D0"/>
      </a:accent1>
      <a:accent2>
        <a:srgbClr val="396172"/>
      </a:accent2>
      <a:accent3>
        <a:srgbClr val="80C34D"/>
      </a:accent3>
      <a:accent4>
        <a:srgbClr val="BAD43B"/>
      </a:accent4>
      <a:accent5>
        <a:srgbClr val="EC9126"/>
      </a:accent5>
      <a:accent6>
        <a:srgbClr val="C00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自定义设计方案">
  <a:themeElements>
    <a:clrScheme name="自定义 1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4A5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主题">
  <a:themeElements>
    <a:clrScheme name="自定义 14">
      <a:dk1>
        <a:srgbClr val="FFFFFF"/>
      </a:dk1>
      <a:lt1>
        <a:srgbClr val="262626"/>
      </a:lt1>
      <a:dk2>
        <a:srgbClr val="FFFFFF"/>
      </a:dk2>
      <a:lt2>
        <a:srgbClr val="262626"/>
      </a:lt2>
      <a:accent1>
        <a:srgbClr val="62C6C1"/>
      </a:accent1>
      <a:accent2>
        <a:srgbClr val="37B4C9"/>
      </a:accent2>
      <a:accent3>
        <a:srgbClr val="FFC197"/>
      </a:accent3>
      <a:accent4>
        <a:srgbClr val="AA4056"/>
      </a:accent4>
      <a:accent5>
        <a:srgbClr val="78AF59"/>
      </a:accent5>
      <a:accent6>
        <a:srgbClr val="A07A54"/>
      </a:accent6>
      <a:hlink>
        <a:srgbClr val="0563C1"/>
      </a:hlink>
      <a:folHlink>
        <a:srgbClr val="FFC000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向天歌稻壳儿模板23XIN - 副本">
  <a:themeElements>
    <a:clrScheme name="自定义 19">
      <a:dk1>
        <a:srgbClr val="4B4B4B"/>
      </a:dk1>
      <a:lt1>
        <a:srgbClr val="FFFFFF"/>
      </a:lt1>
      <a:dk2>
        <a:srgbClr val="4B4B4B"/>
      </a:dk2>
      <a:lt2>
        <a:srgbClr val="FFFFFF"/>
      </a:lt2>
      <a:accent1>
        <a:srgbClr val="488493"/>
      </a:accent1>
      <a:accent2>
        <a:srgbClr val="8DA2A3"/>
      </a:accent2>
      <a:accent3>
        <a:srgbClr val="CC9F6E"/>
      </a:accent3>
      <a:accent4>
        <a:srgbClr val="B76167"/>
      </a:accent4>
      <a:accent5>
        <a:srgbClr val="CF4953"/>
      </a:accent5>
      <a:accent6>
        <a:srgbClr val="9E7A9B"/>
      </a:accent6>
      <a:hlink>
        <a:srgbClr val="5699C2"/>
      </a:hlink>
      <a:folHlink>
        <a:srgbClr val="9FCE4A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3644</Words>
  <Application>WPS 演示</Application>
  <PresentationFormat>宽屏</PresentationFormat>
  <Paragraphs>185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13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自定义设计方案</vt:lpstr>
      <vt:lpstr>Office 主题</vt:lpstr>
      <vt:lpstr>1_向天歌稻壳儿模板23XIN - 副本</vt:lpstr>
      <vt:lpstr>1_自定义设计方案</vt:lpstr>
      <vt:lpstr>2_向天歌稻壳儿模板23XIN - 副本</vt:lpstr>
      <vt:lpstr>1_Office 主题</vt:lpstr>
      <vt:lpstr>2_自定义设计方案</vt:lpstr>
      <vt:lpstr>2_Office 主题</vt:lpstr>
      <vt:lpstr>3_向天歌稻壳儿模板23XIN - 副本</vt:lpstr>
      <vt:lpstr>4_向天歌稻壳儿模板23XIN - 副本</vt:lpstr>
      <vt:lpstr>3_Office 主题</vt:lpstr>
      <vt:lpstr>4_Office 主题</vt:lpstr>
      <vt:lpstr>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Reading: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2015-05-05T08:02:00Z</dcterms:created>
  <dcterms:modified xsi:type="dcterms:W3CDTF">2016-04-29T01:57:22Z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