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  <p:sldMasterId id="2147483679" r:id="rId4"/>
  </p:sldMasterIdLst>
  <p:notesMasterIdLst>
    <p:notesMasterId r:id="rId8"/>
  </p:notesMasterIdLst>
  <p:sldIdLst>
    <p:sldId id="486" r:id="rId5"/>
    <p:sldId id="485" r:id="rId6"/>
    <p:sldId id="529" r:id="rId7"/>
    <p:sldId id="530" r:id="rId9"/>
    <p:sldId id="531" r:id="rId10"/>
    <p:sldId id="532" r:id="rId11"/>
    <p:sldId id="533" r:id="rId12"/>
    <p:sldId id="534" r:id="rId13"/>
    <p:sldId id="535" r:id="rId14"/>
    <p:sldId id="536" r:id="rId15"/>
    <p:sldId id="483" r:id="rId16"/>
    <p:sldId id="526" r:id="rId17"/>
    <p:sldId id="484" r:id="rId18"/>
    <p:sldId id="542" r:id="rId19"/>
    <p:sldId id="543" r:id="rId20"/>
    <p:sldId id="544" r:id="rId21"/>
    <p:sldId id="545" r:id="rId22"/>
    <p:sldId id="546" r:id="rId23"/>
    <p:sldId id="547" r:id="rId24"/>
    <p:sldId id="504" r:id="rId25"/>
    <p:sldId id="523" r:id="rId26"/>
    <p:sldId id="524" r:id="rId27"/>
    <p:sldId id="525" r:id="rId28"/>
    <p:sldId id="528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66FF33"/>
    <a:srgbClr val="CC66FF"/>
    <a:srgbClr val="0066FF"/>
    <a:srgbClr val="008000"/>
    <a:srgbClr val="CCFF3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606" y="-108"/>
      </p:cViewPr>
      <p:guideLst>
        <p:guide orient="horz" pos="231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33" d="100"/>
        <a:sy n="33" d="100"/>
      </p:scale>
      <p:origin x="0" y="21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506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欢迎来到学科王英语频道</a:t>
            </a:r>
            <a:r>
              <a:rPr lang="en-US" altLang="zh-CN" dirty="0"/>
              <a:t>http://yingyu.xuekewang.com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6386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欢迎来到学科王英语频道</a:t>
            </a:r>
            <a:r>
              <a:rPr lang="en-US" altLang="zh-CN" dirty="0"/>
              <a:t>http://yingyu.xuekewang.com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58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欢迎来到学科王英语频道</a:t>
            </a:r>
            <a:r>
              <a:rPr lang="en-US" altLang="zh-CN" dirty="0"/>
              <a:t>http://yingyu.xuekewang.com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5602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欢迎来到学科王英语频道</a:t>
            </a:r>
            <a:r>
              <a:rPr lang="en-US" altLang="zh-CN" dirty="0"/>
              <a:t>http://yingyu.xuekewang.com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7650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欢迎来到学科王英语频道</a:t>
            </a:r>
            <a:r>
              <a:rPr lang="en-US" altLang="zh-CN" dirty="0"/>
              <a:t>http://yingyu.xuekewang.com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9698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欢迎来到学科王英语频道</a:t>
            </a:r>
            <a:r>
              <a:rPr lang="en-US" altLang="zh-CN" dirty="0"/>
              <a:t>http://yingyu.xuekewang.com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8194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欢迎来到学科王英语频道</a:t>
            </a:r>
            <a:r>
              <a:rPr lang="en-US" altLang="zh-CN" dirty="0"/>
              <a:t>http://yingyu.xuekewang.com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0F03A-E36C-4D2C-BAE3-9A5D73916D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0242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欢迎来到学科王英语频道</a:t>
            </a:r>
            <a:r>
              <a:rPr lang="en-US" altLang="zh-CN" dirty="0"/>
              <a:t>http://yingyu.xuekewang.com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2290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欢迎来到学科王英语频道</a:t>
            </a:r>
            <a:r>
              <a:rPr lang="en-US" altLang="zh-CN" dirty="0"/>
              <a:t>http://yingyu.xuekewang.com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338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欢迎来到学科王英语频道</a:t>
            </a:r>
            <a:r>
              <a:rPr lang="en-US" altLang="zh-CN" dirty="0"/>
              <a:t>http://yingyu.xuekewang.com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文本框 1"/>
          <p:cNvSpPr txBox="1">
            <a:spLocks noChangeArrowheads="1"/>
          </p:cNvSpPr>
          <p:nvPr/>
        </p:nvSpPr>
        <p:spPr bwMode="auto">
          <a:xfrm>
            <a:off x="204387" y="6651739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  <a:alpha val="0"/>
                  </a:sys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  <a:alpha val="0"/>
                </a:sys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20" name="PA_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9225" y="98425"/>
            <a:ext cx="4763" cy="3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9"/>
          <p:cNvGrpSpPr/>
          <p:nvPr/>
        </p:nvGrpSpPr>
        <p:grpSpPr>
          <a:xfrm>
            <a:off x="4787900" y="5732463"/>
            <a:ext cx="4356100" cy="1125537"/>
            <a:chOff x="4788024" y="5733255"/>
            <a:chExt cx="4355976" cy="1124745"/>
          </a:xfrm>
        </p:grpSpPr>
        <p:pic>
          <p:nvPicPr>
            <p:cNvPr id="9227" name="图片 10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60032" y="5949280"/>
              <a:ext cx="1095426" cy="692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图片 11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52320" y="5733255"/>
              <a:ext cx="1691680" cy="9087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9" name="图片 12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788024" y="6641975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0" name="图片 13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883450" y="6641974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1" name="图片 14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6948264" y="6641973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2" name="图片 1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8028384" y="6641972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" name="KSO_Shape"/>
          <p:cNvSpPr/>
          <p:nvPr/>
        </p:nvSpPr>
        <p:spPr>
          <a:xfrm>
            <a:off x="1979712" y="188640"/>
            <a:ext cx="173736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Lead-in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KSO_Shape"/>
          <p:cNvSpPr/>
          <p:nvPr/>
        </p:nvSpPr>
        <p:spPr>
          <a:xfrm>
            <a:off x="3848403" y="188640"/>
            <a:ext cx="173736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5699044" y="188639"/>
            <a:ext cx="1879241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Writing 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4572000" y="4540250"/>
            <a:ext cx="3943350" cy="80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28DA4CF-7F21-463B-B2F1-3E138AC10B0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50825" y="1568450"/>
            <a:ext cx="0" cy="4813300"/>
          </a:xfrm>
          <a:prstGeom prst="line">
            <a:avLst/>
          </a:prstGeom>
          <a:ln w="38100">
            <a:solidFill>
              <a:srgbClr val="6B612B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95288" y="6361113"/>
            <a:ext cx="4464050" cy="0"/>
          </a:xfrm>
          <a:prstGeom prst="line">
            <a:avLst/>
          </a:prstGeom>
          <a:ln w="38100">
            <a:solidFill>
              <a:srgbClr val="6B612B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7" name="组合 7"/>
          <p:cNvGrpSpPr/>
          <p:nvPr/>
        </p:nvGrpSpPr>
        <p:grpSpPr>
          <a:xfrm>
            <a:off x="4787900" y="5732463"/>
            <a:ext cx="4356100" cy="1125537"/>
            <a:chOff x="4788024" y="5733255"/>
            <a:chExt cx="4355976" cy="1124745"/>
          </a:xfrm>
        </p:grpSpPr>
        <p:pic>
          <p:nvPicPr>
            <p:cNvPr id="6150" name="图片 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4860032" y="5949280"/>
              <a:ext cx="1095426" cy="692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1" name="图片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7452320" y="5733255"/>
              <a:ext cx="1691680" cy="9087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图片 10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788024" y="6641975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3" name="图片 11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883450" y="6641974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4" name="图片 12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948264" y="6641973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5" name="图片 13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8028384" y="6641972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KSO_Shape"/>
          <p:cNvSpPr/>
          <p:nvPr/>
        </p:nvSpPr>
        <p:spPr>
          <a:xfrm>
            <a:off x="1979712" y="188640"/>
            <a:ext cx="173736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Lead-in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3848403" y="188640"/>
            <a:ext cx="173736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A9D1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5699044" y="188639"/>
            <a:ext cx="1879241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Writing 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PA_文本框 1"/>
          <p:cNvSpPr txBox="1">
            <a:spLocks noChangeArrowheads="1"/>
          </p:cNvSpPr>
          <p:nvPr/>
        </p:nvSpPr>
        <p:spPr bwMode="auto">
          <a:xfrm>
            <a:off x="204387" y="6651739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  <a:alpha val="0"/>
                  </a:sys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  <a:alpha val="0"/>
                </a:sys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5" name="PA_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9225" y="98425"/>
            <a:ext cx="4763" cy="3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6" name="组合 12"/>
          <p:cNvGrpSpPr/>
          <p:nvPr/>
        </p:nvGrpSpPr>
        <p:grpSpPr>
          <a:xfrm>
            <a:off x="4787900" y="5732463"/>
            <a:ext cx="4356100" cy="1125537"/>
            <a:chOff x="4788024" y="5733255"/>
            <a:chExt cx="4355976" cy="1124745"/>
          </a:xfrm>
        </p:grpSpPr>
        <p:pic>
          <p:nvPicPr>
            <p:cNvPr id="7179" name="图片 13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60032" y="5949280"/>
              <a:ext cx="1095426" cy="692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0" name="图片 14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52320" y="5733255"/>
              <a:ext cx="1691680" cy="9087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1" name="图片 1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788024" y="6641975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2" name="图片 16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883450" y="6641974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3" name="图片 17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6948264" y="6641973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4" name="图片 18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8028384" y="6641972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文本框 1"/>
          <p:cNvSpPr txBox="1">
            <a:spLocks noChangeArrowheads="1"/>
          </p:cNvSpPr>
          <p:nvPr/>
        </p:nvSpPr>
        <p:spPr bwMode="auto">
          <a:xfrm>
            <a:off x="204387" y="6651739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  <a:alpha val="0"/>
                  </a:sys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  <a:alpha val="0"/>
                </a:sys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196" name="PA_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9225" y="98425"/>
            <a:ext cx="4763" cy="3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7" name="组合 9"/>
          <p:cNvGrpSpPr/>
          <p:nvPr/>
        </p:nvGrpSpPr>
        <p:grpSpPr>
          <a:xfrm>
            <a:off x="4787900" y="5732463"/>
            <a:ext cx="4356100" cy="1125537"/>
            <a:chOff x="4788024" y="5733255"/>
            <a:chExt cx="4355976" cy="1124745"/>
          </a:xfrm>
        </p:grpSpPr>
        <p:pic>
          <p:nvPicPr>
            <p:cNvPr id="8203" name="图片 10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60032" y="5949280"/>
              <a:ext cx="1095426" cy="692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4" name="图片 11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52320" y="5733255"/>
              <a:ext cx="1691680" cy="9087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5" name="图片 12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788024" y="6641975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6" name="图片 13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883450" y="6641974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7" name="图片 14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6948264" y="6641973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8" name="图片 1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8028384" y="6641972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" name="KSO_Shape"/>
          <p:cNvSpPr/>
          <p:nvPr/>
        </p:nvSpPr>
        <p:spPr>
          <a:xfrm>
            <a:off x="1979712" y="188640"/>
            <a:ext cx="173736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Lead-in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KSO_Shape"/>
          <p:cNvSpPr/>
          <p:nvPr/>
        </p:nvSpPr>
        <p:spPr>
          <a:xfrm>
            <a:off x="3848403" y="188640"/>
            <a:ext cx="173736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5699044" y="188639"/>
            <a:ext cx="1879241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Writing 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文本框 1"/>
          <p:cNvSpPr txBox="1">
            <a:spLocks noChangeArrowheads="1"/>
          </p:cNvSpPr>
          <p:nvPr/>
        </p:nvSpPr>
        <p:spPr bwMode="auto">
          <a:xfrm>
            <a:off x="204387" y="6651739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  <a:alpha val="0"/>
                  </a:sys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  <a:alpha val="0"/>
                </a:sys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20" name="PA_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9225" y="98425"/>
            <a:ext cx="4763" cy="3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9"/>
          <p:cNvGrpSpPr/>
          <p:nvPr/>
        </p:nvGrpSpPr>
        <p:grpSpPr>
          <a:xfrm>
            <a:off x="4787900" y="5732463"/>
            <a:ext cx="4356100" cy="1125537"/>
            <a:chOff x="4788024" y="5733255"/>
            <a:chExt cx="4355976" cy="1124745"/>
          </a:xfrm>
        </p:grpSpPr>
        <p:pic>
          <p:nvPicPr>
            <p:cNvPr id="9227" name="图片 10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60032" y="5949280"/>
              <a:ext cx="1095426" cy="692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图片 11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52320" y="5733255"/>
              <a:ext cx="1691680" cy="9087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9" name="图片 12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788024" y="6641975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0" name="图片 13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883450" y="6641974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1" name="图片 14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6948264" y="6641973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2" name="图片 1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8028384" y="6641972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" name="KSO_Shape"/>
          <p:cNvSpPr/>
          <p:nvPr/>
        </p:nvSpPr>
        <p:spPr>
          <a:xfrm>
            <a:off x="1979712" y="188640"/>
            <a:ext cx="173736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Lead-in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KSO_Shape"/>
          <p:cNvSpPr/>
          <p:nvPr/>
        </p:nvSpPr>
        <p:spPr>
          <a:xfrm>
            <a:off x="3848403" y="188640"/>
            <a:ext cx="173736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5699044" y="188639"/>
            <a:ext cx="1879241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Writing 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KSO_Shape"/>
          <p:cNvSpPr/>
          <p:nvPr/>
        </p:nvSpPr>
        <p:spPr>
          <a:xfrm>
            <a:off x="186960" y="203899"/>
            <a:ext cx="117729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Lead-in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1427090" y="203899"/>
            <a:ext cx="173736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3228436" y="203899"/>
            <a:ext cx="188023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Consolidation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5180674" y="203899"/>
            <a:ext cx="180020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Extension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7075742" y="203899"/>
            <a:ext cx="177734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Summary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91600" y="1889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9" name="组合 13"/>
          <p:cNvGrpSpPr/>
          <p:nvPr/>
        </p:nvGrpSpPr>
        <p:grpSpPr>
          <a:xfrm>
            <a:off x="4787900" y="5732463"/>
            <a:ext cx="4356100" cy="1125537"/>
            <a:chOff x="4788024" y="5733255"/>
            <a:chExt cx="4355976" cy="1124745"/>
          </a:xfrm>
        </p:grpSpPr>
        <p:pic>
          <p:nvPicPr>
            <p:cNvPr id="10252" name="图片 14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860032" y="5949280"/>
              <a:ext cx="1095426" cy="692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3" name="图片 1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452320" y="5733255"/>
              <a:ext cx="1691680" cy="9087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4" name="图片 16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4788024" y="6641975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5" name="图片 17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883450" y="6641974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6" name="图片 18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948264" y="6641973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7" name="图片 19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8028384" y="6641972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KSO_Shape"/>
          <p:cNvSpPr/>
          <p:nvPr/>
        </p:nvSpPr>
        <p:spPr>
          <a:xfrm>
            <a:off x="226358" y="203899"/>
            <a:ext cx="117729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A9D1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Lead-in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1466488" y="203899"/>
            <a:ext cx="173736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3267834" y="203899"/>
            <a:ext cx="188023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Consolidation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5220072" y="203899"/>
            <a:ext cx="180020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Extension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7115140" y="203899"/>
            <a:ext cx="1777340" cy="450215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Summary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7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31288" y="188913"/>
            <a:ext cx="4762" cy="3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3" name="组合 13"/>
          <p:cNvGrpSpPr/>
          <p:nvPr/>
        </p:nvGrpSpPr>
        <p:grpSpPr>
          <a:xfrm>
            <a:off x="4787900" y="5732463"/>
            <a:ext cx="4356100" cy="1125537"/>
            <a:chOff x="4788024" y="5733255"/>
            <a:chExt cx="4355976" cy="1124745"/>
          </a:xfrm>
        </p:grpSpPr>
        <p:pic>
          <p:nvPicPr>
            <p:cNvPr id="11276" name="图片 14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860032" y="5949280"/>
              <a:ext cx="1095426" cy="692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7" name="图片 1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452320" y="5733255"/>
              <a:ext cx="1691680" cy="9087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8" name="图片 16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4788024" y="6641975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9" name="图片 17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883450" y="6641974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0" name="图片 18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948264" y="6641973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1" name="图片 19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8028384" y="6641972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KSO_Shape"/>
          <p:cNvSpPr/>
          <p:nvPr/>
        </p:nvSpPr>
        <p:spPr>
          <a:xfrm>
            <a:off x="226358" y="208303"/>
            <a:ext cx="117729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A9D1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Lead-in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1466488" y="208303"/>
            <a:ext cx="173736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3267834" y="208303"/>
            <a:ext cx="188023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Consolidation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5220072" y="208303"/>
            <a:ext cx="180020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Extension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7115140" y="208303"/>
            <a:ext cx="177734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Summary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850" y="6629400"/>
            <a:ext cx="1219200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7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188913"/>
            <a:ext cx="4762" cy="3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8" name="组合 14"/>
          <p:cNvGrpSpPr/>
          <p:nvPr/>
        </p:nvGrpSpPr>
        <p:grpSpPr>
          <a:xfrm>
            <a:off x="4787900" y="5732463"/>
            <a:ext cx="4356100" cy="1125537"/>
            <a:chOff x="4788024" y="5733255"/>
            <a:chExt cx="4355976" cy="1124745"/>
          </a:xfrm>
        </p:grpSpPr>
        <p:pic>
          <p:nvPicPr>
            <p:cNvPr id="12301" name="图片 15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4860032" y="5949280"/>
              <a:ext cx="1095426" cy="692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2" name="图片 16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7452320" y="5733255"/>
              <a:ext cx="1691680" cy="9087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3" name="图片 17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4788024" y="6641975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4" name="图片 18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5883450" y="6641974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5" name="图片 19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6948264" y="6641973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6" name="图片 20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8028384" y="6641972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850" y="6629400"/>
            <a:ext cx="1219200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226358" y="208303"/>
            <a:ext cx="117729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A9D1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Lead-in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1466488" y="208303"/>
            <a:ext cx="173736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3267834" y="208303"/>
            <a:ext cx="188023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Consolidation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5220072" y="208303"/>
            <a:ext cx="180020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Extension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7115140" y="208303"/>
            <a:ext cx="177734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Summary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850" y="6629400"/>
            <a:ext cx="1219200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322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188913"/>
            <a:ext cx="4762" cy="3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23" name="组合 15"/>
          <p:cNvGrpSpPr/>
          <p:nvPr/>
        </p:nvGrpSpPr>
        <p:grpSpPr>
          <a:xfrm>
            <a:off x="4787900" y="5732463"/>
            <a:ext cx="4356100" cy="1125537"/>
            <a:chOff x="4788024" y="5733255"/>
            <a:chExt cx="4355976" cy="1124745"/>
          </a:xfrm>
        </p:grpSpPr>
        <p:pic>
          <p:nvPicPr>
            <p:cNvPr id="13326" name="图片 16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4860032" y="5949280"/>
              <a:ext cx="1095426" cy="692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7" name="图片 17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7452320" y="5733255"/>
              <a:ext cx="1691680" cy="9087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8" name="图片 18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4788024" y="6641975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9" name="图片 19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5883450" y="6641974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0" name="图片 20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6948264" y="6641973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1" name="图片 21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8028384" y="6641972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850" y="6629400"/>
            <a:ext cx="1219200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226358" y="208303"/>
            <a:ext cx="117729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A9D1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Lead-in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1466488" y="208303"/>
            <a:ext cx="173736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3267834" y="208303"/>
            <a:ext cx="188023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Consolidation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5220072" y="208303"/>
            <a:ext cx="180020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Extension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7115140" y="208303"/>
            <a:ext cx="1777340" cy="441344"/>
          </a:xfrm>
          <a:prstGeom prst="round2SameRect">
            <a:avLst>
              <a:gd name="adj1" fmla="val 25485"/>
              <a:gd name="adj2" fmla="val 0"/>
            </a:avLst>
          </a:pr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Summary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850" y="6629400"/>
            <a:ext cx="1219200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46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188913"/>
            <a:ext cx="4762" cy="3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7" name="组合 15"/>
          <p:cNvGrpSpPr/>
          <p:nvPr/>
        </p:nvGrpSpPr>
        <p:grpSpPr>
          <a:xfrm>
            <a:off x="4787900" y="5732463"/>
            <a:ext cx="4356100" cy="1125537"/>
            <a:chOff x="4788024" y="5733255"/>
            <a:chExt cx="4355976" cy="1124745"/>
          </a:xfrm>
        </p:grpSpPr>
        <p:pic>
          <p:nvPicPr>
            <p:cNvPr id="14350" name="图片 16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4860032" y="5949280"/>
              <a:ext cx="1095426" cy="692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1" name="图片 17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7452320" y="5733255"/>
              <a:ext cx="1691680" cy="9087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2" name="图片 18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4788024" y="6641975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3" name="图片 19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5883450" y="6641974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4" name="图片 20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6948264" y="6641973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5" name="图片 21"/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8028384" y="6641972"/>
              <a:ext cx="1095426" cy="2160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992188"/>
            <a:ext cx="8624888" cy="4884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4" name="组合 8"/>
          <p:cNvGrpSpPr/>
          <p:nvPr/>
        </p:nvGrpSpPr>
        <p:grpSpPr>
          <a:xfrm>
            <a:off x="2627313" y="836613"/>
            <a:ext cx="2943225" cy="763587"/>
            <a:chOff x="9638597" y="71252"/>
            <a:chExt cx="2384135" cy="618783"/>
          </a:xfrm>
        </p:grpSpPr>
        <p:pic>
          <p:nvPicPr>
            <p:cNvPr id="15367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38597" y="71252"/>
              <a:ext cx="2384135" cy="618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文本框 10"/>
            <p:cNvSpPr txBox="1">
              <a:spLocks noChangeArrowheads="1"/>
            </p:cNvSpPr>
            <p:nvPr/>
          </p:nvSpPr>
          <p:spPr bwMode="auto">
            <a:xfrm>
              <a:off x="10345865" y="169022"/>
              <a:ext cx="1514839" cy="4232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黑体 Std R"/>
                  <a:ea typeface="Adobe 黑体 Std R"/>
                  <a:cs typeface="Adobe 黑体 Std R"/>
                </a:rPr>
                <a:t>Homework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4" Type="http://schemas.openxmlformats.org/officeDocument/2006/relationships/theme" Target="../theme/theme3.xml"/><Relationship Id="rId13" Type="http://schemas.openxmlformats.org/officeDocument/2006/relationships/image" Target="../media/image7.jpeg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0D360C-4BC4-434E-8DD7-BE523F3A0C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7.xml"/><Relationship Id="rId5" Type="http://schemas.openxmlformats.org/officeDocument/2006/relationships/tags" Target="../tags/tag11.xml"/><Relationship Id="rId4" Type="http://schemas.openxmlformats.org/officeDocument/2006/relationships/image" Target="../media/image15.emf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GIF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Text Box 5"/>
          <p:cNvSpPr txBox="1"/>
          <p:nvPr/>
        </p:nvSpPr>
        <p:spPr>
          <a:xfrm>
            <a:off x="285750" y="1143000"/>
            <a:ext cx="8429625" cy="2590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6000" b="1">
                <a:solidFill>
                  <a:srgbClr val="CC0099"/>
                </a:solidFill>
                <a:latin typeface="Comic Sans MS" panose="030F0702030302020204" pitchFamily="66" charset="0"/>
                <a:ea typeface="华文行楷" pitchFamily="2" charset="-122"/>
              </a:rPr>
              <a:t>7A Units 1&amp;2</a:t>
            </a:r>
            <a:endParaRPr lang="en-US" altLang="zh-CN" sz="6000" b="1">
              <a:solidFill>
                <a:srgbClr val="CC0099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algn="ctr"/>
            <a:r>
              <a:rPr lang="en-US" altLang="zh-CN" sz="4400" b="1">
                <a:solidFill>
                  <a:schemeClr val="accent2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Getting to know each other</a:t>
            </a:r>
            <a:endParaRPr lang="en-US" altLang="zh-CN" sz="4400" b="1">
              <a:solidFill>
                <a:schemeClr val="accent2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  <a:p>
            <a:pPr algn="ctr"/>
            <a:r>
              <a:rPr lang="en-US" altLang="zh-CN" sz="6000" b="1">
                <a:solidFill>
                  <a:srgbClr val="CC0099"/>
                </a:solidFill>
                <a:latin typeface="华文行楷" pitchFamily="2" charset="-122"/>
                <a:ea typeface="华文行楷" pitchFamily="2" charset="-122"/>
              </a:rPr>
              <a:t>Revision</a:t>
            </a:r>
            <a:endParaRPr lang="en-US" altLang="zh-CN" sz="5400" b="1">
              <a:solidFill>
                <a:srgbClr val="FF66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074" name="图片 5" descr="20071228154755294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14313"/>
            <a:ext cx="2357438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11" descr="2008613124754962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8059"/>
          <a:stretch>
            <a:fillRect/>
          </a:stretch>
        </p:blipFill>
        <p:spPr>
          <a:xfrm>
            <a:off x="6357938" y="5072063"/>
            <a:ext cx="2389187" cy="127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Text Box 3"/>
          <p:cNvSpPr txBox="1"/>
          <p:nvPr/>
        </p:nvSpPr>
        <p:spPr>
          <a:xfrm>
            <a:off x="250825" y="593725"/>
            <a:ext cx="8785225" cy="4422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Fill in the blanks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Sam is from England. He is an E________ boy.  He is my new c________, we are in the same class. We are in C_____1, G_____ 7.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Our school is No.1 M_____ S</a:t>
            </a:r>
            <a:r>
              <a:rPr lang="en-US" altLang="zh-CN" sz="2800" b="1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chool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  Sam is tall and strong. He l______ sports. We often play ball games a_______ school.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  Sam is good at English. He often t_______ 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me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English and I teach 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him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Chinese. We help e______ other. We become good f________. we are happy every day.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8" name="Text Box 4"/>
          <p:cNvSpPr txBox="1"/>
          <p:nvPr/>
        </p:nvSpPr>
        <p:spPr>
          <a:xfrm>
            <a:off x="5795963" y="1125538"/>
            <a:ext cx="1955800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nglish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2229" name="Text Box 5"/>
          <p:cNvSpPr txBox="1"/>
          <p:nvPr/>
        </p:nvSpPr>
        <p:spPr>
          <a:xfrm>
            <a:off x="2051050" y="1484313"/>
            <a:ext cx="1955800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lassmate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2230" name="Text Box 6"/>
          <p:cNvSpPr txBox="1"/>
          <p:nvPr/>
        </p:nvSpPr>
        <p:spPr>
          <a:xfrm>
            <a:off x="612140" y="1845310"/>
            <a:ext cx="1955800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lass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2231" name="Text Box 7"/>
          <p:cNvSpPr txBox="1"/>
          <p:nvPr/>
        </p:nvSpPr>
        <p:spPr>
          <a:xfrm>
            <a:off x="2123758" y="1916748"/>
            <a:ext cx="1955800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rade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2232" name="Text Box 8"/>
          <p:cNvSpPr txBox="1"/>
          <p:nvPr/>
        </p:nvSpPr>
        <p:spPr>
          <a:xfrm>
            <a:off x="6732270" y="1914843"/>
            <a:ext cx="19558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iddle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2233" name="Text Box 10"/>
          <p:cNvSpPr txBox="1"/>
          <p:nvPr/>
        </p:nvSpPr>
        <p:spPr>
          <a:xfrm>
            <a:off x="5003483" y="2348865"/>
            <a:ext cx="19558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oves</a:t>
            </a:r>
            <a:endParaRPr lang="zh-CN" altLang="en-US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2234" name="Text Box 11"/>
          <p:cNvSpPr txBox="1"/>
          <p:nvPr/>
        </p:nvSpPr>
        <p:spPr>
          <a:xfrm>
            <a:off x="2927350" y="2780665"/>
            <a:ext cx="8509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fter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5" name="Text Box 12"/>
          <p:cNvSpPr txBox="1"/>
          <p:nvPr/>
        </p:nvSpPr>
        <p:spPr>
          <a:xfrm>
            <a:off x="6011863" y="3212465"/>
            <a:ext cx="19558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eaches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2236" name="Text Box 13"/>
          <p:cNvSpPr txBox="1"/>
          <p:nvPr/>
        </p:nvSpPr>
        <p:spPr>
          <a:xfrm>
            <a:off x="6876415" y="3644583"/>
            <a:ext cx="19558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ach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2237" name="Text Box 14"/>
          <p:cNvSpPr txBox="1"/>
          <p:nvPr/>
        </p:nvSpPr>
        <p:spPr>
          <a:xfrm>
            <a:off x="3203258" y="4004945"/>
            <a:ext cx="1955800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riends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1756" name="WordArt 20"/>
          <p:cNvSpPr>
            <a:spLocks noTextEdit="1"/>
          </p:cNvSpPr>
          <p:nvPr/>
        </p:nvSpPr>
        <p:spPr>
          <a:xfrm>
            <a:off x="323850" y="188913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Exercise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bldLvl="0"/>
      <p:bldP spid="52229" grpId="0" bldLvl="0"/>
      <p:bldP spid="52230" grpId="0" bldLvl="0"/>
      <p:bldP spid="52231" grpId="0" bldLvl="0"/>
      <p:bldP spid="52232" grpId="0" bldLvl="0"/>
      <p:bldP spid="52233" grpId="0" bldLvl="0"/>
      <p:bldP spid="52234" grpId="0" bldLvl="0"/>
      <p:bldP spid="52235" grpId="0" bldLvl="0"/>
      <p:bldP spid="52236" grpId="0" bldLvl="0"/>
      <p:bldP spid="52237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Rectangle 26"/>
          <p:cNvSpPr/>
          <p:nvPr/>
        </p:nvSpPr>
        <p:spPr>
          <a:xfrm>
            <a:off x="0" y="18161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AutoShape 3"/>
          <p:cNvSpPr>
            <a:spLocks noChangeAspect="1" noTextEdit="1"/>
          </p:cNvSpPr>
          <p:nvPr/>
        </p:nvSpPr>
        <p:spPr>
          <a:xfrm>
            <a:off x="900113" y="1125538"/>
            <a:ext cx="8777287" cy="504031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171" name="_s1348"/>
          <p:cNvCxnSpPr/>
          <p:nvPr/>
        </p:nvCxnSpPr>
        <p:spPr>
          <a:xfrm flipV="1">
            <a:off x="6602413" y="2936875"/>
            <a:ext cx="69850" cy="608013"/>
          </a:xfrm>
          <a:prstGeom prst="straightConnector1">
            <a:avLst/>
          </a:prstGeom>
          <a:ln w="28575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72" name="_s1344"/>
          <p:cNvCxnSpPr/>
          <p:nvPr/>
        </p:nvCxnSpPr>
        <p:spPr>
          <a:xfrm flipH="1" flipV="1">
            <a:off x="4316413" y="2940050"/>
            <a:ext cx="69850" cy="647700"/>
          </a:xfrm>
          <a:prstGeom prst="straightConnector1">
            <a:avLst/>
          </a:prstGeom>
          <a:ln w="28575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73" name="_s1338"/>
          <p:cNvCxnSpPr/>
          <p:nvPr/>
        </p:nvCxnSpPr>
        <p:spPr>
          <a:xfrm flipV="1">
            <a:off x="2152650" y="2940050"/>
            <a:ext cx="69850" cy="655638"/>
          </a:xfrm>
          <a:prstGeom prst="straightConnector1">
            <a:avLst/>
          </a:prstGeom>
          <a:ln w="28575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74" name="_s1332"/>
          <p:cNvCxnSpPr/>
          <p:nvPr/>
        </p:nvCxnSpPr>
        <p:spPr>
          <a:xfrm rot="-5400000">
            <a:off x="4049713" y="1881188"/>
            <a:ext cx="603250" cy="69850"/>
          </a:xfrm>
          <a:prstGeom prst="bentConnector3">
            <a:avLst>
              <a:gd name="adj1" fmla="val 50000"/>
            </a:avLst>
          </a:prstGeom>
          <a:ln w="2857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7175" name="_s1330"/>
          <p:cNvCxnSpPr/>
          <p:nvPr/>
        </p:nvCxnSpPr>
        <p:spPr>
          <a:xfrm rot="10800000">
            <a:off x="4322763" y="1616075"/>
            <a:ext cx="2924175" cy="600075"/>
          </a:xfrm>
          <a:prstGeom prst="bentConnector3">
            <a:avLst>
              <a:gd name="adj1" fmla="val 50000"/>
            </a:avLst>
          </a:prstGeom>
          <a:ln w="2857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7176" name="_s1328"/>
          <p:cNvCxnSpPr/>
          <p:nvPr/>
        </p:nvCxnSpPr>
        <p:spPr>
          <a:xfrm flipV="1">
            <a:off x="2152650" y="1616075"/>
            <a:ext cx="2784475" cy="612775"/>
          </a:xfrm>
          <a:prstGeom prst="bentConnector3">
            <a:avLst>
              <a:gd name="adj1" fmla="val 50000"/>
            </a:avLst>
          </a:prstGeom>
          <a:ln w="2857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177" name="_s1324"/>
          <p:cNvSpPr/>
          <p:nvPr/>
        </p:nvSpPr>
        <p:spPr>
          <a:xfrm>
            <a:off x="3635375" y="1125538"/>
            <a:ext cx="1735138" cy="490537"/>
          </a:xfrm>
          <a:prstGeom prst="rect">
            <a:avLst/>
          </a:prstGeom>
          <a:gradFill rotWithShape="0">
            <a:gsLst>
              <a:gs pos="0">
                <a:srgbClr val="BBE0E3"/>
              </a:gs>
              <a:gs pos="100000">
                <a:srgbClr val="FFFFFF"/>
              </a:gs>
            </a:gsLst>
            <a:path path="rect">
              <a:fillToRect l="100000" b="100000"/>
            </a:path>
            <a:tileRect/>
          </a:gradFill>
          <a:ln w="9525" cap="flat" cmpd="sng">
            <a:solidFill>
              <a:srgbClr val="009999"/>
            </a:solidFill>
            <a:prstDash val="solid"/>
            <a:miter/>
            <a:headEnd type="none" w="med" len="med"/>
            <a:tailEnd type="none" w="med" len="med"/>
          </a:ln>
          <a:effectLst>
            <a:outerShdw dist="63500" dir="19387806" algn="ctr" rotWithShape="0">
              <a:srgbClr val="009999">
                <a:alpha val="74997"/>
              </a:srgbClr>
            </a:outerShdw>
          </a:effectLst>
        </p:spPr>
        <p:txBody>
          <a:bodyPr lIns="0" tIns="0" rIns="0" bIns="0" anchor="ctr" anchorCtr="0"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This is (1)_______!</a:t>
            </a:r>
            <a:endParaRPr lang="en-US" altLang="zh-CN" sz="1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_s1325"/>
          <p:cNvSpPr/>
          <p:nvPr/>
        </p:nvSpPr>
        <p:spPr>
          <a:xfrm>
            <a:off x="1430338" y="2228850"/>
            <a:ext cx="1852612" cy="711200"/>
          </a:xfrm>
          <a:prstGeom prst="rect">
            <a:avLst/>
          </a:prstGeom>
          <a:gradFill rotWithShape="0">
            <a:gsLst>
              <a:gs pos="0">
                <a:srgbClr val="BBE0E3"/>
              </a:gs>
              <a:gs pos="100000">
                <a:srgbClr val="FFFFFF"/>
              </a:gs>
            </a:gsLst>
            <a:path path="rect">
              <a:fillToRect l="100000" b="100000"/>
            </a:path>
            <a:tileRect/>
          </a:gra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  <a:effectLst>
            <a:outerShdw dist="63500" dir="19387806" algn="ctr" rotWithShape="0">
              <a:srgbClr val="99CC00">
                <a:alpha val="74997"/>
              </a:srgbClr>
            </a:outerShdw>
          </a:effectLst>
        </p:spPr>
        <p:txBody>
          <a:bodyPr lIns="0" tIns="0" rIns="0" bIns="0" anchor="ctr" anchorCtr="0"/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(2)___________</a:t>
            </a:r>
            <a:endParaRPr lang="en-US" altLang="zh-CN" sz="1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_s1327"/>
          <p:cNvSpPr/>
          <p:nvPr/>
        </p:nvSpPr>
        <p:spPr>
          <a:xfrm>
            <a:off x="5783263" y="2216150"/>
            <a:ext cx="2101850" cy="720725"/>
          </a:xfrm>
          <a:prstGeom prst="rect">
            <a:avLst/>
          </a:prstGeom>
          <a:gradFill rotWithShape="0">
            <a:gsLst>
              <a:gs pos="0">
                <a:srgbClr val="BBE0E3"/>
              </a:gs>
              <a:gs pos="100000">
                <a:srgbClr val="FFFFFF"/>
              </a:gs>
            </a:gsLst>
            <a:path path="rect">
              <a:fillToRect l="100000" b="100000"/>
            </a:path>
            <a:tileRect/>
          </a:gra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  <a:effectLst>
            <a:outerShdw dist="63500" dir="19387806" algn="ctr" rotWithShape="0">
              <a:srgbClr val="99CC00">
                <a:alpha val="74997"/>
              </a:srgbClr>
            </a:outerShdw>
          </a:effectLst>
        </p:spPr>
        <p:txBody>
          <a:bodyPr lIns="0" tIns="0" rIns="0" bIns="0" anchor="ctr" anchorCtr="0"/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Introduce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(</a:t>
            </a:r>
            <a:r>
              <a:rPr lang="en-US" altLang="zh-CN" sz="14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9</a:t>
            </a:r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)_____</a:t>
            </a:r>
            <a:r>
              <a:rPr lang="en-US" altLang="zh-CN" sz="14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__</a:t>
            </a:r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___</a:t>
            </a:r>
            <a:endParaRPr lang="en-US" altLang="zh-CN" sz="1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0" name="_s1331"/>
          <p:cNvSpPr/>
          <p:nvPr/>
        </p:nvSpPr>
        <p:spPr>
          <a:xfrm>
            <a:off x="3646488" y="2219325"/>
            <a:ext cx="1719262" cy="720725"/>
          </a:xfrm>
          <a:prstGeom prst="rect">
            <a:avLst/>
          </a:prstGeom>
          <a:gradFill rotWithShape="0">
            <a:gsLst>
              <a:gs pos="0">
                <a:srgbClr val="BBE0E3"/>
              </a:gs>
              <a:gs pos="100000">
                <a:srgbClr val="FFFFFF"/>
              </a:gs>
            </a:gsLst>
            <a:path path="rect">
              <a:fillToRect l="100000" b="100000"/>
            </a:path>
            <a:tileRect/>
          </a:gra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  <a:effectLst>
            <a:outerShdw dist="63500" dir="19387806" algn="ctr" rotWithShape="0">
              <a:srgbClr val="99CC00">
                <a:alpha val="74997"/>
              </a:srgbClr>
            </a:outerShdw>
          </a:effectLst>
        </p:spPr>
        <p:txBody>
          <a:bodyPr lIns="0" tIns="0" rIns="0" bIns="0" anchor="ctr" anchorCtr="0"/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Meeting 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new (5)________</a:t>
            </a:r>
            <a:endParaRPr lang="en-US" altLang="zh-CN" sz="1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_s1337"/>
          <p:cNvSpPr/>
          <p:nvPr/>
        </p:nvSpPr>
        <p:spPr>
          <a:xfrm>
            <a:off x="900113" y="3429000"/>
            <a:ext cx="2533650" cy="130968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/>
              </a:gs>
            </a:gsLst>
            <a:path path="rect">
              <a:fillToRect l="100000" b="100000"/>
            </a:path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63500" dir="19387806" algn="ctr" rotWithShape="0">
              <a:srgbClr val="BBE0E3">
                <a:alpha val="74997"/>
              </a:srgbClr>
            </a:outerShdw>
          </a:effectLst>
        </p:spPr>
        <p:txBody>
          <a:bodyPr lIns="0" tIns="0" rIns="0" bIns="0" anchor="ctr" anchorCtr="0"/>
          <a:p>
            <a:pPr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Good morning/afternoon/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(3)__________</a:t>
            </a:r>
            <a:r>
              <a:rPr lang="en-US" altLang="zh-CN" sz="14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/night</a:t>
            </a:r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!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Hello/Hi.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(4)_______to meet you!</a:t>
            </a:r>
            <a:endParaRPr lang="en-US" altLang="zh-CN" sz="1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_s1343"/>
          <p:cNvSpPr/>
          <p:nvPr/>
        </p:nvSpPr>
        <p:spPr>
          <a:xfrm>
            <a:off x="3635375" y="3357563"/>
            <a:ext cx="2411413" cy="158591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/>
              </a:gs>
            </a:gsLst>
            <a:path path="rect">
              <a:fillToRect l="100000" b="100000"/>
            </a:path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63500" dir="19387806" algn="ctr" rotWithShape="0">
              <a:srgbClr val="BBE0E3">
                <a:alpha val="74997"/>
              </a:srgbClr>
            </a:outerShdw>
          </a:effectLst>
        </p:spPr>
        <p:txBody>
          <a:bodyPr lIns="0" tIns="0" rIns="0" bIns="0" anchor="ctr" anchorCtr="0"/>
          <a:p>
            <a:pPr eaLnBrk="0" hangingPunct="0"/>
            <a:r>
              <a:rPr lang="en-US" altLang="zh-CN" sz="1400" b="1">
                <a:latin typeface="Times" charset="0"/>
                <a:ea typeface="宋体" panose="02010600030101010101" pitchFamily="2" charset="-122"/>
              </a:rPr>
              <a:t>Simon often plays football (6)_______ school. 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1400" b="1">
                <a:latin typeface="Times" charset="0"/>
                <a:ea typeface="宋体" panose="02010600030101010101" pitchFamily="2" charset="-122"/>
              </a:rPr>
              <a:t>Sandy likes music.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1400" b="1">
                <a:latin typeface="Times" charset="0"/>
                <a:ea typeface="宋体" panose="02010600030101010101" pitchFamily="2" charset="-122"/>
              </a:rPr>
              <a:t>Daniel is (7)____ at </a:t>
            </a:r>
            <a:r>
              <a:rPr lang="en-US" altLang="zh-CN" sz="1400" b="1" err="1">
                <a:latin typeface="Times" charset="0"/>
                <a:ea typeface="宋体" panose="02010600030101010101" pitchFamily="2" charset="-122"/>
              </a:rPr>
              <a:t>Maths</a:t>
            </a:r>
            <a:r>
              <a:rPr lang="en-US" altLang="zh-CN" sz="1400" b="1">
                <a:latin typeface="Times" charset="0"/>
                <a:ea typeface="宋体" panose="02010600030101010101" pitchFamily="2" charset="-122"/>
              </a:rPr>
              <a:t>.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1400" b="1">
                <a:latin typeface="Times" charset="0"/>
                <a:ea typeface="宋体" panose="02010600030101010101" pitchFamily="2" charset="-122"/>
              </a:rPr>
              <a:t>Kitty loves dancing.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1400" b="1">
                <a:latin typeface="Times" charset="0"/>
                <a:ea typeface="宋体" panose="02010600030101010101" pitchFamily="2" charset="-122"/>
              </a:rPr>
              <a:t>Amy does (8)_______ in swimming.</a:t>
            </a:r>
            <a:endParaRPr lang="en-US" altLang="zh-CN" sz="1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3" name="_s1347"/>
          <p:cNvSpPr/>
          <p:nvPr/>
        </p:nvSpPr>
        <p:spPr>
          <a:xfrm>
            <a:off x="6156325" y="3357563"/>
            <a:ext cx="2101850" cy="22510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/>
              </a:gs>
            </a:gsLst>
            <a:path path="rect">
              <a:fillToRect l="100000" b="100000"/>
            </a:path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63500" dir="19387806" algn="ctr" rotWithShape="0">
              <a:srgbClr val="BBE0E3">
                <a:alpha val="74997"/>
              </a:srgbClr>
            </a:outerShdw>
          </a:effectLst>
        </p:spPr>
        <p:txBody>
          <a:bodyPr lIns="0" tIns="0" rIns="0" bIns="0" anchor="ctr" anchorCtr="0"/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Your name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 Age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School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1400" b="1" err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Class&amp;</a:t>
            </a:r>
            <a:r>
              <a:rPr lang="en-US" altLang="zh-CN" sz="1400" b="1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Grade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Birthplace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Living place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 Appearance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(10)__________</a:t>
            </a:r>
            <a:endParaRPr lang="en-US" altLang="zh-CN" sz="1400" b="1">
              <a:latin typeface="Times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latin typeface="Times" charset="0"/>
                <a:ea typeface="宋体" panose="02010600030101010101" pitchFamily="2" charset="-122"/>
              </a:rPr>
              <a:t> Your friends</a:t>
            </a:r>
            <a:endParaRPr lang="en-US" altLang="zh-CN" sz="1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4" name="Rectangle 34"/>
          <p:cNvSpPr/>
          <p:nvPr/>
        </p:nvSpPr>
        <p:spPr>
          <a:xfrm>
            <a:off x="0" y="50419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5" name="WordArt 59"/>
          <p:cNvSpPr>
            <a:spLocks noTextEdit="1"/>
          </p:cNvSpPr>
          <p:nvPr/>
        </p:nvSpPr>
        <p:spPr>
          <a:xfrm>
            <a:off x="395288" y="260350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7A Unit1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73791" name="Text Box 63"/>
          <p:cNvSpPr txBox="1"/>
          <p:nvPr/>
        </p:nvSpPr>
        <p:spPr>
          <a:xfrm>
            <a:off x="4500563" y="1125538"/>
            <a:ext cx="1296987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me</a:t>
            </a:r>
            <a:endParaRPr lang="zh-CN" altLang="en-US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3792" name="Text Box 64"/>
          <p:cNvSpPr txBox="1"/>
          <p:nvPr/>
        </p:nvSpPr>
        <p:spPr>
          <a:xfrm>
            <a:off x="1979613" y="2349500"/>
            <a:ext cx="1655762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Greetings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3793" name="Text Box 65"/>
          <p:cNvSpPr txBox="1"/>
          <p:nvPr/>
        </p:nvSpPr>
        <p:spPr>
          <a:xfrm>
            <a:off x="1042988" y="3716338"/>
            <a:ext cx="1296987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evening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3794" name="Text Box 66"/>
          <p:cNvSpPr txBox="1"/>
          <p:nvPr/>
        </p:nvSpPr>
        <p:spPr>
          <a:xfrm>
            <a:off x="971550" y="4221163"/>
            <a:ext cx="1584325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Nice/</a:t>
            </a:r>
            <a:endParaRPr lang="en-US" altLang="zh-CN" sz="2000" b="1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Glad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3795" name="Text Box 67"/>
          <p:cNvSpPr txBox="1"/>
          <p:nvPr/>
        </p:nvSpPr>
        <p:spPr>
          <a:xfrm>
            <a:off x="4284663" y="2492375"/>
            <a:ext cx="1296987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friends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3796" name="Text Box 68"/>
          <p:cNvSpPr txBox="1"/>
          <p:nvPr/>
        </p:nvSpPr>
        <p:spPr>
          <a:xfrm>
            <a:off x="3635375" y="3500438"/>
            <a:ext cx="1296988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after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3797" name="Text Box 69"/>
          <p:cNvSpPr txBox="1"/>
          <p:nvPr/>
        </p:nvSpPr>
        <p:spPr>
          <a:xfrm>
            <a:off x="4356100" y="3933825"/>
            <a:ext cx="1296988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good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3798" name="Text Box 70"/>
          <p:cNvSpPr txBox="1"/>
          <p:nvPr/>
        </p:nvSpPr>
        <p:spPr>
          <a:xfrm>
            <a:off x="4572000" y="4365625"/>
            <a:ext cx="1296988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well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3799" name="Text Box 71"/>
          <p:cNvSpPr txBox="1"/>
          <p:nvPr/>
        </p:nvSpPr>
        <p:spPr>
          <a:xfrm>
            <a:off x="6372225" y="2420938"/>
            <a:ext cx="1296988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yourself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3800" name="Text Box 72"/>
          <p:cNvSpPr txBox="1"/>
          <p:nvPr/>
        </p:nvSpPr>
        <p:spPr>
          <a:xfrm>
            <a:off x="6804025" y="4941888"/>
            <a:ext cx="1296988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Hobbies</a:t>
            </a:r>
            <a:endParaRPr lang="en-US" altLang="zh-CN" sz="2000" b="1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196" name="矩形 7197"/>
          <p:cNvSpPr/>
          <p:nvPr/>
        </p:nvSpPr>
        <p:spPr>
          <a:xfrm>
            <a:off x="3059113" y="409575"/>
            <a:ext cx="323373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Getting to know each other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91" grpId="0"/>
      <p:bldP spid="73792" grpId="0"/>
      <p:bldP spid="73793" grpId="0"/>
      <p:bldP spid="73794" grpId="0"/>
      <p:bldP spid="73795" grpId="0"/>
      <p:bldP spid="73796" grpId="0"/>
      <p:bldP spid="73797" grpId="0"/>
      <p:bldP spid="73798" grpId="0"/>
      <p:bldP spid="73799" grpId="0"/>
      <p:bldP spid="738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3304269" y="5019303"/>
            <a:ext cx="1836413" cy="740790"/>
            <a:chOff x="4322882" y="5260680"/>
            <a:chExt cx="2448550" cy="987720"/>
          </a:xfrm>
        </p:grpSpPr>
        <p:sp>
          <p:nvSpPr>
            <p:cNvPr id="16" name="Freeform 32"/>
            <p:cNvSpPr/>
            <p:nvPr/>
          </p:nvSpPr>
          <p:spPr bwMode="auto">
            <a:xfrm>
              <a:off x="4356083" y="5260680"/>
              <a:ext cx="2415349" cy="973196"/>
            </a:xfrm>
            <a:custGeom>
              <a:avLst/>
              <a:gdLst>
                <a:gd name="T0" fmla="*/ 471 w 492"/>
                <a:gd name="T1" fmla="*/ 63 h 198"/>
                <a:gd name="T2" fmla="*/ 461 w 492"/>
                <a:gd name="T3" fmla="*/ 30 h 198"/>
                <a:gd name="T4" fmla="*/ 440 w 492"/>
                <a:gd name="T5" fmla="*/ 3 h 198"/>
                <a:gd name="T6" fmla="*/ 4 w 492"/>
                <a:gd name="T7" fmla="*/ 125 h 198"/>
                <a:gd name="T8" fmla="*/ 452 w 492"/>
                <a:gd name="T9" fmla="*/ 32 h 198"/>
                <a:gd name="T10" fmla="*/ 468 w 492"/>
                <a:gd name="T11" fmla="*/ 64 h 198"/>
                <a:gd name="T12" fmla="*/ 451 w 492"/>
                <a:gd name="T13" fmla="*/ 69 h 198"/>
                <a:gd name="T14" fmla="*/ 441 w 492"/>
                <a:gd name="T15" fmla="*/ 53 h 198"/>
                <a:gd name="T16" fmla="*/ 441 w 492"/>
                <a:gd name="T17" fmla="*/ 63 h 198"/>
                <a:gd name="T18" fmla="*/ 425 w 492"/>
                <a:gd name="T19" fmla="*/ 76 h 198"/>
                <a:gd name="T20" fmla="*/ 416 w 492"/>
                <a:gd name="T21" fmla="*/ 66 h 198"/>
                <a:gd name="T22" fmla="*/ 398 w 492"/>
                <a:gd name="T23" fmla="*/ 83 h 198"/>
                <a:gd name="T24" fmla="*/ 388 w 492"/>
                <a:gd name="T25" fmla="*/ 75 h 198"/>
                <a:gd name="T26" fmla="*/ 376 w 492"/>
                <a:gd name="T27" fmla="*/ 89 h 198"/>
                <a:gd name="T28" fmla="*/ 372 w 492"/>
                <a:gd name="T29" fmla="*/ 78 h 198"/>
                <a:gd name="T30" fmla="*/ 371 w 492"/>
                <a:gd name="T31" fmla="*/ 91 h 198"/>
                <a:gd name="T32" fmla="*/ 346 w 492"/>
                <a:gd name="T33" fmla="*/ 86 h 198"/>
                <a:gd name="T34" fmla="*/ 334 w 492"/>
                <a:gd name="T35" fmla="*/ 71 h 198"/>
                <a:gd name="T36" fmla="*/ 345 w 492"/>
                <a:gd name="T37" fmla="*/ 98 h 198"/>
                <a:gd name="T38" fmla="*/ 325 w 492"/>
                <a:gd name="T39" fmla="*/ 99 h 198"/>
                <a:gd name="T40" fmla="*/ 315 w 492"/>
                <a:gd name="T41" fmla="*/ 92 h 198"/>
                <a:gd name="T42" fmla="*/ 321 w 492"/>
                <a:gd name="T43" fmla="*/ 104 h 198"/>
                <a:gd name="T44" fmla="*/ 301 w 492"/>
                <a:gd name="T45" fmla="*/ 93 h 198"/>
                <a:gd name="T46" fmla="*/ 302 w 492"/>
                <a:gd name="T47" fmla="*/ 110 h 198"/>
                <a:gd name="T48" fmla="*/ 280 w 492"/>
                <a:gd name="T49" fmla="*/ 116 h 198"/>
                <a:gd name="T50" fmla="*/ 271 w 492"/>
                <a:gd name="T51" fmla="*/ 102 h 198"/>
                <a:gd name="T52" fmla="*/ 256 w 492"/>
                <a:gd name="T53" fmla="*/ 123 h 198"/>
                <a:gd name="T54" fmla="*/ 252 w 492"/>
                <a:gd name="T55" fmla="*/ 109 h 198"/>
                <a:gd name="T56" fmla="*/ 250 w 492"/>
                <a:gd name="T57" fmla="*/ 120 h 198"/>
                <a:gd name="T58" fmla="*/ 232 w 492"/>
                <a:gd name="T59" fmla="*/ 129 h 198"/>
                <a:gd name="T60" fmla="*/ 224 w 492"/>
                <a:gd name="T61" fmla="*/ 105 h 198"/>
                <a:gd name="T62" fmla="*/ 224 w 492"/>
                <a:gd name="T63" fmla="*/ 123 h 198"/>
                <a:gd name="T64" fmla="*/ 210 w 492"/>
                <a:gd name="T65" fmla="*/ 136 h 198"/>
                <a:gd name="T66" fmla="*/ 205 w 492"/>
                <a:gd name="T67" fmla="*/ 124 h 198"/>
                <a:gd name="T68" fmla="*/ 203 w 492"/>
                <a:gd name="T69" fmla="*/ 136 h 198"/>
                <a:gd name="T70" fmla="*/ 186 w 492"/>
                <a:gd name="T71" fmla="*/ 143 h 198"/>
                <a:gd name="T72" fmla="*/ 177 w 492"/>
                <a:gd name="T73" fmla="*/ 133 h 198"/>
                <a:gd name="T74" fmla="*/ 182 w 492"/>
                <a:gd name="T75" fmla="*/ 144 h 198"/>
                <a:gd name="T76" fmla="*/ 165 w 492"/>
                <a:gd name="T77" fmla="*/ 148 h 198"/>
                <a:gd name="T78" fmla="*/ 155 w 492"/>
                <a:gd name="T79" fmla="*/ 138 h 198"/>
                <a:gd name="T80" fmla="*/ 146 w 492"/>
                <a:gd name="T81" fmla="*/ 154 h 198"/>
                <a:gd name="T82" fmla="*/ 138 w 492"/>
                <a:gd name="T83" fmla="*/ 140 h 198"/>
                <a:gd name="T84" fmla="*/ 137 w 492"/>
                <a:gd name="T85" fmla="*/ 150 h 198"/>
                <a:gd name="T86" fmla="*/ 121 w 492"/>
                <a:gd name="T87" fmla="*/ 161 h 198"/>
                <a:gd name="T88" fmla="*/ 114 w 492"/>
                <a:gd name="T89" fmla="*/ 136 h 198"/>
                <a:gd name="T90" fmla="*/ 118 w 492"/>
                <a:gd name="T91" fmla="*/ 162 h 198"/>
                <a:gd name="T92" fmla="*/ 94 w 492"/>
                <a:gd name="T93" fmla="*/ 158 h 198"/>
                <a:gd name="T94" fmla="*/ 96 w 492"/>
                <a:gd name="T95" fmla="*/ 166 h 198"/>
                <a:gd name="T96" fmla="*/ 88 w 492"/>
                <a:gd name="T97" fmla="*/ 171 h 198"/>
                <a:gd name="T98" fmla="*/ 83 w 492"/>
                <a:gd name="T99" fmla="*/ 161 h 198"/>
                <a:gd name="T100" fmla="*/ 82 w 492"/>
                <a:gd name="T101" fmla="*/ 169 h 198"/>
                <a:gd name="T102" fmla="*/ 76 w 492"/>
                <a:gd name="T103" fmla="*/ 175 h 198"/>
                <a:gd name="T104" fmla="*/ 71 w 492"/>
                <a:gd name="T105" fmla="*/ 165 h 198"/>
                <a:gd name="T106" fmla="*/ 69 w 492"/>
                <a:gd name="T107" fmla="*/ 173 h 198"/>
                <a:gd name="T108" fmla="*/ 60 w 492"/>
                <a:gd name="T109" fmla="*/ 180 h 198"/>
                <a:gd name="T110" fmla="*/ 58 w 492"/>
                <a:gd name="T111" fmla="*/ 176 h 198"/>
                <a:gd name="T112" fmla="*/ 49 w 492"/>
                <a:gd name="T113" fmla="*/ 168 h 198"/>
                <a:gd name="T114" fmla="*/ 57 w 492"/>
                <a:gd name="T115" fmla="*/ 181 h 198"/>
                <a:gd name="T116" fmla="*/ 25 w 492"/>
                <a:gd name="T117" fmla="*/ 197 h 198"/>
                <a:gd name="T118" fmla="*/ 209 w 492"/>
                <a:gd name="T119" fmla="*/ 145 h 198"/>
                <a:gd name="T120" fmla="*/ 486 w 492"/>
                <a:gd name="T121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2" h="198">
                  <a:moveTo>
                    <a:pt x="484" y="60"/>
                  </a:moveTo>
                  <a:cubicBezTo>
                    <a:pt x="479" y="61"/>
                    <a:pt x="475" y="62"/>
                    <a:pt x="471" y="63"/>
                  </a:cubicBezTo>
                  <a:cubicBezTo>
                    <a:pt x="473" y="63"/>
                    <a:pt x="473" y="61"/>
                    <a:pt x="473" y="59"/>
                  </a:cubicBezTo>
                  <a:cubicBezTo>
                    <a:pt x="470" y="49"/>
                    <a:pt x="465" y="40"/>
                    <a:pt x="461" y="30"/>
                  </a:cubicBezTo>
                  <a:cubicBezTo>
                    <a:pt x="456" y="20"/>
                    <a:pt x="452" y="9"/>
                    <a:pt x="443" y="1"/>
                  </a:cubicBezTo>
                  <a:cubicBezTo>
                    <a:pt x="442" y="0"/>
                    <a:pt x="439" y="1"/>
                    <a:pt x="440" y="3"/>
                  </a:cubicBezTo>
                  <a:cubicBezTo>
                    <a:pt x="293" y="35"/>
                    <a:pt x="150" y="87"/>
                    <a:pt x="3" y="119"/>
                  </a:cubicBezTo>
                  <a:cubicBezTo>
                    <a:pt x="0" y="120"/>
                    <a:pt x="1" y="126"/>
                    <a:pt x="4" y="125"/>
                  </a:cubicBezTo>
                  <a:cubicBezTo>
                    <a:pt x="152" y="93"/>
                    <a:pt x="295" y="40"/>
                    <a:pt x="443" y="11"/>
                  </a:cubicBezTo>
                  <a:cubicBezTo>
                    <a:pt x="446" y="18"/>
                    <a:pt x="449" y="25"/>
                    <a:pt x="452" y="32"/>
                  </a:cubicBezTo>
                  <a:cubicBezTo>
                    <a:pt x="456" y="42"/>
                    <a:pt x="460" y="54"/>
                    <a:pt x="466" y="63"/>
                  </a:cubicBezTo>
                  <a:cubicBezTo>
                    <a:pt x="467" y="64"/>
                    <a:pt x="467" y="64"/>
                    <a:pt x="468" y="64"/>
                  </a:cubicBezTo>
                  <a:cubicBezTo>
                    <a:pt x="462" y="66"/>
                    <a:pt x="457" y="67"/>
                    <a:pt x="451" y="69"/>
                  </a:cubicBezTo>
                  <a:cubicBezTo>
                    <a:pt x="451" y="69"/>
                    <a:pt x="451" y="69"/>
                    <a:pt x="451" y="69"/>
                  </a:cubicBezTo>
                  <a:cubicBezTo>
                    <a:pt x="450" y="66"/>
                    <a:pt x="448" y="64"/>
                    <a:pt x="446" y="61"/>
                  </a:cubicBezTo>
                  <a:cubicBezTo>
                    <a:pt x="444" y="59"/>
                    <a:pt x="442" y="56"/>
                    <a:pt x="441" y="53"/>
                  </a:cubicBezTo>
                  <a:cubicBezTo>
                    <a:pt x="439" y="50"/>
                    <a:pt x="434" y="52"/>
                    <a:pt x="436" y="55"/>
                  </a:cubicBezTo>
                  <a:cubicBezTo>
                    <a:pt x="437" y="58"/>
                    <a:pt x="439" y="61"/>
                    <a:pt x="441" y="63"/>
                  </a:cubicBezTo>
                  <a:cubicBezTo>
                    <a:pt x="442" y="65"/>
                    <a:pt x="444" y="68"/>
                    <a:pt x="446" y="70"/>
                  </a:cubicBezTo>
                  <a:cubicBezTo>
                    <a:pt x="439" y="72"/>
                    <a:pt x="432" y="74"/>
                    <a:pt x="425" y="76"/>
                  </a:cubicBezTo>
                  <a:cubicBezTo>
                    <a:pt x="423" y="73"/>
                    <a:pt x="423" y="69"/>
                    <a:pt x="422" y="65"/>
                  </a:cubicBezTo>
                  <a:cubicBezTo>
                    <a:pt x="422" y="61"/>
                    <a:pt x="416" y="62"/>
                    <a:pt x="416" y="66"/>
                  </a:cubicBezTo>
                  <a:cubicBezTo>
                    <a:pt x="417" y="70"/>
                    <a:pt x="418" y="74"/>
                    <a:pt x="419" y="78"/>
                  </a:cubicBezTo>
                  <a:cubicBezTo>
                    <a:pt x="412" y="80"/>
                    <a:pt x="405" y="81"/>
                    <a:pt x="398" y="83"/>
                  </a:cubicBezTo>
                  <a:cubicBezTo>
                    <a:pt x="397" y="79"/>
                    <a:pt x="394" y="75"/>
                    <a:pt x="391" y="72"/>
                  </a:cubicBezTo>
                  <a:cubicBezTo>
                    <a:pt x="390" y="71"/>
                    <a:pt x="387" y="73"/>
                    <a:pt x="388" y="75"/>
                  </a:cubicBezTo>
                  <a:cubicBezTo>
                    <a:pt x="391" y="78"/>
                    <a:pt x="393" y="81"/>
                    <a:pt x="394" y="84"/>
                  </a:cubicBezTo>
                  <a:cubicBezTo>
                    <a:pt x="388" y="86"/>
                    <a:pt x="382" y="88"/>
                    <a:pt x="376" y="89"/>
                  </a:cubicBezTo>
                  <a:cubicBezTo>
                    <a:pt x="375" y="88"/>
                    <a:pt x="374" y="86"/>
                    <a:pt x="373" y="84"/>
                  </a:cubicBezTo>
                  <a:cubicBezTo>
                    <a:pt x="372" y="82"/>
                    <a:pt x="372" y="80"/>
                    <a:pt x="372" y="78"/>
                  </a:cubicBezTo>
                  <a:cubicBezTo>
                    <a:pt x="371" y="75"/>
                    <a:pt x="366" y="76"/>
                    <a:pt x="367" y="79"/>
                  </a:cubicBezTo>
                  <a:cubicBezTo>
                    <a:pt x="367" y="83"/>
                    <a:pt x="368" y="87"/>
                    <a:pt x="371" y="91"/>
                  </a:cubicBezTo>
                  <a:cubicBezTo>
                    <a:pt x="364" y="93"/>
                    <a:pt x="357" y="95"/>
                    <a:pt x="350" y="96"/>
                  </a:cubicBezTo>
                  <a:cubicBezTo>
                    <a:pt x="349" y="93"/>
                    <a:pt x="347" y="89"/>
                    <a:pt x="346" y="86"/>
                  </a:cubicBezTo>
                  <a:cubicBezTo>
                    <a:pt x="344" y="80"/>
                    <a:pt x="342" y="75"/>
                    <a:pt x="340" y="70"/>
                  </a:cubicBezTo>
                  <a:cubicBezTo>
                    <a:pt x="339" y="66"/>
                    <a:pt x="333" y="67"/>
                    <a:pt x="334" y="71"/>
                  </a:cubicBezTo>
                  <a:cubicBezTo>
                    <a:pt x="336" y="76"/>
                    <a:pt x="338" y="81"/>
                    <a:pt x="339" y="85"/>
                  </a:cubicBezTo>
                  <a:cubicBezTo>
                    <a:pt x="341" y="89"/>
                    <a:pt x="342" y="94"/>
                    <a:pt x="345" y="98"/>
                  </a:cubicBezTo>
                  <a:cubicBezTo>
                    <a:pt x="339" y="100"/>
                    <a:pt x="333" y="101"/>
                    <a:pt x="326" y="103"/>
                  </a:cubicBezTo>
                  <a:cubicBezTo>
                    <a:pt x="326" y="102"/>
                    <a:pt x="325" y="100"/>
                    <a:pt x="325" y="99"/>
                  </a:cubicBezTo>
                  <a:cubicBezTo>
                    <a:pt x="323" y="96"/>
                    <a:pt x="321" y="93"/>
                    <a:pt x="319" y="90"/>
                  </a:cubicBezTo>
                  <a:cubicBezTo>
                    <a:pt x="318" y="87"/>
                    <a:pt x="313" y="89"/>
                    <a:pt x="315" y="92"/>
                  </a:cubicBezTo>
                  <a:cubicBezTo>
                    <a:pt x="316" y="95"/>
                    <a:pt x="318" y="98"/>
                    <a:pt x="319" y="100"/>
                  </a:cubicBezTo>
                  <a:cubicBezTo>
                    <a:pt x="320" y="102"/>
                    <a:pt x="321" y="103"/>
                    <a:pt x="321" y="104"/>
                  </a:cubicBezTo>
                  <a:cubicBezTo>
                    <a:pt x="317" y="106"/>
                    <a:pt x="313" y="107"/>
                    <a:pt x="308" y="108"/>
                  </a:cubicBezTo>
                  <a:cubicBezTo>
                    <a:pt x="306" y="103"/>
                    <a:pt x="304" y="98"/>
                    <a:pt x="301" y="93"/>
                  </a:cubicBezTo>
                  <a:cubicBezTo>
                    <a:pt x="300" y="90"/>
                    <a:pt x="294" y="93"/>
                    <a:pt x="296" y="96"/>
                  </a:cubicBezTo>
                  <a:cubicBezTo>
                    <a:pt x="298" y="101"/>
                    <a:pt x="300" y="105"/>
                    <a:pt x="302" y="110"/>
                  </a:cubicBezTo>
                  <a:cubicBezTo>
                    <a:pt x="295" y="112"/>
                    <a:pt x="287" y="114"/>
                    <a:pt x="280" y="116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78" y="111"/>
                    <a:pt x="276" y="107"/>
                    <a:pt x="275" y="102"/>
                  </a:cubicBezTo>
                  <a:cubicBezTo>
                    <a:pt x="275" y="99"/>
                    <a:pt x="271" y="99"/>
                    <a:pt x="271" y="102"/>
                  </a:cubicBezTo>
                  <a:cubicBezTo>
                    <a:pt x="271" y="108"/>
                    <a:pt x="273" y="113"/>
                    <a:pt x="275" y="117"/>
                  </a:cubicBezTo>
                  <a:cubicBezTo>
                    <a:pt x="268" y="119"/>
                    <a:pt x="262" y="121"/>
                    <a:pt x="256" y="123"/>
                  </a:cubicBezTo>
                  <a:cubicBezTo>
                    <a:pt x="255" y="121"/>
                    <a:pt x="255" y="120"/>
                    <a:pt x="254" y="118"/>
                  </a:cubicBezTo>
                  <a:cubicBezTo>
                    <a:pt x="254" y="115"/>
                    <a:pt x="253" y="112"/>
                    <a:pt x="252" y="109"/>
                  </a:cubicBezTo>
                  <a:cubicBezTo>
                    <a:pt x="250" y="106"/>
                    <a:pt x="246" y="108"/>
                    <a:pt x="247" y="112"/>
                  </a:cubicBezTo>
                  <a:cubicBezTo>
                    <a:pt x="248" y="114"/>
                    <a:pt x="249" y="117"/>
                    <a:pt x="250" y="120"/>
                  </a:cubicBezTo>
                  <a:cubicBezTo>
                    <a:pt x="250" y="121"/>
                    <a:pt x="250" y="123"/>
                    <a:pt x="251" y="124"/>
                  </a:cubicBezTo>
                  <a:cubicBezTo>
                    <a:pt x="244" y="126"/>
                    <a:pt x="238" y="128"/>
                    <a:pt x="232" y="129"/>
                  </a:cubicBezTo>
                  <a:cubicBezTo>
                    <a:pt x="231" y="127"/>
                    <a:pt x="230" y="124"/>
                    <a:pt x="229" y="121"/>
                  </a:cubicBezTo>
                  <a:cubicBezTo>
                    <a:pt x="227" y="116"/>
                    <a:pt x="226" y="110"/>
                    <a:pt x="224" y="105"/>
                  </a:cubicBezTo>
                  <a:cubicBezTo>
                    <a:pt x="224" y="102"/>
                    <a:pt x="219" y="103"/>
                    <a:pt x="220" y="106"/>
                  </a:cubicBezTo>
                  <a:cubicBezTo>
                    <a:pt x="221" y="111"/>
                    <a:pt x="223" y="117"/>
                    <a:pt x="224" y="123"/>
                  </a:cubicBezTo>
                  <a:cubicBezTo>
                    <a:pt x="225" y="125"/>
                    <a:pt x="226" y="128"/>
                    <a:pt x="227" y="131"/>
                  </a:cubicBezTo>
                  <a:cubicBezTo>
                    <a:pt x="221" y="133"/>
                    <a:pt x="215" y="134"/>
                    <a:pt x="210" y="136"/>
                  </a:cubicBezTo>
                  <a:cubicBezTo>
                    <a:pt x="209" y="135"/>
                    <a:pt x="209" y="134"/>
                    <a:pt x="208" y="134"/>
                  </a:cubicBezTo>
                  <a:cubicBezTo>
                    <a:pt x="207" y="130"/>
                    <a:pt x="206" y="127"/>
                    <a:pt x="205" y="124"/>
                  </a:cubicBezTo>
                  <a:cubicBezTo>
                    <a:pt x="204" y="121"/>
                    <a:pt x="199" y="122"/>
                    <a:pt x="200" y="125"/>
                  </a:cubicBezTo>
                  <a:cubicBezTo>
                    <a:pt x="201" y="129"/>
                    <a:pt x="202" y="133"/>
                    <a:pt x="203" y="136"/>
                  </a:cubicBezTo>
                  <a:cubicBezTo>
                    <a:pt x="203" y="137"/>
                    <a:pt x="204" y="137"/>
                    <a:pt x="204" y="137"/>
                  </a:cubicBezTo>
                  <a:cubicBezTo>
                    <a:pt x="198" y="139"/>
                    <a:pt x="192" y="141"/>
                    <a:pt x="186" y="143"/>
                  </a:cubicBezTo>
                  <a:cubicBezTo>
                    <a:pt x="185" y="139"/>
                    <a:pt x="183" y="135"/>
                    <a:pt x="181" y="131"/>
                  </a:cubicBezTo>
                  <a:cubicBezTo>
                    <a:pt x="180" y="129"/>
                    <a:pt x="176" y="131"/>
                    <a:pt x="177" y="133"/>
                  </a:cubicBezTo>
                  <a:cubicBezTo>
                    <a:pt x="178" y="136"/>
                    <a:pt x="179" y="138"/>
                    <a:pt x="180" y="141"/>
                  </a:cubicBezTo>
                  <a:cubicBezTo>
                    <a:pt x="181" y="142"/>
                    <a:pt x="181" y="143"/>
                    <a:pt x="182" y="144"/>
                  </a:cubicBezTo>
                  <a:cubicBezTo>
                    <a:pt x="176" y="145"/>
                    <a:pt x="171" y="147"/>
                    <a:pt x="165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3" y="145"/>
                    <a:pt x="161" y="141"/>
                    <a:pt x="161" y="137"/>
                  </a:cubicBezTo>
                  <a:cubicBezTo>
                    <a:pt x="160" y="133"/>
                    <a:pt x="155" y="135"/>
                    <a:pt x="155" y="138"/>
                  </a:cubicBezTo>
                  <a:cubicBezTo>
                    <a:pt x="156" y="142"/>
                    <a:pt x="157" y="147"/>
                    <a:pt x="159" y="150"/>
                  </a:cubicBezTo>
                  <a:cubicBezTo>
                    <a:pt x="155" y="151"/>
                    <a:pt x="150" y="153"/>
                    <a:pt x="146" y="154"/>
                  </a:cubicBezTo>
                  <a:cubicBezTo>
                    <a:pt x="145" y="152"/>
                    <a:pt x="144" y="150"/>
                    <a:pt x="142" y="148"/>
                  </a:cubicBezTo>
                  <a:cubicBezTo>
                    <a:pt x="141" y="145"/>
                    <a:pt x="140" y="143"/>
                    <a:pt x="138" y="140"/>
                  </a:cubicBezTo>
                  <a:cubicBezTo>
                    <a:pt x="138" y="137"/>
                    <a:pt x="133" y="137"/>
                    <a:pt x="134" y="141"/>
                  </a:cubicBezTo>
                  <a:cubicBezTo>
                    <a:pt x="135" y="144"/>
                    <a:pt x="136" y="147"/>
                    <a:pt x="137" y="150"/>
                  </a:cubicBezTo>
                  <a:cubicBezTo>
                    <a:pt x="138" y="152"/>
                    <a:pt x="139" y="154"/>
                    <a:pt x="140" y="156"/>
                  </a:cubicBezTo>
                  <a:cubicBezTo>
                    <a:pt x="134" y="158"/>
                    <a:pt x="127" y="160"/>
                    <a:pt x="121" y="161"/>
                  </a:cubicBezTo>
                  <a:cubicBezTo>
                    <a:pt x="120" y="157"/>
                    <a:pt x="118" y="153"/>
                    <a:pt x="116" y="149"/>
                  </a:cubicBezTo>
                  <a:cubicBezTo>
                    <a:pt x="115" y="145"/>
                    <a:pt x="114" y="141"/>
                    <a:pt x="114" y="136"/>
                  </a:cubicBezTo>
                  <a:cubicBezTo>
                    <a:pt x="114" y="134"/>
                    <a:pt x="111" y="134"/>
                    <a:pt x="111" y="136"/>
                  </a:cubicBezTo>
                  <a:cubicBezTo>
                    <a:pt x="110" y="144"/>
                    <a:pt x="111" y="157"/>
                    <a:pt x="118" y="162"/>
                  </a:cubicBezTo>
                  <a:cubicBezTo>
                    <a:pt x="112" y="164"/>
                    <a:pt x="106" y="166"/>
                    <a:pt x="101" y="167"/>
                  </a:cubicBezTo>
                  <a:cubicBezTo>
                    <a:pt x="99" y="164"/>
                    <a:pt x="97" y="161"/>
                    <a:pt x="94" y="158"/>
                  </a:cubicBezTo>
                  <a:cubicBezTo>
                    <a:pt x="93" y="157"/>
                    <a:pt x="91" y="159"/>
                    <a:pt x="92" y="160"/>
                  </a:cubicBezTo>
                  <a:cubicBezTo>
                    <a:pt x="94" y="162"/>
                    <a:pt x="95" y="164"/>
                    <a:pt x="96" y="166"/>
                  </a:cubicBezTo>
                  <a:cubicBezTo>
                    <a:pt x="96" y="167"/>
                    <a:pt x="96" y="168"/>
                    <a:pt x="96" y="169"/>
                  </a:cubicBezTo>
                  <a:cubicBezTo>
                    <a:pt x="94" y="170"/>
                    <a:pt x="91" y="170"/>
                    <a:pt x="88" y="171"/>
                  </a:cubicBezTo>
                  <a:cubicBezTo>
                    <a:pt x="87" y="170"/>
                    <a:pt x="86" y="169"/>
                    <a:pt x="85" y="167"/>
                  </a:cubicBezTo>
                  <a:cubicBezTo>
                    <a:pt x="84" y="165"/>
                    <a:pt x="84" y="163"/>
                    <a:pt x="83" y="161"/>
                  </a:cubicBezTo>
                  <a:cubicBezTo>
                    <a:pt x="83" y="158"/>
                    <a:pt x="79" y="159"/>
                    <a:pt x="79" y="162"/>
                  </a:cubicBezTo>
                  <a:cubicBezTo>
                    <a:pt x="80" y="164"/>
                    <a:pt x="81" y="167"/>
                    <a:pt x="82" y="169"/>
                  </a:cubicBezTo>
                  <a:cubicBezTo>
                    <a:pt x="82" y="170"/>
                    <a:pt x="83" y="171"/>
                    <a:pt x="84" y="173"/>
                  </a:cubicBezTo>
                  <a:cubicBezTo>
                    <a:pt x="81" y="173"/>
                    <a:pt x="79" y="174"/>
                    <a:pt x="76" y="175"/>
                  </a:cubicBezTo>
                  <a:cubicBezTo>
                    <a:pt x="75" y="173"/>
                    <a:pt x="74" y="172"/>
                    <a:pt x="73" y="171"/>
                  </a:cubicBezTo>
                  <a:cubicBezTo>
                    <a:pt x="72" y="169"/>
                    <a:pt x="71" y="167"/>
                    <a:pt x="71" y="165"/>
                  </a:cubicBezTo>
                  <a:cubicBezTo>
                    <a:pt x="70" y="162"/>
                    <a:pt x="66" y="163"/>
                    <a:pt x="66" y="166"/>
                  </a:cubicBezTo>
                  <a:cubicBezTo>
                    <a:pt x="67" y="168"/>
                    <a:pt x="68" y="171"/>
                    <a:pt x="69" y="173"/>
                  </a:cubicBezTo>
                  <a:cubicBezTo>
                    <a:pt x="69" y="174"/>
                    <a:pt x="70" y="175"/>
                    <a:pt x="71" y="176"/>
                  </a:cubicBezTo>
                  <a:cubicBezTo>
                    <a:pt x="67" y="178"/>
                    <a:pt x="63" y="179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8"/>
                    <a:pt x="59" y="177"/>
                    <a:pt x="58" y="176"/>
                  </a:cubicBezTo>
                  <a:cubicBezTo>
                    <a:pt x="56" y="173"/>
                    <a:pt x="54" y="170"/>
                    <a:pt x="52" y="166"/>
                  </a:cubicBezTo>
                  <a:cubicBezTo>
                    <a:pt x="51" y="165"/>
                    <a:pt x="49" y="166"/>
                    <a:pt x="49" y="168"/>
                  </a:cubicBezTo>
                  <a:cubicBezTo>
                    <a:pt x="51" y="172"/>
                    <a:pt x="53" y="177"/>
                    <a:pt x="56" y="180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46" y="184"/>
                    <a:pt x="35" y="187"/>
                    <a:pt x="24" y="191"/>
                  </a:cubicBezTo>
                  <a:cubicBezTo>
                    <a:pt x="20" y="192"/>
                    <a:pt x="21" y="198"/>
                    <a:pt x="25" y="197"/>
                  </a:cubicBezTo>
                  <a:cubicBezTo>
                    <a:pt x="86" y="179"/>
                    <a:pt x="148" y="162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45"/>
                    <a:pt x="211" y="145"/>
                    <a:pt x="212" y="144"/>
                  </a:cubicBezTo>
                  <a:cubicBezTo>
                    <a:pt x="303" y="119"/>
                    <a:pt x="394" y="94"/>
                    <a:pt x="486" y="71"/>
                  </a:cubicBezTo>
                  <a:cubicBezTo>
                    <a:pt x="492" y="69"/>
                    <a:pt x="490" y="58"/>
                    <a:pt x="484" y="6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4322882" y="5835466"/>
              <a:ext cx="130728" cy="412934"/>
            </a:xfrm>
            <a:custGeom>
              <a:avLst/>
              <a:gdLst>
                <a:gd name="T0" fmla="*/ 26 w 27"/>
                <a:gd name="T1" fmla="*/ 77 h 84"/>
                <a:gd name="T2" fmla="*/ 16 w 27"/>
                <a:gd name="T3" fmla="*/ 40 h 84"/>
                <a:gd name="T4" fmla="*/ 6 w 27"/>
                <a:gd name="T5" fmla="*/ 3 h 84"/>
                <a:gd name="T6" fmla="*/ 0 w 27"/>
                <a:gd name="T7" fmla="*/ 6 h 84"/>
                <a:gd name="T8" fmla="*/ 7 w 27"/>
                <a:gd name="T9" fmla="*/ 46 h 84"/>
                <a:gd name="T10" fmla="*/ 19 w 27"/>
                <a:gd name="T11" fmla="*/ 81 h 84"/>
                <a:gd name="T12" fmla="*/ 26 w 27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4">
                  <a:moveTo>
                    <a:pt x="26" y="77"/>
                  </a:moveTo>
                  <a:cubicBezTo>
                    <a:pt x="24" y="64"/>
                    <a:pt x="19" y="52"/>
                    <a:pt x="16" y="40"/>
                  </a:cubicBezTo>
                  <a:cubicBezTo>
                    <a:pt x="13" y="28"/>
                    <a:pt x="10" y="15"/>
                    <a:pt x="6" y="3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2" y="19"/>
                    <a:pt x="4" y="33"/>
                    <a:pt x="7" y="46"/>
                  </a:cubicBezTo>
                  <a:cubicBezTo>
                    <a:pt x="9" y="57"/>
                    <a:pt x="11" y="72"/>
                    <a:pt x="19" y="81"/>
                  </a:cubicBezTo>
                  <a:cubicBezTo>
                    <a:pt x="22" y="84"/>
                    <a:pt x="27" y="81"/>
                    <a:pt x="26" y="7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4517936" y="6036746"/>
              <a:ext cx="68477" cy="128653"/>
            </a:xfrm>
            <a:custGeom>
              <a:avLst/>
              <a:gdLst>
                <a:gd name="T0" fmla="*/ 13 w 14"/>
                <a:gd name="T1" fmla="*/ 25 h 26"/>
                <a:gd name="T2" fmla="*/ 7 w 14"/>
                <a:gd name="T3" fmla="*/ 15 h 26"/>
                <a:gd name="T4" fmla="*/ 2 w 14"/>
                <a:gd name="T5" fmla="*/ 1 h 26"/>
                <a:gd name="T6" fmla="*/ 0 w 14"/>
                <a:gd name="T7" fmla="*/ 2 h 26"/>
                <a:gd name="T8" fmla="*/ 4 w 14"/>
                <a:gd name="T9" fmla="*/ 15 h 26"/>
                <a:gd name="T10" fmla="*/ 12 w 14"/>
                <a:gd name="T11" fmla="*/ 26 h 26"/>
                <a:gd name="T12" fmla="*/ 13 w 14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25"/>
                  </a:moveTo>
                  <a:cubicBezTo>
                    <a:pt x="12" y="21"/>
                    <a:pt x="9" y="18"/>
                    <a:pt x="7" y="15"/>
                  </a:cubicBezTo>
                  <a:cubicBezTo>
                    <a:pt x="4" y="11"/>
                    <a:pt x="3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6"/>
                    <a:pt x="2" y="11"/>
                    <a:pt x="4" y="15"/>
                  </a:cubicBezTo>
                  <a:cubicBezTo>
                    <a:pt x="6" y="18"/>
                    <a:pt x="8" y="24"/>
                    <a:pt x="12" y="26"/>
                  </a:cubicBezTo>
                  <a:cubicBezTo>
                    <a:pt x="13" y="26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223088" y="1007787"/>
            <a:ext cx="845231" cy="947776"/>
            <a:chOff x="199774" y="515057"/>
            <a:chExt cx="2326121" cy="2608329"/>
          </a:xfrm>
        </p:grpSpPr>
        <p:sp>
          <p:nvSpPr>
            <p:cNvPr id="3" name="Freeform 19"/>
            <p:cNvSpPr>
              <a:spLocks noEditPoints="1"/>
            </p:cNvSpPr>
            <p:nvPr/>
          </p:nvSpPr>
          <p:spPr bwMode="auto">
            <a:xfrm>
              <a:off x="691558" y="784813"/>
              <a:ext cx="1460830" cy="1817737"/>
            </a:xfrm>
            <a:custGeom>
              <a:avLst/>
              <a:gdLst>
                <a:gd name="T0" fmla="*/ 270 w 298"/>
                <a:gd name="T1" fmla="*/ 186 h 370"/>
                <a:gd name="T2" fmla="*/ 267 w 298"/>
                <a:gd name="T3" fmla="*/ 185 h 370"/>
                <a:gd name="T4" fmla="*/ 247 w 298"/>
                <a:gd name="T5" fmla="*/ 190 h 370"/>
                <a:gd name="T6" fmla="*/ 221 w 298"/>
                <a:gd name="T7" fmla="*/ 203 h 370"/>
                <a:gd name="T8" fmla="*/ 164 w 298"/>
                <a:gd name="T9" fmla="*/ 239 h 370"/>
                <a:gd name="T10" fmla="*/ 180 w 298"/>
                <a:gd name="T11" fmla="*/ 187 h 370"/>
                <a:gd name="T12" fmla="*/ 158 w 298"/>
                <a:gd name="T13" fmla="*/ 194 h 370"/>
                <a:gd name="T14" fmla="*/ 156 w 298"/>
                <a:gd name="T15" fmla="*/ 195 h 370"/>
                <a:gd name="T16" fmla="*/ 138 w 298"/>
                <a:gd name="T17" fmla="*/ 210 h 370"/>
                <a:gd name="T18" fmla="*/ 157 w 298"/>
                <a:gd name="T19" fmla="*/ 193 h 370"/>
                <a:gd name="T20" fmla="*/ 128 w 298"/>
                <a:gd name="T21" fmla="*/ 193 h 370"/>
                <a:gd name="T22" fmla="*/ 129 w 298"/>
                <a:gd name="T23" fmla="*/ 191 h 370"/>
                <a:gd name="T24" fmla="*/ 148 w 298"/>
                <a:gd name="T25" fmla="*/ 164 h 370"/>
                <a:gd name="T26" fmla="*/ 125 w 298"/>
                <a:gd name="T27" fmla="*/ 159 h 370"/>
                <a:gd name="T28" fmla="*/ 167 w 298"/>
                <a:gd name="T29" fmla="*/ 98 h 370"/>
                <a:gd name="T30" fmla="*/ 185 w 298"/>
                <a:gd name="T31" fmla="*/ 71 h 370"/>
                <a:gd name="T32" fmla="*/ 183 w 298"/>
                <a:gd name="T33" fmla="*/ 55 h 370"/>
                <a:gd name="T34" fmla="*/ 184 w 298"/>
                <a:gd name="T35" fmla="*/ 34 h 370"/>
                <a:gd name="T36" fmla="*/ 173 w 298"/>
                <a:gd name="T37" fmla="*/ 20 h 370"/>
                <a:gd name="T38" fmla="*/ 172 w 298"/>
                <a:gd name="T39" fmla="*/ 19 h 370"/>
                <a:gd name="T40" fmla="*/ 155 w 298"/>
                <a:gd name="T41" fmla="*/ 11 h 370"/>
                <a:gd name="T42" fmla="*/ 120 w 298"/>
                <a:gd name="T43" fmla="*/ 21 h 370"/>
                <a:gd name="T44" fmla="*/ 51 w 298"/>
                <a:gd name="T45" fmla="*/ 79 h 370"/>
                <a:gd name="T46" fmla="*/ 102 w 298"/>
                <a:gd name="T47" fmla="*/ 29 h 370"/>
                <a:gd name="T48" fmla="*/ 52 w 298"/>
                <a:gd name="T49" fmla="*/ 53 h 370"/>
                <a:gd name="T50" fmla="*/ 34 w 298"/>
                <a:gd name="T51" fmla="*/ 61 h 370"/>
                <a:gd name="T52" fmla="*/ 70 w 298"/>
                <a:gd name="T53" fmla="*/ 18 h 370"/>
                <a:gd name="T54" fmla="*/ 65 w 298"/>
                <a:gd name="T55" fmla="*/ 9 h 370"/>
                <a:gd name="T56" fmla="*/ 18 w 298"/>
                <a:gd name="T57" fmla="*/ 49 h 370"/>
                <a:gd name="T58" fmla="*/ 13 w 298"/>
                <a:gd name="T59" fmla="*/ 42 h 370"/>
                <a:gd name="T60" fmla="*/ 6 w 298"/>
                <a:gd name="T61" fmla="*/ 60 h 370"/>
                <a:gd name="T62" fmla="*/ 5 w 298"/>
                <a:gd name="T63" fmla="*/ 76 h 370"/>
                <a:gd name="T64" fmla="*/ 32 w 298"/>
                <a:gd name="T65" fmla="*/ 81 h 370"/>
                <a:gd name="T66" fmla="*/ 37 w 298"/>
                <a:gd name="T67" fmla="*/ 100 h 370"/>
                <a:gd name="T68" fmla="*/ 66 w 298"/>
                <a:gd name="T69" fmla="*/ 103 h 370"/>
                <a:gd name="T70" fmla="*/ 80 w 298"/>
                <a:gd name="T71" fmla="*/ 109 h 370"/>
                <a:gd name="T72" fmla="*/ 89 w 298"/>
                <a:gd name="T73" fmla="*/ 110 h 370"/>
                <a:gd name="T74" fmla="*/ 72 w 298"/>
                <a:gd name="T75" fmla="*/ 144 h 370"/>
                <a:gd name="T76" fmla="*/ 75 w 298"/>
                <a:gd name="T77" fmla="*/ 163 h 370"/>
                <a:gd name="T78" fmla="*/ 68 w 298"/>
                <a:gd name="T79" fmla="*/ 204 h 370"/>
                <a:gd name="T80" fmla="*/ 27 w 298"/>
                <a:gd name="T81" fmla="*/ 264 h 370"/>
                <a:gd name="T82" fmla="*/ 69 w 298"/>
                <a:gd name="T83" fmla="*/ 259 h 370"/>
                <a:gd name="T84" fmla="*/ 73 w 298"/>
                <a:gd name="T85" fmla="*/ 266 h 370"/>
                <a:gd name="T86" fmla="*/ 100 w 298"/>
                <a:gd name="T87" fmla="*/ 273 h 370"/>
                <a:gd name="T88" fmla="*/ 118 w 298"/>
                <a:gd name="T89" fmla="*/ 273 h 370"/>
                <a:gd name="T90" fmla="*/ 131 w 298"/>
                <a:gd name="T91" fmla="*/ 288 h 370"/>
                <a:gd name="T92" fmla="*/ 132 w 298"/>
                <a:gd name="T93" fmla="*/ 293 h 370"/>
                <a:gd name="T94" fmla="*/ 132 w 298"/>
                <a:gd name="T95" fmla="*/ 317 h 370"/>
                <a:gd name="T96" fmla="*/ 147 w 298"/>
                <a:gd name="T97" fmla="*/ 328 h 370"/>
                <a:gd name="T98" fmla="*/ 144 w 298"/>
                <a:gd name="T99" fmla="*/ 331 h 370"/>
                <a:gd name="T100" fmla="*/ 248 w 298"/>
                <a:gd name="T101" fmla="*/ 303 h 370"/>
                <a:gd name="T102" fmla="*/ 274 w 298"/>
                <a:gd name="T103" fmla="*/ 272 h 370"/>
                <a:gd name="T104" fmla="*/ 293 w 298"/>
                <a:gd name="T105" fmla="*/ 218 h 370"/>
                <a:gd name="T106" fmla="*/ 294 w 298"/>
                <a:gd name="T107" fmla="*/ 216 h 370"/>
                <a:gd name="T108" fmla="*/ 293 w 298"/>
                <a:gd name="T109" fmla="*/ 208 h 370"/>
                <a:gd name="T110" fmla="*/ 276 w 298"/>
                <a:gd name="T111" fmla="*/ 180 h 370"/>
                <a:gd name="T112" fmla="*/ 119 w 298"/>
                <a:gd name="T113" fmla="*/ 68 h 370"/>
                <a:gd name="T114" fmla="*/ 108 w 298"/>
                <a:gd name="T115" fmla="*/ 77 h 370"/>
                <a:gd name="T116" fmla="*/ 108 w 298"/>
                <a:gd name="T117" fmla="*/ 244 h 370"/>
                <a:gd name="T118" fmla="*/ 115 w 298"/>
                <a:gd name="T119" fmla="*/ 2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70">
                  <a:moveTo>
                    <a:pt x="276" y="180"/>
                  </a:moveTo>
                  <a:cubicBezTo>
                    <a:pt x="273" y="181"/>
                    <a:pt x="271" y="183"/>
                    <a:pt x="270" y="186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6"/>
                    <a:pt x="268" y="186"/>
                    <a:pt x="267" y="185"/>
                  </a:cubicBezTo>
                  <a:cubicBezTo>
                    <a:pt x="263" y="181"/>
                    <a:pt x="256" y="179"/>
                    <a:pt x="252" y="184"/>
                  </a:cubicBezTo>
                  <a:cubicBezTo>
                    <a:pt x="250" y="186"/>
                    <a:pt x="248" y="188"/>
                    <a:pt x="247" y="190"/>
                  </a:cubicBezTo>
                  <a:cubicBezTo>
                    <a:pt x="244" y="189"/>
                    <a:pt x="241" y="189"/>
                    <a:pt x="238" y="191"/>
                  </a:cubicBezTo>
                  <a:cubicBezTo>
                    <a:pt x="232" y="195"/>
                    <a:pt x="227" y="199"/>
                    <a:pt x="221" y="203"/>
                  </a:cubicBezTo>
                  <a:cubicBezTo>
                    <a:pt x="220" y="197"/>
                    <a:pt x="210" y="192"/>
                    <a:pt x="204" y="198"/>
                  </a:cubicBezTo>
                  <a:cubicBezTo>
                    <a:pt x="190" y="211"/>
                    <a:pt x="177" y="225"/>
                    <a:pt x="164" y="239"/>
                  </a:cubicBezTo>
                  <a:cubicBezTo>
                    <a:pt x="175" y="226"/>
                    <a:pt x="186" y="213"/>
                    <a:pt x="196" y="199"/>
                  </a:cubicBezTo>
                  <a:cubicBezTo>
                    <a:pt x="202" y="190"/>
                    <a:pt x="188" y="179"/>
                    <a:pt x="180" y="187"/>
                  </a:cubicBezTo>
                  <a:cubicBezTo>
                    <a:pt x="177" y="190"/>
                    <a:pt x="174" y="194"/>
                    <a:pt x="171" y="197"/>
                  </a:cubicBezTo>
                  <a:cubicBezTo>
                    <a:pt x="168" y="193"/>
                    <a:pt x="163" y="190"/>
                    <a:pt x="158" y="194"/>
                  </a:cubicBezTo>
                  <a:cubicBezTo>
                    <a:pt x="157" y="194"/>
                    <a:pt x="157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0" y="200"/>
                    <a:pt x="144" y="205"/>
                    <a:pt x="138" y="210"/>
                  </a:cubicBezTo>
                  <a:cubicBezTo>
                    <a:pt x="139" y="210"/>
                    <a:pt x="140" y="209"/>
                    <a:pt x="140" y="208"/>
                  </a:cubicBezTo>
                  <a:cubicBezTo>
                    <a:pt x="146" y="203"/>
                    <a:pt x="152" y="198"/>
                    <a:pt x="157" y="193"/>
                  </a:cubicBezTo>
                  <a:cubicBezTo>
                    <a:pt x="166" y="184"/>
                    <a:pt x="152" y="171"/>
                    <a:pt x="143" y="179"/>
                  </a:cubicBezTo>
                  <a:cubicBezTo>
                    <a:pt x="138" y="183"/>
                    <a:pt x="133" y="188"/>
                    <a:pt x="128" y="193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8" y="193"/>
                    <a:pt x="128" y="192"/>
                    <a:pt x="129" y="191"/>
                  </a:cubicBezTo>
                  <a:cubicBezTo>
                    <a:pt x="131" y="188"/>
                    <a:pt x="131" y="185"/>
                    <a:pt x="129" y="182"/>
                  </a:cubicBezTo>
                  <a:cubicBezTo>
                    <a:pt x="136" y="176"/>
                    <a:pt x="142" y="170"/>
                    <a:pt x="148" y="164"/>
                  </a:cubicBezTo>
                  <a:cubicBezTo>
                    <a:pt x="158" y="155"/>
                    <a:pt x="144" y="142"/>
                    <a:pt x="135" y="150"/>
                  </a:cubicBezTo>
                  <a:cubicBezTo>
                    <a:pt x="131" y="153"/>
                    <a:pt x="128" y="156"/>
                    <a:pt x="125" y="159"/>
                  </a:cubicBezTo>
                  <a:cubicBezTo>
                    <a:pt x="139" y="143"/>
                    <a:pt x="155" y="128"/>
                    <a:pt x="170" y="113"/>
                  </a:cubicBezTo>
                  <a:cubicBezTo>
                    <a:pt x="175" y="107"/>
                    <a:pt x="172" y="100"/>
                    <a:pt x="167" y="98"/>
                  </a:cubicBezTo>
                  <a:cubicBezTo>
                    <a:pt x="172" y="92"/>
                    <a:pt x="178" y="87"/>
                    <a:pt x="183" y="81"/>
                  </a:cubicBezTo>
                  <a:cubicBezTo>
                    <a:pt x="186" y="78"/>
                    <a:pt x="186" y="74"/>
                    <a:pt x="185" y="71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90" y="65"/>
                    <a:pt x="187" y="58"/>
                    <a:pt x="183" y="55"/>
                  </a:cubicBezTo>
                  <a:cubicBezTo>
                    <a:pt x="185" y="53"/>
                    <a:pt x="187" y="50"/>
                    <a:pt x="189" y="47"/>
                  </a:cubicBezTo>
                  <a:cubicBezTo>
                    <a:pt x="194" y="41"/>
                    <a:pt x="189" y="35"/>
                    <a:pt x="184" y="34"/>
                  </a:cubicBezTo>
                  <a:cubicBezTo>
                    <a:pt x="184" y="34"/>
                    <a:pt x="185" y="33"/>
                    <a:pt x="185" y="33"/>
                  </a:cubicBezTo>
                  <a:cubicBezTo>
                    <a:pt x="193" y="24"/>
                    <a:pt x="181" y="13"/>
                    <a:pt x="173" y="20"/>
                  </a:cubicBezTo>
                  <a:cubicBezTo>
                    <a:pt x="167" y="26"/>
                    <a:pt x="160" y="31"/>
                    <a:pt x="154" y="37"/>
                  </a:cubicBezTo>
                  <a:cubicBezTo>
                    <a:pt x="160" y="31"/>
                    <a:pt x="166" y="25"/>
                    <a:pt x="172" y="19"/>
                  </a:cubicBezTo>
                  <a:cubicBezTo>
                    <a:pt x="179" y="11"/>
                    <a:pt x="168" y="0"/>
                    <a:pt x="160" y="7"/>
                  </a:cubicBezTo>
                  <a:cubicBezTo>
                    <a:pt x="158" y="8"/>
                    <a:pt x="157" y="9"/>
                    <a:pt x="155" y="11"/>
                  </a:cubicBezTo>
                  <a:cubicBezTo>
                    <a:pt x="155" y="5"/>
                    <a:pt x="149" y="0"/>
                    <a:pt x="143" y="3"/>
                  </a:cubicBezTo>
                  <a:cubicBezTo>
                    <a:pt x="135" y="8"/>
                    <a:pt x="127" y="14"/>
                    <a:pt x="120" y="21"/>
                  </a:cubicBezTo>
                  <a:cubicBezTo>
                    <a:pt x="101" y="35"/>
                    <a:pt x="82" y="50"/>
                    <a:pt x="69" y="68"/>
                  </a:cubicBezTo>
                  <a:cubicBezTo>
                    <a:pt x="63" y="72"/>
                    <a:pt x="57" y="76"/>
                    <a:pt x="51" y="79"/>
                  </a:cubicBezTo>
                  <a:cubicBezTo>
                    <a:pt x="54" y="73"/>
                    <a:pt x="59" y="68"/>
                    <a:pt x="63" y="63"/>
                  </a:cubicBezTo>
                  <a:cubicBezTo>
                    <a:pt x="77" y="53"/>
                    <a:pt x="89" y="40"/>
                    <a:pt x="102" y="29"/>
                  </a:cubicBezTo>
                  <a:cubicBezTo>
                    <a:pt x="109" y="22"/>
                    <a:pt x="98" y="13"/>
                    <a:pt x="91" y="18"/>
                  </a:cubicBezTo>
                  <a:cubicBezTo>
                    <a:pt x="77" y="29"/>
                    <a:pt x="63" y="41"/>
                    <a:pt x="52" y="53"/>
                  </a:cubicBezTo>
                  <a:cubicBezTo>
                    <a:pt x="45" y="59"/>
                    <a:pt x="37" y="64"/>
                    <a:pt x="29" y="67"/>
                  </a:cubicBezTo>
                  <a:cubicBezTo>
                    <a:pt x="31" y="65"/>
                    <a:pt x="32" y="63"/>
                    <a:pt x="34" y="61"/>
                  </a:cubicBezTo>
                  <a:cubicBezTo>
                    <a:pt x="50" y="53"/>
                    <a:pt x="62" y="42"/>
                    <a:pt x="73" y="27"/>
                  </a:cubicBezTo>
                  <a:cubicBezTo>
                    <a:pt x="75" y="24"/>
                    <a:pt x="73" y="19"/>
                    <a:pt x="70" y="18"/>
                  </a:cubicBezTo>
                  <a:cubicBezTo>
                    <a:pt x="70" y="17"/>
                    <a:pt x="71" y="16"/>
                    <a:pt x="71" y="15"/>
                  </a:cubicBezTo>
                  <a:cubicBezTo>
                    <a:pt x="73" y="11"/>
                    <a:pt x="69" y="6"/>
                    <a:pt x="65" y="9"/>
                  </a:cubicBezTo>
                  <a:cubicBezTo>
                    <a:pt x="50" y="19"/>
                    <a:pt x="36" y="32"/>
                    <a:pt x="25" y="47"/>
                  </a:cubicBezTo>
                  <a:cubicBezTo>
                    <a:pt x="23" y="48"/>
                    <a:pt x="20" y="48"/>
                    <a:pt x="18" y="49"/>
                  </a:cubicBezTo>
                  <a:cubicBezTo>
                    <a:pt x="18" y="49"/>
                    <a:pt x="19" y="48"/>
                    <a:pt x="19" y="48"/>
                  </a:cubicBezTo>
                  <a:cubicBezTo>
                    <a:pt x="23" y="44"/>
                    <a:pt x="17" y="38"/>
                    <a:pt x="13" y="42"/>
                  </a:cubicBezTo>
                  <a:cubicBezTo>
                    <a:pt x="10" y="46"/>
                    <a:pt x="6" y="49"/>
                    <a:pt x="3" y="53"/>
                  </a:cubicBezTo>
                  <a:cubicBezTo>
                    <a:pt x="0" y="55"/>
                    <a:pt x="2" y="60"/>
                    <a:pt x="6" y="60"/>
                  </a:cubicBezTo>
                  <a:cubicBezTo>
                    <a:pt x="10" y="60"/>
                    <a:pt x="14" y="59"/>
                    <a:pt x="19" y="58"/>
                  </a:cubicBezTo>
                  <a:cubicBezTo>
                    <a:pt x="14" y="64"/>
                    <a:pt x="9" y="70"/>
                    <a:pt x="5" y="76"/>
                  </a:cubicBezTo>
                  <a:cubicBezTo>
                    <a:pt x="2" y="80"/>
                    <a:pt x="6" y="87"/>
                    <a:pt x="11" y="87"/>
                  </a:cubicBezTo>
                  <a:cubicBezTo>
                    <a:pt x="18" y="86"/>
                    <a:pt x="26" y="84"/>
                    <a:pt x="32" y="81"/>
                  </a:cubicBezTo>
                  <a:cubicBezTo>
                    <a:pt x="31" y="84"/>
                    <a:pt x="29" y="88"/>
                    <a:pt x="28" y="91"/>
                  </a:cubicBezTo>
                  <a:cubicBezTo>
                    <a:pt x="25" y="97"/>
                    <a:pt x="32" y="102"/>
                    <a:pt x="37" y="100"/>
                  </a:cubicBezTo>
                  <a:cubicBezTo>
                    <a:pt x="43" y="99"/>
                    <a:pt x="48" y="97"/>
                    <a:pt x="54" y="95"/>
                  </a:cubicBezTo>
                  <a:cubicBezTo>
                    <a:pt x="52" y="101"/>
                    <a:pt x="60" y="105"/>
                    <a:pt x="66" y="103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69" y="106"/>
                    <a:pt x="74" y="111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0" y="107"/>
                    <a:pt x="90" y="108"/>
                    <a:pt x="89" y="110"/>
                  </a:cubicBezTo>
                  <a:cubicBezTo>
                    <a:pt x="86" y="115"/>
                    <a:pt x="88" y="119"/>
                    <a:pt x="91" y="121"/>
                  </a:cubicBezTo>
                  <a:cubicBezTo>
                    <a:pt x="85" y="129"/>
                    <a:pt x="78" y="136"/>
                    <a:pt x="72" y="144"/>
                  </a:cubicBezTo>
                  <a:cubicBezTo>
                    <a:pt x="69" y="149"/>
                    <a:pt x="72" y="156"/>
                    <a:pt x="77" y="158"/>
                  </a:cubicBezTo>
                  <a:cubicBezTo>
                    <a:pt x="77" y="159"/>
                    <a:pt x="76" y="161"/>
                    <a:pt x="75" y="163"/>
                  </a:cubicBezTo>
                  <a:cubicBezTo>
                    <a:pt x="72" y="169"/>
                    <a:pt x="77" y="180"/>
                    <a:pt x="85" y="177"/>
                  </a:cubicBezTo>
                  <a:cubicBezTo>
                    <a:pt x="79" y="186"/>
                    <a:pt x="73" y="195"/>
                    <a:pt x="68" y="204"/>
                  </a:cubicBezTo>
                  <a:cubicBezTo>
                    <a:pt x="63" y="210"/>
                    <a:pt x="59" y="215"/>
                    <a:pt x="55" y="221"/>
                  </a:cubicBezTo>
                  <a:cubicBezTo>
                    <a:pt x="43" y="234"/>
                    <a:pt x="33" y="249"/>
                    <a:pt x="27" y="264"/>
                  </a:cubicBezTo>
                  <a:cubicBezTo>
                    <a:pt x="23" y="273"/>
                    <a:pt x="31" y="282"/>
                    <a:pt x="40" y="277"/>
                  </a:cubicBezTo>
                  <a:cubicBezTo>
                    <a:pt x="50" y="272"/>
                    <a:pt x="60" y="266"/>
                    <a:pt x="69" y="259"/>
                  </a:cubicBezTo>
                  <a:cubicBezTo>
                    <a:pt x="71" y="258"/>
                    <a:pt x="74" y="258"/>
                    <a:pt x="76" y="257"/>
                  </a:cubicBezTo>
                  <a:cubicBezTo>
                    <a:pt x="75" y="260"/>
                    <a:pt x="74" y="263"/>
                    <a:pt x="73" y="266"/>
                  </a:cubicBezTo>
                  <a:cubicBezTo>
                    <a:pt x="72" y="273"/>
                    <a:pt x="78" y="281"/>
                    <a:pt x="86" y="279"/>
                  </a:cubicBezTo>
                  <a:cubicBezTo>
                    <a:pt x="90" y="277"/>
                    <a:pt x="95" y="275"/>
                    <a:pt x="100" y="273"/>
                  </a:cubicBezTo>
                  <a:cubicBezTo>
                    <a:pt x="102" y="276"/>
                    <a:pt x="105" y="277"/>
                    <a:pt x="110" y="276"/>
                  </a:cubicBezTo>
                  <a:cubicBezTo>
                    <a:pt x="112" y="275"/>
                    <a:pt x="115" y="274"/>
                    <a:pt x="118" y="273"/>
                  </a:cubicBezTo>
                  <a:cubicBezTo>
                    <a:pt x="117" y="274"/>
                    <a:pt x="117" y="276"/>
                    <a:pt x="116" y="277"/>
                  </a:cubicBezTo>
                  <a:cubicBezTo>
                    <a:pt x="112" y="286"/>
                    <a:pt x="124" y="292"/>
                    <a:pt x="131" y="288"/>
                  </a:cubicBezTo>
                  <a:cubicBezTo>
                    <a:pt x="132" y="288"/>
                    <a:pt x="133" y="287"/>
                    <a:pt x="135" y="286"/>
                  </a:cubicBezTo>
                  <a:cubicBezTo>
                    <a:pt x="134" y="289"/>
                    <a:pt x="133" y="291"/>
                    <a:pt x="132" y="293"/>
                  </a:cubicBezTo>
                  <a:cubicBezTo>
                    <a:pt x="130" y="297"/>
                    <a:pt x="132" y="301"/>
                    <a:pt x="135" y="304"/>
                  </a:cubicBezTo>
                  <a:cubicBezTo>
                    <a:pt x="134" y="308"/>
                    <a:pt x="133" y="312"/>
                    <a:pt x="132" y="317"/>
                  </a:cubicBezTo>
                  <a:cubicBezTo>
                    <a:pt x="130" y="325"/>
                    <a:pt x="139" y="334"/>
                    <a:pt x="147" y="329"/>
                  </a:cubicBezTo>
                  <a:cubicBezTo>
                    <a:pt x="147" y="328"/>
                    <a:pt x="147" y="328"/>
                    <a:pt x="147" y="328"/>
                  </a:cubicBezTo>
                  <a:cubicBezTo>
                    <a:pt x="148" y="329"/>
                    <a:pt x="148" y="329"/>
                    <a:pt x="148" y="329"/>
                  </a:cubicBezTo>
                  <a:cubicBezTo>
                    <a:pt x="146" y="329"/>
                    <a:pt x="145" y="330"/>
                    <a:pt x="144" y="331"/>
                  </a:cubicBezTo>
                  <a:cubicBezTo>
                    <a:pt x="135" y="337"/>
                    <a:pt x="137" y="348"/>
                    <a:pt x="147" y="352"/>
                  </a:cubicBezTo>
                  <a:cubicBezTo>
                    <a:pt x="190" y="370"/>
                    <a:pt x="224" y="340"/>
                    <a:pt x="248" y="303"/>
                  </a:cubicBezTo>
                  <a:cubicBezTo>
                    <a:pt x="256" y="295"/>
                    <a:pt x="263" y="286"/>
                    <a:pt x="269" y="276"/>
                  </a:cubicBezTo>
                  <a:cubicBezTo>
                    <a:pt x="271" y="276"/>
                    <a:pt x="272" y="274"/>
                    <a:pt x="274" y="272"/>
                  </a:cubicBezTo>
                  <a:cubicBezTo>
                    <a:pt x="285" y="257"/>
                    <a:pt x="290" y="239"/>
                    <a:pt x="293" y="221"/>
                  </a:cubicBezTo>
                  <a:cubicBezTo>
                    <a:pt x="293" y="220"/>
                    <a:pt x="293" y="219"/>
                    <a:pt x="293" y="218"/>
                  </a:cubicBezTo>
                  <a:cubicBezTo>
                    <a:pt x="294" y="217"/>
                    <a:pt x="294" y="217"/>
                    <a:pt x="294" y="216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215"/>
                    <a:pt x="294" y="214"/>
                    <a:pt x="294" y="213"/>
                  </a:cubicBezTo>
                  <a:cubicBezTo>
                    <a:pt x="294" y="211"/>
                    <a:pt x="294" y="209"/>
                    <a:pt x="293" y="208"/>
                  </a:cubicBezTo>
                  <a:cubicBezTo>
                    <a:pt x="295" y="201"/>
                    <a:pt x="296" y="195"/>
                    <a:pt x="296" y="189"/>
                  </a:cubicBezTo>
                  <a:cubicBezTo>
                    <a:pt x="298" y="177"/>
                    <a:pt x="281" y="171"/>
                    <a:pt x="276" y="180"/>
                  </a:cubicBezTo>
                  <a:close/>
                  <a:moveTo>
                    <a:pt x="108" y="77"/>
                  </a:moveTo>
                  <a:cubicBezTo>
                    <a:pt x="112" y="74"/>
                    <a:pt x="116" y="71"/>
                    <a:pt x="119" y="68"/>
                  </a:cubicBezTo>
                  <a:cubicBezTo>
                    <a:pt x="118" y="69"/>
                    <a:pt x="117" y="71"/>
                    <a:pt x="116" y="72"/>
                  </a:cubicBezTo>
                  <a:cubicBezTo>
                    <a:pt x="113" y="73"/>
                    <a:pt x="111" y="75"/>
                    <a:pt x="108" y="77"/>
                  </a:cubicBezTo>
                  <a:close/>
                  <a:moveTo>
                    <a:pt x="127" y="221"/>
                  </a:moveTo>
                  <a:cubicBezTo>
                    <a:pt x="120" y="228"/>
                    <a:pt x="114" y="236"/>
                    <a:pt x="108" y="244"/>
                  </a:cubicBezTo>
                  <a:cubicBezTo>
                    <a:pt x="106" y="246"/>
                    <a:pt x="104" y="247"/>
                    <a:pt x="102" y="249"/>
                  </a:cubicBezTo>
                  <a:cubicBezTo>
                    <a:pt x="106" y="243"/>
                    <a:pt x="110" y="238"/>
                    <a:pt x="115" y="233"/>
                  </a:cubicBezTo>
                  <a:cubicBezTo>
                    <a:pt x="119" y="229"/>
                    <a:pt x="123" y="225"/>
                    <a:pt x="127" y="221"/>
                  </a:cubicBezTo>
                  <a:close/>
                </a:path>
              </a:pathLst>
            </a:custGeom>
            <a:solidFill>
              <a:srgbClr val="4A7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4" name="Freeform 20"/>
            <p:cNvSpPr>
              <a:spLocks noEditPoints="1"/>
            </p:cNvSpPr>
            <p:nvPr/>
          </p:nvSpPr>
          <p:spPr bwMode="auto">
            <a:xfrm>
              <a:off x="465379" y="1216422"/>
              <a:ext cx="966970" cy="1288602"/>
            </a:xfrm>
            <a:custGeom>
              <a:avLst/>
              <a:gdLst>
                <a:gd name="T0" fmla="*/ 167 w 197"/>
                <a:gd name="T1" fmla="*/ 224 h 262"/>
                <a:gd name="T2" fmla="*/ 163 w 197"/>
                <a:gd name="T3" fmla="*/ 213 h 262"/>
                <a:gd name="T4" fmla="*/ 134 w 197"/>
                <a:gd name="T5" fmla="*/ 201 h 262"/>
                <a:gd name="T6" fmla="*/ 118 w 197"/>
                <a:gd name="T7" fmla="*/ 193 h 262"/>
                <a:gd name="T8" fmla="*/ 106 w 197"/>
                <a:gd name="T9" fmla="*/ 194 h 262"/>
                <a:gd name="T10" fmla="*/ 91 w 197"/>
                <a:gd name="T11" fmla="*/ 195 h 262"/>
                <a:gd name="T12" fmla="*/ 61 w 197"/>
                <a:gd name="T13" fmla="*/ 204 h 262"/>
                <a:gd name="T14" fmla="*/ 46 w 197"/>
                <a:gd name="T15" fmla="*/ 185 h 262"/>
                <a:gd name="T16" fmla="*/ 69 w 197"/>
                <a:gd name="T17" fmla="*/ 152 h 262"/>
                <a:gd name="T18" fmla="*/ 115 w 197"/>
                <a:gd name="T19" fmla="*/ 82 h 262"/>
                <a:gd name="T20" fmla="*/ 110 w 197"/>
                <a:gd name="T21" fmla="*/ 63 h 262"/>
                <a:gd name="T22" fmla="*/ 117 w 197"/>
                <a:gd name="T23" fmla="*/ 31 h 262"/>
                <a:gd name="T24" fmla="*/ 101 w 197"/>
                <a:gd name="T25" fmla="*/ 18 h 262"/>
                <a:gd name="T26" fmla="*/ 84 w 197"/>
                <a:gd name="T27" fmla="*/ 12 h 262"/>
                <a:gd name="T28" fmla="*/ 63 w 197"/>
                <a:gd name="T29" fmla="*/ 14 h 262"/>
                <a:gd name="T30" fmla="*/ 52 w 197"/>
                <a:gd name="T31" fmla="*/ 12 h 262"/>
                <a:gd name="T32" fmla="*/ 45 w 197"/>
                <a:gd name="T33" fmla="*/ 2 h 262"/>
                <a:gd name="T34" fmla="*/ 40 w 197"/>
                <a:gd name="T35" fmla="*/ 4 h 262"/>
                <a:gd name="T36" fmla="*/ 9 w 197"/>
                <a:gd name="T37" fmla="*/ 51 h 262"/>
                <a:gd name="T38" fmla="*/ 17 w 197"/>
                <a:gd name="T39" fmla="*/ 64 h 262"/>
                <a:gd name="T40" fmla="*/ 6 w 197"/>
                <a:gd name="T41" fmla="*/ 100 h 262"/>
                <a:gd name="T42" fmla="*/ 11 w 197"/>
                <a:gd name="T43" fmla="*/ 121 h 262"/>
                <a:gd name="T44" fmla="*/ 22 w 197"/>
                <a:gd name="T45" fmla="*/ 137 h 262"/>
                <a:gd name="T46" fmla="*/ 28 w 197"/>
                <a:gd name="T47" fmla="*/ 154 h 262"/>
                <a:gd name="T48" fmla="*/ 28 w 197"/>
                <a:gd name="T49" fmla="*/ 174 h 262"/>
                <a:gd name="T50" fmla="*/ 37 w 197"/>
                <a:gd name="T51" fmla="*/ 205 h 262"/>
                <a:gd name="T52" fmla="*/ 69 w 197"/>
                <a:gd name="T53" fmla="*/ 225 h 262"/>
                <a:gd name="T54" fmla="*/ 86 w 197"/>
                <a:gd name="T55" fmla="*/ 235 h 262"/>
                <a:gd name="T56" fmla="*/ 101 w 197"/>
                <a:gd name="T57" fmla="*/ 238 h 262"/>
                <a:gd name="T58" fmla="*/ 128 w 197"/>
                <a:gd name="T59" fmla="*/ 251 h 262"/>
                <a:gd name="T60" fmla="*/ 143 w 197"/>
                <a:gd name="T61" fmla="*/ 256 h 262"/>
                <a:gd name="T62" fmla="*/ 161 w 197"/>
                <a:gd name="T63" fmla="*/ 258 h 262"/>
                <a:gd name="T64" fmla="*/ 180 w 197"/>
                <a:gd name="T65" fmla="*/ 250 h 262"/>
                <a:gd name="T66" fmla="*/ 172 w 197"/>
                <a:gd name="T67" fmla="*/ 226 h 262"/>
                <a:gd name="T68" fmla="*/ 51 w 197"/>
                <a:gd name="T69" fmla="*/ 99 h 262"/>
                <a:gd name="T70" fmla="*/ 38 w 197"/>
                <a:gd name="T71" fmla="*/ 10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62">
                  <a:moveTo>
                    <a:pt x="172" y="226"/>
                  </a:moveTo>
                  <a:cubicBezTo>
                    <a:pt x="170" y="225"/>
                    <a:pt x="168" y="224"/>
                    <a:pt x="167" y="224"/>
                  </a:cubicBezTo>
                  <a:cubicBezTo>
                    <a:pt x="166" y="224"/>
                    <a:pt x="165" y="224"/>
                    <a:pt x="165" y="224"/>
                  </a:cubicBezTo>
                  <a:cubicBezTo>
                    <a:pt x="164" y="220"/>
                    <a:pt x="164" y="216"/>
                    <a:pt x="163" y="213"/>
                  </a:cubicBezTo>
                  <a:cubicBezTo>
                    <a:pt x="163" y="207"/>
                    <a:pt x="155" y="203"/>
                    <a:pt x="149" y="205"/>
                  </a:cubicBezTo>
                  <a:cubicBezTo>
                    <a:pt x="147" y="200"/>
                    <a:pt x="140" y="199"/>
                    <a:pt x="134" y="201"/>
                  </a:cubicBezTo>
                  <a:cubicBezTo>
                    <a:pt x="134" y="200"/>
                    <a:pt x="134" y="200"/>
                    <a:pt x="134" y="199"/>
                  </a:cubicBezTo>
                  <a:cubicBezTo>
                    <a:pt x="133" y="193"/>
                    <a:pt x="124" y="190"/>
                    <a:pt x="118" y="193"/>
                  </a:cubicBezTo>
                  <a:cubicBezTo>
                    <a:pt x="115" y="191"/>
                    <a:pt x="111" y="191"/>
                    <a:pt x="108" y="193"/>
                  </a:cubicBezTo>
                  <a:cubicBezTo>
                    <a:pt x="107" y="193"/>
                    <a:pt x="107" y="194"/>
                    <a:pt x="106" y="194"/>
                  </a:cubicBezTo>
                  <a:cubicBezTo>
                    <a:pt x="102" y="191"/>
                    <a:pt x="97" y="191"/>
                    <a:pt x="92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8" y="190"/>
                    <a:pt x="81" y="187"/>
                    <a:pt x="76" y="190"/>
                  </a:cubicBezTo>
                  <a:cubicBezTo>
                    <a:pt x="69" y="194"/>
                    <a:pt x="64" y="198"/>
                    <a:pt x="61" y="204"/>
                  </a:cubicBezTo>
                  <a:cubicBezTo>
                    <a:pt x="59" y="206"/>
                    <a:pt x="57" y="206"/>
                    <a:pt x="61" y="200"/>
                  </a:cubicBezTo>
                  <a:cubicBezTo>
                    <a:pt x="68" y="190"/>
                    <a:pt x="55" y="181"/>
                    <a:pt x="46" y="185"/>
                  </a:cubicBezTo>
                  <a:cubicBezTo>
                    <a:pt x="47" y="185"/>
                    <a:pt x="48" y="181"/>
                    <a:pt x="49" y="177"/>
                  </a:cubicBezTo>
                  <a:cubicBezTo>
                    <a:pt x="58" y="170"/>
                    <a:pt x="64" y="163"/>
                    <a:pt x="69" y="152"/>
                  </a:cubicBezTo>
                  <a:cubicBezTo>
                    <a:pt x="82" y="138"/>
                    <a:pt x="93" y="120"/>
                    <a:pt x="99" y="102"/>
                  </a:cubicBezTo>
                  <a:cubicBezTo>
                    <a:pt x="104" y="95"/>
                    <a:pt x="110" y="88"/>
                    <a:pt x="115" y="82"/>
                  </a:cubicBezTo>
                  <a:cubicBezTo>
                    <a:pt x="121" y="74"/>
                    <a:pt x="116" y="65"/>
                    <a:pt x="108" y="64"/>
                  </a:cubicBezTo>
                  <a:cubicBezTo>
                    <a:pt x="109" y="64"/>
                    <a:pt x="109" y="63"/>
                    <a:pt x="110" y="63"/>
                  </a:cubicBezTo>
                  <a:cubicBezTo>
                    <a:pt x="115" y="56"/>
                    <a:pt x="110" y="47"/>
                    <a:pt x="104" y="45"/>
                  </a:cubicBezTo>
                  <a:cubicBezTo>
                    <a:pt x="109" y="40"/>
                    <a:pt x="113" y="36"/>
                    <a:pt x="117" y="31"/>
                  </a:cubicBezTo>
                  <a:cubicBezTo>
                    <a:pt x="125" y="23"/>
                    <a:pt x="115" y="9"/>
                    <a:pt x="105" y="15"/>
                  </a:cubicBezTo>
                  <a:cubicBezTo>
                    <a:pt x="104" y="16"/>
                    <a:pt x="103" y="17"/>
                    <a:pt x="101" y="18"/>
                  </a:cubicBezTo>
                  <a:cubicBezTo>
                    <a:pt x="101" y="11"/>
                    <a:pt x="93" y="6"/>
                    <a:pt x="87" y="10"/>
                  </a:cubicBezTo>
                  <a:cubicBezTo>
                    <a:pt x="86" y="11"/>
                    <a:pt x="85" y="11"/>
                    <a:pt x="84" y="12"/>
                  </a:cubicBezTo>
                  <a:cubicBezTo>
                    <a:pt x="82" y="8"/>
                    <a:pt x="76" y="6"/>
                    <a:pt x="71" y="8"/>
                  </a:cubicBezTo>
                  <a:cubicBezTo>
                    <a:pt x="69" y="10"/>
                    <a:pt x="66" y="12"/>
                    <a:pt x="63" y="14"/>
                  </a:cubicBezTo>
                  <a:cubicBezTo>
                    <a:pt x="61" y="11"/>
                    <a:pt x="58" y="10"/>
                    <a:pt x="55" y="11"/>
                  </a:cubicBezTo>
                  <a:cubicBezTo>
                    <a:pt x="54" y="11"/>
                    <a:pt x="53" y="11"/>
                    <a:pt x="52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3" y="4"/>
                    <a:pt x="49" y="0"/>
                    <a:pt x="45" y="2"/>
                  </a:cubicBezTo>
                  <a:cubicBezTo>
                    <a:pt x="43" y="1"/>
                    <a:pt x="42" y="2"/>
                    <a:pt x="41" y="3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28" y="11"/>
                    <a:pt x="14" y="25"/>
                    <a:pt x="14" y="39"/>
                  </a:cubicBezTo>
                  <a:cubicBezTo>
                    <a:pt x="12" y="43"/>
                    <a:pt x="10" y="47"/>
                    <a:pt x="9" y="51"/>
                  </a:cubicBezTo>
                  <a:cubicBezTo>
                    <a:pt x="7" y="56"/>
                    <a:pt x="13" y="60"/>
                    <a:pt x="17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12" y="73"/>
                    <a:pt x="8" y="83"/>
                    <a:pt x="5" y="93"/>
                  </a:cubicBezTo>
                  <a:cubicBezTo>
                    <a:pt x="5" y="95"/>
                    <a:pt x="5" y="98"/>
                    <a:pt x="6" y="100"/>
                  </a:cubicBezTo>
                  <a:cubicBezTo>
                    <a:pt x="5" y="103"/>
                    <a:pt x="3" y="106"/>
                    <a:pt x="2" y="109"/>
                  </a:cubicBezTo>
                  <a:cubicBezTo>
                    <a:pt x="0" y="116"/>
                    <a:pt x="5" y="121"/>
                    <a:pt x="11" y="121"/>
                  </a:cubicBezTo>
                  <a:cubicBezTo>
                    <a:pt x="11" y="122"/>
                    <a:pt x="10" y="124"/>
                    <a:pt x="10" y="125"/>
                  </a:cubicBezTo>
                  <a:cubicBezTo>
                    <a:pt x="8" y="133"/>
                    <a:pt x="15" y="139"/>
                    <a:pt x="22" y="137"/>
                  </a:cubicBezTo>
                  <a:cubicBezTo>
                    <a:pt x="22" y="138"/>
                    <a:pt x="22" y="138"/>
                    <a:pt x="21" y="138"/>
                  </a:cubicBezTo>
                  <a:cubicBezTo>
                    <a:pt x="18" y="144"/>
                    <a:pt x="22" y="152"/>
                    <a:pt x="28" y="154"/>
                  </a:cubicBezTo>
                  <a:cubicBezTo>
                    <a:pt x="26" y="156"/>
                    <a:pt x="25" y="158"/>
                    <a:pt x="24" y="160"/>
                  </a:cubicBezTo>
                  <a:cubicBezTo>
                    <a:pt x="20" y="166"/>
                    <a:pt x="23" y="171"/>
                    <a:pt x="28" y="174"/>
                  </a:cubicBezTo>
                  <a:cubicBezTo>
                    <a:pt x="27" y="177"/>
                    <a:pt x="27" y="180"/>
                    <a:pt x="26" y="183"/>
                  </a:cubicBezTo>
                  <a:cubicBezTo>
                    <a:pt x="25" y="193"/>
                    <a:pt x="29" y="201"/>
                    <a:pt x="37" y="205"/>
                  </a:cubicBezTo>
                  <a:cubicBezTo>
                    <a:pt x="36" y="217"/>
                    <a:pt x="46" y="225"/>
                    <a:pt x="58" y="225"/>
                  </a:cubicBezTo>
                  <a:cubicBezTo>
                    <a:pt x="62" y="227"/>
                    <a:pt x="65" y="227"/>
                    <a:pt x="69" y="225"/>
                  </a:cubicBezTo>
                  <a:cubicBezTo>
                    <a:pt x="71" y="227"/>
                    <a:pt x="74" y="228"/>
                    <a:pt x="77" y="228"/>
                  </a:cubicBezTo>
                  <a:cubicBezTo>
                    <a:pt x="78" y="232"/>
                    <a:pt x="82" y="234"/>
                    <a:pt x="86" y="235"/>
                  </a:cubicBezTo>
                  <a:cubicBezTo>
                    <a:pt x="89" y="235"/>
                    <a:pt x="92" y="235"/>
                    <a:pt x="94" y="235"/>
                  </a:cubicBezTo>
                  <a:cubicBezTo>
                    <a:pt x="96" y="236"/>
                    <a:pt x="98" y="237"/>
                    <a:pt x="101" y="238"/>
                  </a:cubicBezTo>
                  <a:cubicBezTo>
                    <a:pt x="103" y="241"/>
                    <a:pt x="106" y="244"/>
                    <a:pt x="110" y="247"/>
                  </a:cubicBezTo>
                  <a:cubicBezTo>
                    <a:pt x="117" y="251"/>
                    <a:pt x="123" y="252"/>
                    <a:pt x="128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33" y="254"/>
                    <a:pt x="138" y="256"/>
                    <a:pt x="143" y="256"/>
                  </a:cubicBezTo>
                  <a:cubicBezTo>
                    <a:pt x="144" y="257"/>
                    <a:pt x="145" y="257"/>
                    <a:pt x="145" y="258"/>
                  </a:cubicBezTo>
                  <a:cubicBezTo>
                    <a:pt x="150" y="262"/>
                    <a:pt x="156" y="262"/>
                    <a:pt x="161" y="258"/>
                  </a:cubicBezTo>
                  <a:cubicBezTo>
                    <a:pt x="164" y="255"/>
                    <a:pt x="166" y="251"/>
                    <a:pt x="169" y="248"/>
                  </a:cubicBezTo>
                  <a:cubicBezTo>
                    <a:pt x="172" y="250"/>
                    <a:pt x="176" y="251"/>
                    <a:pt x="180" y="250"/>
                  </a:cubicBezTo>
                  <a:cubicBezTo>
                    <a:pt x="190" y="247"/>
                    <a:pt x="190" y="240"/>
                    <a:pt x="193" y="232"/>
                  </a:cubicBezTo>
                  <a:cubicBezTo>
                    <a:pt x="197" y="219"/>
                    <a:pt x="177" y="213"/>
                    <a:pt x="172" y="226"/>
                  </a:cubicBezTo>
                  <a:close/>
                  <a:moveTo>
                    <a:pt x="40" y="107"/>
                  </a:moveTo>
                  <a:cubicBezTo>
                    <a:pt x="44" y="104"/>
                    <a:pt x="47" y="101"/>
                    <a:pt x="51" y="99"/>
                  </a:cubicBezTo>
                  <a:cubicBezTo>
                    <a:pt x="50" y="100"/>
                    <a:pt x="48" y="102"/>
                    <a:pt x="46" y="104"/>
                  </a:cubicBezTo>
                  <a:cubicBezTo>
                    <a:pt x="44" y="106"/>
                    <a:pt x="41" y="108"/>
                    <a:pt x="38" y="109"/>
                  </a:cubicBezTo>
                  <a:cubicBezTo>
                    <a:pt x="39" y="109"/>
                    <a:pt x="39" y="108"/>
                    <a:pt x="40" y="107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" name="Freeform 21"/>
            <p:cNvSpPr/>
            <p:nvPr/>
          </p:nvSpPr>
          <p:spPr bwMode="auto">
            <a:xfrm>
              <a:off x="1382548" y="979867"/>
              <a:ext cx="747015" cy="771916"/>
            </a:xfrm>
            <a:custGeom>
              <a:avLst/>
              <a:gdLst>
                <a:gd name="T0" fmla="*/ 145 w 152"/>
                <a:gd name="T1" fmla="*/ 109 h 157"/>
                <a:gd name="T2" fmla="*/ 134 w 152"/>
                <a:gd name="T3" fmla="*/ 102 h 157"/>
                <a:gd name="T4" fmla="*/ 123 w 152"/>
                <a:gd name="T5" fmla="*/ 93 h 157"/>
                <a:gd name="T6" fmla="*/ 133 w 152"/>
                <a:gd name="T7" fmla="*/ 79 h 157"/>
                <a:gd name="T8" fmla="*/ 124 w 152"/>
                <a:gd name="T9" fmla="*/ 67 h 157"/>
                <a:gd name="T10" fmla="*/ 126 w 152"/>
                <a:gd name="T11" fmla="*/ 63 h 157"/>
                <a:gd name="T12" fmla="*/ 112 w 152"/>
                <a:gd name="T13" fmla="*/ 51 h 157"/>
                <a:gd name="T14" fmla="*/ 98 w 152"/>
                <a:gd name="T15" fmla="*/ 42 h 157"/>
                <a:gd name="T16" fmla="*/ 91 w 152"/>
                <a:gd name="T17" fmla="*/ 31 h 157"/>
                <a:gd name="T18" fmla="*/ 89 w 152"/>
                <a:gd name="T19" fmla="*/ 19 h 157"/>
                <a:gd name="T20" fmla="*/ 87 w 152"/>
                <a:gd name="T21" fmla="*/ 15 h 157"/>
                <a:gd name="T22" fmla="*/ 87 w 152"/>
                <a:gd name="T23" fmla="*/ 13 h 157"/>
                <a:gd name="T24" fmla="*/ 87 w 152"/>
                <a:gd name="T25" fmla="*/ 13 h 157"/>
                <a:gd name="T26" fmla="*/ 78 w 152"/>
                <a:gd name="T27" fmla="*/ 1 h 157"/>
                <a:gd name="T28" fmla="*/ 40 w 152"/>
                <a:gd name="T29" fmla="*/ 39 h 157"/>
                <a:gd name="T30" fmla="*/ 40 w 152"/>
                <a:gd name="T31" fmla="*/ 55 h 157"/>
                <a:gd name="T32" fmla="*/ 49 w 152"/>
                <a:gd name="T33" fmla="*/ 62 h 157"/>
                <a:gd name="T34" fmla="*/ 55 w 152"/>
                <a:gd name="T35" fmla="*/ 66 h 157"/>
                <a:gd name="T36" fmla="*/ 51 w 152"/>
                <a:gd name="T37" fmla="*/ 72 h 157"/>
                <a:gd name="T38" fmla="*/ 45 w 152"/>
                <a:gd name="T39" fmla="*/ 77 h 157"/>
                <a:gd name="T40" fmla="*/ 41 w 152"/>
                <a:gd name="T41" fmla="*/ 77 h 157"/>
                <a:gd name="T42" fmla="*/ 0 w 152"/>
                <a:gd name="T43" fmla="*/ 125 h 157"/>
                <a:gd name="T44" fmla="*/ 9 w 152"/>
                <a:gd name="T45" fmla="*/ 136 h 157"/>
                <a:gd name="T46" fmla="*/ 29 w 152"/>
                <a:gd name="T47" fmla="*/ 130 h 157"/>
                <a:gd name="T48" fmla="*/ 45 w 152"/>
                <a:gd name="T49" fmla="*/ 137 h 157"/>
                <a:gd name="T50" fmla="*/ 47 w 152"/>
                <a:gd name="T51" fmla="*/ 134 h 157"/>
                <a:gd name="T52" fmla="*/ 51 w 152"/>
                <a:gd name="T53" fmla="*/ 134 h 157"/>
                <a:gd name="T54" fmla="*/ 52 w 152"/>
                <a:gd name="T55" fmla="*/ 134 h 157"/>
                <a:gd name="T56" fmla="*/ 48 w 152"/>
                <a:gd name="T57" fmla="*/ 144 h 157"/>
                <a:gd name="T58" fmla="*/ 61 w 152"/>
                <a:gd name="T59" fmla="*/ 154 h 157"/>
                <a:gd name="T60" fmla="*/ 81 w 152"/>
                <a:gd name="T61" fmla="*/ 142 h 157"/>
                <a:gd name="T62" fmla="*/ 90 w 152"/>
                <a:gd name="T63" fmla="*/ 143 h 157"/>
                <a:gd name="T64" fmla="*/ 119 w 152"/>
                <a:gd name="T65" fmla="*/ 118 h 157"/>
                <a:gd name="T66" fmla="*/ 126 w 152"/>
                <a:gd name="T67" fmla="*/ 120 h 157"/>
                <a:gd name="T68" fmla="*/ 134 w 152"/>
                <a:gd name="T69" fmla="*/ 120 h 157"/>
                <a:gd name="T70" fmla="*/ 145 w 152"/>
                <a:gd name="T71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57">
                  <a:moveTo>
                    <a:pt x="145" y="109"/>
                  </a:moveTo>
                  <a:cubicBezTo>
                    <a:pt x="142" y="105"/>
                    <a:pt x="138" y="103"/>
                    <a:pt x="134" y="102"/>
                  </a:cubicBezTo>
                  <a:cubicBezTo>
                    <a:pt x="135" y="96"/>
                    <a:pt x="129" y="92"/>
                    <a:pt x="123" y="93"/>
                  </a:cubicBezTo>
                  <a:cubicBezTo>
                    <a:pt x="127" y="88"/>
                    <a:pt x="130" y="83"/>
                    <a:pt x="133" y="79"/>
                  </a:cubicBezTo>
                  <a:cubicBezTo>
                    <a:pt x="138" y="71"/>
                    <a:pt x="130" y="65"/>
                    <a:pt x="124" y="67"/>
                  </a:cubicBezTo>
                  <a:cubicBezTo>
                    <a:pt x="125" y="65"/>
                    <a:pt x="125" y="64"/>
                    <a:pt x="126" y="63"/>
                  </a:cubicBezTo>
                  <a:cubicBezTo>
                    <a:pt x="132" y="54"/>
                    <a:pt x="119" y="44"/>
                    <a:pt x="112" y="51"/>
                  </a:cubicBezTo>
                  <a:cubicBezTo>
                    <a:pt x="113" y="44"/>
                    <a:pt x="105" y="39"/>
                    <a:pt x="98" y="42"/>
                  </a:cubicBezTo>
                  <a:cubicBezTo>
                    <a:pt x="100" y="37"/>
                    <a:pt x="96" y="32"/>
                    <a:pt x="91" y="31"/>
                  </a:cubicBezTo>
                  <a:cubicBezTo>
                    <a:pt x="91" y="27"/>
                    <a:pt x="90" y="23"/>
                    <a:pt x="89" y="19"/>
                  </a:cubicBezTo>
                  <a:cubicBezTo>
                    <a:pt x="89" y="17"/>
                    <a:pt x="88" y="16"/>
                    <a:pt x="87" y="15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7"/>
                    <a:pt x="84" y="0"/>
                    <a:pt x="78" y="1"/>
                  </a:cubicBezTo>
                  <a:cubicBezTo>
                    <a:pt x="57" y="3"/>
                    <a:pt x="39" y="18"/>
                    <a:pt x="40" y="39"/>
                  </a:cubicBezTo>
                  <a:cubicBezTo>
                    <a:pt x="39" y="44"/>
                    <a:pt x="39" y="50"/>
                    <a:pt x="40" y="55"/>
                  </a:cubicBezTo>
                  <a:cubicBezTo>
                    <a:pt x="40" y="60"/>
                    <a:pt x="45" y="62"/>
                    <a:pt x="49" y="62"/>
                  </a:cubicBezTo>
                  <a:cubicBezTo>
                    <a:pt x="51" y="64"/>
                    <a:pt x="53" y="65"/>
                    <a:pt x="55" y="66"/>
                  </a:cubicBezTo>
                  <a:cubicBezTo>
                    <a:pt x="54" y="68"/>
                    <a:pt x="52" y="70"/>
                    <a:pt x="51" y="72"/>
                  </a:cubicBezTo>
                  <a:cubicBezTo>
                    <a:pt x="49" y="74"/>
                    <a:pt x="47" y="75"/>
                    <a:pt x="45" y="77"/>
                  </a:cubicBezTo>
                  <a:cubicBezTo>
                    <a:pt x="44" y="77"/>
                    <a:pt x="43" y="77"/>
                    <a:pt x="41" y="77"/>
                  </a:cubicBezTo>
                  <a:cubicBezTo>
                    <a:pt x="17" y="82"/>
                    <a:pt x="4" y="103"/>
                    <a:pt x="0" y="125"/>
                  </a:cubicBezTo>
                  <a:cubicBezTo>
                    <a:pt x="0" y="130"/>
                    <a:pt x="3" y="137"/>
                    <a:pt x="9" y="136"/>
                  </a:cubicBezTo>
                  <a:cubicBezTo>
                    <a:pt x="16" y="136"/>
                    <a:pt x="23" y="133"/>
                    <a:pt x="29" y="130"/>
                  </a:cubicBezTo>
                  <a:cubicBezTo>
                    <a:pt x="29" y="138"/>
                    <a:pt x="39" y="144"/>
                    <a:pt x="45" y="137"/>
                  </a:cubicBezTo>
                  <a:cubicBezTo>
                    <a:pt x="46" y="136"/>
                    <a:pt x="47" y="135"/>
                    <a:pt x="47" y="134"/>
                  </a:cubicBezTo>
                  <a:cubicBezTo>
                    <a:pt x="49" y="134"/>
                    <a:pt x="50" y="135"/>
                    <a:pt x="51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0" y="137"/>
                    <a:pt x="49" y="141"/>
                    <a:pt x="48" y="144"/>
                  </a:cubicBezTo>
                  <a:cubicBezTo>
                    <a:pt x="45" y="152"/>
                    <a:pt x="55" y="157"/>
                    <a:pt x="61" y="154"/>
                  </a:cubicBezTo>
                  <a:cubicBezTo>
                    <a:pt x="69" y="151"/>
                    <a:pt x="75" y="147"/>
                    <a:pt x="81" y="142"/>
                  </a:cubicBezTo>
                  <a:cubicBezTo>
                    <a:pt x="84" y="144"/>
                    <a:pt x="87" y="145"/>
                    <a:pt x="90" y="143"/>
                  </a:cubicBezTo>
                  <a:cubicBezTo>
                    <a:pt x="101" y="136"/>
                    <a:pt x="110" y="127"/>
                    <a:pt x="119" y="118"/>
                  </a:cubicBezTo>
                  <a:cubicBezTo>
                    <a:pt x="121" y="120"/>
                    <a:pt x="123" y="120"/>
                    <a:pt x="126" y="120"/>
                  </a:cubicBezTo>
                  <a:cubicBezTo>
                    <a:pt x="128" y="120"/>
                    <a:pt x="131" y="120"/>
                    <a:pt x="134" y="120"/>
                  </a:cubicBezTo>
                  <a:cubicBezTo>
                    <a:pt x="141" y="128"/>
                    <a:pt x="152" y="116"/>
                    <a:pt x="145" y="109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5" name="Freeform 41"/>
            <p:cNvSpPr>
              <a:spLocks noEditPoints="1"/>
            </p:cNvSpPr>
            <p:nvPr/>
          </p:nvSpPr>
          <p:spPr bwMode="auto">
            <a:xfrm>
              <a:off x="199774" y="515057"/>
              <a:ext cx="2002417" cy="2608329"/>
            </a:xfrm>
            <a:custGeom>
              <a:avLst/>
              <a:gdLst>
                <a:gd name="T0" fmla="*/ 173 w 408"/>
                <a:gd name="T1" fmla="*/ 51 h 531"/>
                <a:gd name="T2" fmla="*/ 186 w 408"/>
                <a:gd name="T3" fmla="*/ 20 h 531"/>
                <a:gd name="T4" fmla="*/ 147 w 408"/>
                <a:gd name="T5" fmla="*/ 7 h 531"/>
                <a:gd name="T6" fmla="*/ 48 w 408"/>
                <a:gd name="T7" fmla="*/ 119 h 531"/>
                <a:gd name="T8" fmla="*/ 236 w 408"/>
                <a:gd name="T9" fmla="*/ 475 h 531"/>
                <a:gd name="T10" fmla="*/ 239 w 408"/>
                <a:gd name="T11" fmla="*/ 501 h 531"/>
                <a:gd name="T12" fmla="*/ 196 w 408"/>
                <a:gd name="T13" fmla="*/ 512 h 531"/>
                <a:gd name="T14" fmla="*/ 196 w 408"/>
                <a:gd name="T15" fmla="*/ 529 h 531"/>
                <a:gd name="T16" fmla="*/ 219 w 408"/>
                <a:gd name="T17" fmla="*/ 522 h 531"/>
                <a:gd name="T18" fmla="*/ 252 w 408"/>
                <a:gd name="T19" fmla="*/ 500 h 531"/>
                <a:gd name="T20" fmla="*/ 252 w 408"/>
                <a:gd name="T21" fmla="*/ 495 h 531"/>
                <a:gd name="T22" fmla="*/ 248 w 408"/>
                <a:gd name="T23" fmla="*/ 474 h 531"/>
                <a:gd name="T24" fmla="*/ 295 w 408"/>
                <a:gd name="T25" fmla="*/ 459 h 531"/>
                <a:gd name="T26" fmla="*/ 320 w 408"/>
                <a:gd name="T27" fmla="*/ 458 h 531"/>
                <a:gd name="T28" fmla="*/ 308 w 408"/>
                <a:gd name="T29" fmla="*/ 402 h 531"/>
                <a:gd name="T30" fmla="*/ 235 w 408"/>
                <a:gd name="T31" fmla="*/ 46 h 531"/>
                <a:gd name="T32" fmla="*/ 366 w 408"/>
                <a:gd name="T33" fmla="*/ 218 h 531"/>
                <a:gd name="T34" fmla="*/ 297 w 408"/>
                <a:gd name="T35" fmla="*/ 244 h 531"/>
                <a:gd name="T36" fmla="*/ 272 w 408"/>
                <a:gd name="T37" fmla="*/ 226 h 531"/>
                <a:gd name="T38" fmla="*/ 245 w 408"/>
                <a:gd name="T39" fmla="*/ 226 h 531"/>
                <a:gd name="T40" fmla="*/ 281 w 408"/>
                <a:gd name="T41" fmla="*/ 180 h 531"/>
                <a:gd name="T42" fmla="*/ 285 w 408"/>
                <a:gd name="T43" fmla="*/ 124 h 531"/>
                <a:gd name="T44" fmla="*/ 297 w 408"/>
                <a:gd name="T45" fmla="*/ 442 h 531"/>
                <a:gd name="T46" fmla="*/ 208 w 408"/>
                <a:gd name="T47" fmla="*/ 458 h 531"/>
                <a:gd name="T48" fmla="*/ 57 w 408"/>
                <a:gd name="T49" fmla="*/ 130 h 531"/>
                <a:gd name="T50" fmla="*/ 151 w 408"/>
                <a:gd name="T51" fmla="*/ 58 h 531"/>
                <a:gd name="T52" fmla="*/ 168 w 408"/>
                <a:gd name="T53" fmla="*/ 418 h 531"/>
                <a:gd name="T54" fmla="*/ 307 w 408"/>
                <a:gd name="T55" fmla="*/ 437 h 531"/>
                <a:gd name="T56" fmla="*/ 167 w 408"/>
                <a:gd name="T57" fmla="*/ 200 h 531"/>
                <a:gd name="T58" fmla="*/ 171 w 408"/>
                <a:gd name="T59" fmla="*/ 196 h 531"/>
                <a:gd name="T60" fmla="*/ 154 w 408"/>
                <a:gd name="T61" fmla="*/ 205 h 531"/>
                <a:gd name="T62" fmla="*/ 150 w 408"/>
                <a:gd name="T63" fmla="*/ 251 h 531"/>
                <a:gd name="T64" fmla="*/ 118 w 408"/>
                <a:gd name="T65" fmla="*/ 317 h 531"/>
                <a:gd name="T66" fmla="*/ 155 w 408"/>
                <a:gd name="T67" fmla="*/ 340 h 531"/>
                <a:gd name="T68" fmla="*/ 232 w 408"/>
                <a:gd name="T69" fmla="*/ 359 h 531"/>
                <a:gd name="T70" fmla="*/ 142 w 408"/>
                <a:gd name="T71" fmla="*/ 384 h 531"/>
                <a:gd name="T72" fmla="*/ 100 w 408"/>
                <a:gd name="T73" fmla="*/ 134 h 531"/>
                <a:gd name="T74" fmla="*/ 156 w 408"/>
                <a:gd name="T75" fmla="*/ 159 h 531"/>
                <a:gd name="T76" fmla="*/ 179 w 408"/>
                <a:gd name="T77" fmla="*/ 169 h 531"/>
                <a:gd name="T78" fmla="*/ 110 w 408"/>
                <a:gd name="T79" fmla="*/ 156 h 531"/>
                <a:gd name="T80" fmla="*/ 135 w 408"/>
                <a:gd name="T81" fmla="*/ 154 h 531"/>
                <a:gd name="T82" fmla="*/ 244 w 408"/>
                <a:gd name="T83" fmla="*/ 399 h 531"/>
                <a:gd name="T84" fmla="*/ 232 w 408"/>
                <a:gd name="T85" fmla="*/ 344 h 531"/>
                <a:gd name="T86" fmla="*/ 177 w 408"/>
                <a:gd name="T87" fmla="*/ 321 h 531"/>
                <a:gd name="T88" fmla="*/ 130 w 408"/>
                <a:gd name="T89" fmla="*/ 317 h 531"/>
                <a:gd name="T90" fmla="*/ 172 w 408"/>
                <a:gd name="T91" fmla="*/ 256 h 531"/>
                <a:gd name="T92" fmla="*/ 177 w 408"/>
                <a:gd name="T93" fmla="*/ 148 h 531"/>
                <a:gd name="T94" fmla="*/ 144 w 408"/>
                <a:gd name="T95" fmla="*/ 82 h 531"/>
                <a:gd name="T96" fmla="*/ 190 w 408"/>
                <a:gd name="T97" fmla="*/ 84 h 531"/>
                <a:gd name="T98" fmla="*/ 272 w 408"/>
                <a:gd name="T99" fmla="*/ 69 h 531"/>
                <a:gd name="T100" fmla="*/ 274 w 408"/>
                <a:gd name="T101" fmla="*/ 171 h 531"/>
                <a:gd name="T102" fmla="*/ 249 w 408"/>
                <a:gd name="T103" fmla="*/ 255 h 531"/>
                <a:gd name="T104" fmla="*/ 311 w 408"/>
                <a:gd name="T105" fmla="*/ 254 h 531"/>
                <a:gd name="T106" fmla="*/ 383 w 408"/>
                <a:gd name="T107" fmla="*/ 23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531">
                  <a:moveTo>
                    <a:pt x="235" y="46"/>
                  </a:moveTo>
                  <a:cubicBezTo>
                    <a:pt x="230" y="47"/>
                    <a:pt x="224" y="48"/>
                    <a:pt x="219" y="50"/>
                  </a:cubicBezTo>
                  <a:cubicBezTo>
                    <a:pt x="204" y="48"/>
                    <a:pt x="188" y="48"/>
                    <a:pt x="173" y="51"/>
                  </a:cubicBezTo>
                  <a:cubicBezTo>
                    <a:pt x="173" y="43"/>
                    <a:pt x="170" y="36"/>
                    <a:pt x="168" y="29"/>
                  </a:cubicBezTo>
                  <a:cubicBezTo>
                    <a:pt x="174" y="28"/>
                    <a:pt x="180" y="26"/>
                    <a:pt x="186" y="25"/>
                  </a:cubicBezTo>
                  <a:cubicBezTo>
                    <a:pt x="189" y="25"/>
                    <a:pt x="188" y="20"/>
                    <a:pt x="186" y="20"/>
                  </a:cubicBezTo>
                  <a:cubicBezTo>
                    <a:pt x="179" y="20"/>
                    <a:pt x="172" y="21"/>
                    <a:pt x="165" y="22"/>
                  </a:cubicBezTo>
                  <a:cubicBezTo>
                    <a:pt x="163" y="17"/>
                    <a:pt x="161" y="12"/>
                    <a:pt x="159" y="6"/>
                  </a:cubicBezTo>
                  <a:cubicBezTo>
                    <a:pt x="157" y="1"/>
                    <a:pt x="148" y="0"/>
                    <a:pt x="147" y="7"/>
                  </a:cubicBezTo>
                  <a:cubicBezTo>
                    <a:pt x="146" y="11"/>
                    <a:pt x="146" y="16"/>
                    <a:pt x="147" y="21"/>
                  </a:cubicBezTo>
                  <a:cubicBezTo>
                    <a:pt x="147" y="23"/>
                    <a:pt x="147" y="25"/>
                    <a:pt x="147" y="27"/>
                  </a:cubicBezTo>
                  <a:cubicBezTo>
                    <a:pt x="104" y="42"/>
                    <a:pt x="71" y="80"/>
                    <a:pt x="48" y="119"/>
                  </a:cubicBezTo>
                  <a:cubicBezTo>
                    <a:pt x="18" y="171"/>
                    <a:pt x="0" y="235"/>
                    <a:pt x="9" y="296"/>
                  </a:cubicBezTo>
                  <a:cubicBezTo>
                    <a:pt x="19" y="359"/>
                    <a:pt x="63" y="415"/>
                    <a:pt x="117" y="447"/>
                  </a:cubicBezTo>
                  <a:cubicBezTo>
                    <a:pt x="151" y="467"/>
                    <a:pt x="195" y="478"/>
                    <a:pt x="236" y="475"/>
                  </a:cubicBezTo>
                  <a:cubicBezTo>
                    <a:pt x="236" y="477"/>
                    <a:pt x="236" y="479"/>
                    <a:pt x="237" y="480"/>
                  </a:cubicBezTo>
                  <a:cubicBezTo>
                    <a:pt x="236" y="482"/>
                    <a:pt x="235" y="483"/>
                    <a:pt x="236" y="486"/>
                  </a:cubicBezTo>
                  <a:cubicBezTo>
                    <a:pt x="237" y="491"/>
                    <a:pt x="238" y="496"/>
                    <a:pt x="239" y="501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28" y="505"/>
                    <a:pt x="217" y="508"/>
                    <a:pt x="205" y="511"/>
                  </a:cubicBezTo>
                  <a:cubicBezTo>
                    <a:pt x="202" y="511"/>
                    <a:pt x="199" y="512"/>
                    <a:pt x="196" y="512"/>
                  </a:cubicBezTo>
                  <a:cubicBezTo>
                    <a:pt x="194" y="512"/>
                    <a:pt x="193" y="513"/>
                    <a:pt x="192" y="514"/>
                  </a:cubicBezTo>
                  <a:cubicBezTo>
                    <a:pt x="192" y="514"/>
                    <a:pt x="192" y="514"/>
                    <a:pt x="192" y="514"/>
                  </a:cubicBezTo>
                  <a:cubicBezTo>
                    <a:pt x="182" y="516"/>
                    <a:pt x="186" y="531"/>
                    <a:pt x="196" y="529"/>
                  </a:cubicBezTo>
                  <a:cubicBezTo>
                    <a:pt x="203" y="527"/>
                    <a:pt x="209" y="525"/>
                    <a:pt x="216" y="524"/>
                  </a:cubicBezTo>
                  <a:cubicBezTo>
                    <a:pt x="217" y="524"/>
                    <a:pt x="218" y="523"/>
                    <a:pt x="219" y="523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43" y="518"/>
                    <a:pt x="266" y="513"/>
                    <a:pt x="290" y="513"/>
                  </a:cubicBezTo>
                  <a:cubicBezTo>
                    <a:pt x="299" y="512"/>
                    <a:pt x="299" y="499"/>
                    <a:pt x="290" y="498"/>
                  </a:cubicBezTo>
                  <a:cubicBezTo>
                    <a:pt x="277" y="497"/>
                    <a:pt x="264" y="498"/>
                    <a:pt x="252" y="500"/>
                  </a:cubicBezTo>
                  <a:cubicBezTo>
                    <a:pt x="252" y="499"/>
                    <a:pt x="252" y="499"/>
                    <a:pt x="252" y="498"/>
                  </a:cubicBezTo>
                  <a:cubicBezTo>
                    <a:pt x="252" y="497"/>
                    <a:pt x="252" y="497"/>
                    <a:pt x="252" y="497"/>
                  </a:cubicBezTo>
                  <a:cubicBezTo>
                    <a:pt x="252" y="497"/>
                    <a:pt x="252" y="496"/>
                    <a:pt x="252" y="495"/>
                  </a:cubicBezTo>
                  <a:cubicBezTo>
                    <a:pt x="252" y="489"/>
                    <a:pt x="252" y="484"/>
                    <a:pt x="252" y="479"/>
                  </a:cubicBezTo>
                  <a:cubicBezTo>
                    <a:pt x="252" y="476"/>
                    <a:pt x="250" y="474"/>
                    <a:pt x="248" y="474"/>
                  </a:cubicBezTo>
                  <a:cubicBezTo>
                    <a:pt x="248" y="474"/>
                    <a:pt x="248" y="474"/>
                    <a:pt x="248" y="474"/>
                  </a:cubicBezTo>
                  <a:cubicBezTo>
                    <a:pt x="260" y="472"/>
                    <a:pt x="273" y="469"/>
                    <a:pt x="284" y="464"/>
                  </a:cubicBezTo>
                  <a:cubicBezTo>
                    <a:pt x="285" y="464"/>
                    <a:pt x="286" y="463"/>
                    <a:pt x="287" y="463"/>
                  </a:cubicBezTo>
                  <a:cubicBezTo>
                    <a:pt x="290" y="461"/>
                    <a:pt x="292" y="460"/>
                    <a:pt x="295" y="459"/>
                  </a:cubicBezTo>
                  <a:cubicBezTo>
                    <a:pt x="297" y="459"/>
                    <a:pt x="299" y="459"/>
                    <a:pt x="300" y="457"/>
                  </a:cubicBezTo>
                  <a:cubicBezTo>
                    <a:pt x="305" y="455"/>
                    <a:pt x="310" y="454"/>
                    <a:pt x="315" y="453"/>
                  </a:cubicBezTo>
                  <a:cubicBezTo>
                    <a:pt x="316" y="455"/>
                    <a:pt x="318" y="456"/>
                    <a:pt x="320" y="458"/>
                  </a:cubicBezTo>
                  <a:cubicBezTo>
                    <a:pt x="324" y="460"/>
                    <a:pt x="329" y="456"/>
                    <a:pt x="329" y="452"/>
                  </a:cubicBezTo>
                  <a:cubicBezTo>
                    <a:pt x="330" y="443"/>
                    <a:pt x="321" y="430"/>
                    <a:pt x="317" y="421"/>
                  </a:cubicBezTo>
                  <a:cubicBezTo>
                    <a:pt x="315" y="414"/>
                    <a:pt x="312" y="408"/>
                    <a:pt x="308" y="402"/>
                  </a:cubicBezTo>
                  <a:cubicBezTo>
                    <a:pt x="321" y="396"/>
                    <a:pt x="332" y="389"/>
                    <a:pt x="342" y="381"/>
                  </a:cubicBezTo>
                  <a:cubicBezTo>
                    <a:pt x="384" y="347"/>
                    <a:pt x="405" y="296"/>
                    <a:pt x="406" y="243"/>
                  </a:cubicBezTo>
                  <a:cubicBezTo>
                    <a:pt x="408" y="152"/>
                    <a:pt x="341" y="31"/>
                    <a:pt x="235" y="46"/>
                  </a:cubicBezTo>
                  <a:close/>
                  <a:moveTo>
                    <a:pt x="325" y="97"/>
                  </a:moveTo>
                  <a:cubicBezTo>
                    <a:pt x="357" y="127"/>
                    <a:pt x="376" y="170"/>
                    <a:pt x="382" y="213"/>
                  </a:cubicBezTo>
                  <a:cubicBezTo>
                    <a:pt x="376" y="214"/>
                    <a:pt x="371" y="216"/>
                    <a:pt x="366" y="218"/>
                  </a:cubicBezTo>
                  <a:cubicBezTo>
                    <a:pt x="358" y="216"/>
                    <a:pt x="351" y="216"/>
                    <a:pt x="342" y="221"/>
                  </a:cubicBezTo>
                  <a:cubicBezTo>
                    <a:pt x="333" y="225"/>
                    <a:pt x="328" y="234"/>
                    <a:pt x="319" y="238"/>
                  </a:cubicBezTo>
                  <a:cubicBezTo>
                    <a:pt x="311" y="242"/>
                    <a:pt x="304" y="245"/>
                    <a:pt x="297" y="244"/>
                  </a:cubicBezTo>
                  <a:cubicBezTo>
                    <a:pt x="293" y="242"/>
                    <a:pt x="289" y="239"/>
                    <a:pt x="285" y="235"/>
                  </a:cubicBezTo>
                  <a:cubicBezTo>
                    <a:pt x="284" y="233"/>
                    <a:pt x="283" y="231"/>
                    <a:pt x="282" y="229"/>
                  </a:cubicBezTo>
                  <a:cubicBezTo>
                    <a:pt x="280" y="224"/>
                    <a:pt x="275" y="223"/>
                    <a:pt x="272" y="226"/>
                  </a:cubicBezTo>
                  <a:cubicBezTo>
                    <a:pt x="265" y="233"/>
                    <a:pt x="258" y="239"/>
                    <a:pt x="249" y="242"/>
                  </a:cubicBezTo>
                  <a:cubicBezTo>
                    <a:pt x="249" y="243"/>
                    <a:pt x="248" y="243"/>
                    <a:pt x="248" y="243"/>
                  </a:cubicBezTo>
                  <a:cubicBezTo>
                    <a:pt x="245" y="238"/>
                    <a:pt x="245" y="229"/>
                    <a:pt x="245" y="226"/>
                  </a:cubicBezTo>
                  <a:cubicBezTo>
                    <a:pt x="245" y="211"/>
                    <a:pt x="252" y="201"/>
                    <a:pt x="264" y="193"/>
                  </a:cubicBezTo>
                  <a:cubicBezTo>
                    <a:pt x="270" y="189"/>
                    <a:pt x="276" y="185"/>
                    <a:pt x="280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90" y="172"/>
                    <a:pt x="298" y="160"/>
                    <a:pt x="294" y="148"/>
                  </a:cubicBezTo>
                  <a:cubicBezTo>
                    <a:pt x="292" y="140"/>
                    <a:pt x="288" y="133"/>
                    <a:pt x="285" y="125"/>
                  </a:cubicBezTo>
                  <a:cubicBezTo>
                    <a:pt x="285" y="124"/>
                    <a:pt x="285" y="124"/>
                    <a:pt x="285" y="124"/>
                  </a:cubicBezTo>
                  <a:cubicBezTo>
                    <a:pt x="286" y="110"/>
                    <a:pt x="303" y="98"/>
                    <a:pt x="316" y="90"/>
                  </a:cubicBezTo>
                  <a:cubicBezTo>
                    <a:pt x="319" y="92"/>
                    <a:pt x="322" y="95"/>
                    <a:pt x="325" y="97"/>
                  </a:cubicBezTo>
                  <a:close/>
                  <a:moveTo>
                    <a:pt x="297" y="442"/>
                  </a:moveTo>
                  <a:cubicBezTo>
                    <a:pt x="297" y="442"/>
                    <a:pt x="297" y="442"/>
                    <a:pt x="297" y="442"/>
                  </a:cubicBezTo>
                  <a:cubicBezTo>
                    <a:pt x="296" y="442"/>
                    <a:pt x="295" y="442"/>
                    <a:pt x="293" y="442"/>
                  </a:cubicBezTo>
                  <a:cubicBezTo>
                    <a:pt x="264" y="451"/>
                    <a:pt x="239" y="460"/>
                    <a:pt x="208" y="458"/>
                  </a:cubicBezTo>
                  <a:cubicBezTo>
                    <a:pt x="179" y="457"/>
                    <a:pt x="151" y="447"/>
                    <a:pt x="125" y="433"/>
                  </a:cubicBezTo>
                  <a:cubicBezTo>
                    <a:pt x="73" y="403"/>
                    <a:pt x="36" y="351"/>
                    <a:pt x="24" y="292"/>
                  </a:cubicBezTo>
                  <a:cubicBezTo>
                    <a:pt x="13" y="237"/>
                    <a:pt x="32" y="178"/>
                    <a:pt x="57" y="130"/>
                  </a:cubicBezTo>
                  <a:cubicBezTo>
                    <a:pt x="78" y="90"/>
                    <a:pt x="108" y="55"/>
                    <a:pt x="147" y="37"/>
                  </a:cubicBezTo>
                  <a:cubicBezTo>
                    <a:pt x="147" y="42"/>
                    <a:pt x="148" y="47"/>
                    <a:pt x="148" y="52"/>
                  </a:cubicBezTo>
                  <a:cubicBezTo>
                    <a:pt x="148" y="55"/>
                    <a:pt x="149" y="57"/>
                    <a:pt x="151" y="58"/>
                  </a:cubicBezTo>
                  <a:cubicBezTo>
                    <a:pt x="144" y="61"/>
                    <a:pt x="136" y="65"/>
                    <a:pt x="129" y="69"/>
                  </a:cubicBezTo>
                  <a:cubicBezTo>
                    <a:pt x="90" y="95"/>
                    <a:pt x="66" y="139"/>
                    <a:pt x="54" y="184"/>
                  </a:cubicBezTo>
                  <a:cubicBezTo>
                    <a:pt x="31" y="277"/>
                    <a:pt x="66" y="392"/>
                    <a:pt x="168" y="418"/>
                  </a:cubicBezTo>
                  <a:cubicBezTo>
                    <a:pt x="210" y="429"/>
                    <a:pt x="258" y="424"/>
                    <a:pt x="299" y="406"/>
                  </a:cubicBezTo>
                  <a:cubicBezTo>
                    <a:pt x="300" y="414"/>
                    <a:pt x="302" y="421"/>
                    <a:pt x="305" y="429"/>
                  </a:cubicBezTo>
                  <a:cubicBezTo>
                    <a:pt x="305" y="431"/>
                    <a:pt x="306" y="434"/>
                    <a:pt x="307" y="437"/>
                  </a:cubicBezTo>
                  <a:cubicBezTo>
                    <a:pt x="304" y="438"/>
                    <a:pt x="301" y="440"/>
                    <a:pt x="297" y="442"/>
                  </a:cubicBezTo>
                  <a:close/>
                  <a:moveTo>
                    <a:pt x="167" y="199"/>
                  </a:moveTo>
                  <a:cubicBezTo>
                    <a:pt x="167" y="200"/>
                    <a:pt x="167" y="200"/>
                    <a:pt x="167" y="200"/>
                  </a:cubicBezTo>
                  <a:cubicBezTo>
                    <a:pt x="166" y="199"/>
                    <a:pt x="165" y="199"/>
                    <a:pt x="164" y="198"/>
                  </a:cubicBezTo>
                  <a:cubicBezTo>
                    <a:pt x="169" y="194"/>
                    <a:pt x="175" y="188"/>
                    <a:pt x="179" y="182"/>
                  </a:cubicBezTo>
                  <a:cubicBezTo>
                    <a:pt x="178" y="187"/>
                    <a:pt x="175" y="191"/>
                    <a:pt x="171" y="196"/>
                  </a:cubicBezTo>
                  <a:cubicBezTo>
                    <a:pt x="169" y="194"/>
                    <a:pt x="165" y="196"/>
                    <a:pt x="167" y="199"/>
                  </a:cubicBezTo>
                  <a:close/>
                  <a:moveTo>
                    <a:pt x="152" y="197"/>
                  </a:moveTo>
                  <a:cubicBezTo>
                    <a:pt x="149" y="199"/>
                    <a:pt x="151" y="204"/>
                    <a:pt x="154" y="205"/>
                  </a:cubicBezTo>
                  <a:cubicBezTo>
                    <a:pt x="163" y="208"/>
                    <a:pt x="172" y="211"/>
                    <a:pt x="180" y="217"/>
                  </a:cubicBezTo>
                  <a:cubicBezTo>
                    <a:pt x="187" y="223"/>
                    <a:pt x="175" y="231"/>
                    <a:pt x="171" y="234"/>
                  </a:cubicBezTo>
                  <a:cubicBezTo>
                    <a:pt x="164" y="239"/>
                    <a:pt x="156" y="244"/>
                    <a:pt x="150" y="251"/>
                  </a:cubicBezTo>
                  <a:cubicBezTo>
                    <a:pt x="145" y="257"/>
                    <a:pt x="141" y="263"/>
                    <a:pt x="137" y="270"/>
                  </a:cubicBezTo>
                  <a:cubicBezTo>
                    <a:pt x="136" y="271"/>
                    <a:pt x="135" y="272"/>
                    <a:pt x="133" y="273"/>
                  </a:cubicBezTo>
                  <a:cubicBezTo>
                    <a:pt x="123" y="283"/>
                    <a:pt x="116" y="301"/>
                    <a:pt x="118" y="317"/>
                  </a:cubicBezTo>
                  <a:cubicBezTo>
                    <a:pt x="116" y="323"/>
                    <a:pt x="115" y="330"/>
                    <a:pt x="114" y="336"/>
                  </a:cubicBezTo>
                  <a:cubicBezTo>
                    <a:pt x="113" y="340"/>
                    <a:pt x="116" y="343"/>
                    <a:pt x="120" y="343"/>
                  </a:cubicBezTo>
                  <a:cubicBezTo>
                    <a:pt x="132" y="344"/>
                    <a:pt x="143" y="343"/>
                    <a:pt x="155" y="340"/>
                  </a:cubicBezTo>
                  <a:cubicBezTo>
                    <a:pt x="161" y="338"/>
                    <a:pt x="167" y="336"/>
                    <a:pt x="172" y="334"/>
                  </a:cubicBezTo>
                  <a:cubicBezTo>
                    <a:pt x="181" y="333"/>
                    <a:pt x="181" y="334"/>
                    <a:pt x="192" y="341"/>
                  </a:cubicBezTo>
                  <a:cubicBezTo>
                    <a:pt x="204" y="349"/>
                    <a:pt x="221" y="349"/>
                    <a:pt x="232" y="359"/>
                  </a:cubicBezTo>
                  <a:cubicBezTo>
                    <a:pt x="237" y="369"/>
                    <a:pt x="236" y="380"/>
                    <a:pt x="234" y="391"/>
                  </a:cubicBezTo>
                  <a:cubicBezTo>
                    <a:pt x="233" y="394"/>
                    <a:pt x="231" y="397"/>
                    <a:pt x="230" y="400"/>
                  </a:cubicBezTo>
                  <a:cubicBezTo>
                    <a:pt x="199" y="403"/>
                    <a:pt x="168" y="398"/>
                    <a:pt x="142" y="384"/>
                  </a:cubicBezTo>
                  <a:cubicBezTo>
                    <a:pt x="68" y="346"/>
                    <a:pt x="57" y="246"/>
                    <a:pt x="79" y="174"/>
                  </a:cubicBezTo>
                  <a:cubicBezTo>
                    <a:pt x="83" y="159"/>
                    <a:pt x="89" y="144"/>
                    <a:pt x="98" y="131"/>
                  </a:cubicBezTo>
                  <a:cubicBezTo>
                    <a:pt x="99" y="131"/>
                    <a:pt x="100" y="132"/>
                    <a:pt x="100" y="134"/>
                  </a:cubicBezTo>
                  <a:cubicBezTo>
                    <a:pt x="101" y="142"/>
                    <a:pt x="103" y="150"/>
                    <a:pt x="103" y="158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23" y="162"/>
                    <a:pt x="139" y="159"/>
                    <a:pt x="156" y="159"/>
                  </a:cubicBezTo>
                  <a:cubicBezTo>
                    <a:pt x="160" y="159"/>
                    <a:pt x="169" y="159"/>
                    <a:pt x="175" y="161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7" y="164"/>
                    <a:pt x="178" y="166"/>
                    <a:pt x="179" y="169"/>
                  </a:cubicBezTo>
                  <a:cubicBezTo>
                    <a:pt x="176" y="179"/>
                    <a:pt x="156" y="193"/>
                    <a:pt x="152" y="197"/>
                  </a:cubicBezTo>
                  <a:close/>
                  <a:moveTo>
                    <a:pt x="130" y="155"/>
                  </a:moveTo>
                  <a:cubicBezTo>
                    <a:pt x="123" y="155"/>
                    <a:pt x="117" y="156"/>
                    <a:pt x="110" y="156"/>
                  </a:cubicBezTo>
                  <a:cubicBezTo>
                    <a:pt x="107" y="156"/>
                    <a:pt x="105" y="146"/>
                    <a:pt x="104" y="138"/>
                  </a:cubicBezTo>
                  <a:cubicBezTo>
                    <a:pt x="108" y="143"/>
                    <a:pt x="114" y="148"/>
                    <a:pt x="123" y="151"/>
                  </a:cubicBezTo>
                  <a:cubicBezTo>
                    <a:pt x="126" y="152"/>
                    <a:pt x="131" y="153"/>
                    <a:pt x="135" y="154"/>
                  </a:cubicBezTo>
                  <a:cubicBezTo>
                    <a:pt x="133" y="154"/>
                    <a:pt x="132" y="155"/>
                    <a:pt x="130" y="155"/>
                  </a:cubicBezTo>
                  <a:close/>
                  <a:moveTo>
                    <a:pt x="316" y="372"/>
                  </a:moveTo>
                  <a:cubicBezTo>
                    <a:pt x="295" y="386"/>
                    <a:pt x="270" y="395"/>
                    <a:pt x="244" y="399"/>
                  </a:cubicBezTo>
                  <a:cubicBezTo>
                    <a:pt x="245" y="395"/>
                    <a:pt x="247" y="392"/>
                    <a:pt x="248" y="388"/>
                  </a:cubicBezTo>
                  <a:cubicBezTo>
                    <a:pt x="252" y="380"/>
                    <a:pt x="251" y="372"/>
                    <a:pt x="249" y="364"/>
                  </a:cubicBezTo>
                  <a:cubicBezTo>
                    <a:pt x="247" y="354"/>
                    <a:pt x="240" y="348"/>
                    <a:pt x="232" y="344"/>
                  </a:cubicBezTo>
                  <a:cubicBezTo>
                    <a:pt x="229" y="341"/>
                    <a:pt x="226" y="338"/>
                    <a:pt x="223" y="336"/>
                  </a:cubicBezTo>
                  <a:cubicBezTo>
                    <a:pt x="213" y="329"/>
                    <a:pt x="200" y="322"/>
                    <a:pt x="188" y="319"/>
                  </a:cubicBezTo>
                  <a:cubicBezTo>
                    <a:pt x="185" y="318"/>
                    <a:pt x="181" y="319"/>
                    <a:pt x="177" y="321"/>
                  </a:cubicBezTo>
                  <a:cubicBezTo>
                    <a:pt x="170" y="321"/>
                    <a:pt x="162" y="324"/>
                    <a:pt x="157" y="325"/>
                  </a:cubicBezTo>
                  <a:cubicBezTo>
                    <a:pt x="151" y="326"/>
                    <a:pt x="145" y="328"/>
                    <a:pt x="138" y="329"/>
                  </a:cubicBezTo>
                  <a:cubicBezTo>
                    <a:pt x="133" y="330"/>
                    <a:pt x="130" y="324"/>
                    <a:pt x="130" y="317"/>
                  </a:cubicBezTo>
                  <a:cubicBezTo>
                    <a:pt x="134" y="303"/>
                    <a:pt x="139" y="291"/>
                    <a:pt x="146" y="279"/>
                  </a:cubicBezTo>
                  <a:cubicBezTo>
                    <a:pt x="147" y="277"/>
                    <a:pt x="149" y="274"/>
                    <a:pt x="150" y="272"/>
                  </a:cubicBezTo>
                  <a:cubicBezTo>
                    <a:pt x="157" y="266"/>
                    <a:pt x="165" y="261"/>
                    <a:pt x="172" y="256"/>
                  </a:cubicBezTo>
                  <a:cubicBezTo>
                    <a:pt x="182" y="248"/>
                    <a:pt x="191" y="238"/>
                    <a:pt x="194" y="224"/>
                  </a:cubicBezTo>
                  <a:cubicBezTo>
                    <a:pt x="196" y="214"/>
                    <a:pt x="186" y="208"/>
                    <a:pt x="178" y="202"/>
                  </a:cubicBezTo>
                  <a:cubicBezTo>
                    <a:pt x="192" y="189"/>
                    <a:pt x="195" y="159"/>
                    <a:pt x="177" y="148"/>
                  </a:cubicBezTo>
                  <a:cubicBezTo>
                    <a:pt x="168" y="142"/>
                    <a:pt x="157" y="147"/>
                    <a:pt x="147" y="145"/>
                  </a:cubicBezTo>
                  <a:cubicBezTo>
                    <a:pt x="127" y="143"/>
                    <a:pt x="110" y="138"/>
                    <a:pt x="105" y="119"/>
                  </a:cubicBezTo>
                  <a:cubicBezTo>
                    <a:pt x="116" y="104"/>
                    <a:pt x="129" y="92"/>
                    <a:pt x="144" y="82"/>
                  </a:cubicBezTo>
                  <a:cubicBezTo>
                    <a:pt x="156" y="74"/>
                    <a:pt x="170" y="69"/>
                    <a:pt x="185" y="66"/>
                  </a:cubicBezTo>
                  <a:cubicBezTo>
                    <a:pt x="184" y="67"/>
                    <a:pt x="183" y="67"/>
                    <a:pt x="183" y="68"/>
                  </a:cubicBezTo>
                  <a:cubicBezTo>
                    <a:pt x="175" y="73"/>
                    <a:pt x="180" y="88"/>
                    <a:pt x="190" y="84"/>
                  </a:cubicBezTo>
                  <a:cubicBezTo>
                    <a:pt x="208" y="76"/>
                    <a:pt x="226" y="69"/>
                    <a:pt x="245" y="68"/>
                  </a:cubicBezTo>
                  <a:cubicBezTo>
                    <a:pt x="252" y="69"/>
                    <a:pt x="259" y="71"/>
                    <a:pt x="266" y="73"/>
                  </a:cubicBezTo>
                  <a:cubicBezTo>
                    <a:pt x="269" y="74"/>
                    <a:pt x="271" y="72"/>
                    <a:pt x="272" y="69"/>
                  </a:cubicBezTo>
                  <a:cubicBezTo>
                    <a:pt x="285" y="72"/>
                    <a:pt x="298" y="78"/>
                    <a:pt x="309" y="85"/>
                  </a:cubicBezTo>
                  <a:cubicBezTo>
                    <a:pt x="290" y="91"/>
                    <a:pt x="269" y="106"/>
                    <a:pt x="275" y="128"/>
                  </a:cubicBezTo>
                  <a:cubicBezTo>
                    <a:pt x="280" y="144"/>
                    <a:pt x="291" y="158"/>
                    <a:pt x="274" y="171"/>
                  </a:cubicBezTo>
                  <a:cubicBezTo>
                    <a:pt x="264" y="179"/>
                    <a:pt x="252" y="183"/>
                    <a:pt x="242" y="192"/>
                  </a:cubicBezTo>
                  <a:cubicBezTo>
                    <a:pt x="229" y="203"/>
                    <a:pt x="214" y="237"/>
                    <a:pt x="232" y="251"/>
                  </a:cubicBezTo>
                  <a:cubicBezTo>
                    <a:pt x="237" y="256"/>
                    <a:pt x="243" y="256"/>
                    <a:pt x="249" y="255"/>
                  </a:cubicBezTo>
                  <a:cubicBezTo>
                    <a:pt x="258" y="257"/>
                    <a:pt x="269" y="251"/>
                    <a:pt x="277" y="245"/>
                  </a:cubicBezTo>
                  <a:cubicBezTo>
                    <a:pt x="285" y="255"/>
                    <a:pt x="295" y="259"/>
                    <a:pt x="310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28" y="253"/>
                    <a:pt x="345" y="239"/>
                    <a:pt x="363" y="229"/>
                  </a:cubicBezTo>
                  <a:cubicBezTo>
                    <a:pt x="365" y="229"/>
                    <a:pt x="366" y="230"/>
                    <a:pt x="368" y="230"/>
                  </a:cubicBezTo>
                  <a:cubicBezTo>
                    <a:pt x="374" y="232"/>
                    <a:pt x="378" y="233"/>
                    <a:pt x="383" y="232"/>
                  </a:cubicBezTo>
                  <a:cubicBezTo>
                    <a:pt x="383" y="233"/>
                    <a:pt x="383" y="234"/>
                    <a:pt x="383" y="234"/>
                  </a:cubicBezTo>
                  <a:cubicBezTo>
                    <a:pt x="386" y="289"/>
                    <a:pt x="363" y="341"/>
                    <a:pt x="316" y="37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6" name="Freeform 42"/>
            <p:cNvSpPr/>
            <p:nvPr/>
          </p:nvSpPr>
          <p:spPr bwMode="auto">
            <a:xfrm>
              <a:off x="2098437" y="724637"/>
              <a:ext cx="222030" cy="222030"/>
            </a:xfrm>
            <a:custGeom>
              <a:avLst/>
              <a:gdLst>
                <a:gd name="T0" fmla="*/ 29 w 45"/>
                <a:gd name="T1" fmla="*/ 5 h 45"/>
                <a:gd name="T2" fmla="*/ 5 w 45"/>
                <a:gd name="T3" fmla="*/ 23 h 45"/>
                <a:gd name="T4" fmla="*/ 3 w 45"/>
                <a:gd name="T5" fmla="*/ 24 h 45"/>
                <a:gd name="T6" fmla="*/ 2 w 45"/>
                <a:gd name="T7" fmla="*/ 34 h 45"/>
                <a:gd name="T8" fmla="*/ 7 w 45"/>
                <a:gd name="T9" fmla="*/ 43 h 45"/>
                <a:gd name="T10" fmla="*/ 24 w 45"/>
                <a:gd name="T11" fmla="*/ 35 h 45"/>
                <a:gd name="T12" fmla="*/ 40 w 45"/>
                <a:gd name="T13" fmla="*/ 16 h 45"/>
                <a:gd name="T14" fmla="*/ 29 w 45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29" y="5"/>
                  </a:moveTo>
                  <a:cubicBezTo>
                    <a:pt x="21" y="10"/>
                    <a:pt x="13" y="16"/>
                    <a:pt x="5" y="23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0" y="27"/>
                    <a:pt x="0" y="31"/>
                    <a:pt x="2" y="34"/>
                  </a:cubicBezTo>
                  <a:cubicBezTo>
                    <a:pt x="1" y="38"/>
                    <a:pt x="3" y="42"/>
                    <a:pt x="7" y="43"/>
                  </a:cubicBezTo>
                  <a:cubicBezTo>
                    <a:pt x="15" y="45"/>
                    <a:pt x="19" y="40"/>
                    <a:pt x="24" y="35"/>
                  </a:cubicBezTo>
                  <a:cubicBezTo>
                    <a:pt x="30" y="29"/>
                    <a:pt x="35" y="22"/>
                    <a:pt x="40" y="16"/>
                  </a:cubicBezTo>
                  <a:cubicBezTo>
                    <a:pt x="45" y="9"/>
                    <a:pt x="36" y="0"/>
                    <a:pt x="29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7" name="Freeform 43"/>
            <p:cNvSpPr/>
            <p:nvPr/>
          </p:nvSpPr>
          <p:spPr bwMode="auto">
            <a:xfrm>
              <a:off x="2237466" y="853290"/>
              <a:ext cx="238631" cy="190904"/>
            </a:xfrm>
            <a:custGeom>
              <a:avLst/>
              <a:gdLst>
                <a:gd name="T0" fmla="*/ 35 w 49"/>
                <a:gd name="T1" fmla="*/ 2 h 39"/>
                <a:gd name="T2" fmla="*/ 18 w 49"/>
                <a:gd name="T3" fmla="*/ 12 h 39"/>
                <a:gd name="T4" fmla="*/ 13 w 49"/>
                <a:gd name="T5" fmla="*/ 16 h 39"/>
                <a:gd name="T6" fmla="*/ 5 w 49"/>
                <a:gd name="T7" fmla="*/ 23 h 39"/>
                <a:gd name="T8" fmla="*/ 13 w 49"/>
                <a:gd name="T9" fmla="*/ 36 h 39"/>
                <a:gd name="T10" fmla="*/ 29 w 49"/>
                <a:gd name="T11" fmla="*/ 28 h 39"/>
                <a:gd name="T12" fmla="*/ 43 w 49"/>
                <a:gd name="T13" fmla="*/ 15 h 39"/>
                <a:gd name="T14" fmla="*/ 35 w 4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9">
                  <a:moveTo>
                    <a:pt x="35" y="2"/>
                  </a:moveTo>
                  <a:cubicBezTo>
                    <a:pt x="28" y="4"/>
                    <a:pt x="23" y="8"/>
                    <a:pt x="18" y="12"/>
                  </a:cubicBezTo>
                  <a:cubicBezTo>
                    <a:pt x="16" y="14"/>
                    <a:pt x="14" y="15"/>
                    <a:pt x="13" y="16"/>
                  </a:cubicBezTo>
                  <a:cubicBezTo>
                    <a:pt x="10" y="18"/>
                    <a:pt x="8" y="20"/>
                    <a:pt x="5" y="23"/>
                  </a:cubicBezTo>
                  <a:cubicBezTo>
                    <a:pt x="0" y="28"/>
                    <a:pt x="5" y="39"/>
                    <a:pt x="13" y="36"/>
                  </a:cubicBezTo>
                  <a:cubicBezTo>
                    <a:pt x="18" y="34"/>
                    <a:pt x="24" y="31"/>
                    <a:pt x="29" y="28"/>
                  </a:cubicBezTo>
                  <a:cubicBezTo>
                    <a:pt x="34" y="24"/>
                    <a:pt x="39" y="20"/>
                    <a:pt x="43" y="15"/>
                  </a:cubicBezTo>
                  <a:cubicBezTo>
                    <a:pt x="49" y="10"/>
                    <a:pt x="43" y="0"/>
                    <a:pt x="35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8" name="Freeform 44"/>
            <p:cNvSpPr/>
            <p:nvPr/>
          </p:nvSpPr>
          <p:spPr bwMode="auto">
            <a:xfrm>
              <a:off x="2310091" y="1108519"/>
              <a:ext cx="215804" cy="118278"/>
            </a:xfrm>
            <a:custGeom>
              <a:avLst/>
              <a:gdLst>
                <a:gd name="T0" fmla="*/ 33 w 44"/>
                <a:gd name="T1" fmla="*/ 0 h 24"/>
                <a:gd name="T2" fmla="*/ 7 w 44"/>
                <a:gd name="T3" fmla="*/ 6 h 24"/>
                <a:gd name="T4" fmla="*/ 1 w 44"/>
                <a:gd name="T5" fmla="*/ 16 h 24"/>
                <a:gd name="T6" fmla="*/ 2 w 44"/>
                <a:gd name="T7" fmla="*/ 18 h 24"/>
                <a:gd name="T8" fmla="*/ 9 w 44"/>
                <a:gd name="T9" fmla="*/ 24 h 24"/>
                <a:gd name="T10" fmla="*/ 35 w 44"/>
                <a:gd name="T11" fmla="*/ 16 h 24"/>
                <a:gd name="T12" fmla="*/ 33 w 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3" y="0"/>
                  </a:moveTo>
                  <a:cubicBezTo>
                    <a:pt x="24" y="0"/>
                    <a:pt x="15" y="2"/>
                    <a:pt x="7" y="6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1"/>
                    <a:pt x="5" y="24"/>
                    <a:pt x="9" y="24"/>
                  </a:cubicBezTo>
                  <a:cubicBezTo>
                    <a:pt x="18" y="23"/>
                    <a:pt x="27" y="19"/>
                    <a:pt x="35" y="16"/>
                  </a:cubicBezTo>
                  <a:cubicBezTo>
                    <a:pt x="44" y="13"/>
                    <a:pt x="42" y="0"/>
                    <a:pt x="33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379416" y="1127012"/>
            <a:ext cx="697869" cy="410286"/>
            <a:chOff x="2776977" y="479782"/>
            <a:chExt cx="1888289" cy="1110148"/>
          </a:xfrm>
        </p:grpSpPr>
        <p:sp>
          <p:nvSpPr>
            <p:cNvPr id="14" name="Freeform 30"/>
            <p:cNvSpPr>
              <a:spLocks noEditPoints="1"/>
            </p:cNvSpPr>
            <p:nvPr/>
          </p:nvSpPr>
          <p:spPr bwMode="auto">
            <a:xfrm>
              <a:off x="2776977" y="479782"/>
              <a:ext cx="1888289" cy="1110148"/>
            </a:xfrm>
            <a:custGeom>
              <a:avLst/>
              <a:gdLst>
                <a:gd name="T0" fmla="*/ 363 w 385"/>
                <a:gd name="T1" fmla="*/ 96 h 226"/>
                <a:gd name="T2" fmla="*/ 291 w 385"/>
                <a:gd name="T3" fmla="*/ 130 h 226"/>
                <a:gd name="T4" fmla="*/ 294 w 385"/>
                <a:gd name="T5" fmla="*/ 112 h 226"/>
                <a:gd name="T6" fmla="*/ 258 w 385"/>
                <a:gd name="T7" fmla="*/ 50 h 226"/>
                <a:gd name="T8" fmla="*/ 234 w 385"/>
                <a:gd name="T9" fmla="*/ 105 h 226"/>
                <a:gd name="T10" fmla="*/ 262 w 385"/>
                <a:gd name="T11" fmla="*/ 143 h 226"/>
                <a:gd name="T12" fmla="*/ 214 w 385"/>
                <a:gd name="T13" fmla="*/ 158 h 226"/>
                <a:gd name="T14" fmla="*/ 190 w 385"/>
                <a:gd name="T15" fmla="*/ 83 h 226"/>
                <a:gd name="T16" fmla="*/ 173 w 385"/>
                <a:gd name="T17" fmla="*/ 85 h 226"/>
                <a:gd name="T18" fmla="*/ 190 w 385"/>
                <a:gd name="T19" fmla="*/ 172 h 226"/>
                <a:gd name="T20" fmla="*/ 156 w 385"/>
                <a:gd name="T21" fmla="*/ 194 h 226"/>
                <a:gd name="T22" fmla="*/ 138 w 385"/>
                <a:gd name="T23" fmla="*/ 176 h 226"/>
                <a:gd name="T24" fmla="*/ 144 w 385"/>
                <a:gd name="T25" fmla="*/ 165 h 226"/>
                <a:gd name="T26" fmla="*/ 133 w 385"/>
                <a:gd name="T27" fmla="*/ 72 h 226"/>
                <a:gd name="T28" fmla="*/ 119 w 385"/>
                <a:gd name="T29" fmla="*/ 72 h 226"/>
                <a:gd name="T30" fmla="*/ 114 w 385"/>
                <a:gd name="T31" fmla="*/ 177 h 226"/>
                <a:gd name="T32" fmla="*/ 67 w 385"/>
                <a:gd name="T33" fmla="*/ 188 h 226"/>
                <a:gd name="T34" fmla="*/ 26 w 385"/>
                <a:gd name="T35" fmla="*/ 108 h 226"/>
                <a:gd name="T36" fmla="*/ 23 w 385"/>
                <a:gd name="T37" fmla="*/ 8 h 226"/>
                <a:gd name="T38" fmla="*/ 13 w 385"/>
                <a:gd name="T39" fmla="*/ 6 h 226"/>
                <a:gd name="T40" fmla="*/ 11 w 385"/>
                <a:gd name="T41" fmla="*/ 128 h 226"/>
                <a:gd name="T42" fmla="*/ 73 w 385"/>
                <a:gd name="T43" fmla="*/ 211 h 226"/>
                <a:gd name="T44" fmla="*/ 124 w 385"/>
                <a:gd name="T45" fmla="*/ 194 h 226"/>
                <a:gd name="T46" fmla="*/ 154 w 385"/>
                <a:gd name="T47" fmla="*/ 217 h 226"/>
                <a:gd name="T48" fmla="*/ 211 w 385"/>
                <a:gd name="T49" fmla="*/ 180 h 226"/>
                <a:gd name="T50" fmla="*/ 283 w 385"/>
                <a:gd name="T51" fmla="*/ 150 h 226"/>
                <a:gd name="T52" fmla="*/ 377 w 385"/>
                <a:gd name="T53" fmla="*/ 110 h 226"/>
                <a:gd name="T54" fmla="*/ 363 w 385"/>
                <a:gd name="T55" fmla="*/ 96 h 226"/>
                <a:gd name="T56" fmla="*/ 126 w 385"/>
                <a:gd name="T57" fmla="*/ 96 h 226"/>
                <a:gd name="T58" fmla="*/ 127 w 385"/>
                <a:gd name="T59" fmla="*/ 154 h 226"/>
                <a:gd name="T60" fmla="*/ 126 w 385"/>
                <a:gd name="T61" fmla="*/ 96 h 226"/>
                <a:gd name="T62" fmla="*/ 184 w 385"/>
                <a:gd name="T63" fmla="*/ 116 h 226"/>
                <a:gd name="T64" fmla="*/ 191 w 385"/>
                <a:gd name="T65" fmla="*/ 146 h 226"/>
                <a:gd name="T66" fmla="*/ 184 w 385"/>
                <a:gd name="T67" fmla="*/ 116 h 226"/>
                <a:gd name="T68" fmla="*/ 262 w 385"/>
                <a:gd name="T69" fmla="*/ 74 h 226"/>
                <a:gd name="T70" fmla="*/ 271 w 385"/>
                <a:gd name="T71" fmla="*/ 123 h 226"/>
                <a:gd name="T72" fmla="*/ 262 w 385"/>
                <a:gd name="T73" fmla="*/ 115 h 226"/>
                <a:gd name="T74" fmla="*/ 252 w 385"/>
                <a:gd name="T75" fmla="*/ 84 h 226"/>
                <a:gd name="T76" fmla="*/ 262 w 385"/>
                <a:gd name="T77" fmla="*/ 7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26">
                  <a:moveTo>
                    <a:pt x="363" y="96"/>
                  </a:moveTo>
                  <a:cubicBezTo>
                    <a:pt x="347" y="111"/>
                    <a:pt x="317" y="131"/>
                    <a:pt x="291" y="130"/>
                  </a:cubicBezTo>
                  <a:cubicBezTo>
                    <a:pt x="293" y="124"/>
                    <a:pt x="294" y="118"/>
                    <a:pt x="294" y="112"/>
                  </a:cubicBezTo>
                  <a:cubicBezTo>
                    <a:pt x="295" y="88"/>
                    <a:pt x="287" y="52"/>
                    <a:pt x="258" y="50"/>
                  </a:cubicBezTo>
                  <a:cubicBezTo>
                    <a:pt x="230" y="48"/>
                    <a:pt x="228" y="87"/>
                    <a:pt x="234" y="105"/>
                  </a:cubicBezTo>
                  <a:cubicBezTo>
                    <a:pt x="239" y="124"/>
                    <a:pt x="249" y="136"/>
                    <a:pt x="262" y="143"/>
                  </a:cubicBezTo>
                  <a:cubicBezTo>
                    <a:pt x="251" y="157"/>
                    <a:pt x="231" y="161"/>
                    <a:pt x="214" y="158"/>
                  </a:cubicBezTo>
                  <a:cubicBezTo>
                    <a:pt x="214" y="131"/>
                    <a:pt x="205" y="103"/>
                    <a:pt x="190" y="83"/>
                  </a:cubicBezTo>
                  <a:cubicBezTo>
                    <a:pt x="185" y="78"/>
                    <a:pt x="176" y="80"/>
                    <a:pt x="173" y="85"/>
                  </a:cubicBezTo>
                  <a:cubicBezTo>
                    <a:pt x="152" y="119"/>
                    <a:pt x="160" y="155"/>
                    <a:pt x="190" y="172"/>
                  </a:cubicBezTo>
                  <a:cubicBezTo>
                    <a:pt x="187" y="189"/>
                    <a:pt x="176" y="204"/>
                    <a:pt x="156" y="194"/>
                  </a:cubicBezTo>
                  <a:cubicBezTo>
                    <a:pt x="150" y="191"/>
                    <a:pt x="143" y="184"/>
                    <a:pt x="138" y="176"/>
                  </a:cubicBezTo>
                  <a:cubicBezTo>
                    <a:pt x="140" y="172"/>
                    <a:pt x="142" y="169"/>
                    <a:pt x="144" y="165"/>
                  </a:cubicBezTo>
                  <a:cubicBezTo>
                    <a:pt x="158" y="135"/>
                    <a:pt x="159" y="96"/>
                    <a:pt x="133" y="72"/>
                  </a:cubicBezTo>
                  <a:cubicBezTo>
                    <a:pt x="129" y="68"/>
                    <a:pt x="123" y="68"/>
                    <a:pt x="119" y="72"/>
                  </a:cubicBezTo>
                  <a:cubicBezTo>
                    <a:pt x="93" y="94"/>
                    <a:pt x="96" y="142"/>
                    <a:pt x="114" y="177"/>
                  </a:cubicBezTo>
                  <a:cubicBezTo>
                    <a:pt x="102" y="191"/>
                    <a:pt x="86" y="198"/>
                    <a:pt x="67" y="188"/>
                  </a:cubicBezTo>
                  <a:cubicBezTo>
                    <a:pt x="40" y="174"/>
                    <a:pt x="32" y="136"/>
                    <a:pt x="26" y="108"/>
                  </a:cubicBezTo>
                  <a:cubicBezTo>
                    <a:pt x="20" y="77"/>
                    <a:pt x="16" y="40"/>
                    <a:pt x="23" y="8"/>
                  </a:cubicBezTo>
                  <a:cubicBezTo>
                    <a:pt x="24" y="2"/>
                    <a:pt x="15" y="0"/>
                    <a:pt x="13" y="6"/>
                  </a:cubicBezTo>
                  <a:cubicBezTo>
                    <a:pt x="0" y="44"/>
                    <a:pt x="3" y="89"/>
                    <a:pt x="11" y="128"/>
                  </a:cubicBezTo>
                  <a:cubicBezTo>
                    <a:pt x="18" y="162"/>
                    <a:pt x="35" y="202"/>
                    <a:pt x="73" y="211"/>
                  </a:cubicBezTo>
                  <a:cubicBezTo>
                    <a:pt x="92" y="216"/>
                    <a:pt x="110" y="207"/>
                    <a:pt x="124" y="194"/>
                  </a:cubicBezTo>
                  <a:cubicBezTo>
                    <a:pt x="132" y="205"/>
                    <a:pt x="142" y="213"/>
                    <a:pt x="154" y="217"/>
                  </a:cubicBezTo>
                  <a:cubicBezTo>
                    <a:pt x="182" y="226"/>
                    <a:pt x="205" y="206"/>
                    <a:pt x="211" y="180"/>
                  </a:cubicBezTo>
                  <a:cubicBezTo>
                    <a:pt x="242" y="186"/>
                    <a:pt x="268" y="173"/>
                    <a:pt x="283" y="150"/>
                  </a:cubicBezTo>
                  <a:cubicBezTo>
                    <a:pt x="316" y="155"/>
                    <a:pt x="356" y="137"/>
                    <a:pt x="377" y="110"/>
                  </a:cubicBezTo>
                  <a:cubicBezTo>
                    <a:pt x="385" y="100"/>
                    <a:pt x="373" y="87"/>
                    <a:pt x="363" y="96"/>
                  </a:cubicBezTo>
                  <a:close/>
                  <a:moveTo>
                    <a:pt x="126" y="96"/>
                  </a:moveTo>
                  <a:cubicBezTo>
                    <a:pt x="135" y="111"/>
                    <a:pt x="134" y="134"/>
                    <a:pt x="127" y="154"/>
                  </a:cubicBezTo>
                  <a:cubicBezTo>
                    <a:pt x="120" y="134"/>
                    <a:pt x="118" y="111"/>
                    <a:pt x="126" y="96"/>
                  </a:cubicBezTo>
                  <a:close/>
                  <a:moveTo>
                    <a:pt x="184" y="116"/>
                  </a:moveTo>
                  <a:cubicBezTo>
                    <a:pt x="188" y="125"/>
                    <a:pt x="190" y="136"/>
                    <a:pt x="191" y="146"/>
                  </a:cubicBezTo>
                  <a:cubicBezTo>
                    <a:pt x="183" y="138"/>
                    <a:pt x="181" y="127"/>
                    <a:pt x="184" y="116"/>
                  </a:cubicBezTo>
                  <a:close/>
                  <a:moveTo>
                    <a:pt x="262" y="74"/>
                  </a:moveTo>
                  <a:cubicBezTo>
                    <a:pt x="274" y="84"/>
                    <a:pt x="274" y="107"/>
                    <a:pt x="271" y="123"/>
                  </a:cubicBezTo>
                  <a:cubicBezTo>
                    <a:pt x="268" y="121"/>
                    <a:pt x="265" y="118"/>
                    <a:pt x="262" y="115"/>
                  </a:cubicBezTo>
                  <a:cubicBezTo>
                    <a:pt x="256" y="106"/>
                    <a:pt x="252" y="95"/>
                    <a:pt x="252" y="84"/>
                  </a:cubicBezTo>
                  <a:cubicBezTo>
                    <a:pt x="252" y="78"/>
                    <a:pt x="256" y="68"/>
                    <a:pt x="262" y="74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30" name="Freeform 46"/>
            <p:cNvSpPr>
              <a:spLocks noEditPoints="1"/>
            </p:cNvSpPr>
            <p:nvPr/>
          </p:nvSpPr>
          <p:spPr bwMode="auto">
            <a:xfrm>
              <a:off x="2889029" y="577309"/>
              <a:ext cx="1747186" cy="993946"/>
            </a:xfrm>
            <a:custGeom>
              <a:avLst/>
              <a:gdLst>
                <a:gd name="T0" fmla="*/ 349 w 356"/>
                <a:gd name="T1" fmla="*/ 49 h 202"/>
                <a:gd name="T2" fmla="*/ 278 w 356"/>
                <a:gd name="T3" fmla="*/ 114 h 202"/>
                <a:gd name="T4" fmla="*/ 265 w 356"/>
                <a:gd name="T5" fmla="*/ 109 h 202"/>
                <a:gd name="T6" fmla="*/ 240 w 356"/>
                <a:gd name="T7" fmla="*/ 38 h 202"/>
                <a:gd name="T8" fmla="*/ 234 w 356"/>
                <a:gd name="T9" fmla="*/ 39 h 202"/>
                <a:gd name="T10" fmla="*/ 252 w 356"/>
                <a:gd name="T11" fmla="*/ 112 h 202"/>
                <a:gd name="T12" fmla="*/ 200 w 356"/>
                <a:gd name="T13" fmla="*/ 155 h 202"/>
                <a:gd name="T14" fmla="*/ 179 w 356"/>
                <a:gd name="T15" fmla="*/ 153 h 202"/>
                <a:gd name="T16" fmla="*/ 177 w 356"/>
                <a:gd name="T17" fmla="*/ 63 h 202"/>
                <a:gd name="T18" fmla="*/ 151 w 356"/>
                <a:gd name="T19" fmla="*/ 57 h 202"/>
                <a:gd name="T20" fmla="*/ 144 w 356"/>
                <a:gd name="T21" fmla="*/ 113 h 202"/>
                <a:gd name="T22" fmla="*/ 166 w 356"/>
                <a:gd name="T23" fmla="*/ 156 h 202"/>
                <a:gd name="T24" fmla="*/ 114 w 356"/>
                <a:gd name="T25" fmla="*/ 173 h 202"/>
                <a:gd name="T26" fmla="*/ 105 w 356"/>
                <a:gd name="T27" fmla="*/ 164 h 202"/>
                <a:gd name="T28" fmla="*/ 113 w 356"/>
                <a:gd name="T29" fmla="*/ 103 h 202"/>
                <a:gd name="T30" fmla="*/ 83 w 356"/>
                <a:gd name="T31" fmla="*/ 52 h 202"/>
                <a:gd name="T32" fmla="*/ 65 w 356"/>
                <a:gd name="T33" fmla="*/ 106 h 202"/>
                <a:gd name="T34" fmla="*/ 92 w 356"/>
                <a:gd name="T35" fmla="*/ 165 h 202"/>
                <a:gd name="T36" fmla="*/ 82 w 356"/>
                <a:gd name="T37" fmla="*/ 175 h 202"/>
                <a:gd name="T38" fmla="*/ 28 w 356"/>
                <a:gd name="T39" fmla="*/ 140 h 202"/>
                <a:gd name="T40" fmla="*/ 7 w 356"/>
                <a:gd name="T41" fmla="*/ 47 h 202"/>
                <a:gd name="T42" fmla="*/ 5 w 356"/>
                <a:gd name="T43" fmla="*/ 2 h 202"/>
                <a:gd name="T44" fmla="*/ 1 w 356"/>
                <a:gd name="T45" fmla="*/ 2 h 202"/>
                <a:gd name="T46" fmla="*/ 22 w 356"/>
                <a:gd name="T47" fmla="*/ 149 h 202"/>
                <a:gd name="T48" fmla="*/ 92 w 356"/>
                <a:gd name="T49" fmla="*/ 180 h 202"/>
                <a:gd name="T50" fmla="*/ 99 w 356"/>
                <a:gd name="T51" fmla="*/ 173 h 202"/>
                <a:gd name="T52" fmla="*/ 108 w 356"/>
                <a:gd name="T53" fmla="*/ 182 h 202"/>
                <a:gd name="T54" fmla="*/ 175 w 356"/>
                <a:gd name="T55" fmla="*/ 162 h 202"/>
                <a:gd name="T56" fmla="*/ 203 w 356"/>
                <a:gd name="T57" fmla="*/ 166 h 202"/>
                <a:gd name="T58" fmla="*/ 261 w 356"/>
                <a:gd name="T59" fmla="*/ 118 h 202"/>
                <a:gd name="T60" fmla="*/ 276 w 356"/>
                <a:gd name="T61" fmla="*/ 124 h 202"/>
                <a:gd name="T62" fmla="*/ 356 w 356"/>
                <a:gd name="T63" fmla="*/ 50 h 202"/>
                <a:gd name="T64" fmla="*/ 349 w 356"/>
                <a:gd name="T65" fmla="*/ 49 h 202"/>
                <a:gd name="T66" fmla="*/ 87 w 356"/>
                <a:gd name="T67" fmla="*/ 133 h 202"/>
                <a:gd name="T68" fmla="*/ 72 w 356"/>
                <a:gd name="T69" fmla="*/ 83 h 202"/>
                <a:gd name="T70" fmla="*/ 80 w 356"/>
                <a:gd name="T71" fmla="*/ 63 h 202"/>
                <a:gd name="T72" fmla="*/ 99 w 356"/>
                <a:gd name="T73" fmla="*/ 78 h 202"/>
                <a:gd name="T74" fmla="*/ 99 w 356"/>
                <a:gd name="T75" fmla="*/ 155 h 202"/>
                <a:gd name="T76" fmla="*/ 87 w 356"/>
                <a:gd name="T77" fmla="*/ 133 h 202"/>
                <a:gd name="T78" fmla="*/ 152 w 356"/>
                <a:gd name="T79" fmla="*/ 92 h 202"/>
                <a:gd name="T80" fmla="*/ 161 w 356"/>
                <a:gd name="T81" fmla="*/ 63 h 202"/>
                <a:gd name="T82" fmla="*/ 176 w 356"/>
                <a:gd name="T83" fmla="*/ 83 h 202"/>
                <a:gd name="T84" fmla="*/ 171 w 356"/>
                <a:gd name="T85" fmla="*/ 147 h 202"/>
                <a:gd name="T86" fmla="*/ 152 w 356"/>
                <a:gd name="T87" fmla="*/ 92 h 202"/>
                <a:gd name="T88" fmla="*/ 240 w 356"/>
                <a:gd name="T89" fmla="*/ 48 h 202"/>
                <a:gd name="T90" fmla="*/ 256 w 356"/>
                <a:gd name="T91" fmla="*/ 104 h 202"/>
                <a:gd name="T92" fmla="*/ 240 w 356"/>
                <a:gd name="T93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" h="202">
                  <a:moveTo>
                    <a:pt x="349" y="49"/>
                  </a:moveTo>
                  <a:cubicBezTo>
                    <a:pt x="341" y="85"/>
                    <a:pt x="321" y="122"/>
                    <a:pt x="278" y="114"/>
                  </a:cubicBezTo>
                  <a:cubicBezTo>
                    <a:pt x="273" y="113"/>
                    <a:pt x="269" y="111"/>
                    <a:pt x="265" y="109"/>
                  </a:cubicBezTo>
                  <a:cubicBezTo>
                    <a:pt x="275" y="82"/>
                    <a:pt x="271" y="52"/>
                    <a:pt x="240" y="38"/>
                  </a:cubicBezTo>
                  <a:cubicBezTo>
                    <a:pt x="238" y="37"/>
                    <a:pt x="235" y="37"/>
                    <a:pt x="234" y="39"/>
                  </a:cubicBezTo>
                  <a:cubicBezTo>
                    <a:pt x="222" y="68"/>
                    <a:pt x="230" y="96"/>
                    <a:pt x="252" y="112"/>
                  </a:cubicBezTo>
                  <a:cubicBezTo>
                    <a:pt x="240" y="133"/>
                    <a:pt x="220" y="150"/>
                    <a:pt x="200" y="155"/>
                  </a:cubicBezTo>
                  <a:cubicBezTo>
                    <a:pt x="192" y="157"/>
                    <a:pt x="185" y="156"/>
                    <a:pt x="179" y="153"/>
                  </a:cubicBezTo>
                  <a:cubicBezTo>
                    <a:pt x="192" y="126"/>
                    <a:pt x="195" y="88"/>
                    <a:pt x="177" y="63"/>
                  </a:cubicBezTo>
                  <a:cubicBezTo>
                    <a:pt x="171" y="56"/>
                    <a:pt x="160" y="49"/>
                    <a:pt x="151" y="57"/>
                  </a:cubicBezTo>
                  <a:cubicBezTo>
                    <a:pt x="137" y="70"/>
                    <a:pt x="141" y="97"/>
                    <a:pt x="144" y="113"/>
                  </a:cubicBezTo>
                  <a:cubicBezTo>
                    <a:pt x="147" y="130"/>
                    <a:pt x="155" y="146"/>
                    <a:pt x="166" y="156"/>
                  </a:cubicBezTo>
                  <a:cubicBezTo>
                    <a:pt x="156" y="174"/>
                    <a:pt x="133" y="189"/>
                    <a:pt x="114" y="173"/>
                  </a:cubicBezTo>
                  <a:cubicBezTo>
                    <a:pt x="111" y="170"/>
                    <a:pt x="108" y="167"/>
                    <a:pt x="105" y="164"/>
                  </a:cubicBezTo>
                  <a:cubicBezTo>
                    <a:pt x="115" y="146"/>
                    <a:pt x="114" y="124"/>
                    <a:pt x="113" y="103"/>
                  </a:cubicBezTo>
                  <a:cubicBezTo>
                    <a:pt x="111" y="86"/>
                    <a:pt x="107" y="50"/>
                    <a:pt x="83" y="52"/>
                  </a:cubicBezTo>
                  <a:cubicBezTo>
                    <a:pt x="57" y="54"/>
                    <a:pt x="61" y="89"/>
                    <a:pt x="65" y="106"/>
                  </a:cubicBezTo>
                  <a:cubicBezTo>
                    <a:pt x="70" y="125"/>
                    <a:pt x="79" y="148"/>
                    <a:pt x="92" y="165"/>
                  </a:cubicBezTo>
                  <a:cubicBezTo>
                    <a:pt x="90" y="169"/>
                    <a:pt x="86" y="172"/>
                    <a:pt x="82" y="175"/>
                  </a:cubicBezTo>
                  <a:cubicBezTo>
                    <a:pt x="59" y="188"/>
                    <a:pt x="36" y="157"/>
                    <a:pt x="28" y="140"/>
                  </a:cubicBezTo>
                  <a:cubicBezTo>
                    <a:pt x="13" y="112"/>
                    <a:pt x="10" y="77"/>
                    <a:pt x="7" y="47"/>
                  </a:cubicBezTo>
                  <a:cubicBezTo>
                    <a:pt x="6" y="32"/>
                    <a:pt x="5" y="17"/>
                    <a:pt x="5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51"/>
                    <a:pt x="0" y="104"/>
                    <a:pt x="22" y="149"/>
                  </a:cubicBezTo>
                  <a:cubicBezTo>
                    <a:pt x="33" y="173"/>
                    <a:pt x="66" y="201"/>
                    <a:pt x="92" y="180"/>
                  </a:cubicBezTo>
                  <a:cubicBezTo>
                    <a:pt x="94" y="178"/>
                    <a:pt x="97" y="176"/>
                    <a:pt x="99" y="173"/>
                  </a:cubicBezTo>
                  <a:cubicBezTo>
                    <a:pt x="102" y="176"/>
                    <a:pt x="105" y="179"/>
                    <a:pt x="108" y="182"/>
                  </a:cubicBezTo>
                  <a:cubicBezTo>
                    <a:pt x="132" y="202"/>
                    <a:pt x="161" y="184"/>
                    <a:pt x="175" y="162"/>
                  </a:cubicBezTo>
                  <a:cubicBezTo>
                    <a:pt x="183" y="166"/>
                    <a:pt x="192" y="168"/>
                    <a:pt x="203" y="166"/>
                  </a:cubicBezTo>
                  <a:cubicBezTo>
                    <a:pt x="227" y="161"/>
                    <a:pt x="249" y="141"/>
                    <a:pt x="261" y="118"/>
                  </a:cubicBezTo>
                  <a:cubicBezTo>
                    <a:pt x="265" y="120"/>
                    <a:pt x="270" y="122"/>
                    <a:pt x="276" y="124"/>
                  </a:cubicBezTo>
                  <a:cubicBezTo>
                    <a:pt x="322" y="135"/>
                    <a:pt x="354" y="92"/>
                    <a:pt x="356" y="50"/>
                  </a:cubicBezTo>
                  <a:cubicBezTo>
                    <a:pt x="356" y="46"/>
                    <a:pt x="350" y="45"/>
                    <a:pt x="349" y="49"/>
                  </a:cubicBezTo>
                  <a:close/>
                  <a:moveTo>
                    <a:pt x="87" y="133"/>
                  </a:moveTo>
                  <a:cubicBezTo>
                    <a:pt x="79" y="117"/>
                    <a:pt x="73" y="100"/>
                    <a:pt x="72" y="83"/>
                  </a:cubicBezTo>
                  <a:cubicBezTo>
                    <a:pt x="72" y="75"/>
                    <a:pt x="74" y="67"/>
                    <a:pt x="80" y="63"/>
                  </a:cubicBezTo>
                  <a:cubicBezTo>
                    <a:pt x="90" y="57"/>
                    <a:pt x="96" y="71"/>
                    <a:pt x="99" y="78"/>
                  </a:cubicBezTo>
                  <a:cubicBezTo>
                    <a:pt x="106" y="99"/>
                    <a:pt x="109" y="132"/>
                    <a:pt x="99" y="155"/>
                  </a:cubicBezTo>
                  <a:cubicBezTo>
                    <a:pt x="94" y="148"/>
                    <a:pt x="91" y="140"/>
                    <a:pt x="87" y="133"/>
                  </a:cubicBezTo>
                  <a:close/>
                  <a:moveTo>
                    <a:pt x="152" y="92"/>
                  </a:moveTo>
                  <a:cubicBezTo>
                    <a:pt x="151" y="85"/>
                    <a:pt x="150" y="64"/>
                    <a:pt x="161" y="63"/>
                  </a:cubicBezTo>
                  <a:cubicBezTo>
                    <a:pt x="169" y="62"/>
                    <a:pt x="174" y="78"/>
                    <a:pt x="176" y="83"/>
                  </a:cubicBezTo>
                  <a:cubicBezTo>
                    <a:pt x="183" y="103"/>
                    <a:pt x="179" y="127"/>
                    <a:pt x="171" y="147"/>
                  </a:cubicBezTo>
                  <a:cubicBezTo>
                    <a:pt x="158" y="133"/>
                    <a:pt x="153" y="108"/>
                    <a:pt x="152" y="92"/>
                  </a:cubicBezTo>
                  <a:close/>
                  <a:moveTo>
                    <a:pt x="240" y="48"/>
                  </a:moveTo>
                  <a:cubicBezTo>
                    <a:pt x="263" y="61"/>
                    <a:pt x="265" y="83"/>
                    <a:pt x="256" y="104"/>
                  </a:cubicBezTo>
                  <a:cubicBezTo>
                    <a:pt x="240" y="91"/>
                    <a:pt x="234" y="69"/>
                    <a:pt x="240" y="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41328" y="3696152"/>
            <a:ext cx="477779" cy="2085418"/>
            <a:chOff x="392752" y="3324665"/>
            <a:chExt cx="637039" cy="2780557"/>
          </a:xfrm>
        </p:grpSpPr>
        <p:sp>
          <p:nvSpPr>
            <p:cNvPr id="6" name="Freeform 22"/>
            <p:cNvSpPr/>
            <p:nvPr/>
          </p:nvSpPr>
          <p:spPr bwMode="auto">
            <a:xfrm>
              <a:off x="415578" y="4287484"/>
              <a:ext cx="394258" cy="1745111"/>
            </a:xfrm>
            <a:custGeom>
              <a:avLst/>
              <a:gdLst>
                <a:gd name="T0" fmla="*/ 78 w 80"/>
                <a:gd name="T1" fmla="*/ 29 h 355"/>
                <a:gd name="T2" fmla="*/ 71 w 80"/>
                <a:gd name="T3" fmla="*/ 19 h 355"/>
                <a:gd name="T4" fmla="*/ 71 w 80"/>
                <a:gd name="T5" fmla="*/ 19 h 355"/>
                <a:gd name="T6" fmla="*/ 61 w 80"/>
                <a:gd name="T7" fmla="*/ 12 h 355"/>
                <a:gd name="T8" fmla="*/ 60 w 80"/>
                <a:gd name="T9" fmla="*/ 12 h 355"/>
                <a:gd name="T10" fmla="*/ 56 w 80"/>
                <a:gd name="T11" fmla="*/ 13 h 355"/>
                <a:gd name="T12" fmla="*/ 55 w 80"/>
                <a:gd name="T13" fmla="*/ 13 h 355"/>
                <a:gd name="T14" fmla="*/ 53 w 80"/>
                <a:gd name="T15" fmla="*/ 13 h 355"/>
                <a:gd name="T16" fmla="*/ 44 w 80"/>
                <a:gd name="T17" fmla="*/ 5 h 355"/>
                <a:gd name="T18" fmla="*/ 35 w 80"/>
                <a:gd name="T19" fmla="*/ 12 h 355"/>
                <a:gd name="T20" fmla="*/ 16 w 80"/>
                <a:gd name="T21" fmla="*/ 18 h 355"/>
                <a:gd name="T22" fmla="*/ 21 w 80"/>
                <a:gd name="T23" fmla="*/ 28 h 355"/>
                <a:gd name="T24" fmla="*/ 31 w 80"/>
                <a:gd name="T25" fmla="*/ 26 h 355"/>
                <a:gd name="T26" fmla="*/ 22 w 80"/>
                <a:gd name="T27" fmla="*/ 63 h 355"/>
                <a:gd name="T28" fmla="*/ 18 w 80"/>
                <a:gd name="T29" fmla="*/ 77 h 355"/>
                <a:gd name="T30" fmla="*/ 20 w 80"/>
                <a:gd name="T31" fmla="*/ 84 h 355"/>
                <a:gd name="T32" fmla="*/ 23 w 80"/>
                <a:gd name="T33" fmla="*/ 89 h 355"/>
                <a:gd name="T34" fmla="*/ 13 w 80"/>
                <a:gd name="T35" fmla="*/ 97 h 355"/>
                <a:gd name="T36" fmla="*/ 16 w 80"/>
                <a:gd name="T37" fmla="*/ 173 h 355"/>
                <a:gd name="T38" fmla="*/ 16 w 80"/>
                <a:gd name="T39" fmla="*/ 185 h 355"/>
                <a:gd name="T40" fmla="*/ 18 w 80"/>
                <a:gd name="T41" fmla="*/ 201 h 355"/>
                <a:gd name="T42" fmla="*/ 6 w 80"/>
                <a:gd name="T43" fmla="*/ 257 h 355"/>
                <a:gd name="T44" fmla="*/ 6 w 80"/>
                <a:gd name="T45" fmla="*/ 259 h 355"/>
                <a:gd name="T46" fmla="*/ 0 w 80"/>
                <a:gd name="T47" fmla="*/ 287 h 355"/>
                <a:gd name="T48" fmla="*/ 3 w 80"/>
                <a:gd name="T49" fmla="*/ 292 h 355"/>
                <a:gd name="T50" fmla="*/ 3 w 80"/>
                <a:gd name="T51" fmla="*/ 315 h 355"/>
                <a:gd name="T52" fmla="*/ 6 w 80"/>
                <a:gd name="T53" fmla="*/ 320 h 355"/>
                <a:gd name="T54" fmla="*/ 5 w 80"/>
                <a:gd name="T55" fmla="*/ 327 h 355"/>
                <a:gd name="T56" fmla="*/ 10 w 80"/>
                <a:gd name="T57" fmla="*/ 334 h 355"/>
                <a:gd name="T58" fmla="*/ 8 w 80"/>
                <a:gd name="T59" fmla="*/ 340 h 355"/>
                <a:gd name="T60" fmla="*/ 24 w 80"/>
                <a:gd name="T61" fmla="*/ 345 h 355"/>
                <a:gd name="T62" fmla="*/ 26 w 80"/>
                <a:gd name="T63" fmla="*/ 340 h 355"/>
                <a:gd name="T64" fmla="*/ 32 w 80"/>
                <a:gd name="T65" fmla="*/ 334 h 355"/>
                <a:gd name="T66" fmla="*/ 35 w 80"/>
                <a:gd name="T67" fmla="*/ 321 h 355"/>
                <a:gd name="T68" fmla="*/ 35 w 80"/>
                <a:gd name="T69" fmla="*/ 318 h 355"/>
                <a:gd name="T70" fmla="*/ 37 w 80"/>
                <a:gd name="T71" fmla="*/ 301 h 355"/>
                <a:gd name="T72" fmla="*/ 46 w 80"/>
                <a:gd name="T73" fmla="*/ 276 h 355"/>
                <a:gd name="T74" fmla="*/ 44 w 80"/>
                <a:gd name="T75" fmla="*/ 268 h 355"/>
                <a:gd name="T76" fmla="*/ 46 w 80"/>
                <a:gd name="T77" fmla="*/ 265 h 355"/>
                <a:gd name="T78" fmla="*/ 48 w 80"/>
                <a:gd name="T79" fmla="*/ 253 h 355"/>
                <a:gd name="T80" fmla="*/ 48 w 80"/>
                <a:gd name="T81" fmla="*/ 251 h 355"/>
                <a:gd name="T82" fmla="*/ 49 w 80"/>
                <a:gd name="T83" fmla="*/ 248 h 355"/>
                <a:gd name="T84" fmla="*/ 53 w 80"/>
                <a:gd name="T85" fmla="*/ 213 h 355"/>
                <a:gd name="T86" fmla="*/ 57 w 80"/>
                <a:gd name="T87" fmla="*/ 169 h 355"/>
                <a:gd name="T88" fmla="*/ 55 w 80"/>
                <a:gd name="T89" fmla="*/ 164 h 355"/>
                <a:gd name="T90" fmla="*/ 61 w 80"/>
                <a:gd name="T91" fmla="*/ 147 h 355"/>
                <a:gd name="T92" fmla="*/ 58 w 80"/>
                <a:gd name="T93" fmla="*/ 139 h 355"/>
                <a:gd name="T94" fmla="*/ 59 w 80"/>
                <a:gd name="T95" fmla="*/ 113 h 355"/>
                <a:gd name="T96" fmla="*/ 54 w 80"/>
                <a:gd name="T97" fmla="*/ 107 h 355"/>
                <a:gd name="T98" fmla="*/ 54 w 80"/>
                <a:gd name="T99" fmla="*/ 106 h 355"/>
                <a:gd name="T100" fmla="*/ 69 w 80"/>
                <a:gd name="T101" fmla="*/ 70 h 355"/>
                <a:gd name="T102" fmla="*/ 63 w 80"/>
                <a:gd name="T103" fmla="*/ 61 h 355"/>
                <a:gd name="T104" fmla="*/ 63 w 80"/>
                <a:gd name="T105" fmla="*/ 58 h 355"/>
                <a:gd name="T106" fmla="*/ 65 w 80"/>
                <a:gd name="T107" fmla="*/ 53 h 355"/>
                <a:gd name="T108" fmla="*/ 78 w 80"/>
                <a:gd name="T109" fmla="*/ 2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355">
                  <a:moveTo>
                    <a:pt x="78" y="29"/>
                  </a:moveTo>
                  <a:cubicBezTo>
                    <a:pt x="80" y="24"/>
                    <a:pt x="77" y="16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4"/>
                    <a:pt x="66" y="9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8" y="12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7" y="7"/>
                    <a:pt x="50" y="0"/>
                    <a:pt x="44" y="5"/>
                  </a:cubicBezTo>
                  <a:cubicBezTo>
                    <a:pt x="41" y="8"/>
                    <a:pt x="38" y="10"/>
                    <a:pt x="35" y="12"/>
                  </a:cubicBezTo>
                  <a:cubicBezTo>
                    <a:pt x="28" y="12"/>
                    <a:pt x="23" y="14"/>
                    <a:pt x="16" y="18"/>
                  </a:cubicBezTo>
                  <a:cubicBezTo>
                    <a:pt x="10" y="21"/>
                    <a:pt x="14" y="30"/>
                    <a:pt x="21" y="28"/>
                  </a:cubicBezTo>
                  <a:cubicBezTo>
                    <a:pt x="24" y="28"/>
                    <a:pt x="28" y="27"/>
                    <a:pt x="31" y="26"/>
                  </a:cubicBezTo>
                  <a:cubicBezTo>
                    <a:pt x="23" y="36"/>
                    <a:pt x="20" y="50"/>
                    <a:pt x="22" y="63"/>
                  </a:cubicBezTo>
                  <a:cubicBezTo>
                    <a:pt x="21" y="68"/>
                    <a:pt x="19" y="72"/>
                    <a:pt x="18" y="77"/>
                  </a:cubicBezTo>
                  <a:cubicBezTo>
                    <a:pt x="17" y="80"/>
                    <a:pt x="18" y="82"/>
                    <a:pt x="20" y="84"/>
                  </a:cubicBezTo>
                  <a:cubicBezTo>
                    <a:pt x="20" y="86"/>
                    <a:pt x="21" y="88"/>
                    <a:pt x="23" y="89"/>
                  </a:cubicBezTo>
                  <a:cubicBezTo>
                    <a:pt x="18" y="89"/>
                    <a:pt x="13" y="92"/>
                    <a:pt x="13" y="97"/>
                  </a:cubicBezTo>
                  <a:cubicBezTo>
                    <a:pt x="16" y="122"/>
                    <a:pt x="15" y="147"/>
                    <a:pt x="16" y="173"/>
                  </a:cubicBezTo>
                  <a:cubicBezTo>
                    <a:pt x="16" y="177"/>
                    <a:pt x="16" y="181"/>
                    <a:pt x="16" y="185"/>
                  </a:cubicBezTo>
                  <a:cubicBezTo>
                    <a:pt x="17" y="190"/>
                    <a:pt x="17" y="195"/>
                    <a:pt x="18" y="201"/>
                  </a:cubicBezTo>
                  <a:cubicBezTo>
                    <a:pt x="11" y="219"/>
                    <a:pt x="6" y="238"/>
                    <a:pt x="6" y="257"/>
                  </a:cubicBezTo>
                  <a:cubicBezTo>
                    <a:pt x="6" y="258"/>
                    <a:pt x="6" y="258"/>
                    <a:pt x="6" y="259"/>
                  </a:cubicBezTo>
                  <a:cubicBezTo>
                    <a:pt x="3" y="268"/>
                    <a:pt x="2" y="277"/>
                    <a:pt x="0" y="287"/>
                  </a:cubicBezTo>
                  <a:cubicBezTo>
                    <a:pt x="0" y="289"/>
                    <a:pt x="1" y="291"/>
                    <a:pt x="3" y="292"/>
                  </a:cubicBezTo>
                  <a:cubicBezTo>
                    <a:pt x="2" y="300"/>
                    <a:pt x="2" y="308"/>
                    <a:pt x="3" y="315"/>
                  </a:cubicBezTo>
                  <a:cubicBezTo>
                    <a:pt x="3" y="318"/>
                    <a:pt x="5" y="319"/>
                    <a:pt x="6" y="320"/>
                  </a:cubicBezTo>
                  <a:cubicBezTo>
                    <a:pt x="6" y="322"/>
                    <a:pt x="6" y="324"/>
                    <a:pt x="5" y="327"/>
                  </a:cubicBezTo>
                  <a:cubicBezTo>
                    <a:pt x="5" y="330"/>
                    <a:pt x="7" y="333"/>
                    <a:pt x="10" y="334"/>
                  </a:cubicBezTo>
                  <a:cubicBezTo>
                    <a:pt x="9" y="336"/>
                    <a:pt x="9" y="338"/>
                    <a:pt x="8" y="340"/>
                  </a:cubicBezTo>
                  <a:cubicBezTo>
                    <a:pt x="6" y="351"/>
                    <a:pt x="20" y="355"/>
                    <a:pt x="24" y="345"/>
                  </a:cubicBezTo>
                  <a:cubicBezTo>
                    <a:pt x="25" y="343"/>
                    <a:pt x="26" y="342"/>
                    <a:pt x="26" y="340"/>
                  </a:cubicBezTo>
                  <a:cubicBezTo>
                    <a:pt x="29" y="340"/>
                    <a:pt x="32" y="338"/>
                    <a:pt x="32" y="334"/>
                  </a:cubicBezTo>
                  <a:cubicBezTo>
                    <a:pt x="33" y="330"/>
                    <a:pt x="34" y="325"/>
                    <a:pt x="35" y="321"/>
                  </a:cubicBezTo>
                  <a:cubicBezTo>
                    <a:pt x="35" y="320"/>
                    <a:pt x="35" y="319"/>
                    <a:pt x="35" y="318"/>
                  </a:cubicBezTo>
                  <a:cubicBezTo>
                    <a:pt x="36" y="312"/>
                    <a:pt x="36" y="307"/>
                    <a:pt x="37" y="301"/>
                  </a:cubicBezTo>
                  <a:cubicBezTo>
                    <a:pt x="40" y="293"/>
                    <a:pt x="43" y="284"/>
                    <a:pt x="46" y="276"/>
                  </a:cubicBezTo>
                  <a:cubicBezTo>
                    <a:pt x="47" y="272"/>
                    <a:pt x="46" y="270"/>
                    <a:pt x="44" y="268"/>
                  </a:cubicBezTo>
                  <a:cubicBezTo>
                    <a:pt x="45" y="267"/>
                    <a:pt x="46" y="266"/>
                    <a:pt x="46" y="265"/>
                  </a:cubicBezTo>
                  <a:cubicBezTo>
                    <a:pt x="47" y="261"/>
                    <a:pt x="47" y="257"/>
                    <a:pt x="48" y="253"/>
                  </a:cubicBezTo>
                  <a:cubicBezTo>
                    <a:pt x="48" y="252"/>
                    <a:pt x="48" y="252"/>
                    <a:pt x="48" y="251"/>
                  </a:cubicBezTo>
                  <a:cubicBezTo>
                    <a:pt x="49" y="250"/>
                    <a:pt x="49" y="249"/>
                    <a:pt x="49" y="248"/>
                  </a:cubicBezTo>
                  <a:cubicBezTo>
                    <a:pt x="50" y="237"/>
                    <a:pt x="52" y="225"/>
                    <a:pt x="53" y="213"/>
                  </a:cubicBezTo>
                  <a:cubicBezTo>
                    <a:pt x="56" y="199"/>
                    <a:pt x="57" y="184"/>
                    <a:pt x="57" y="169"/>
                  </a:cubicBezTo>
                  <a:cubicBezTo>
                    <a:pt x="57" y="167"/>
                    <a:pt x="56" y="166"/>
                    <a:pt x="55" y="164"/>
                  </a:cubicBezTo>
                  <a:cubicBezTo>
                    <a:pt x="57" y="159"/>
                    <a:pt x="59" y="153"/>
                    <a:pt x="61" y="147"/>
                  </a:cubicBezTo>
                  <a:cubicBezTo>
                    <a:pt x="63" y="143"/>
                    <a:pt x="61" y="140"/>
                    <a:pt x="58" y="139"/>
                  </a:cubicBezTo>
                  <a:cubicBezTo>
                    <a:pt x="59" y="130"/>
                    <a:pt x="59" y="122"/>
                    <a:pt x="59" y="113"/>
                  </a:cubicBezTo>
                  <a:cubicBezTo>
                    <a:pt x="59" y="111"/>
                    <a:pt x="57" y="108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1" y="96"/>
                    <a:pt x="66" y="84"/>
                    <a:pt x="69" y="70"/>
                  </a:cubicBezTo>
                  <a:cubicBezTo>
                    <a:pt x="70" y="65"/>
                    <a:pt x="67" y="62"/>
                    <a:pt x="63" y="61"/>
                  </a:cubicBezTo>
                  <a:cubicBezTo>
                    <a:pt x="63" y="60"/>
                    <a:pt x="63" y="59"/>
                    <a:pt x="63" y="58"/>
                  </a:cubicBezTo>
                  <a:cubicBezTo>
                    <a:pt x="64" y="56"/>
                    <a:pt x="65" y="55"/>
                    <a:pt x="65" y="53"/>
                  </a:cubicBezTo>
                  <a:cubicBezTo>
                    <a:pt x="70" y="45"/>
                    <a:pt x="75" y="37"/>
                    <a:pt x="78" y="29"/>
                  </a:cubicBezTo>
                  <a:close/>
                </a:path>
              </a:pathLst>
            </a:custGeom>
            <a:solidFill>
              <a:srgbClr val="F28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7" name="Freeform 23"/>
            <p:cNvSpPr/>
            <p:nvPr/>
          </p:nvSpPr>
          <p:spPr bwMode="auto">
            <a:xfrm>
              <a:off x="430103" y="4140157"/>
              <a:ext cx="417084" cy="211654"/>
            </a:xfrm>
            <a:custGeom>
              <a:avLst/>
              <a:gdLst>
                <a:gd name="T0" fmla="*/ 77 w 85"/>
                <a:gd name="T1" fmla="*/ 10 h 43"/>
                <a:gd name="T2" fmla="*/ 59 w 85"/>
                <a:gd name="T3" fmla="*/ 5 h 43"/>
                <a:gd name="T4" fmla="*/ 58 w 85"/>
                <a:gd name="T5" fmla="*/ 4 h 43"/>
                <a:gd name="T6" fmla="*/ 47 w 85"/>
                <a:gd name="T7" fmla="*/ 3 h 43"/>
                <a:gd name="T8" fmla="*/ 11 w 85"/>
                <a:gd name="T9" fmla="*/ 2 h 43"/>
                <a:gd name="T10" fmla="*/ 5 w 85"/>
                <a:gd name="T11" fmla="*/ 16 h 43"/>
                <a:gd name="T12" fmla="*/ 9 w 85"/>
                <a:gd name="T13" fmla="*/ 23 h 43"/>
                <a:gd name="T14" fmla="*/ 9 w 85"/>
                <a:gd name="T15" fmla="*/ 24 h 43"/>
                <a:gd name="T16" fmla="*/ 12 w 85"/>
                <a:gd name="T17" fmla="*/ 32 h 43"/>
                <a:gd name="T18" fmla="*/ 64 w 85"/>
                <a:gd name="T19" fmla="*/ 31 h 43"/>
                <a:gd name="T20" fmla="*/ 79 w 85"/>
                <a:gd name="T21" fmla="*/ 25 h 43"/>
                <a:gd name="T22" fmla="*/ 77 w 85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3">
                  <a:moveTo>
                    <a:pt x="77" y="10"/>
                  </a:moveTo>
                  <a:cubicBezTo>
                    <a:pt x="71" y="8"/>
                    <a:pt x="65" y="6"/>
                    <a:pt x="59" y="5"/>
                  </a:cubicBezTo>
                  <a:cubicBezTo>
                    <a:pt x="59" y="5"/>
                    <a:pt x="59" y="5"/>
                    <a:pt x="58" y="4"/>
                  </a:cubicBezTo>
                  <a:cubicBezTo>
                    <a:pt x="55" y="4"/>
                    <a:pt x="52" y="3"/>
                    <a:pt x="47" y="3"/>
                  </a:cubicBezTo>
                  <a:cubicBezTo>
                    <a:pt x="35" y="1"/>
                    <a:pt x="23" y="0"/>
                    <a:pt x="11" y="2"/>
                  </a:cubicBezTo>
                  <a:cubicBezTo>
                    <a:pt x="2" y="3"/>
                    <a:pt x="0" y="12"/>
                    <a:pt x="5" y="16"/>
                  </a:cubicBezTo>
                  <a:cubicBezTo>
                    <a:pt x="4" y="19"/>
                    <a:pt x="5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7"/>
                    <a:pt x="9" y="31"/>
                    <a:pt x="12" y="32"/>
                  </a:cubicBezTo>
                  <a:cubicBezTo>
                    <a:pt x="30" y="41"/>
                    <a:pt x="49" y="43"/>
                    <a:pt x="64" y="31"/>
                  </a:cubicBezTo>
                  <a:cubicBezTo>
                    <a:pt x="69" y="30"/>
                    <a:pt x="74" y="28"/>
                    <a:pt x="79" y="25"/>
                  </a:cubicBezTo>
                  <a:cubicBezTo>
                    <a:pt x="85" y="21"/>
                    <a:pt x="83" y="12"/>
                    <a:pt x="77" y="10"/>
                  </a:cubicBezTo>
                  <a:close/>
                </a:path>
              </a:pathLst>
            </a:custGeom>
            <a:solidFill>
              <a:srgbClr val="D58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7" name="Freeform 91"/>
            <p:cNvSpPr>
              <a:spLocks noEditPoints="1"/>
            </p:cNvSpPr>
            <p:nvPr/>
          </p:nvSpPr>
          <p:spPr bwMode="auto">
            <a:xfrm>
              <a:off x="392752" y="3324665"/>
              <a:ext cx="637039" cy="2780557"/>
            </a:xfrm>
            <a:custGeom>
              <a:avLst/>
              <a:gdLst>
                <a:gd name="T0" fmla="*/ 81 w 130"/>
                <a:gd name="T1" fmla="*/ 6 h 566"/>
                <a:gd name="T2" fmla="*/ 77 w 130"/>
                <a:gd name="T3" fmla="*/ 2 h 566"/>
                <a:gd name="T4" fmla="*/ 43 w 130"/>
                <a:gd name="T5" fmla="*/ 64 h 566"/>
                <a:gd name="T6" fmla="*/ 26 w 130"/>
                <a:gd name="T7" fmla="*/ 158 h 566"/>
                <a:gd name="T8" fmla="*/ 80 w 130"/>
                <a:gd name="T9" fmla="*/ 21 h 566"/>
                <a:gd name="T10" fmla="*/ 69 w 130"/>
                <a:gd name="T11" fmla="*/ 165 h 566"/>
                <a:gd name="T12" fmla="*/ 80 w 130"/>
                <a:gd name="T13" fmla="*/ 115 h 566"/>
                <a:gd name="T14" fmla="*/ 58 w 130"/>
                <a:gd name="T15" fmla="*/ 163 h 566"/>
                <a:gd name="T16" fmla="*/ 55 w 130"/>
                <a:gd name="T17" fmla="*/ 163 h 566"/>
                <a:gd name="T18" fmla="*/ 45 w 130"/>
                <a:gd name="T19" fmla="*/ 156 h 566"/>
                <a:gd name="T20" fmla="*/ 42 w 130"/>
                <a:gd name="T21" fmla="*/ 100 h 566"/>
                <a:gd name="T22" fmla="*/ 43 w 130"/>
                <a:gd name="T23" fmla="*/ 162 h 566"/>
                <a:gd name="T24" fmla="*/ 21 w 130"/>
                <a:gd name="T25" fmla="*/ 199 h 566"/>
                <a:gd name="T26" fmla="*/ 20 w 130"/>
                <a:gd name="T27" fmla="*/ 563 h 566"/>
                <a:gd name="T28" fmla="*/ 74 w 130"/>
                <a:gd name="T29" fmla="*/ 317 h 566"/>
                <a:gd name="T30" fmla="*/ 97 w 130"/>
                <a:gd name="T31" fmla="*/ 194 h 566"/>
                <a:gd name="T32" fmla="*/ 63 w 130"/>
                <a:gd name="T33" fmla="*/ 172 h 566"/>
                <a:gd name="T34" fmla="*/ 53 w 130"/>
                <a:gd name="T35" fmla="*/ 195 h 566"/>
                <a:gd name="T36" fmla="*/ 63 w 130"/>
                <a:gd name="T37" fmla="*/ 172 h 566"/>
                <a:gd name="T38" fmla="*/ 47 w 130"/>
                <a:gd name="T39" fmla="*/ 171 h 566"/>
                <a:gd name="T40" fmla="*/ 31 w 130"/>
                <a:gd name="T41" fmla="*/ 194 h 566"/>
                <a:gd name="T42" fmla="*/ 29 w 130"/>
                <a:gd name="T43" fmla="*/ 172 h 566"/>
                <a:gd name="T44" fmla="*/ 28 w 130"/>
                <a:gd name="T45" fmla="*/ 193 h 566"/>
                <a:gd name="T46" fmla="*/ 52 w 130"/>
                <a:gd name="T47" fmla="*/ 231 h 566"/>
                <a:gd name="T48" fmla="*/ 74 w 130"/>
                <a:gd name="T49" fmla="*/ 231 h 566"/>
                <a:gd name="T50" fmla="*/ 54 w 130"/>
                <a:gd name="T51" fmla="*/ 252 h 566"/>
                <a:gd name="T52" fmla="*/ 68 w 130"/>
                <a:gd name="T53" fmla="*/ 278 h 566"/>
                <a:gd name="T54" fmla="*/ 54 w 130"/>
                <a:gd name="T55" fmla="*/ 284 h 566"/>
                <a:gd name="T56" fmla="*/ 65 w 130"/>
                <a:gd name="T57" fmla="*/ 308 h 566"/>
                <a:gd name="T58" fmla="*/ 49 w 130"/>
                <a:gd name="T59" fmla="*/ 311 h 566"/>
                <a:gd name="T60" fmla="*/ 61 w 130"/>
                <a:gd name="T61" fmla="*/ 336 h 566"/>
                <a:gd name="T62" fmla="*/ 49 w 130"/>
                <a:gd name="T63" fmla="*/ 342 h 566"/>
                <a:gd name="T64" fmla="*/ 56 w 130"/>
                <a:gd name="T65" fmla="*/ 375 h 566"/>
                <a:gd name="T66" fmla="*/ 58 w 130"/>
                <a:gd name="T67" fmla="*/ 380 h 566"/>
                <a:gd name="T68" fmla="*/ 49 w 130"/>
                <a:gd name="T69" fmla="*/ 408 h 566"/>
                <a:gd name="T70" fmla="*/ 53 w 130"/>
                <a:gd name="T71" fmla="*/ 441 h 566"/>
                <a:gd name="T72" fmla="*/ 53 w 130"/>
                <a:gd name="T73" fmla="*/ 446 h 566"/>
                <a:gd name="T74" fmla="*/ 37 w 130"/>
                <a:gd name="T75" fmla="*/ 469 h 566"/>
                <a:gd name="T76" fmla="*/ 46 w 130"/>
                <a:gd name="T77" fmla="*/ 495 h 566"/>
                <a:gd name="T78" fmla="*/ 45 w 130"/>
                <a:gd name="T79" fmla="*/ 499 h 566"/>
                <a:gd name="T80" fmla="*/ 31 w 130"/>
                <a:gd name="T81" fmla="*/ 527 h 566"/>
                <a:gd name="T82" fmla="*/ 17 w 130"/>
                <a:gd name="T83" fmla="*/ 489 h 566"/>
                <a:gd name="T84" fmla="*/ 81 w 130"/>
                <a:gd name="T85" fmla="*/ 200 h 566"/>
                <a:gd name="T86" fmla="*/ 83 w 130"/>
                <a:gd name="T87" fmla="*/ 192 h 566"/>
                <a:gd name="T88" fmla="*/ 68 w 130"/>
                <a:gd name="T89" fmla="*/ 184 h 566"/>
                <a:gd name="T90" fmla="*/ 84 w 130"/>
                <a:gd name="T91" fmla="*/ 174 h 566"/>
                <a:gd name="T92" fmla="*/ 86 w 130"/>
                <a:gd name="T93" fmla="*/ 18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566">
                  <a:moveTo>
                    <a:pt x="95" y="171"/>
                  </a:moveTo>
                  <a:cubicBezTo>
                    <a:pt x="130" y="122"/>
                    <a:pt x="96" y="59"/>
                    <a:pt x="81" y="8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5"/>
                    <a:pt x="80" y="5"/>
                    <a:pt x="80" y="4"/>
                  </a:cubicBezTo>
                  <a:cubicBezTo>
                    <a:pt x="80" y="3"/>
                    <a:pt x="79" y="2"/>
                    <a:pt x="79" y="2"/>
                  </a:cubicBezTo>
                  <a:cubicBezTo>
                    <a:pt x="79" y="0"/>
                    <a:pt x="77" y="1"/>
                    <a:pt x="77" y="2"/>
                  </a:cubicBezTo>
                  <a:cubicBezTo>
                    <a:pt x="77" y="2"/>
                    <a:pt x="77" y="3"/>
                    <a:pt x="77" y="3"/>
                  </a:cubicBezTo>
                  <a:cubicBezTo>
                    <a:pt x="76" y="4"/>
                    <a:pt x="76" y="4"/>
                    <a:pt x="75" y="5"/>
                  </a:cubicBezTo>
                  <a:cubicBezTo>
                    <a:pt x="69" y="30"/>
                    <a:pt x="60" y="46"/>
                    <a:pt x="43" y="64"/>
                  </a:cubicBezTo>
                  <a:cubicBezTo>
                    <a:pt x="32" y="76"/>
                    <a:pt x="22" y="89"/>
                    <a:pt x="15" y="104"/>
                  </a:cubicBezTo>
                  <a:cubicBezTo>
                    <a:pt x="10" y="117"/>
                    <a:pt x="1" y="162"/>
                    <a:pt x="26" y="162"/>
                  </a:cubicBezTo>
                  <a:cubicBezTo>
                    <a:pt x="28" y="161"/>
                    <a:pt x="28" y="159"/>
                    <a:pt x="26" y="158"/>
                  </a:cubicBezTo>
                  <a:cubicBezTo>
                    <a:pt x="13" y="157"/>
                    <a:pt x="20" y="123"/>
                    <a:pt x="21" y="117"/>
                  </a:cubicBezTo>
                  <a:cubicBezTo>
                    <a:pt x="24" y="102"/>
                    <a:pt x="33" y="89"/>
                    <a:pt x="43" y="78"/>
                  </a:cubicBezTo>
                  <a:cubicBezTo>
                    <a:pt x="58" y="60"/>
                    <a:pt x="76" y="44"/>
                    <a:pt x="80" y="21"/>
                  </a:cubicBezTo>
                  <a:cubicBezTo>
                    <a:pt x="83" y="38"/>
                    <a:pt x="88" y="56"/>
                    <a:pt x="93" y="73"/>
                  </a:cubicBezTo>
                  <a:cubicBezTo>
                    <a:pt x="102" y="108"/>
                    <a:pt x="100" y="136"/>
                    <a:pt x="84" y="168"/>
                  </a:cubicBezTo>
                  <a:cubicBezTo>
                    <a:pt x="79" y="167"/>
                    <a:pt x="74" y="166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81" y="153"/>
                    <a:pt x="86" y="132"/>
                    <a:pt x="84" y="115"/>
                  </a:cubicBezTo>
                  <a:cubicBezTo>
                    <a:pt x="84" y="113"/>
                    <a:pt x="80" y="113"/>
                    <a:pt x="80" y="115"/>
                  </a:cubicBezTo>
                  <a:cubicBezTo>
                    <a:pt x="77" y="132"/>
                    <a:pt x="76" y="148"/>
                    <a:pt x="67" y="163"/>
                  </a:cubicBezTo>
                  <a:cubicBezTo>
                    <a:pt x="67" y="164"/>
                    <a:pt x="67" y="164"/>
                    <a:pt x="67" y="165"/>
                  </a:cubicBezTo>
                  <a:cubicBezTo>
                    <a:pt x="64" y="164"/>
                    <a:pt x="61" y="164"/>
                    <a:pt x="58" y="163"/>
                  </a:cubicBezTo>
                  <a:cubicBezTo>
                    <a:pt x="68" y="134"/>
                    <a:pt x="77" y="100"/>
                    <a:pt x="75" y="70"/>
                  </a:cubicBezTo>
                  <a:cubicBezTo>
                    <a:pt x="74" y="67"/>
                    <a:pt x="70" y="66"/>
                    <a:pt x="70" y="69"/>
                  </a:cubicBezTo>
                  <a:cubicBezTo>
                    <a:pt x="65" y="100"/>
                    <a:pt x="58" y="132"/>
                    <a:pt x="55" y="163"/>
                  </a:cubicBezTo>
                  <a:cubicBezTo>
                    <a:pt x="52" y="163"/>
                    <a:pt x="48" y="162"/>
                    <a:pt x="45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0"/>
                    <a:pt x="45" y="158"/>
                    <a:pt x="45" y="156"/>
                  </a:cubicBezTo>
                  <a:cubicBezTo>
                    <a:pt x="44" y="151"/>
                    <a:pt x="43" y="146"/>
                    <a:pt x="43" y="141"/>
                  </a:cubicBezTo>
                  <a:cubicBezTo>
                    <a:pt x="42" y="127"/>
                    <a:pt x="45" y="115"/>
                    <a:pt x="47" y="102"/>
                  </a:cubicBezTo>
                  <a:cubicBezTo>
                    <a:pt x="47" y="100"/>
                    <a:pt x="43" y="98"/>
                    <a:pt x="42" y="100"/>
                  </a:cubicBezTo>
                  <a:cubicBezTo>
                    <a:pt x="34" y="110"/>
                    <a:pt x="34" y="125"/>
                    <a:pt x="35" y="137"/>
                  </a:cubicBezTo>
                  <a:cubicBezTo>
                    <a:pt x="35" y="143"/>
                    <a:pt x="36" y="150"/>
                    <a:pt x="38" y="156"/>
                  </a:cubicBezTo>
                  <a:cubicBezTo>
                    <a:pt x="39" y="159"/>
                    <a:pt x="41" y="160"/>
                    <a:pt x="43" y="162"/>
                  </a:cubicBezTo>
                  <a:cubicBezTo>
                    <a:pt x="31" y="162"/>
                    <a:pt x="19" y="162"/>
                    <a:pt x="7" y="165"/>
                  </a:cubicBezTo>
                  <a:cubicBezTo>
                    <a:pt x="0" y="166"/>
                    <a:pt x="3" y="176"/>
                    <a:pt x="9" y="175"/>
                  </a:cubicBezTo>
                  <a:cubicBezTo>
                    <a:pt x="4" y="188"/>
                    <a:pt x="11" y="195"/>
                    <a:pt x="21" y="199"/>
                  </a:cubicBezTo>
                  <a:cubicBezTo>
                    <a:pt x="19" y="275"/>
                    <a:pt x="15" y="352"/>
                    <a:pt x="11" y="428"/>
                  </a:cubicBezTo>
                  <a:cubicBezTo>
                    <a:pt x="10" y="453"/>
                    <a:pt x="7" y="479"/>
                    <a:pt x="7" y="504"/>
                  </a:cubicBezTo>
                  <a:cubicBezTo>
                    <a:pt x="7" y="523"/>
                    <a:pt x="8" y="546"/>
                    <a:pt x="20" y="563"/>
                  </a:cubicBezTo>
                  <a:cubicBezTo>
                    <a:pt x="21" y="565"/>
                    <a:pt x="25" y="566"/>
                    <a:pt x="28" y="564"/>
                  </a:cubicBezTo>
                  <a:cubicBezTo>
                    <a:pt x="60" y="524"/>
                    <a:pt x="62" y="463"/>
                    <a:pt x="65" y="414"/>
                  </a:cubicBezTo>
                  <a:cubicBezTo>
                    <a:pt x="67" y="382"/>
                    <a:pt x="70" y="349"/>
                    <a:pt x="74" y="317"/>
                  </a:cubicBezTo>
                  <a:cubicBezTo>
                    <a:pt x="78" y="277"/>
                    <a:pt x="86" y="237"/>
                    <a:pt x="92" y="198"/>
                  </a:cubicBezTo>
                  <a:cubicBezTo>
                    <a:pt x="93" y="198"/>
                    <a:pt x="94" y="197"/>
                    <a:pt x="95" y="197"/>
                  </a:cubicBezTo>
                  <a:cubicBezTo>
                    <a:pt x="96" y="197"/>
                    <a:pt x="97" y="195"/>
                    <a:pt x="97" y="194"/>
                  </a:cubicBezTo>
                  <a:cubicBezTo>
                    <a:pt x="98" y="187"/>
                    <a:pt x="98" y="180"/>
                    <a:pt x="97" y="173"/>
                  </a:cubicBezTo>
                  <a:cubicBezTo>
                    <a:pt x="97" y="172"/>
                    <a:pt x="96" y="171"/>
                    <a:pt x="95" y="171"/>
                  </a:cubicBezTo>
                  <a:close/>
                  <a:moveTo>
                    <a:pt x="63" y="172"/>
                  </a:moveTo>
                  <a:cubicBezTo>
                    <a:pt x="64" y="176"/>
                    <a:pt x="64" y="180"/>
                    <a:pt x="64" y="184"/>
                  </a:cubicBezTo>
                  <a:cubicBezTo>
                    <a:pt x="64" y="187"/>
                    <a:pt x="63" y="191"/>
                    <a:pt x="63" y="194"/>
                  </a:cubicBezTo>
                  <a:cubicBezTo>
                    <a:pt x="60" y="195"/>
                    <a:pt x="56" y="195"/>
                    <a:pt x="53" y="195"/>
                  </a:cubicBezTo>
                  <a:cubicBezTo>
                    <a:pt x="53" y="191"/>
                    <a:pt x="52" y="187"/>
                    <a:pt x="52" y="183"/>
                  </a:cubicBezTo>
                  <a:cubicBezTo>
                    <a:pt x="52" y="179"/>
                    <a:pt x="51" y="175"/>
                    <a:pt x="50" y="171"/>
                  </a:cubicBezTo>
                  <a:cubicBezTo>
                    <a:pt x="54" y="172"/>
                    <a:pt x="59" y="172"/>
                    <a:pt x="63" y="172"/>
                  </a:cubicBezTo>
                  <a:close/>
                  <a:moveTo>
                    <a:pt x="31" y="193"/>
                  </a:moveTo>
                  <a:cubicBezTo>
                    <a:pt x="36" y="189"/>
                    <a:pt x="36" y="179"/>
                    <a:pt x="35" y="172"/>
                  </a:cubicBezTo>
                  <a:cubicBezTo>
                    <a:pt x="39" y="171"/>
                    <a:pt x="43" y="171"/>
                    <a:pt x="47" y="171"/>
                  </a:cubicBezTo>
                  <a:cubicBezTo>
                    <a:pt x="48" y="176"/>
                    <a:pt x="48" y="181"/>
                    <a:pt x="47" y="185"/>
                  </a:cubicBezTo>
                  <a:cubicBezTo>
                    <a:pt x="47" y="189"/>
                    <a:pt x="47" y="192"/>
                    <a:pt x="47" y="195"/>
                  </a:cubicBezTo>
                  <a:cubicBezTo>
                    <a:pt x="42" y="195"/>
                    <a:pt x="36" y="195"/>
                    <a:pt x="31" y="194"/>
                  </a:cubicBezTo>
                  <a:lnTo>
                    <a:pt x="31" y="193"/>
                  </a:lnTo>
                  <a:close/>
                  <a:moveTo>
                    <a:pt x="14" y="174"/>
                  </a:moveTo>
                  <a:cubicBezTo>
                    <a:pt x="19" y="173"/>
                    <a:pt x="24" y="173"/>
                    <a:pt x="29" y="172"/>
                  </a:cubicBezTo>
                  <a:cubicBezTo>
                    <a:pt x="29" y="175"/>
                    <a:pt x="29" y="178"/>
                    <a:pt x="28" y="181"/>
                  </a:cubicBezTo>
                  <a:cubicBezTo>
                    <a:pt x="28" y="185"/>
                    <a:pt x="27" y="189"/>
                    <a:pt x="28" y="193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20" y="190"/>
                    <a:pt x="14" y="184"/>
                    <a:pt x="14" y="174"/>
                  </a:cubicBezTo>
                  <a:close/>
                  <a:moveTo>
                    <a:pt x="75" y="225"/>
                  </a:moveTo>
                  <a:cubicBezTo>
                    <a:pt x="67" y="224"/>
                    <a:pt x="59" y="228"/>
                    <a:pt x="52" y="231"/>
                  </a:cubicBezTo>
                  <a:cubicBezTo>
                    <a:pt x="51" y="231"/>
                    <a:pt x="51" y="233"/>
                    <a:pt x="52" y="233"/>
                  </a:cubicBezTo>
                  <a:cubicBezTo>
                    <a:pt x="56" y="232"/>
                    <a:pt x="61" y="232"/>
                    <a:pt x="65" y="232"/>
                  </a:cubicBezTo>
                  <a:cubicBezTo>
                    <a:pt x="68" y="231"/>
                    <a:pt x="71" y="231"/>
                    <a:pt x="74" y="231"/>
                  </a:cubicBezTo>
                  <a:cubicBezTo>
                    <a:pt x="73" y="238"/>
                    <a:pt x="72" y="244"/>
                    <a:pt x="71" y="251"/>
                  </a:cubicBezTo>
                  <a:cubicBezTo>
                    <a:pt x="70" y="252"/>
                    <a:pt x="68" y="252"/>
                    <a:pt x="67" y="253"/>
                  </a:cubicBezTo>
                  <a:cubicBezTo>
                    <a:pt x="63" y="254"/>
                    <a:pt x="59" y="253"/>
                    <a:pt x="54" y="252"/>
                  </a:cubicBezTo>
                  <a:cubicBezTo>
                    <a:pt x="52" y="252"/>
                    <a:pt x="51" y="255"/>
                    <a:pt x="54" y="256"/>
                  </a:cubicBezTo>
                  <a:cubicBezTo>
                    <a:pt x="58" y="257"/>
                    <a:pt x="65" y="258"/>
                    <a:pt x="70" y="257"/>
                  </a:cubicBezTo>
                  <a:cubicBezTo>
                    <a:pt x="70" y="264"/>
                    <a:pt x="69" y="271"/>
                    <a:pt x="68" y="278"/>
                  </a:cubicBezTo>
                  <a:cubicBezTo>
                    <a:pt x="67" y="279"/>
                    <a:pt x="65" y="280"/>
                    <a:pt x="63" y="280"/>
                  </a:cubicBezTo>
                  <a:cubicBezTo>
                    <a:pt x="60" y="281"/>
                    <a:pt x="57" y="281"/>
                    <a:pt x="54" y="280"/>
                  </a:cubicBezTo>
                  <a:cubicBezTo>
                    <a:pt x="52" y="280"/>
                    <a:pt x="51" y="283"/>
                    <a:pt x="54" y="284"/>
                  </a:cubicBezTo>
                  <a:cubicBezTo>
                    <a:pt x="58" y="285"/>
                    <a:pt x="63" y="286"/>
                    <a:pt x="67" y="284"/>
                  </a:cubicBezTo>
                  <a:cubicBezTo>
                    <a:pt x="67" y="285"/>
                    <a:pt x="67" y="286"/>
                    <a:pt x="67" y="287"/>
                  </a:cubicBezTo>
                  <a:cubicBezTo>
                    <a:pt x="66" y="294"/>
                    <a:pt x="66" y="301"/>
                    <a:pt x="65" y="308"/>
                  </a:cubicBezTo>
                  <a:cubicBezTo>
                    <a:pt x="64" y="308"/>
                    <a:pt x="64" y="308"/>
                    <a:pt x="63" y="308"/>
                  </a:cubicBezTo>
                  <a:cubicBezTo>
                    <a:pt x="59" y="309"/>
                    <a:pt x="55" y="310"/>
                    <a:pt x="50" y="309"/>
                  </a:cubicBezTo>
                  <a:cubicBezTo>
                    <a:pt x="49" y="308"/>
                    <a:pt x="48" y="310"/>
                    <a:pt x="49" y="311"/>
                  </a:cubicBezTo>
                  <a:cubicBezTo>
                    <a:pt x="54" y="314"/>
                    <a:pt x="60" y="315"/>
                    <a:pt x="64" y="312"/>
                  </a:cubicBezTo>
                  <a:cubicBezTo>
                    <a:pt x="64" y="320"/>
                    <a:pt x="63" y="328"/>
                    <a:pt x="62" y="336"/>
                  </a:cubicBezTo>
                  <a:cubicBezTo>
                    <a:pt x="61" y="336"/>
                    <a:pt x="61" y="336"/>
                    <a:pt x="61" y="336"/>
                  </a:cubicBezTo>
                  <a:cubicBezTo>
                    <a:pt x="59" y="337"/>
                    <a:pt x="58" y="338"/>
                    <a:pt x="56" y="339"/>
                  </a:cubicBezTo>
                  <a:cubicBezTo>
                    <a:pt x="54" y="339"/>
                    <a:pt x="52" y="339"/>
                    <a:pt x="50" y="338"/>
                  </a:cubicBezTo>
                  <a:cubicBezTo>
                    <a:pt x="48" y="338"/>
                    <a:pt x="47" y="341"/>
                    <a:pt x="49" y="342"/>
                  </a:cubicBezTo>
                  <a:cubicBezTo>
                    <a:pt x="53" y="344"/>
                    <a:pt x="58" y="344"/>
                    <a:pt x="62" y="341"/>
                  </a:cubicBezTo>
                  <a:cubicBezTo>
                    <a:pt x="60" y="353"/>
                    <a:pt x="59" y="364"/>
                    <a:pt x="59" y="376"/>
                  </a:cubicBezTo>
                  <a:cubicBezTo>
                    <a:pt x="58" y="375"/>
                    <a:pt x="57" y="375"/>
                    <a:pt x="56" y="375"/>
                  </a:cubicBezTo>
                  <a:cubicBezTo>
                    <a:pt x="54" y="375"/>
                    <a:pt x="53" y="374"/>
                    <a:pt x="52" y="373"/>
                  </a:cubicBezTo>
                  <a:cubicBezTo>
                    <a:pt x="51" y="369"/>
                    <a:pt x="46" y="372"/>
                    <a:pt x="48" y="375"/>
                  </a:cubicBezTo>
                  <a:cubicBezTo>
                    <a:pt x="50" y="379"/>
                    <a:pt x="54" y="381"/>
                    <a:pt x="58" y="380"/>
                  </a:cubicBezTo>
                  <a:cubicBezTo>
                    <a:pt x="58" y="383"/>
                    <a:pt x="58" y="387"/>
                    <a:pt x="57" y="390"/>
                  </a:cubicBezTo>
                  <a:cubicBezTo>
                    <a:pt x="57" y="396"/>
                    <a:pt x="56" y="403"/>
                    <a:pt x="56" y="410"/>
                  </a:cubicBezTo>
                  <a:cubicBezTo>
                    <a:pt x="54" y="409"/>
                    <a:pt x="51" y="409"/>
                    <a:pt x="49" y="408"/>
                  </a:cubicBezTo>
                  <a:cubicBezTo>
                    <a:pt x="46" y="407"/>
                    <a:pt x="44" y="411"/>
                    <a:pt x="47" y="412"/>
                  </a:cubicBezTo>
                  <a:cubicBezTo>
                    <a:pt x="50" y="413"/>
                    <a:pt x="52" y="414"/>
                    <a:pt x="55" y="414"/>
                  </a:cubicBezTo>
                  <a:cubicBezTo>
                    <a:pt x="55" y="423"/>
                    <a:pt x="54" y="432"/>
                    <a:pt x="53" y="441"/>
                  </a:cubicBezTo>
                  <a:cubicBezTo>
                    <a:pt x="52" y="441"/>
                    <a:pt x="51" y="440"/>
                    <a:pt x="50" y="439"/>
                  </a:cubicBezTo>
                  <a:cubicBezTo>
                    <a:pt x="49" y="436"/>
                    <a:pt x="45" y="438"/>
                    <a:pt x="46" y="441"/>
                  </a:cubicBezTo>
                  <a:cubicBezTo>
                    <a:pt x="47" y="444"/>
                    <a:pt x="50" y="446"/>
                    <a:pt x="53" y="446"/>
                  </a:cubicBezTo>
                  <a:cubicBezTo>
                    <a:pt x="52" y="453"/>
                    <a:pt x="51" y="461"/>
                    <a:pt x="50" y="468"/>
                  </a:cubicBezTo>
                  <a:cubicBezTo>
                    <a:pt x="46" y="468"/>
                    <a:pt x="42" y="468"/>
                    <a:pt x="38" y="467"/>
                  </a:cubicBezTo>
                  <a:cubicBezTo>
                    <a:pt x="37" y="466"/>
                    <a:pt x="36" y="468"/>
                    <a:pt x="37" y="469"/>
                  </a:cubicBezTo>
                  <a:cubicBezTo>
                    <a:pt x="41" y="471"/>
                    <a:pt x="45" y="472"/>
                    <a:pt x="50" y="472"/>
                  </a:cubicBezTo>
                  <a:cubicBezTo>
                    <a:pt x="49" y="474"/>
                    <a:pt x="49" y="476"/>
                    <a:pt x="49" y="478"/>
                  </a:cubicBezTo>
                  <a:cubicBezTo>
                    <a:pt x="48" y="484"/>
                    <a:pt x="47" y="489"/>
                    <a:pt x="46" y="495"/>
                  </a:cubicBezTo>
                  <a:cubicBezTo>
                    <a:pt x="44" y="494"/>
                    <a:pt x="42" y="494"/>
                    <a:pt x="40" y="494"/>
                  </a:cubicBezTo>
                  <a:cubicBezTo>
                    <a:pt x="37" y="494"/>
                    <a:pt x="37" y="498"/>
                    <a:pt x="40" y="498"/>
                  </a:cubicBezTo>
                  <a:cubicBezTo>
                    <a:pt x="42" y="498"/>
                    <a:pt x="44" y="499"/>
                    <a:pt x="45" y="499"/>
                  </a:cubicBezTo>
                  <a:cubicBezTo>
                    <a:pt x="43" y="509"/>
                    <a:pt x="41" y="519"/>
                    <a:pt x="37" y="528"/>
                  </a:cubicBezTo>
                  <a:cubicBezTo>
                    <a:pt x="36" y="527"/>
                    <a:pt x="35" y="526"/>
                    <a:pt x="33" y="525"/>
                  </a:cubicBezTo>
                  <a:cubicBezTo>
                    <a:pt x="31" y="523"/>
                    <a:pt x="29" y="525"/>
                    <a:pt x="31" y="527"/>
                  </a:cubicBezTo>
                  <a:cubicBezTo>
                    <a:pt x="32" y="529"/>
                    <a:pt x="34" y="531"/>
                    <a:pt x="35" y="533"/>
                  </a:cubicBezTo>
                  <a:cubicBezTo>
                    <a:pt x="32" y="539"/>
                    <a:pt x="29" y="546"/>
                    <a:pt x="25" y="551"/>
                  </a:cubicBezTo>
                  <a:cubicBezTo>
                    <a:pt x="15" y="533"/>
                    <a:pt x="16" y="508"/>
                    <a:pt x="17" y="489"/>
                  </a:cubicBezTo>
                  <a:cubicBezTo>
                    <a:pt x="17" y="466"/>
                    <a:pt x="20" y="444"/>
                    <a:pt x="21" y="421"/>
                  </a:cubicBezTo>
                  <a:cubicBezTo>
                    <a:pt x="23" y="348"/>
                    <a:pt x="28" y="274"/>
                    <a:pt x="26" y="201"/>
                  </a:cubicBezTo>
                  <a:cubicBezTo>
                    <a:pt x="42" y="204"/>
                    <a:pt x="65" y="202"/>
                    <a:pt x="81" y="200"/>
                  </a:cubicBezTo>
                  <a:cubicBezTo>
                    <a:pt x="79" y="208"/>
                    <a:pt x="77" y="217"/>
                    <a:pt x="75" y="225"/>
                  </a:cubicBezTo>
                  <a:close/>
                  <a:moveTo>
                    <a:pt x="86" y="185"/>
                  </a:moveTo>
                  <a:cubicBezTo>
                    <a:pt x="85" y="187"/>
                    <a:pt x="84" y="190"/>
                    <a:pt x="83" y="192"/>
                  </a:cubicBezTo>
                  <a:cubicBezTo>
                    <a:pt x="81" y="192"/>
                    <a:pt x="79" y="193"/>
                    <a:pt x="76" y="193"/>
                  </a:cubicBezTo>
                  <a:cubicBezTo>
                    <a:pt x="74" y="193"/>
                    <a:pt x="72" y="193"/>
                    <a:pt x="69" y="194"/>
                  </a:cubicBezTo>
                  <a:cubicBezTo>
                    <a:pt x="69" y="191"/>
                    <a:pt x="68" y="187"/>
                    <a:pt x="68" y="184"/>
                  </a:cubicBezTo>
                  <a:cubicBezTo>
                    <a:pt x="67" y="180"/>
                    <a:pt x="67" y="176"/>
                    <a:pt x="66" y="172"/>
                  </a:cubicBezTo>
                  <a:cubicBezTo>
                    <a:pt x="70" y="173"/>
                    <a:pt x="74" y="173"/>
                    <a:pt x="78" y="174"/>
                  </a:cubicBezTo>
                  <a:cubicBezTo>
                    <a:pt x="80" y="174"/>
                    <a:pt x="82" y="174"/>
                    <a:pt x="84" y="174"/>
                  </a:cubicBezTo>
                  <a:cubicBezTo>
                    <a:pt x="85" y="176"/>
                    <a:pt x="87" y="178"/>
                    <a:pt x="90" y="177"/>
                  </a:cubicBezTo>
                  <a:cubicBezTo>
                    <a:pt x="91" y="178"/>
                    <a:pt x="92" y="180"/>
                    <a:pt x="92" y="182"/>
                  </a:cubicBezTo>
                  <a:cubicBezTo>
                    <a:pt x="90" y="181"/>
                    <a:pt x="87" y="182"/>
                    <a:pt x="86" y="18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494059" y="5061043"/>
            <a:ext cx="738265" cy="633407"/>
            <a:chOff x="2206339" y="4538565"/>
            <a:chExt cx="1796989" cy="1541757"/>
          </a:xfrm>
        </p:grpSpPr>
        <p:sp>
          <p:nvSpPr>
            <p:cNvPr id="2" name="Freeform 18"/>
            <p:cNvSpPr/>
            <p:nvPr/>
          </p:nvSpPr>
          <p:spPr bwMode="auto">
            <a:xfrm>
              <a:off x="2747926" y="4592516"/>
              <a:ext cx="489710" cy="570637"/>
            </a:xfrm>
            <a:custGeom>
              <a:avLst/>
              <a:gdLst>
                <a:gd name="T0" fmla="*/ 85 w 100"/>
                <a:gd name="T1" fmla="*/ 28 h 116"/>
                <a:gd name="T2" fmla="*/ 66 w 100"/>
                <a:gd name="T3" fmla="*/ 43 h 116"/>
                <a:gd name="T4" fmla="*/ 63 w 100"/>
                <a:gd name="T5" fmla="*/ 37 h 116"/>
                <a:gd name="T6" fmla="*/ 62 w 100"/>
                <a:gd name="T7" fmla="*/ 22 h 116"/>
                <a:gd name="T8" fmla="*/ 54 w 100"/>
                <a:gd name="T9" fmla="*/ 20 h 116"/>
                <a:gd name="T10" fmla="*/ 48 w 100"/>
                <a:gd name="T11" fmla="*/ 8 h 116"/>
                <a:gd name="T12" fmla="*/ 35 w 100"/>
                <a:gd name="T13" fmla="*/ 13 h 116"/>
                <a:gd name="T14" fmla="*/ 44 w 100"/>
                <a:gd name="T15" fmla="*/ 36 h 116"/>
                <a:gd name="T16" fmla="*/ 35 w 100"/>
                <a:gd name="T17" fmla="*/ 56 h 116"/>
                <a:gd name="T18" fmla="*/ 10 w 100"/>
                <a:gd name="T19" fmla="*/ 60 h 116"/>
                <a:gd name="T20" fmla="*/ 10 w 100"/>
                <a:gd name="T21" fmla="*/ 75 h 116"/>
                <a:gd name="T22" fmla="*/ 28 w 100"/>
                <a:gd name="T23" fmla="*/ 76 h 116"/>
                <a:gd name="T24" fmla="*/ 22 w 100"/>
                <a:gd name="T25" fmla="*/ 98 h 116"/>
                <a:gd name="T26" fmla="*/ 27 w 100"/>
                <a:gd name="T27" fmla="*/ 106 h 116"/>
                <a:gd name="T28" fmla="*/ 27 w 100"/>
                <a:gd name="T29" fmla="*/ 107 h 116"/>
                <a:gd name="T30" fmla="*/ 40 w 100"/>
                <a:gd name="T31" fmla="*/ 111 h 116"/>
                <a:gd name="T32" fmla="*/ 52 w 100"/>
                <a:gd name="T33" fmla="*/ 88 h 116"/>
                <a:gd name="T34" fmla="*/ 54 w 100"/>
                <a:gd name="T35" fmla="*/ 86 h 116"/>
                <a:gd name="T36" fmla="*/ 81 w 100"/>
                <a:gd name="T37" fmla="*/ 103 h 116"/>
                <a:gd name="T38" fmla="*/ 92 w 100"/>
                <a:gd name="T39" fmla="*/ 95 h 116"/>
                <a:gd name="T40" fmla="*/ 76 w 100"/>
                <a:gd name="T41" fmla="*/ 61 h 116"/>
                <a:gd name="T42" fmla="*/ 95 w 100"/>
                <a:gd name="T43" fmla="*/ 38 h 116"/>
                <a:gd name="T44" fmla="*/ 85 w 100"/>
                <a:gd name="T45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16">
                  <a:moveTo>
                    <a:pt x="85" y="28"/>
                  </a:moveTo>
                  <a:cubicBezTo>
                    <a:pt x="79" y="34"/>
                    <a:pt x="73" y="38"/>
                    <a:pt x="66" y="43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3" y="32"/>
                    <a:pt x="63" y="27"/>
                    <a:pt x="62" y="22"/>
                  </a:cubicBezTo>
                  <a:cubicBezTo>
                    <a:pt x="62" y="17"/>
                    <a:pt x="55" y="16"/>
                    <a:pt x="54" y="20"/>
                  </a:cubicBezTo>
                  <a:cubicBezTo>
                    <a:pt x="52" y="16"/>
                    <a:pt x="50" y="12"/>
                    <a:pt x="48" y="8"/>
                  </a:cubicBezTo>
                  <a:cubicBezTo>
                    <a:pt x="45" y="0"/>
                    <a:pt x="33" y="6"/>
                    <a:pt x="35" y="13"/>
                  </a:cubicBezTo>
                  <a:cubicBezTo>
                    <a:pt x="37" y="21"/>
                    <a:pt x="40" y="29"/>
                    <a:pt x="44" y="36"/>
                  </a:cubicBezTo>
                  <a:cubicBezTo>
                    <a:pt x="41" y="43"/>
                    <a:pt x="38" y="50"/>
                    <a:pt x="35" y="56"/>
                  </a:cubicBezTo>
                  <a:cubicBezTo>
                    <a:pt x="27" y="58"/>
                    <a:pt x="19" y="60"/>
                    <a:pt x="10" y="60"/>
                  </a:cubicBezTo>
                  <a:cubicBezTo>
                    <a:pt x="0" y="60"/>
                    <a:pt x="0" y="75"/>
                    <a:pt x="10" y="75"/>
                  </a:cubicBezTo>
                  <a:cubicBezTo>
                    <a:pt x="16" y="75"/>
                    <a:pt x="22" y="75"/>
                    <a:pt x="28" y="76"/>
                  </a:cubicBezTo>
                  <a:cubicBezTo>
                    <a:pt x="26" y="83"/>
                    <a:pt x="24" y="90"/>
                    <a:pt x="22" y="98"/>
                  </a:cubicBezTo>
                  <a:cubicBezTo>
                    <a:pt x="21" y="101"/>
                    <a:pt x="24" y="105"/>
                    <a:pt x="27" y="106"/>
                  </a:cubicBezTo>
                  <a:cubicBezTo>
                    <a:pt x="27" y="106"/>
                    <a:pt x="27" y="107"/>
                    <a:pt x="27" y="107"/>
                  </a:cubicBezTo>
                  <a:cubicBezTo>
                    <a:pt x="27" y="114"/>
                    <a:pt x="36" y="116"/>
                    <a:pt x="40" y="111"/>
                  </a:cubicBezTo>
                  <a:cubicBezTo>
                    <a:pt x="44" y="104"/>
                    <a:pt x="48" y="96"/>
                    <a:pt x="52" y="88"/>
                  </a:cubicBezTo>
                  <a:cubicBezTo>
                    <a:pt x="53" y="88"/>
                    <a:pt x="53" y="87"/>
                    <a:pt x="54" y="86"/>
                  </a:cubicBezTo>
                  <a:cubicBezTo>
                    <a:pt x="63" y="91"/>
                    <a:pt x="72" y="97"/>
                    <a:pt x="81" y="103"/>
                  </a:cubicBezTo>
                  <a:cubicBezTo>
                    <a:pt x="86" y="107"/>
                    <a:pt x="94" y="101"/>
                    <a:pt x="92" y="95"/>
                  </a:cubicBezTo>
                  <a:cubicBezTo>
                    <a:pt x="87" y="83"/>
                    <a:pt x="82" y="72"/>
                    <a:pt x="76" y="61"/>
                  </a:cubicBezTo>
                  <a:cubicBezTo>
                    <a:pt x="82" y="53"/>
                    <a:pt x="88" y="45"/>
                    <a:pt x="95" y="38"/>
                  </a:cubicBezTo>
                  <a:cubicBezTo>
                    <a:pt x="100" y="31"/>
                    <a:pt x="92" y="22"/>
                    <a:pt x="85" y="28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15" name="Freeform 31"/>
            <p:cNvSpPr>
              <a:spLocks noEditPoints="1"/>
            </p:cNvSpPr>
            <p:nvPr/>
          </p:nvSpPr>
          <p:spPr bwMode="auto">
            <a:xfrm>
              <a:off x="2737550" y="4538565"/>
              <a:ext cx="607988" cy="624588"/>
            </a:xfrm>
            <a:custGeom>
              <a:avLst/>
              <a:gdLst>
                <a:gd name="T0" fmla="*/ 118 w 124"/>
                <a:gd name="T1" fmla="*/ 29 h 127"/>
                <a:gd name="T2" fmla="*/ 74 w 124"/>
                <a:gd name="T3" fmla="*/ 42 h 127"/>
                <a:gd name="T4" fmla="*/ 58 w 124"/>
                <a:gd name="T5" fmla="*/ 11 h 127"/>
                <a:gd name="T6" fmla="*/ 59 w 124"/>
                <a:gd name="T7" fmla="*/ 6 h 127"/>
                <a:gd name="T8" fmla="*/ 56 w 124"/>
                <a:gd name="T9" fmla="*/ 5 h 127"/>
                <a:gd name="T10" fmla="*/ 48 w 124"/>
                <a:gd name="T11" fmla="*/ 7 h 127"/>
                <a:gd name="T12" fmla="*/ 51 w 124"/>
                <a:gd name="T13" fmla="*/ 19 h 127"/>
                <a:gd name="T14" fmla="*/ 43 w 124"/>
                <a:gd name="T15" fmla="*/ 47 h 127"/>
                <a:gd name="T16" fmla="*/ 7 w 124"/>
                <a:gd name="T17" fmla="*/ 53 h 127"/>
                <a:gd name="T18" fmla="*/ 4 w 124"/>
                <a:gd name="T19" fmla="*/ 61 h 127"/>
                <a:gd name="T20" fmla="*/ 35 w 124"/>
                <a:gd name="T21" fmla="*/ 76 h 127"/>
                <a:gd name="T22" fmla="*/ 22 w 124"/>
                <a:gd name="T23" fmla="*/ 120 h 127"/>
                <a:gd name="T24" fmla="*/ 28 w 124"/>
                <a:gd name="T25" fmla="*/ 124 h 127"/>
                <a:gd name="T26" fmla="*/ 59 w 124"/>
                <a:gd name="T27" fmla="*/ 90 h 127"/>
                <a:gd name="T28" fmla="*/ 95 w 124"/>
                <a:gd name="T29" fmla="*/ 114 h 127"/>
                <a:gd name="T30" fmla="*/ 102 w 124"/>
                <a:gd name="T31" fmla="*/ 109 h 127"/>
                <a:gd name="T32" fmla="*/ 86 w 124"/>
                <a:gd name="T33" fmla="*/ 66 h 127"/>
                <a:gd name="T34" fmla="*/ 121 w 124"/>
                <a:gd name="T35" fmla="*/ 36 h 127"/>
                <a:gd name="T36" fmla="*/ 118 w 124"/>
                <a:gd name="T37" fmla="*/ 29 h 127"/>
                <a:gd name="T38" fmla="*/ 55 w 124"/>
                <a:gd name="T39" fmla="*/ 30 h 127"/>
                <a:gd name="T40" fmla="*/ 63 w 124"/>
                <a:gd name="T41" fmla="*/ 44 h 127"/>
                <a:gd name="T42" fmla="*/ 52 w 124"/>
                <a:gd name="T43" fmla="*/ 46 h 127"/>
                <a:gd name="T44" fmla="*/ 55 w 124"/>
                <a:gd name="T45" fmla="*/ 30 h 127"/>
                <a:gd name="T46" fmla="*/ 67 w 124"/>
                <a:gd name="T47" fmla="*/ 52 h 127"/>
                <a:gd name="T48" fmla="*/ 75 w 124"/>
                <a:gd name="T49" fmla="*/ 67 h 127"/>
                <a:gd name="T50" fmla="*/ 60 w 124"/>
                <a:gd name="T51" fmla="*/ 80 h 127"/>
                <a:gd name="T52" fmla="*/ 45 w 124"/>
                <a:gd name="T53" fmla="*/ 71 h 127"/>
                <a:gd name="T54" fmla="*/ 50 w 124"/>
                <a:gd name="T55" fmla="*/ 56 h 127"/>
                <a:gd name="T56" fmla="*/ 67 w 124"/>
                <a:gd name="T57" fmla="*/ 52 h 127"/>
                <a:gd name="T58" fmla="*/ 23 w 124"/>
                <a:gd name="T59" fmla="*/ 59 h 127"/>
                <a:gd name="T60" fmla="*/ 41 w 124"/>
                <a:gd name="T61" fmla="*/ 57 h 127"/>
                <a:gd name="T62" fmla="*/ 38 w 124"/>
                <a:gd name="T63" fmla="*/ 67 h 127"/>
                <a:gd name="T64" fmla="*/ 23 w 124"/>
                <a:gd name="T65" fmla="*/ 59 h 127"/>
                <a:gd name="T66" fmla="*/ 35 w 124"/>
                <a:gd name="T67" fmla="*/ 104 h 127"/>
                <a:gd name="T68" fmla="*/ 43 w 124"/>
                <a:gd name="T69" fmla="*/ 80 h 127"/>
                <a:gd name="T70" fmla="*/ 53 w 124"/>
                <a:gd name="T71" fmla="*/ 86 h 127"/>
                <a:gd name="T72" fmla="*/ 35 w 124"/>
                <a:gd name="T73" fmla="*/ 104 h 127"/>
                <a:gd name="T74" fmla="*/ 90 w 124"/>
                <a:gd name="T75" fmla="*/ 99 h 127"/>
                <a:gd name="T76" fmla="*/ 66 w 124"/>
                <a:gd name="T77" fmla="*/ 84 h 127"/>
                <a:gd name="T78" fmla="*/ 78 w 124"/>
                <a:gd name="T79" fmla="*/ 73 h 127"/>
                <a:gd name="T80" fmla="*/ 90 w 124"/>
                <a:gd name="T81" fmla="*/ 99 h 127"/>
                <a:gd name="T82" fmla="*/ 78 w 124"/>
                <a:gd name="T83" fmla="*/ 50 h 127"/>
                <a:gd name="T84" fmla="*/ 103 w 124"/>
                <a:gd name="T85" fmla="*/ 43 h 127"/>
                <a:gd name="T86" fmla="*/ 83 w 124"/>
                <a:gd name="T87" fmla="*/ 60 h 127"/>
                <a:gd name="T88" fmla="*/ 78 w 124"/>
                <a:gd name="T89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27">
                  <a:moveTo>
                    <a:pt x="118" y="29"/>
                  </a:moveTo>
                  <a:cubicBezTo>
                    <a:pt x="103" y="35"/>
                    <a:pt x="88" y="39"/>
                    <a:pt x="74" y="42"/>
                  </a:cubicBezTo>
                  <a:cubicBezTo>
                    <a:pt x="68" y="32"/>
                    <a:pt x="63" y="21"/>
                    <a:pt x="58" y="11"/>
                  </a:cubicBezTo>
                  <a:cubicBezTo>
                    <a:pt x="58" y="9"/>
                    <a:pt x="59" y="8"/>
                    <a:pt x="59" y="6"/>
                  </a:cubicBezTo>
                  <a:cubicBezTo>
                    <a:pt x="59" y="5"/>
                    <a:pt x="57" y="4"/>
                    <a:pt x="56" y="5"/>
                  </a:cubicBezTo>
                  <a:cubicBezTo>
                    <a:pt x="54" y="0"/>
                    <a:pt x="46" y="2"/>
                    <a:pt x="48" y="7"/>
                  </a:cubicBezTo>
                  <a:cubicBezTo>
                    <a:pt x="49" y="12"/>
                    <a:pt x="50" y="16"/>
                    <a:pt x="51" y="19"/>
                  </a:cubicBezTo>
                  <a:cubicBezTo>
                    <a:pt x="49" y="29"/>
                    <a:pt x="46" y="38"/>
                    <a:pt x="43" y="47"/>
                  </a:cubicBezTo>
                  <a:cubicBezTo>
                    <a:pt x="31" y="49"/>
                    <a:pt x="19" y="51"/>
                    <a:pt x="7" y="53"/>
                  </a:cubicBezTo>
                  <a:cubicBezTo>
                    <a:pt x="3" y="53"/>
                    <a:pt x="0" y="59"/>
                    <a:pt x="4" y="61"/>
                  </a:cubicBezTo>
                  <a:cubicBezTo>
                    <a:pt x="15" y="66"/>
                    <a:pt x="25" y="71"/>
                    <a:pt x="35" y="76"/>
                  </a:cubicBezTo>
                  <a:cubicBezTo>
                    <a:pt x="31" y="91"/>
                    <a:pt x="27" y="106"/>
                    <a:pt x="22" y="120"/>
                  </a:cubicBezTo>
                  <a:cubicBezTo>
                    <a:pt x="20" y="123"/>
                    <a:pt x="25" y="127"/>
                    <a:pt x="28" y="124"/>
                  </a:cubicBezTo>
                  <a:cubicBezTo>
                    <a:pt x="37" y="112"/>
                    <a:pt x="48" y="101"/>
                    <a:pt x="59" y="90"/>
                  </a:cubicBezTo>
                  <a:cubicBezTo>
                    <a:pt x="71" y="98"/>
                    <a:pt x="83" y="106"/>
                    <a:pt x="95" y="114"/>
                  </a:cubicBezTo>
                  <a:cubicBezTo>
                    <a:pt x="98" y="117"/>
                    <a:pt x="102" y="113"/>
                    <a:pt x="102" y="109"/>
                  </a:cubicBezTo>
                  <a:cubicBezTo>
                    <a:pt x="99" y="94"/>
                    <a:pt x="93" y="80"/>
                    <a:pt x="86" y="66"/>
                  </a:cubicBezTo>
                  <a:cubicBezTo>
                    <a:pt x="98" y="56"/>
                    <a:pt x="110" y="46"/>
                    <a:pt x="121" y="36"/>
                  </a:cubicBezTo>
                  <a:cubicBezTo>
                    <a:pt x="124" y="33"/>
                    <a:pt x="121" y="28"/>
                    <a:pt x="118" y="29"/>
                  </a:cubicBezTo>
                  <a:close/>
                  <a:moveTo>
                    <a:pt x="55" y="30"/>
                  </a:moveTo>
                  <a:cubicBezTo>
                    <a:pt x="58" y="35"/>
                    <a:pt x="60" y="39"/>
                    <a:pt x="63" y="44"/>
                  </a:cubicBezTo>
                  <a:cubicBezTo>
                    <a:pt x="59" y="45"/>
                    <a:pt x="56" y="45"/>
                    <a:pt x="52" y="46"/>
                  </a:cubicBezTo>
                  <a:cubicBezTo>
                    <a:pt x="53" y="41"/>
                    <a:pt x="54" y="35"/>
                    <a:pt x="55" y="30"/>
                  </a:cubicBezTo>
                  <a:close/>
                  <a:moveTo>
                    <a:pt x="67" y="52"/>
                  </a:moveTo>
                  <a:cubicBezTo>
                    <a:pt x="70" y="57"/>
                    <a:pt x="73" y="62"/>
                    <a:pt x="75" y="67"/>
                  </a:cubicBezTo>
                  <a:cubicBezTo>
                    <a:pt x="70" y="72"/>
                    <a:pt x="65" y="76"/>
                    <a:pt x="60" y="80"/>
                  </a:cubicBezTo>
                  <a:cubicBezTo>
                    <a:pt x="55" y="77"/>
                    <a:pt x="50" y="74"/>
                    <a:pt x="45" y="71"/>
                  </a:cubicBezTo>
                  <a:cubicBezTo>
                    <a:pt x="47" y="66"/>
                    <a:pt x="48" y="61"/>
                    <a:pt x="50" y="56"/>
                  </a:cubicBezTo>
                  <a:cubicBezTo>
                    <a:pt x="56" y="55"/>
                    <a:pt x="61" y="54"/>
                    <a:pt x="67" y="52"/>
                  </a:cubicBezTo>
                  <a:close/>
                  <a:moveTo>
                    <a:pt x="23" y="59"/>
                  </a:moveTo>
                  <a:cubicBezTo>
                    <a:pt x="29" y="59"/>
                    <a:pt x="35" y="58"/>
                    <a:pt x="41" y="57"/>
                  </a:cubicBezTo>
                  <a:cubicBezTo>
                    <a:pt x="40" y="60"/>
                    <a:pt x="39" y="64"/>
                    <a:pt x="38" y="67"/>
                  </a:cubicBezTo>
                  <a:cubicBezTo>
                    <a:pt x="33" y="65"/>
                    <a:pt x="28" y="62"/>
                    <a:pt x="23" y="59"/>
                  </a:cubicBezTo>
                  <a:close/>
                  <a:moveTo>
                    <a:pt x="35" y="104"/>
                  </a:moveTo>
                  <a:cubicBezTo>
                    <a:pt x="38" y="96"/>
                    <a:pt x="40" y="88"/>
                    <a:pt x="43" y="80"/>
                  </a:cubicBezTo>
                  <a:cubicBezTo>
                    <a:pt x="46" y="82"/>
                    <a:pt x="50" y="84"/>
                    <a:pt x="53" y="86"/>
                  </a:cubicBezTo>
                  <a:cubicBezTo>
                    <a:pt x="47" y="92"/>
                    <a:pt x="41" y="98"/>
                    <a:pt x="35" y="104"/>
                  </a:cubicBezTo>
                  <a:close/>
                  <a:moveTo>
                    <a:pt x="90" y="99"/>
                  </a:moveTo>
                  <a:cubicBezTo>
                    <a:pt x="82" y="94"/>
                    <a:pt x="74" y="89"/>
                    <a:pt x="66" y="84"/>
                  </a:cubicBezTo>
                  <a:cubicBezTo>
                    <a:pt x="70" y="80"/>
                    <a:pt x="74" y="77"/>
                    <a:pt x="78" y="73"/>
                  </a:cubicBezTo>
                  <a:cubicBezTo>
                    <a:pt x="83" y="82"/>
                    <a:pt x="87" y="90"/>
                    <a:pt x="90" y="99"/>
                  </a:cubicBezTo>
                  <a:close/>
                  <a:moveTo>
                    <a:pt x="78" y="50"/>
                  </a:moveTo>
                  <a:cubicBezTo>
                    <a:pt x="86" y="48"/>
                    <a:pt x="95" y="46"/>
                    <a:pt x="103" y="43"/>
                  </a:cubicBezTo>
                  <a:cubicBezTo>
                    <a:pt x="97" y="49"/>
                    <a:pt x="90" y="55"/>
                    <a:pt x="83" y="60"/>
                  </a:cubicBezTo>
                  <a:cubicBezTo>
                    <a:pt x="82" y="57"/>
                    <a:pt x="80" y="54"/>
                    <a:pt x="78" y="5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0" name="Freeform 84"/>
            <p:cNvSpPr/>
            <p:nvPr/>
          </p:nvSpPr>
          <p:spPr bwMode="auto">
            <a:xfrm>
              <a:off x="2467795" y="5559486"/>
              <a:ext cx="456509" cy="520836"/>
            </a:xfrm>
            <a:custGeom>
              <a:avLst/>
              <a:gdLst>
                <a:gd name="T0" fmla="*/ 84 w 93"/>
                <a:gd name="T1" fmla="*/ 63 h 106"/>
                <a:gd name="T2" fmla="*/ 71 w 93"/>
                <a:gd name="T3" fmla="*/ 61 h 106"/>
                <a:gd name="T4" fmla="*/ 55 w 93"/>
                <a:gd name="T5" fmla="*/ 86 h 106"/>
                <a:gd name="T6" fmla="*/ 33 w 93"/>
                <a:gd name="T7" fmla="*/ 69 h 106"/>
                <a:gd name="T8" fmla="*/ 20 w 93"/>
                <a:gd name="T9" fmla="*/ 36 h 106"/>
                <a:gd name="T10" fmla="*/ 43 w 93"/>
                <a:gd name="T11" fmla="*/ 11 h 106"/>
                <a:gd name="T12" fmla="*/ 42 w 93"/>
                <a:gd name="T13" fmla="*/ 0 h 106"/>
                <a:gd name="T14" fmla="*/ 3 w 93"/>
                <a:gd name="T15" fmla="*/ 29 h 106"/>
                <a:gd name="T16" fmla="*/ 18 w 93"/>
                <a:gd name="T17" fmla="*/ 80 h 106"/>
                <a:gd name="T18" fmla="*/ 57 w 93"/>
                <a:gd name="T19" fmla="*/ 105 h 106"/>
                <a:gd name="T20" fmla="*/ 84 w 93"/>
                <a:gd name="T21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06">
                  <a:moveTo>
                    <a:pt x="84" y="63"/>
                  </a:moveTo>
                  <a:cubicBezTo>
                    <a:pt x="81" y="58"/>
                    <a:pt x="75" y="58"/>
                    <a:pt x="71" y="61"/>
                  </a:cubicBezTo>
                  <a:cubicBezTo>
                    <a:pt x="64" y="67"/>
                    <a:pt x="66" y="85"/>
                    <a:pt x="55" y="86"/>
                  </a:cubicBezTo>
                  <a:cubicBezTo>
                    <a:pt x="47" y="86"/>
                    <a:pt x="38" y="76"/>
                    <a:pt x="33" y="69"/>
                  </a:cubicBezTo>
                  <a:cubicBezTo>
                    <a:pt x="26" y="60"/>
                    <a:pt x="20" y="48"/>
                    <a:pt x="20" y="36"/>
                  </a:cubicBezTo>
                  <a:cubicBezTo>
                    <a:pt x="20" y="22"/>
                    <a:pt x="31" y="14"/>
                    <a:pt x="43" y="11"/>
                  </a:cubicBezTo>
                  <a:cubicBezTo>
                    <a:pt x="49" y="9"/>
                    <a:pt x="48" y="0"/>
                    <a:pt x="42" y="0"/>
                  </a:cubicBezTo>
                  <a:cubicBezTo>
                    <a:pt x="24" y="1"/>
                    <a:pt x="7" y="10"/>
                    <a:pt x="3" y="29"/>
                  </a:cubicBezTo>
                  <a:cubicBezTo>
                    <a:pt x="0" y="47"/>
                    <a:pt x="7" y="66"/>
                    <a:pt x="18" y="80"/>
                  </a:cubicBezTo>
                  <a:cubicBezTo>
                    <a:pt x="27" y="92"/>
                    <a:pt x="41" y="106"/>
                    <a:pt x="57" y="105"/>
                  </a:cubicBezTo>
                  <a:cubicBezTo>
                    <a:pt x="74" y="103"/>
                    <a:pt x="93" y="78"/>
                    <a:pt x="84" y="6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1" name="Freeform 85"/>
            <p:cNvSpPr>
              <a:spLocks noEditPoints="1"/>
            </p:cNvSpPr>
            <p:nvPr/>
          </p:nvSpPr>
          <p:spPr bwMode="auto">
            <a:xfrm>
              <a:off x="2791501" y="5235779"/>
              <a:ext cx="1083172" cy="717965"/>
            </a:xfrm>
            <a:custGeom>
              <a:avLst/>
              <a:gdLst>
                <a:gd name="T0" fmla="*/ 194 w 221"/>
                <a:gd name="T1" fmla="*/ 95 h 146"/>
                <a:gd name="T2" fmla="*/ 176 w 221"/>
                <a:gd name="T3" fmla="*/ 95 h 146"/>
                <a:gd name="T4" fmla="*/ 168 w 221"/>
                <a:gd name="T5" fmla="*/ 77 h 146"/>
                <a:gd name="T6" fmla="*/ 181 w 221"/>
                <a:gd name="T7" fmla="*/ 10 h 146"/>
                <a:gd name="T8" fmla="*/ 161 w 221"/>
                <a:gd name="T9" fmla="*/ 8 h 146"/>
                <a:gd name="T10" fmla="*/ 146 w 221"/>
                <a:gd name="T11" fmla="*/ 71 h 146"/>
                <a:gd name="T12" fmla="*/ 139 w 221"/>
                <a:gd name="T13" fmla="*/ 79 h 146"/>
                <a:gd name="T14" fmla="*/ 118 w 221"/>
                <a:gd name="T15" fmla="*/ 90 h 146"/>
                <a:gd name="T16" fmla="*/ 114 w 221"/>
                <a:gd name="T17" fmla="*/ 85 h 146"/>
                <a:gd name="T18" fmla="*/ 114 w 221"/>
                <a:gd name="T19" fmla="*/ 66 h 146"/>
                <a:gd name="T20" fmla="*/ 97 w 221"/>
                <a:gd name="T21" fmla="*/ 62 h 146"/>
                <a:gd name="T22" fmla="*/ 79 w 221"/>
                <a:gd name="T23" fmla="*/ 93 h 146"/>
                <a:gd name="T24" fmla="*/ 64 w 221"/>
                <a:gd name="T25" fmla="*/ 95 h 146"/>
                <a:gd name="T26" fmla="*/ 62 w 221"/>
                <a:gd name="T27" fmla="*/ 89 h 146"/>
                <a:gd name="T28" fmla="*/ 28 w 221"/>
                <a:gd name="T29" fmla="*/ 69 h 146"/>
                <a:gd name="T30" fmla="*/ 18 w 221"/>
                <a:gd name="T31" fmla="*/ 87 h 146"/>
                <a:gd name="T32" fmla="*/ 25 w 221"/>
                <a:gd name="T33" fmla="*/ 135 h 146"/>
                <a:gd name="T34" fmla="*/ 57 w 221"/>
                <a:gd name="T35" fmla="*/ 138 h 146"/>
                <a:gd name="T36" fmla="*/ 66 w 221"/>
                <a:gd name="T37" fmla="*/ 115 h 146"/>
                <a:gd name="T38" fmla="*/ 80 w 221"/>
                <a:gd name="T39" fmla="*/ 113 h 146"/>
                <a:gd name="T40" fmla="*/ 116 w 221"/>
                <a:gd name="T41" fmla="*/ 145 h 146"/>
                <a:gd name="T42" fmla="*/ 128 w 221"/>
                <a:gd name="T43" fmla="*/ 109 h 146"/>
                <a:gd name="T44" fmla="*/ 135 w 221"/>
                <a:gd name="T45" fmla="*/ 106 h 146"/>
                <a:gd name="T46" fmla="*/ 151 w 221"/>
                <a:gd name="T47" fmla="*/ 96 h 146"/>
                <a:gd name="T48" fmla="*/ 153 w 221"/>
                <a:gd name="T49" fmla="*/ 100 h 146"/>
                <a:gd name="T50" fmla="*/ 216 w 221"/>
                <a:gd name="T51" fmla="*/ 101 h 146"/>
                <a:gd name="T52" fmla="*/ 194 w 221"/>
                <a:gd name="T53" fmla="*/ 95 h 146"/>
                <a:gd name="T54" fmla="*/ 48 w 221"/>
                <a:gd name="T55" fmla="*/ 117 h 146"/>
                <a:gd name="T56" fmla="*/ 30 w 221"/>
                <a:gd name="T57" fmla="*/ 117 h 146"/>
                <a:gd name="T58" fmla="*/ 23 w 221"/>
                <a:gd name="T59" fmla="*/ 98 h 146"/>
                <a:gd name="T60" fmla="*/ 27 w 221"/>
                <a:gd name="T61" fmla="*/ 102 h 146"/>
                <a:gd name="T62" fmla="*/ 48 w 221"/>
                <a:gd name="T63" fmla="*/ 113 h 146"/>
                <a:gd name="T64" fmla="*/ 48 w 221"/>
                <a:gd name="T65" fmla="*/ 117 h 146"/>
                <a:gd name="T66" fmla="*/ 104 w 221"/>
                <a:gd name="T67" fmla="*/ 120 h 146"/>
                <a:gd name="T68" fmla="*/ 100 w 221"/>
                <a:gd name="T69" fmla="*/ 110 h 146"/>
                <a:gd name="T70" fmla="*/ 109 w 221"/>
                <a:gd name="T71" fmla="*/ 112 h 146"/>
                <a:gd name="T72" fmla="*/ 112 w 221"/>
                <a:gd name="T73" fmla="*/ 126 h 146"/>
                <a:gd name="T74" fmla="*/ 104 w 221"/>
                <a:gd name="T75" fmla="*/ 1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6">
                  <a:moveTo>
                    <a:pt x="194" y="95"/>
                  </a:moveTo>
                  <a:cubicBezTo>
                    <a:pt x="190" y="109"/>
                    <a:pt x="182" y="103"/>
                    <a:pt x="176" y="95"/>
                  </a:cubicBezTo>
                  <a:cubicBezTo>
                    <a:pt x="171" y="90"/>
                    <a:pt x="169" y="84"/>
                    <a:pt x="168" y="77"/>
                  </a:cubicBezTo>
                  <a:cubicBezTo>
                    <a:pt x="181" y="57"/>
                    <a:pt x="186" y="32"/>
                    <a:pt x="181" y="10"/>
                  </a:cubicBezTo>
                  <a:cubicBezTo>
                    <a:pt x="178" y="1"/>
                    <a:pt x="166" y="0"/>
                    <a:pt x="161" y="8"/>
                  </a:cubicBezTo>
                  <a:cubicBezTo>
                    <a:pt x="151" y="25"/>
                    <a:pt x="145" y="49"/>
                    <a:pt x="146" y="71"/>
                  </a:cubicBezTo>
                  <a:cubicBezTo>
                    <a:pt x="144" y="74"/>
                    <a:pt x="141" y="77"/>
                    <a:pt x="139" y="79"/>
                  </a:cubicBezTo>
                  <a:cubicBezTo>
                    <a:pt x="133" y="85"/>
                    <a:pt x="126" y="88"/>
                    <a:pt x="118" y="90"/>
                  </a:cubicBezTo>
                  <a:cubicBezTo>
                    <a:pt x="117" y="88"/>
                    <a:pt x="116" y="87"/>
                    <a:pt x="114" y="85"/>
                  </a:cubicBezTo>
                  <a:cubicBezTo>
                    <a:pt x="116" y="79"/>
                    <a:pt x="116" y="73"/>
                    <a:pt x="114" y="66"/>
                  </a:cubicBezTo>
                  <a:cubicBezTo>
                    <a:pt x="111" y="58"/>
                    <a:pt x="102" y="57"/>
                    <a:pt x="97" y="62"/>
                  </a:cubicBezTo>
                  <a:cubicBezTo>
                    <a:pt x="87" y="69"/>
                    <a:pt x="81" y="81"/>
                    <a:pt x="79" y="93"/>
                  </a:cubicBezTo>
                  <a:cubicBezTo>
                    <a:pt x="74" y="94"/>
                    <a:pt x="69" y="95"/>
                    <a:pt x="64" y="95"/>
                  </a:cubicBezTo>
                  <a:cubicBezTo>
                    <a:pt x="63" y="93"/>
                    <a:pt x="63" y="91"/>
                    <a:pt x="62" y="89"/>
                  </a:cubicBezTo>
                  <a:cubicBezTo>
                    <a:pt x="57" y="75"/>
                    <a:pt x="43" y="64"/>
                    <a:pt x="28" y="69"/>
                  </a:cubicBezTo>
                  <a:cubicBezTo>
                    <a:pt x="18" y="72"/>
                    <a:pt x="16" y="80"/>
                    <a:pt x="18" y="87"/>
                  </a:cubicBezTo>
                  <a:cubicBezTo>
                    <a:pt x="0" y="97"/>
                    <a:pt x="7" y="121"/>
                    <a:pt x="25" y="135"/>
                  </a:cubicBezTo>
                  <a:cubicBezTo>
                    <a:pt x="34" y="141"/>
                    <a:pt x="47" y="145"/>
                    <a:pt x="57" y="138"/>
                  </a:cubicBezTo>
                  <a:cubicBezTo>
                    <a:pt x="64" y="133"/>
                    <a:pt x="66" y="124"/>
                    <a:pt x="66" y="115"/>
                  </a:cubicBezTo>
                  <a:cubicBezTo>
                    <a:pt x="71" y="115"/>
                    <a:pt x="76" y="114"/>
                    <a:pt x="80" y="113"/>
                  </a:cubicBezTo>
                  <a:cubicBezTo>
                    <a:pt x="84" y="130"/>
                    <a:pt x="96" y="144"/>
                    <a:pt x="116" y="145"/>
                  </a:cubicBezTo>
                  <a:cubicBezTo>
                    <a:pt x="137" y="146"/>
                    <a:pt x="136" y="128"/>
                    <a:pt x="128" y="109"/>
                  </a:cubicBezTo>
                  <a:cubicBezTo>
                    <a:pt x="130" y="108"/>
                    <a:pt x="133" y="107"/>
                    <a:pt x="135" y="106"/>
                  </a:cubicBezTo>
                  <a:cubicBezTo>
                    <a:pt x="141" y="104"/>
                    <a:pt x="146" y="100"/>
                    <a:pt x="151" y="96"/>
                  </a:cubicBezTo>
                  <a:cubicBezTo>
                    <a:pt x="152" y="97"/>
                    <a:pt x="152" y="99"/>
                    <a:pt x="153" y="100"/>
                  </a:cubicBezTo>
                  <a:cubicBezTo>
                    <a:pt x="168" y="130"/>
                    <a:pt x="204" y="135"/>
                    <a:pt x="216" y="101"/>
                  </a:cubicBezTo>
                  <a:cubicBezTo>
                    <a:pt x="221" y="87"/>
                    <a:pt x="199" y="82"/>
                    <a:pt x="194" y="95"/>
                  </a:cubicBezTo>
                  <a:close/>
                  <a:moveTo>
                    <a:pt x="48" y="117"/>
                  </a:moveTo>
                  <a:cubicBezTo>
                    <a:pt x="48" y="130"/>
                    <a:pt x="36" y="122"/>
                    <a:pt x="30" y="117"/>
                  </a:cubicBezTo>
                  <a:cubicBezTo>
                    <a:pt x="23" y="111"/>
                    <a:pt x="20" y="104"/>
                    <a:pt x="23" y="98"/>
                  </a:cubicBezTo>
                  <a:cubicBezTo>
                    <a:pt x="24" y="100"/>
                    <a:pt x="26" y="101"/>
                    <a:pt x="27" y="102"/>
                  </a:cubicBezTo>
                  <a:cubicBezTo>
                    <a:pt x="33" y="107"/>
                    <a:pt x="40" y="111"/>
                    <a:pt x="48" y="113"/>
                  </a:cubicBezTo>
                  <a:cubicBezTo>
                    <a:pt x="48" y="114"/>
                    <a:pt x="48" y="116"/>
                    <a:pt x="48" y="117"/>
                  </a:cubicBezTo>
                  <a:close/>
                  <a:moveTo>
                    <a:pt x="104" y="120"/>
                  </a:moveTo>
                  <a:cubicBezTo>
                    <a:pt x="101" y="117"/>
                    <a:pt x="100" y="114"/>
                    <a:pt x="100" y="110"/>
                  </a:cubicBezTo>
                  <a:cubicBezTo>
                    <a:pt x="103" y="111"/>
                    <a:pt x="105" y="111"/>
                    <a:pt x="109" y="112"/>
                  </a:cubicBezTo>
                  <a:cubicBezTo>
                    <a:pt x="111" y="117"/>
                    <a:pt x="112" y="122"/>
                    <a:pt x="112" y="126"/>
                  </a:cubicBezTo>
                  <a:cubicBezTo>
                    <a:pt x="112" y="122"/>
                    <a:pt x="108" y="123"/>
                    <a:pt x="104" y="120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2" name="Freeform 86"/>
            <p:cNvSpPr/>
            <p:nvPr/>
          </p:nvSpPr>
          <p:spPr bwMode="auto">
            <a:xfrm>
              <a:off x="3891274" y="5300105"/>
              <a:ext cx="76777" cy="402558"/>
            </a:xfrm>
            <a:custGeom>
              <a:avLst/>
              <a:gdLst>
                <a:gd name="T0" fmla="*/ 16 w 16"/>
                <a:gd name="T1" fmla="*/ 45 h 82"/>
                <a:gd name="T2" fmla="*/ 16 w 16"/>
                <a:gd name="T3" fmla="*/ 10 h 82"/>
                <a:gd name="T4" fmla="*/ 0 w 16"/>
                <a:gd name="T5" fmla="*/ 7 h 82"/>
                <a:gd name="T6" fmla="*/ 0 w 16"/>
                <a:gd name="T7" fmla="*/ 10 h 82"/>
                <a:gd name="T8" fmla="*/ 0 w 16"/>
                <a:gd name="T9" fmla="*/ 10 h 82"/>
                <a:gd name="T10" fmla="*/ 0 w 16"/>
                <a:gd name="T11" fmla="*/ 72 h 82"/>
                <a:gd name="T12" fmla="*/ 16 w 16"/>
                <a:gd name="T13" fmla="*/ 72 h 82"/>
                <a:gd name="T14" fmla="*/ 16 w 16"/>
                <a:gd name="T15" fmla="*/ 55 h 82"/>
                <a:gd name="T16" fmla="*/ 16 w 16"/>
                <a:gd name="T1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2">
                  <a:moveTo>
                    <a:pt x="16" y="45"/>
                  </a:moveTo>
                  <a:cubicBezTo>
                    <a:pt x="16" y="33"/>
                    <a:pt x="16" y="22"/>
                    <a:pt x="16" y="10"/>
                  </a:cubicBezTo>
                  <a:cubicBezTo>
                    <a:pt x="16" y="1"/>
                    <a:pt x="3" y="0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1"/>
                    <a:pt x="0" y="51"/>
                    <a:pt x="0" y="72"/>
                  </a:cubicBezTo>
                  <a:cubicBezTo>
                    <a:pt x="0" y="82"/>
                    <a:pt x="16" y="82"/>
                    <a:pt x="16" y="72"/>
                  </a:cubicBezTo>
                  <a:cubicBezTo>
                    <a:pt x="16" y="66"/>
                    <a:pt x="16" y="61"/>
                    <a:pt x="16" y="55"/>
                  </a:cubicBezTo>
                  <a:cubicBezTo>
                    <a:pt x="16" y="52"/>
                    <a:pt x="16" y="48"/>
                    <a:pt x="16" y="45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3" name="Freeform 87"/>
            <p:cNvSpPr/>
            <p:nvPr/>
          </p:nvSpPr>
          <p:spPr bwMode="auto">
            <a:xfrm>
              <a:off x="3866373" y="5706813"/>
              <a:ext cx="126578" cy="147329"/>
            </a:xfrm>
            <a:custGeom>
              <a:avLst/>
              <a:gdLst>
                <a:gd name="T0" fmla="*/ 22 w 26"/>
                <a:gd name="T1" fmla="*/ 4 h 30"/>
                <a:gd name="T2" fmla="*/ 7 w 26"/>
                <a:gd name="T3" fmla="*/ 3 h 30"/>
                <a:gd name="T4" fmla="*/ 1 w 26"/>
                <a:gd name="T5" fmla="*/ 16 h 30"/>
                <a:gd name="T6" fmla="*/ 6 w 26"/>
                <a:gd name="T7" fmla="*/ 21 h 30"/>
                <a:gd name="T8" fmla="*/ 7 w 26"/>
                <a:gd name="T9" fmla="*/ 25 h 30"/>
                <a:gd name="T10" fmla="*/ 13 w 26"/>
                <a:gd name="T11" fmla="*/ 30 h 30"/>
                <a:gd name="T12" fmla="*/ 15 w 26"/>
                <a:gd name="T13" fmla="*/ 30 h 30"/>
                <a:gd name="T14" fmla="*/ 22 w 26"/>
                <a:gd name="T15" fmla="*/ 25 h 30"/>
                <a:gd name="T16" fmla="*/ 26 w 26"/>
                <a:gd name="T17" fmla="*/ 10 h 30"/>
                <a:gd name="T18" fmla="*/ 22 w 26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22" y="4"/>
                  </a:moveTo>
                  <a:cubicBezTo>
                    <a:pt x="18" y="1"/>
                    <a:pt x="12" y="0"/>
                    <a:pt x="7" y="3"/>
                  </a:cubicBezTo>
                  <a:cubicBezTo>
                    <a:pt x="3" y="6"/>
                    <a:pt x="0" y="11"/>
                    <a:pt x="1" y="16"/>
                  </a:cubicBezTo>
                  <a:cubicBezTo>
                    <a:pt x="2" y="19"/>
                    <a:pt x="4" y="20"/>
                    <a:pt x="6" y="21"/>
                  </a:cubicBezTo>
                  <a:cubicBezTo>
                    <a:pt x="6" y="22"/>
                    <a:pt x="6" y="24"/>
                    <a:pt x="7" y="25"/>
                  </a:cubicBezTo>
                  <a:cubicBezTo>
                    <a:pt x="8" y="28"/>
                    <a:pt x="10" y="29"/>
                    <a:pt x="13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8" y="30"/>
                    <a:pt x="21" y="28"/>
                    <a:pt x="22" y="25"/>
                  </a:cubicBezTo>
                  <a:cubicBezTo>
                    <a:pt x="22" y="20"/>
                    <a:pt x="25" y="15"/>
                    <a:pt x="26" y="10"/>
                  </a:cubicBezTo>
                  <a:cubicBezTo>
                    <a:pt x="26" y="7"/>
                    <a:pt x="24" y="5"/>
                    <a:pt x="22" y="4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4" name="Freeform 88"/>
            <p:cNvSpPr>
              <a:spLocks noEditPoints="1"/>
            </p:cNvSpPr>
            <p:nvPr/>
          </p:nvSpPr>
          <p:spPr bwMode="auto">
            <a:xfrm>
              <a:off x="2442894" y="5279355"/>
              <a:ext cx="1363303" cy="771916"/>
            </a:xfrm>
            <a:custGeom>
              <a:avLst/>
              <a:gdLst>
                <a:gd name="T0" fmla="*/ 247 w 278"/>
                <a:gd name="T1" fmla="*/ 108 h 157"/>
                <a:gd name="T2" fmla="*/ 237 w 278"/>
                <a:gd name="T3" fmla="*/ 66 h 157"/>
                <a:gd name="T4" fmla="*/ 252 w 278"/>
                <a:gd name="T5" fmla="*/ 4 h 157"/>
                <a:gd name="T6" fmla="*/ 228 w 278"/>
                <a:gd name="T7" fmla="*/ 66 h 157"/>
                <a:gd name="T8" fmla="*/ 212 w 278"/>
                <a:gd name="T9" fmla="*/ 79 h 157"/>
                <a:gd name="T10" fmla="*/ 189 w 278"/>
                <a:gd name="T11" fmla="*/ 67 h 157"/>
                <a:gd name="T12" fmla="*/ 159 w 278"/>
                <a:gd name="T13" fmla="*/ 74 h 157"/>
                <a:gd name="T14" fmla="*/ 137 w 278"/>
                <a:gd name="T15" fmla="*/ 89 h 157"/>
                <a:gd name="T16" fmla="*/ 110 w 278"/>
                <a:gd name="T17" fmla="*/ 65 h 157"/>
                <a:gd name="T18" fmla="*/ 83 w 278"/>
                <a:gd name="T19" fmla="*/ 90 h 157"/>
                <a:gd name="T20" fmla="*/ 79 w 278"/>
                <a:gd name="T21" fmla="*/ 113 h 157"/>
                <a:gd name="T22" fmla="*/ 23 w 278"/>
                <a:gd name="T23" fmla="*/ 132 h 157"/>
                <a:gd name="T24" fmla="*/ 26 w 278"/>
                <a:gd name="T25" fmla="*/ 68 h 157"/>
                <a:gd name="T26" fmla="*/ 45 w 278"/>
                <a:gd name="T27" fmla="*/ 64 h 157"/>
                <a:gd name="T28" fmla="*/ 50 w 278"/>
                <a:gd name="T29" fmla="*/ 66 h 157"/>
                <a:gd name="T30" fmla="*/ 52 w 278"/>
                <a:gd name="T31" fmla="*/ 67 h 157"/>
                <a:gd name="T32" fmla="*/ 48 w 278"/>
                <a:gd name="T33" fmla="*/ 56 h 157"/>
                <a:gd name="T34" fmla="*/ 8 w 278"/>
                <a:gd name="T35" fmla="*/ 127 h 157"/>
                <a:gd name="T36" fmla="*/ 89 w 278"/>
                <a:gd name="T37" fmla="*/ 119 h 157"/>
                <a:gd name="T38" fmla="*/ 129 w 278"/>
                <a:gd name="T39" fmla="*/ 125 h 157"/>
                <a:gd name="T40" fmla="*/ 151 w 278"/>
                <a:gd name="T41" fmla="*/ 96 h 157"/>
                <a:gd name="T42" fmla="*/ 178 w 278"/>
                <a:gd name="T43" fmla="*/ 130 h 157"/>
                <a:gd name="T44" fmla="*/ 202 w 278"/>
                <a:gd name="T45" fmla="*/ 95 h 157"/>
                <a:gd name="T46" fmla="*/ 220 w 278"/>
                <a:gd name="T47" fmla="*/ 84 h 157"/>
                <a:gd name="T48" fmla="*/ 267 w 278"/>
                <a:gd name="T49" fmla="*/ 118 h 157"/>
                <a:gd name="T50" fmla="*/ 267 w 278"/>
                <a:gd name="T51" fmla="*/ 106 h 157"/>
                <a:gd name="T52" fmla="*/ 114 w 278"/>
                <a:gd name="T53" fmla="*/ 76 h 157"/>
                <a:gd name="T54" fmla="*/ 113 w 278"/>
                <a:gd name="T55" fmla="*/ 85 h 157"/>
                <a:gd name="T56" fmla="*/ 126 w 278"/>
                <a:gd name="T57" fmla="*/ 103 h 157"/>
                <a:gd name="T58" fmla="*/ 93 w 278"/>
                <a:gd name="T59" fmla="*/ 96 h 157"/>
                <a:gd name="T60" fmla="*/ 96 w 278"/>
                <a:gd name="T61" fmla="*/ 74 h 157"/>
                <a:gd name="T62" fmla="*/ 127 w 278"/>
                <a:gd name="T63" fmla="*/ 100 h 157"/>
                <a:gd name="T64" fmla="*/ 176 w 278"/>
                <a:gd name="T65" fmla="*/ 71 h 157"/>
                <a:gd name="T66" fmla="*/ 191 w 278"/>
                <a:gd name="T67" fmla="*/ 86 h 157"/>
                <a:gd name="T68" fmla="*/ 172 w 278"/>
                <a:gd name="T69" fmla="*/ 80 h 157"/>
                <a:gd name="T70" fmla="*/ 176 w 278"/>
                <a:gd name="T71" fmla="*/ 71 h 157"/>
                <a:gd name="T72" fmla="*/ 162 w 278"/>
                <a:gd name="T73" fmla="*/ 104 h 157"/>
                <a:gd name="T74" fmla="*/ 165 w 278"/>
                <a:gd name="T75" fmla="*/ 87 h 157"/>
                <a:gd name="T76" fmla="*/ 192 w 278"/>
                <a:gd name="T77" fmla="*/ 97 h 157"/>
                <a:gd name="T78" fmla="*/ 242 w 278"/>
                <a:gd name="T79" fmla="*/ 29 h 157"/>
                <a:gd name="T80" fmla="*/ 248 w 278"/>
                <a:gd name="T81" fmla="*/ 14 h 157"/>
                <a:gd name="T82" fmla="*/ 238 w 278"/>
                <a:gd name="T83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" h="157">
                  <a:moveTo>
                    <a:pt x="267" y="106"/>
                  </a:moveTo>
                  <a:cubicBezTo>
                    <a:pt x="261" y="109"/>
                    <a:pt x="254" y="113"/>
                    <a:pt x="247" y="108"/>
                  </a:cubicBezTo>
                  <a:cubicBezTo>
                    <a:pt x="242" y="103"/>
                    <a:pt x="240" y="94"/>
                    <a:pt x="239" y="88"/>
                  </a:cubicBezTo>
                  <a:cubicBezTo>
                    <a:pt x="238" y="81"/>
                    <a:pt x="237" y="73"/>
                    <a:pt x="237" y="66"/>
                  </a:cubicBezTo>
                  <a:cubicBezTo>
                    <a:pt x="246" y="53"/>
                    <a:pt x="253" y="39"/>
                    <a:pt x="254" y="35"/>
                  </a:cubicBezTo>
                  <a:cubicBezTo>
                    <a:pt x="257" y="26"/>
                    <a:pt x="262" y="10"/>
                    <a:pt x="252" y="4"/>
                  </a:cubicBezTo>
                  <a:cubicBezTo>
                    <a:pt x="245" y="0"/>
                    <a:pt x="240" y="6"/>
                    <a:pt x="237" y="11"/>
                  </a:cubicBezTo>
                  <a:cubicBezTo>
                    <a:pt x="233" y="21"/>
                    <a:pt x="228" y="44"/>
                    <a:pt x="228" y="66"/>
                  </a:cubicBezTo>
                  <a:cubicBezTo>
                    <a:pt x="225" y="71"/>
                    <a:pt x="221" y="76"/>
                    <a:pt x="217" y="78"/>
                  </a:cubicBezTo>
                  <a:cubicBezTo>
                    <a:pt x="216" y="78"/>
                    <a:pt x="214" y="77"/>
                    <a:pt x="212" y="79"/>
                  </a:cubicBezTo>
                  <a:cubicBezTo>
                    <a:pt x="209" y="81"/>
                    <a:pt x="205" y="83"/>
                    <a:pt x="201" y="84"/>
                  </a:cubicBezTo>
                  <a:cubicBezTo>
                    <a:pt x="199" y="78"/>
                    <a:pt x="195" y="72"/>
                    <a:pt x="189" y="67"/>
                  </a:cubicBezTo>
                  <a:cubicBezTo>
                    <a:pt x="182" y="62"/>
                    <a:pt x="167" y="56"/>
                    <a:pt x="161" y="66"/>
                  </a:cubicBezTo>
                  <a:cubicBezTo>
                    <a:pt x="159" y="69"/>
                    <a:pt x="158" y="71"/>
                    <a:pt x="159" y="74"/>
                  </a:cubicBezTo>
                  <a:cubicBezTo>
                    <a:pt x="156" y="77"/>
                    <a:pt x="154" y="80"/>
                    <a:pt x="153" y="83"/>
                  </a:cubicBezTo>
                  <a:cubicBezTo>
                    <a:pt x="149" y="86"/>
                    <a:pt x="143" y="88"/>
                    <a:pt x="137" y="89"/>
                  </a:cubicBezTo>
                  <a:cubicBezTo>
                    <a:pt x="136" y="86"/>
                    <a:pt x="136" y="83"/>
                    <a:pt x="134" y="81"/>
                  </a:cubicBezTo>
                  <a:cubicBezTo>
                    <a:pt x="130" y="71"/>
                    <a:pt x="120" y="65"/>
                    <a:pt x="110" y="65"/>
                  </a:cubicBezTo>
                  <a:cubicBezTo>
                    <a:pt x="104" y="62"/>
                    <a:pt x="97" y="62"/>
                    <a:pt x="92" y="66"/>
                  </a:cubicBezTo>
                  <a:cubicBezTo>
                    <a:pt x="84" y="72"/>
                    <a:pt x="83" y="81"/>
                    <a:pt x="83" y="90"/>
                  </a:cubicBezTo>
                  <a:cubicBezTo>
                    <a:pt x="83" y="95"/>
                    <a:pt x="84" y="103"/>
                    <a:pt x="86" y="110"/>
                  </a:cubicBezTo>
                  <a:cubicBezTo>
                    <a:pt x="83" y="109"/>
                    <a:pt x="80" y="110"/>
                    <a:pt x="79" y="113"/>
                  </a:cubicBezTo>
                  <a:cubicBezTo>
                    <a:pt x="76" y="127"/>
                    <a:pt x="70" y="141"/>
                    <a:pt x="55" y="145"/>
                  </a:cubicBezTo>
                  <a:cubicBezTo>
                    <a:pt x="43" y="148"/>
                    <a:pt x="30" y="141"/>
                    <a:pt x="23" y="132"/>
                  </a:cubicBezTo>
                  <a:cubicBezTo>
                    <a:pt x="13" y="119"/>
                    <a:pt x="12" y="102"/>
                    <a:pt x="16" y="87"/>
                  </a:cubicBezTo>
                  <a:cubicBezTo>
                    <a:pt x="17" y="80"/>
                    <a:pt x="20" y="73"/>
                    <a:pt x="26" y="68"/>
                  </a:cubicBezTo>
                  <a:cubicBezTo>
                    <a:pt x="29" y="64"/>
                    <a:pt x="34" y="63"/>
                    <a:pt x="39" y="63"/>
                  </a:cubicBezTo>
                  <a:cubicBezTo>
                    <a:pt x="41" y="63"/>
                    <a:pt x="43" y="64"/>
                    <a:pt x="45" y="64"/>
                  </a:cubicBezTo>
                  <a:cubicBezTo>
                    <a:pt x="47" y="65"/>
                    <a:pt x="48" y="65"/>
                    <a:pt x="49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3" y="69"/>
                    <a:pt x="56" y="69"/>
                    <a:pt x="57" y="68"/>
                  </a:cubicBezTo>
                  <a:cubicBezTo>
                    <a:pt x="64" y="62"/>
                    <a:pt x="51" y="57"/>
                    <a:pt x="48" y="56"/>
                  </a:cubicBezTo>
                  <a:cubicBezTo>
                    <a:pt x="37" y="52"/>
                    <a:pt x="26" y="54"/>
                    <a:pt x="17" y="62"/>
                  </a:cubicBezTo>
                  <a:cubicBezTo>
                    <a:pt x="1" y="77"/>
                    <a:pt x="0" y="108"/>
                    <a:pt x="8" y="127"/>
                  </a:cubicBezTo>
                  <a:cubicBezTo>
                    <a:pt x="15" y="144"/>
                    <a:pt x="32" y="157"/>
                    <a:pt x="51" y="156"/>
                  </a:cubicBezTo>
                  <a:cubicBezTo>
                    <a:pt x="72" y="155"/>
                    <a:pt x="84" y="137"/>
                    <a:pt x="89" y="119"/>
                  </a:cubicBezTo>
                  <a:cubicBezTo>
                    <a:pt x="93" y="128"/>
                    <a:pt x="99" y="135"/>
                    <a:pt x="107" y="138"/>
                  </a:cubicBezTo>
                  <a:cubicBezTo>
                    <a:pt x="117" y="140"/>
                    <a:pt x="124" y="132"/>
                    <a:pt x="129" y="125"/>
                  </a:cubicBezTo>
                  <a:cubicBezTo>
                    <a:pt x="133" y="117"/>
                    <a:pt x="136" y="109"/>
                    <a:pt x="137" y="100"/>
                  </a:cubicBezTo>
                  <a:cubicBezTo>
                    <a:pt x="142" y="99"/>
                    <a:pt x="147" y="98"/>
                    <a:pt x="151" y="96"/>
                  </a:cubicBezTo>
                  <a:cubicBezTo>
                    <a:pt x="151" y="102"/>
                    <a:pt x="153" y="108"/>
                    <a:pt x="156" y="114"/>
                  </a:cubicBezTo>
                  <a:cubicBezTo>
                    <a:pt x="160" y="122"/>
                    <a:pt x="168" y="130"/>
                    <a:pt x="178" y="130"/>
                  </a:cubicBezTo>
                  <a:cubicBezTo>
                    <a:pt x="190" y="130"/>
                    <a:pt x="196" y="116"/>
                    <a:pt x="200" y="106"/>
                  </a:cubicBezTo>
                  <a:cubicBezTo>
                    <a:pt x="201" y="102"/>
                    <a:pt x="201" y="99"/>
                    <a:pt x="202" y="95"/>
                  </a:cubicBezTo>
                  <a:cubicBezTo>
                    <a:pt x="208" y="94"/>
                    <a:pt x="214" y="91"/>
                    <a:pt x="219" y="87"/>
                  </a:cubicBezTo>
                  <a:cubicBezTo>
                    <a:pt x="220" y="86"/>
                    <a:pt x="220" y="85"/>
                    <a:pt x="220" y="84"/>
                  </a:cubicBezTo>
                  <a:cubicBezTo>
                    <a:pt x="223" y="82"/>
                    <a:pt x="225" y="80"/>
                    <a:pt x="228" y="78"/>
                  </a:cubicBezTo>
                  <a:cubicBezTo>
                    <a:pt x="229" y="106"/>
                    <a:pt x="239" y="130"/>
                    <a:pt x="267" y="118"/>
                  </a:cubicBezTo>
                  <a:cubicBezTo>
                    <a:pt x="269" y="117"/>
                    <a:pt x="270" y="116"/>
                    <a:pt x="272" y="115"/>
                  </a:cubicBezTo>
                  <a:cubicBezTo>
                    <a:pt x="278" y="111"/>
                    <a:pt x="273" y="103"/>
                    <a:pt x="267" y="106"/>
                  </a:cubicBezTo>
                  <a:close/>
                  <a:moveTo>
                    <a:pt x="105" y="76"/>
                  </a:moveTo>
                  <a:cubicBezTo>
                    <a:pt x="107" y="74"/>
                    <a:pt x="112" y="75"/>
                    <a:pt x="114" y="76"/>
                  </a:cubicBezTo>
                  <a:cubicBezTo>
                    <a:pt x="121" y="78"/>
                    <a:pt x="125" y="83"/>
                    <a:pt x="126" y="89"/>
                  </a:cubicBezTo>
                  <a:cubicBezTo>
                    <a:pt x="121" y="88"/>
                    <a:pt x="117" y="87"/>
                    <a:pt x="113" y="85"/>
                  </a:cubicBezTo>
                  <a:cubicBezTo>
                    <a:pt x="111" y="84"/>
                    <a:pt x="105" y="77"/>
                    <a:pt x="105" y="76"/>
                  </a:cubicBezTo>
                  <a:close/>
                  <a:moveTo>
                    <a:pt x="126" y="103"/>
                  </a:moveTo>
                  <a:cubicBezTo>
                    <a:pt x="125" y="110"/>
                    <a:pt x="120" y="125"/>
                    <a:pt x="112" y="128"/>
                  </a:cubicBezTo>
                  <a:cubicBezTo>
                    <a:pt x="100" y="132"/>
                    <a:pt x="94" y="102"/>
                    <a:pt x="93" y="96"/>
                  </a:cubicBezTo>
                  <a:cubicBezTo>
                    <a:pt x="92" y="89"/>
                    <a:pt x="91" y="81"/>
                    <a:pt x="95" y="75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5" y="77"/>
                    <a:pt x="95" y="80"/>
                    <a:pt x="97" y="83"/>
                  </a:cubicBezTo>
                  <a:cubicBezTo>
                    <a:pt x="103" y="94"/>
                    <a:pt x="114" y="99"/>
                    <a:pt x="127" y="100"/>
                  </a:cubicBezTo>
                  <a:cubicBezTo>
                    <a:pt x="127" y="101"/>
                    <a:pt x="127" y="102"/>
                    <a:pt x="126" y="103"/>
                  </a:cubicBezTo>
                  <a:close/>
                  <a:moveTo>
                    <a:pt x="176" y="71"/>
                  </a:moveTo>
                  <a:cubicBezTo>
                    <a:pt x="181" y="73"/>
                    <a:pt x="187" y="78"/>
                    <a:pt x="189" y="81"/>
                  </a:cubicBezTo>
                  <a:cubicBezTo>
                    <a:pt x="190" y="83"/>
                    <a:pt x="191" y="85"/>
                    <a:pt x="191" y="86"/>
                  </a:cubicBezTo>
                  <a:cubicBezTo>
                    <a:pt x="189" y="86"/>
                    <a:pt x="187" y="86"/>
                    <a:pt x="186" y="86"/>
                  </a:cubicBezTo>
                  <a:cubicBezTo>
                    <a:pt x="180" y="86"/>
                    <a:pt x="175" y="84"/>
                    <a:pt x="172" y="80"/>
                  </a:cubicBezTo>
                  <a:cubicBezTo>
                    <a:pt x="171" y="79"/>
                    <a:pt x="170" y="77"/>
                    <a:pt x="170" y="75"/>
                  </a:cubicBezTo>
                  <a:cubicBezTo>
                    <a:pt x="172" y="74"/>
                    <a:pt x="174" y="72"/>
                    <a:pt x="176" y="71"/>
                  </a:cubicBezTo>
                  <a:close/>
                  <a:moveTo>
                    <a:pt x="186" y="113"/>
                  </a:moveTo>
                  <a:cubicBezTo>
                    <a:pt x="178" y="127"/>
                    <a:pt x="166" y="115"/>
                    <a:pt x="162" y="104"/>
                  </a:cubicBezTo>
                  <a:cubicBezTo>
                    <a:pt x="160" y="100"/>
                    <a:pt x="160" y="95"/>
                    <a:pt x="160" y="91"/>
                  </a:cubicBezTo>
                  <a:cubicBezTo>
                    <a:pt x="162" y="90"/>
                    <a:pt x="163" y="88"/>
                    <a:pt x="165" y="87"/>
                  </a:cubicBezTo>
                  <a:cubicBezTo>
                    <a:pt x="168" y="91"/>
                    <a:pt x="172" y="93"/>
                    <a:pt x="176" y="95"/>
                  </a:cubicBezTo>
                  <a:cubicBezTo>
                    <a:pt x="181" y="97"/>
                    <a:pt x="186" y="97"/>
                    <a:pt x="192" y="97"/>
                  </a:cubicBezTo>
                  <a:cubicBezTo>
                    <a:pt x="191" y="103"/>
                    <a:pt x="188" y="108"/>
                    <a:pt x="186" y="113"/>
                  </a:cubicBezTo>
                  <a:close/>
                  <a:moveTo>
                    <a:pt x="242" y="29"/>
                  </a:moveTo>
                  <a:cubicBezTo>
                    <a:pt x="243" y="24"/>
                    <a:pt x="244" y="17"/>
                    <a:pt x="247" y="13"/>
                  </a:cubicBezTo>
                  <a:cubicBezTo>
                    <a:pt x="248" y="13"/>
                    <a:pt x="248" y="14"/>
                    <a:pt x="248" y="14"/>
                  </a:cubicBezTo>
                  <a:cubicBezTo>
                    <a:pt x="250" y="19"/>
                    <a:pt x="248" y="25"/>
                    <a:pt x="247" y="29"/>
                  </a:cubicBezTo>
                  <a:cubicBezTo>
                    <a:pt x="245" y="36"/>
                    <a:pt x="242" y="43"/>
                    <a:pt x="238" y="49"/>
                  </a:cubicBezTo>
                  <a:cubicBezTo>
                    <a:pt x="239" y="42"/>
                    <a:pt x="240" y="35"/>
                    <a:pt x="242" y="2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5" name="Freeform 89"/>
            <p:cNvSpPr/>
            <p:nvPr/>
          </p:nvSpPr>
          <p:spPr bwMode="auto">
            <a:xfrm>
              <a:off x="3920324" y="5314631"/>
              <a:ext cx="68477" cy="290506"/>
            </a:xfrm>
            <a:custGeom>
              <a:avLst/>
              <a:gdLst>
                <a:gd name="T0" fmla="*/ 8 w 14"/>
                <a:gd name="T1" fmla="*/ 4 h 59"/>
                <a:gd name="T2" fmla="*/ 3 w 14"/>
                <a:gd name="T3" fmla="*/ 56 h 59"/>
                <a:gd name="T4" fmla="*/ 10 w 14"/>
                <a:gd name="T5" fmla="*/ 56 h 59"/>
                <a:gd name="T6" fmla="*/ 12 w 14"/>
                <a:gd name="T7" fmla="*/ 32 h 59"/>
                <a:gd name="T8" fmla="*/ 14 w 14"/>
                <a:gd name="T9" fmla="*/ 5 h 59"/>
                <a:gd name="T10" fmla="*/ 8 w 14"/>
                <a:gd name="T11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9">
                  <a:moveTo>
                    <a:pt x="8" y="4"/>
                  </a:moveTo>
                  <a:cubicBezTo>
                    <a:pt x="4" y="20"/>
                    <a:pt x="0" y="40"/>
                    <a:pt x="3" y="56"/>
                  </a:cubicBezTo>
                  <a:cubicBezTo>
                    <a:pt x="4" y="59"/>
                    <a:pt x="9" y="59"/>
                    <a:pt x="10" y="56"/>
                  </a:cubicBezTo>
                  <a:cubicBezTo>
                    <a:pt x="12" y="48"/>
                    <a:pt x="12" y="40"/>
                    <a:pt x="12" y="32"/>
                  </a:cubicBezTo>
                  <a:cubicBezTo>
                    <a:pt x="13" y="23"/>
                    <a:pt x="14" y="14"/>
                    <a:pt x="14" y="5"/>
                  </a:cubicBezTo>
                  <a:cubicBezTo>
                    <a:pt x="14" y="1"/>
                    <a:pt x="9" y="0"/>
                    <a:pt x="8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6" name="Freeform 90"/>
            <p:cNvSpPr/>
            <p:nvPr/>
          </p:nvSpPr>
          <p:spPr bwMode="auto">
            <a:xfrm>
              <a:off x="3909950" y="5756614"/>
              <a:ext cx="93378" cy="89227"/>
            </a:xfrm>
            <a:custGeom>
              <a:avLst/>
              <a:gdLst>
                <a:gd name="T0" fmla="*/ 13 w 19"/>
                <a:gd name="T1" fmla="*/ 2 h 18"/>
                <a:gd name="T2" fmla="*/ 12 w 19"/>
                <a:gd name="T3" fmla="*/ 2 h 18"/>
                <a:gd name="T4" fmla="*/ 4 w 19"/>
                <a:gd name="T5" fmla="*/ 3 h 18"/>
                <a:gd name="T6" fmla="*/ 2 w 19"/>
                <a:gd name="T7" fmla="*/ 6 h 18"/>
                <a:gd name="T8" fmla="*/ 1 w 19"/>
                <a:gd name="T9" fmla="*/ 7 h 18"/>
                <a:gd name="T10" fmla="*/ 1 w 19"/>
                <a:gd name="T11" fmla="*/ 7 h 18"/>
                <a:gd name="T12" fmla="*/ 1 w 19"/>
                <a:gd name="T13" fmla="*/ 9 h 18"/>
                <a:gd name="T14" fmla="*/ 1 w 19"/>
                <a:gd name="T15" fmla="*/ 9 h 18"/>
                <a:gd name="T16" fmla="*/ 1 w 19"/>
                <a:gd name="T17" fmla="*/ 14 h 18"/>
                <a:gd name="T18" fmla="*/ 2 w 19"/>
                <a:gd name="T19" fmla="*/ 14 h 18"/>
                <a:gd name="T20" fmla="*/ 2 w 19"/>
                <a:gd name="T21" fmla="*/ 16 h 18"/>
                <a:gd name="T22" fmla="*/ 6 w 19"/>
                <a:gd name="T23" fmla="*/ 18 h 18"/>
                <a:gd name="T24" fmla="*/ 8 w 19"/>
                <a:gd name="T25" fmla="*/ 18 h 18"/>
                <a:gd name="T26" fmla="*/ 13 w 19"/>
                <a:gd name="T27" fmla="*/ 15 h 18"/>
                <a:gd name="T28" fmla="*/ 17 w 19"/>
                <a:gd name="T29" fmla="*/ 10 h 18"/>
                <a:gd name="T30" fmla="*/ 13 w 19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1"/>
                    <a:pt x="7" y="0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11" y="18"/>
                    <a:pt x="12" y="17"/>
                    <a:pt x="13" y="15"/>
                  </a:cubicBezTo>
                  <a:cubicBezTo>
                    <a:pt x="14" y="13"/>
                    <a:pt x="15" y="11"/>
                    <a:pt x="17" y="10"/>
                  </a:cubicBezTo>
                  <a:cubicBezTo>
                    <a:pt x="19" y="7"/>
                    <a:pt x="16" y="3"/>
                    <a:pt x="13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8" name="Freeform 92"/>
            <p:cNvSpPr/>
            <p:nvPr/>
          </p:nvSpPr>
          <p:spPr bwMode="auto">
            <a:xfrm>
              <a:off x="2353668" y="5289730"/>
              <a:ext cx="139028" cy="168079"/>
            </a:xfrm>
            <a:custGeom>
              <a:avLst/>
              <a:gdLst>
                <a:gd name="T0" fmla="*/ 26 w 28"/>
                <a:gd name="T1" fmla="*/ 28 h 34"/>
                <a:gd name="T2" fmla="*/ 23 w 28"/>
                <a:gd name="T3" fmla="*/ 25 h 34"/>
                <a:gd name="T4" fmla="*/ 23 w 28"/>
                <a:gd name="T5" fmla="*/ 18 h 34"/>
                <a:gd name="T6" fmla="*/ 16 w 28"/>
                <a:gd name="T7" fmla="*/ 8 h 34"/>
                <a:gd name="T8" fmla="*/ 12 w 28"/>
                <a:gd name="T9" fmla="*/ 5 h 34"/>
                <a:gd name="T10" fmla="*/ 3 w 28"/>
                <a:gd name="T11" fmla="*/ 12 h 34"/>
                <a:gd name="T12" fmla="*/ 11 w 28"/>
                <a:gd name="T13" fmla="*/ 26 h 34"/>
                <a:gd name="T14" fmla="*/ 17 w 28"/>
                <a:gd name="T15" fmla="*/ 30 h 34"/>
                <a:gd name="T16" fmla="*/ 22 w 28"/>
                <a:gd name="T17" fmla="*/ 32 h 34"/>
                <a:gd name="T18" fmla="*/ 26 w 28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6" y="28"/>
                  </a:moveTo>
                  <a:cubicBezTo>
                    <a:pt x="25" y="27"/>
                    <a:pt x="24" y="26"/>
                    <a:pt x="23" y="25"/>
                  </a:cubicBezTo>
                  <a:cubicBezTo>
                    <a:pt x="25" y="23"/>
                    <a:pt x="25" y="20"/>
                    <a:pt x="23" y="18"/>
                  </a:cubicBezTo>
                  <a:cubicBezTo>
                    <a:pt x="20" y="15"/>
                    <a:pt x="17" y="12"/>
                    <a:pt x="16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8" y="0"/>
                    <a:pt x="0" y="6"/>
                    <a:pt x="3" y="12"/>
                  </a:cubicBezTo>
                  <a:cubicBezTo>
                    <a:pt x="5" y="17"/>
                    <a:pt x="8" y="21"/>
                    <a:pt x="11" y="26"/>
                  </a:cubicBezTo>
                  <a:cubicBezTo>
                    <a:pt x="13" y="27"/>
                    <a:pt x="15" y="29"/>
                    <a:pt x="17" y="30"/>
                  </a:cubicBezTo>
                  <a:cubicBezTo>
                    <a:pt x="19" y="30"/>
                    <a:pt x="20" y="31"/>
                    <a:pt x="22" y="32"/>
                  </a:cubicBezTo>
                  <a:cubicBezTo>
                    <a:pt x="25" y="34"/>
                    <a:pt x="28" y="31"/>
                    <a:pt x="2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9" name="Freeform 93"/>
            <p:cNvSpPr/>
            <p:nvPr/>
          </p:nvSpPr>
          <p:spPr bwMode="auto">
            <a:xfrm>
              <a:off x="2206339" y="5372732"/>
              <a:ext cx="168079" cy="124503"/>
            </a:xfrm>
            <a:custGeom>
              <a:avLst/>
              <a:gdLst>
                <a:gd name="T0" fmla="*/ 30 w 34"/>
                <a:gd name="T1" fmla="*/ 14 h 25"/>
                <a:gd name="T2" fmla="*/ 13 w 34"/>
                <a:gd name="T3" fmla="*/ 6 h 25"/>
                <a:gd name="T4" fmla="*/ 8 w 34"/>
                <a:gd name="T5" fmla="*/ 2 h 25"/>
                <a:gd name="T6" fmla="*/ 3 w 34"/>
                <a:gd name="T7" fmla="*/ 8 h 25"/>
                <a:gd name="T8" fmla="*/ 6 w 34"/>
                <a:gd name="T9" fmla="*/ 10 h 25"/>
                <a:gd name="T10" fmla="*/ 8 w 34"/>
                <a:gd name="T11" fmla="*/ 15 h 25"/>
                <a:gd name="T12" fmla="*/ 25 w 34"/>
                <a:gd name="T13" fmla="*/ 23 h 25"/>
                <a:gd name="T14" fmla="*/ 25 w 34"/>
                <a:gd name="T15" fmla="*/ 23 h 25"/>
                <a:gd name="T16" fmla="*/ 26 w 34"/>
                <a:gd name="T17" fmla="*/ 23 h 25"/>
                <a:gd name="T18" fmla="*/ 30 w 3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5">
                  <a:moveTo>
                    <a:pt x="30" y="14"/>
                  </a:moveTo>
                  <a:cubicBezTo>
                    <a:pt x="24" y="11"/>
                    <a:pt x="19" y="8"/>
                    <a:pt x="13" y="6"/>
                  </a:cubicBezTo>
                  <a:cubicBezTo>
                    <a:pt x="11" y="4"/>
                    <a:pt x="9" y="3"/>
                    <a:pt x="8" y="2"/>
                  </a:cubicBezTo>
                  <a:cubicBezTo>
                    <a:pt x="4" y="0"/>
                    <a:pt x="0" y="5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2"/>
                    <a:pt x="6" y="14"/>
                    <a:pt x="8" y="15"/>
                  </a:cubicBezTo>
                  <a:cubicBezTo>
                    <a:pt x="13" y="18"/>
                    <a:pt x="19" y="20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31" y="25"/>
                    <a:pt x="34" y="17"/>
                    <a:pt x="30" y="1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60" name="Freeform 94"/>
            <p:cNvSpPr/>
            <p:nvPr/>
          </p:nvSpPr>
          <p:spPr bwMode="auto">
            <a:xfrm>
              <a:off x="2206339" y="5544960"/>
              <a:ext cx="157703" cy="89227"/>
            </a:xfrm>
            <a:custGeom>
              <a:avLst/>
              <a:gdLst>
                <a:gd name="T0" fmla="*/ 26 w 32"/>
                <a:gd name="T1" fmla="*/ 8 h 18"/>
                <a:gd name="T2" fmla="*/ 21 w 32"/>
                <a:gd name="T3" fmla="*/ 7 h 18"/>
                <a:gd name="T4" fmla="*/ 15 w 32"/>
                <a:gd name="T5" fmla="*/ 4 h 18"/>
                <a:gd name="T6" fmla="*/ 6 w 32"/>
                <a:gd name="T7" fmla="*/ 0 h 18"/>
                <a:gd name="T8" fmla="*/ 2 w 32"/>
                <a:gd name="T9" fmla="*/ 8 h 18"/>
                <a:gd name="T10" fmla="*/ 3 w 32"/>
                <a:gd name="T11" fmla="*/ 9 h 18"/>
                <a:gd name="T12" fmla="*/ 3 w 32"/>
                <a:gd name="T13" fmla="*/ 10 h 18"/>
                <a:gd name="T14" fmla="*/ 2 w 32"/>
                <a:gd name="T15" fmla="*/ 11 h 18"/>
                <a:gd name="T16" fmla="*/ 2 w 32"/>
                <a:gd name="T17" fmla="*/ 11 h 18"/>
                <a:gd name="T18" fmla="*/ 3 w 32"/>
                <a:gd name="T19" fmla="*/ 15 h 18"/>
                <a:gd name="T20" fmla="*/ 4 w 32"/>
                <a:gd name="T21" fmla="*/ 16 h 18"/>
                <a:gd name="T22" fmla="*/ 12 w 32"/>
                <a:gd name="T23" fmla="*/ 17 h 18"/>
                <a:gd name="T24" fmla="*/ 16 w 32"/>
                <a:gd name="T25" fmla="*/ 17 h 18"/>
                <a:gd name="T26" fmla="*/ 24 w 32"/>
                <a:gd name="T27" fmla="*/ 18 h 18"/>
                <a:gd name="T28" fmla="*/ 26 w 32"/>
                <a:gd name="T2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6" y="8"/>
                  </a:moveTo>
                  <a:cubicBezTo>
                    <a:pt x="24" y="7"/>
                    <a:pt x="23" y="7"/>
                    <a:pt x="21" y="7"/>
                  </a:cubicBezTo>
                  <a:cubicBezTo>
                    <a:pt x="19" y="6"/>
                    <a:pt x="17" y="5"/>
                    <a:pt x="15" y="4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1" y="0"/>
                    <a:pt x="0" y="5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7" y="17"/>
                    <a:pt x="10" y="16"/>
                    <a:pt x="12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8"/>
                    <a:pt x="22" y="18"/>
                    <a:pt x="24" y="18"/>
                  </a:cubicBezTo>
                  <a:cubicBezTo>
                    <a:pt x="31" y="18"/>
                    <a:pt x="32" y="9"/>
                    <a:pt x="26" y="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sp>
        <p:nvSpPr>
          <p:cNvPr id="61" name="Freeform 95"/>
          <p:cNvSpPr>
            <a:spLocks noEditPoints="1"/>
          </p:cNvSpPr>
          <p:nvPr/>
        </p:nvSpPr>
        <p:spPr bwMode="auto">
          <a:xfrm>
            <a:off x="6778311" y="1050564"/>
            <a:ext cx="976753" cy="902041"/>
          </a:xfrm>
          <a:custGeom>
            <a:avLst/>
            <a:gdLst>
              <a:gd name="T0" fmla="*/ 287 w 376"/>
              <a:gd name="T1" fmla="*/ 219 h 347"/>
              <a:gd name="T2" fmla="*/ 256 w 376"/>
              <a:gd name="T3" fmla="*/ 160 h 347"/>
              <a:gd name="T4" fmla="*/ 200 w 376"/>
              <a:gd name="T5" fmla="*/ 162 h 347"/>
              <a:gd name="T6" fmla="*/ 104 w 376"/>
              <a:gd name="T7" fmla="*/ 93 h 347"/>
              <a:gd name="T8" fmla="*/ 81 w 376"/>
              <a:gd name="T9" fmla="*/ 13 h 347"/>
              <a:gd name="T10" fmla="*/ 79 w 376"/>
              <a:gd name="T11" fmla="*/ 8 h 347"/>
              <a:gd name="T12" fmla="*/ 66 w 376"/>
              <a:gd name="T13" fmla="*/ 1 h 347"/>
              <a:gd name="T14" fmla="*/ 73 w 376"/>
              <a:gd name="T15" fmla="*/ 15 h 347"/>
              <a:gd name="T16" fmla="*/ 17 w 376"/>
              <a:gd name="T17" fmla="*/ 71 h 347"/>
              <a:gd name="T18" fmla="*/ 0 w 376"/>
              <a:gd name="T19" fmla="*/ 55 h 347"/>
              <a:gd name="T20" fmla="*/ 94 w 376"/>
              <a:gd name="T21" fmla="*/ 148 h 347"/>
              <a:gd name="T22" fmla="*/ 184 w 376"/>
              <a:gd name="T23" fmla="*/ 179 h 347"/>
              <a:gd name="T24" fmla="*/ 275 w 376"/>
              <a:gd name="T25" fmla="*/ 246 h 347"/>
              <a:gd name="T26" fmla="*/ 290 w 376"/>
              <a:gd name="T27" fmla="*/ 342 h 347"/>
              <a:gd name="T28" fmla="*/ 286 w 376"/>
              <a:gd name="T29" fmla="*/ 296 h 347"/>
              <a:gd name="T30" fmla="*/ 342 w 376"/>
              <a:gd name="T31" fmla="*/ 228 h 347"/>
              <a:gd name="T32" fmla="*/ 376 w 376"/>
              <a:gd name="T33" fmla="*/ 283 h 347"/>
              <a:gd name="T34" fmla="*/ 299 w 376"/>
              <a:gd name="T35" fmla="*/ 229 h 347"/>
              <a:gd name="T36" fmla="*/ 308 w 376"/>
              <a:gd name="T37" fmla="*/ 232 h 347"/>
              <a:gd name="T38" fmla="*/ 288 w 376"/>
              <a:gd name="T39" fmla="*/ 238 h 347"/>
              <a:gd name="T40" fmla="*/ 228 w 376"/>
              <a:gd name="T41" fmla="*/ 168 h 347"/>
              <a:gd name="T42" fmla="*/ 199 w 376"/>
              <a:gd name="T43" fmla="*/ 203 h 347"/>
              <a:gd name="T44" fmla="*/ 228 w 376"/>
              <a:gd name="T45" fmla="*/ 168 h 347"/>
              <a:gd name="T46" fmla="*/ 120 w 376"/>
              <a:gd name="T47" fmla="*/ 117 h 347"/>
              <a:gd name="T48" fmla="*/ 103 w 376"/>
              <a:gd name="T49" fmla="*/ 132 h 347"/>
              <a:gd name="T50" fmla="*/ 103 w 376"/>
              <a:gd name="T51" fmla="*/ 108 h 347"/>
              <a:gd name="T52" fmla="*/ 33 w 376"/>
              <a:gd name="T53" fmla="*/ 87 h 347"/>
              <a:gd name="T54" fmla="*/ 20 w 376"/>
              <a:gd name="T55" fmla="*/ 74 h 347"/>
              <a:gd name="T56" fmla="*/ 84 w 376"/>
              <a:gd name="T57" fmla="*/ 30 h 347"/>
              <a:gd name="T58" fmla="*/ 33 w 376"/>
              <a:gd name="T59" fmla="*/ 87 h 347"/>
              <a:gd name="T60" fmla="*/ 61 w 376"/>
              <a:gd name="T61" fmla="*/ 98 h 347"/>
              <a:gd name="T62" fmla="*/ 80 w 376"/>
              <a:gd name="T63" fmla="*/ 71 h 347"/>
              <a:gd name="T64" fmla="*/ 64 w 376"/>
              <a:gd name="T65" fmla="*/ 85 h 347"/>
              <a:gd name="T66" fmla="*/ 37 w 376"/>
              <a:gd name="T67" fmla="*/ 90 h 347"/>
              <a:gd name="T68" fmla="*/ 87 w 376"/>
              <a:gd name="T69" fmla="*/ 35 h 347"/>
              <a:gd name="T70" fmla="*/ 93 w 376"/>
              <a:gd name="T71" fmla="*/ 85 h 347"/>
              <a:gd name="T72" fmla="*/ 75 w 376"/>
              <a:gd name="T73" fmla="*/ 98 h 347"/>
              <a:gd name="T74" fmla="*/ 179 w 376"/>
              <a:gd name="T75" fmla="*/ 151 h 347"/>
              <a:gd name="T76" fmla="*/ 169 w 376"/>
              <a:gd name="T77" fmla="*/ 159 h 347"/>
              <a:gd name="T78" fmla="*/ 135 w 376"/>
              <a:gd name="T79" fmla="*/ 170 h 347"/>
              <a:gd name="T80" fmla="*/ 163 w 376"/>
              <a:gd name="T81" fmla="*/ 120 h 347"/>
              <a:gd name="T82" fmla="*/ 116 w 376"/>
              <a:gd name="T83" fmla="*/ 161 h 347"/>
              <a:gd name="T84" fmla="*/ 157 w 376"/>
              <a:gd name="T85" fmla="*/ 104 h 347"/>
              <a:gd name="T86" fmla="*/ 105 w 376"/>
              <a:gd name="T87" fmla="*/ 142 h 347"/>
              <a:gd name="T88" fmla="*/ 140 w 376"/>
              <a:gd name="T89" fmla="*/ 99 h 347"/>
              <a:gd name="T90" fmla="*/ 185 w 376"/>
              <a:gd name="T91" fmla="*/ 165 h 347"/>
              <a:gd name="T92" fmla="*/ 253 w 376"/>
              <a:gd name="T93" fmla="*/ 241 h 347"/>
              <a:gd name="T94" fmla="*/ 261 w 376"/>
              <a:gd name="T95" fmla="*/ 216 h 347"/>
              <a:gd name="T96" fmla="*/ 243 w 376"/>
              <a:gd name="T97" fmla="*/ 244 h 347"/>
              <a:gd name="T98" fmla="*/ 216 w 376"/>
              <a:gd name="T99" fmla="*/ 240 h 347"/>
              <a:gd name="T100" fmla="*/ 257 w 376"/>
              <a:gd name="T101" fmla="*/ 187 h 347"/>
              <a:gd name="T102" fmla="*/ 228 w 376"/>
              <a:gd name="T103" fmla="*/ 211 h 347"/>
              <a:gd name="T104" fmla="*/ 213 w 376"/>
              <a:gd name="T105" fmla="*/ 239 h 347"/>
              <a:gd name="T106" fmla="*/ 200 w 376"/>
              <a:gd name="T107" fmla="*/ 214 h 347"/>
              <a:gd name="T108" fmla="*/ 234 w 376"/>
              <a:gd name="T109" fmla="*/ 169 h 347"/>
              <a:gd name="T110" fmla="*/ 236 w 376"/>
              <a:gd name="T111" fmla="*/ 167 h 347"/>
              <a:gd name="T112" fmla="*/ 276 w 376"/>
              <a:gd name="T113" fmla="*/ 228 h 347"/>
              <a:gd name="T114" fmla="*/ 315 w 376"/>
              <a:gd name="T115" fmla="*/ 254 h 347"/>
              <a:gd name="T116" fmla="*/ 286 w 376"/>
              <a:gd name="T117" fmla="*/ 267 h 347"/>
              <a:gd name="T118" fmla="*/ 308 w 376"/>
              <a:gd name="T119" fmla="*/ 242 h 347"/>
              <a:gd name="T120" fmla="*/ 335 w 376"/>
              <a:gd name="T12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6" h="347">
                <a:moveTo>
                  <a:pt x="352" y="215"/>
                </a:moveTo>
                <a:cubicBezTo>
                  <a:pt x="330" y="196"/>
                  <a:pt x="308" y="204"/>
                  <a:pt x="287" y="219"/>
                </a:cubicBezTo>
                <a:cubicBezTo>
                  <a:pt x="287" y="214"/>
                  <a:pt x="286" y="210"/>
                  <a:pt x="285" y="205"/>
                </a:cubicBezTo>
                <a:cubicBezTo>
                  <a:pt x="280" y="189"/>
                  <a:pt x="272" y="169"/>
                  <a:pt x="256" y="160"/>
                </a:cubicBezTo>
                <a:cubicBezTo>
                  <a:pt x="242" y="152"/>
                  <a:pt x="226" y="155"/>
                  <a:pt x="210" y="159"/>
                </a:cubicBezTo>
                <a:cubicBezTo>
                  <a:pt x="207" y="160"/>
                  <a:pt x="204" y="161"/>
                  <a:pt x="200" y="162"/>
                </a:cubicBezTo>
                <a:cubicBezTo>
                  <a:pt x="202" y="123"/>
                  <a:pt x="197" y="83"/>
                  <a:pt x="151" y="84"/>
                </a:cubicBezTo>
                <a:cubicBezTo>
                  <a:pt x="135" y="84"/>
                  <a:pt x="119" y="89"/>
                  <a:pt x="104" y="93"/>
                </a:cubicBezTo>
                <a:cubicBezTo>
                  <a:pt x="104" y="81"/>
                  <a:pt x="105" y="69"/>
                  <a:pt x="104" y="57"/>
                </a:cubicBezTo>
                <a:cubicBezTo>
                  <a:pt x="102" y="40"/>
                  <a:pt x="93" y="25"/>
                  <a:pt x="81" y="13"/>
                </a:cubicBezTo>
                <a:cubicBezTo>
                  <a:pt x="82" y="12"/>
                  <a:pt x="82" y="11"/>
                  <a:pt x="83" y="10"/>
                </a:cubicBezTo>
                <a:cubicBezTo>
                  <a:pt x="84" y="8"/>
                  <a:pt x="81" y="6"/>
                  <a:pt x="79" y="8"/>
                </a:cubicBezTo>
                <a:cubicBezTo>
                  <a:pt x="79" y="8"/>
                  <a:pt x="78" y="9"/>
                  <a:pt x="77" y="10"/>
                </a:cubicBezTo>
                <a:cubicBezTo>
                  <a:pt x="74" y="7"/>
                  <a:pt x="70" y="4"/>
                  <a:pt x="66" y="1"/>
                </a:cubicBezTo>
                <a:cubicBezTo>
                  <a:pt x="64" y="0"/>
                  <a:pt x="62" y="2"/>
                  <a:pt x="63" y="4"/>
                </a:cubicBezTo>
                <a:cubicBezTo>
                  <a:pt x="66" y="8"/>
                  <a:pt x="70" y="11"/>
                  <a:pt x="73" y="15"/>
                </a:cubicBezTo>
                <a:cubicBezTo>
                  <a:pt x="55" y="35"/>
                  <a:pt x="44" y="57"/>
                  <a:pt x="18" y="70"/>
                </a:cubicBezTo>
                <a:cubicBezTo>
                  <a:pt x="18" y="70"/>
                  <a:pt x="17" y="70"/>
                  <a:pt x="17" y="71"/>
                </a:cubicBezTo>
                <a:cubicBezTo>
                  <a:pt x="14" y="65"/>
                  <a:pt x="10" y="60"/>
                  <a:pt x="7" y="54"/>
                </a:cubicBezTo>
                <a:cubicBezTo>
                  <a:pt x="6" y="50"/>
                  <a:pt x="0" y="51"/>
                  <a:pt x="0" y="55"/>
                </a:cubicBezTo>
                <a:cubicBezTo>
                  <a:pt x="11" y="103"/>
                  <a:pt x="49" y="116"/>
                  <a:pt x="91" y="110"/>
                </a:cubicBezTo>
                <a:cubicBezTo>
                  <a:pt x="90" y="123"/>
                  <a:pt x="90" y="135"/>
                  <a:pt x="94" y="148"/>
                </a:cubicBezTo>
                <a:cubicBezTo>
                  <a:pt x="104" y="188"/>
                  <a:pt x="150" y="187"/>
                  <a:pt x="183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3" y="213"/>
                  <a:pt x="190" y="261"/>
                  <a:pt x="232" y="261"/>
                </a:cubicBezTo>
                <a:cubicBezTo>
                  <a:pt x="247" y="261"/>
                  <a:pt x="262" y="254"/>
                  <a:pt x="275" y="246"/>
                </a:cubicBezTo>
                <a:cubicBezTo>
                  <a:pt x="274" y="258"/>
                  <a:pt x="272" y="270"/>
                  <a:pt x="272" y="282"/>
                </a:cubicBezTo>
                <a:cubicBezTo>
                  <a:pt x="270" y="304"/>
                  <a:pt x="277" y="324"/>
                  <a:pt x="290" y="342"/>
                </a:cubicBezTo>
                <a:cubicBezTo>
                  <a:pt x="294" y="347"/>
                  <a:pt x="302" y="342"/>
                  <a:pt x="299" y="337"/>
                </a:cubicBezTo>
                <a:cubicBezTo>
                  <a:pt x="292" y="323"/>
                  <a:pt x="288" y="310"/>
                  <a:pt x="286" y="296"/>
                </a:cubicBezTo>
                <a:cubicBezTo>
                  <a:pt x="298" y="289"/>
                  <a:pt x="307" y="279"/>
                  <a:pt x="315" y="268"/>
                </a:cubicBezTo>
                <a:cubicBezTo>
                  <a:pt x="325" y="256"/>
                  <a:pt x="335" y="242"/>
                  <a:pt x="342" y="228"/>
                </a:cubicBezTo>
                <a:cubicBezTo>
                  <a:pt x="355" y="240"/>
                  <a:pt x="363" y="265"/>
                  <a:pt x="367" y="283"/>
                </a:cubicBezTo>
                <a:cubicBezTo>
                  <a:pt x="368" y="288"/>
                  <a:pt x="376" y="288"/>
                  <a:pt x="376" y="283"/>
                </a:cubicBezTo>
                <a:cubicBezTo>
                  <a:pt x="376" y="259"/>
                  <a:pt x="371" y="231"/>
                  <a:pt x="352" y="215"/>
                </a:cubicBezTo>
                <a:close/>
                <a:moveTo>
                  <a:pt x="299" y="229"/>
                </a:moveTo>
                <a:cubicBezTo>
                  <a:pt x="305" y="225"/>
                  <a:pt x="310" y="222"/>
                  <a:pt x="315" y="221"/>
                </a:cubicBezTo>
                <a:cubicBezTo>
                  <a:pt x="313" y="225"/>
                  <a:pt x="311" y="228"/>
                  <a:pt x="308" y="232"/>
                </a:cubicBezTo>
                <a:cubicBezTo>
                  <a:pt x="302" y="241"/>
                  <a:pt x="295" y="250"/>
                  <a:pt x="287" y="258"/>
                </a:cubicBezTo>
                <a:cubicBezTo>
                  <a:pt x="287" y="251"/>
                  <a:pt x="288" y="244"/>
                  <a:pt x="288" y="238"/>
                </a:cubicBezTo>
                <a:cubicBezTo>
                  <a:pt x="292" y="235"/>
                  <a:pt x="296" y="232"/>
                  <a:pt x="299" y="229"/>
                </a:cubicBezTo>
                <a:close/>
                <a:moveTo>
                  <a:pt x="228" y="168"/>
                </a:moveTo>
                <a:cubicBezTo>
                  <a:pt x="219" y="174"/>
                  <a:pt x="213" y="184"/>
                  <a:pt x="206" y="192"/>
                </a:cubicBezTo>
                <a:cubicBezTo>
                  <a:pt x="203" y="195"/>
                  <a:pt x="201" y="199"/>
                  <a:pt x="199" y="203"/>
                </a:cubicBezTo>
                <a:cubicBezTo>
                  <a:pt x="198" y="193"/>
                  <a:pt x="198" y="184"/>
                  <a:pt x="199" y="175"/>
                </a:cubicBezTo>
                <a:cubicBezTo>
                  <a:pt x="209" y="172"/>
                  <a:pt x="218" y="169"/>
                  <a:pt x="228" y="168"/>
                </a:cubicBezTo>
                <a:close/>
                <a:moveTo>
                  <a:pt x="132" y="100"/>
                </a:moveTo>
                <a:cubicBezTo>
                  <a:pt x="128" y="105"/>
                  <a:pt x="124" y="111"/>
                  <a:pt x="120" y="117"/>
                </a:cubicBezTo>
                <a:cubicBezTo>
                  <a:pt x="115" y="123"/>
                  <a:pt x="109" y="130"/>
                  <a:pt x="104" y="136"/>
                </a:cubicBezTo>
                <a:cubicBezTo>
                  <a:pt x="103" y="135"/>
                  <a:pt x="103" y="133"/>
                  <a:pt x="103" y="132"/>
                </a:cubicBezTo>
                <a:cubicBezTo>
                  <a:pt x="102" y="124"/>
                  <a:pt x="102" y="116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12" y="106"/>
                  <a:pt x="122" y="103"/>
                  <a:pt x="132" y="100"/>
                </a:cubicBezTo>
                <a:close/>
                <a:moveTo>
                  <a:pt x="33" y="87"/>
                </a:moveTo>
                <a:cubicBezTo>
                  <a:pt x="28" y="84"/>
                  <a:pt x="24" y="79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44" y="67"/>
                  <a:pt x="64" y="43"/>
                  <a:pt x="77" y="20"/>
                </a:cubicBezTo>
                <a:cubicBezTo>
                  <a:pt x="80" y="23"/>
                  <a:pt x="82" y="26"/>
                  <a:pt x="84" y="30"/>
                </a:cubicBezTo>
                <a:cubicBezTo>
                  <a:pt x="76" y="36"/>
                  <a:pt x="71" y="47"/>
                  <a:pt x="66" y="56"/>
                </a:cubicBezTo>
                <a:cubicBezTo>
                  <a:pt x="58" y="68"/>
                  <a:pt x="48" y="82"/>
                  <a:pt x="33" y="87"/>
                </a:cubicBezTo>
                <a:close/>
                <a:moveTo>
                  <a:pt x="75" y="98"/>
                </a:moveTo>
                <a:cubicBezTo>
                  <a:pt x="70" y="99"/>
                  <a:pt x="66" y="99"/>
                  <a:pt x="61" y="98"/>
                </a:cubicBezTo>
                <a:cubicBezTo>
                  <a:pt x="64" y="96"/>
                  <a:pt x="66" y="94"/>
                  <a:pt x="68" y="91"/>
                </a:cubicBezTo>
                <a:cubicBezTo>
                  <a:pt x="72" y="85"/>
                  <a:pt x="78" y="78"/>
                  <a:pt x="80" y="71"/>
                </a:cubicBezTo>
                <a:cubicBezTo>
                  <a:pt x="81" y="69"/>
                  <a:pt x="79" y="67"/>
                  <a:pt x="77" y="68"/>
                </a:cubicBezTo>
                <a:cubicBezTo>
                  <a:pt x="71" y="72"/>
                  <a:pt x="68" y="79"/>
                  <a:pt x="64" y="85"/>
                </a:cubicBezTo>
                <a:cubicBezTo>
                  <a:pt x="61" y="89"/>
                  <a:pt x="59" y="93"/>
                  <a:pt x="56" y="97"/>
                </a:cubicBezTo>
                <a:cubicBezTo>
                  <a:pt x="49" y="96"/>
                  <a:pt x="43" y="94"/>
                  <a:pt x="37" y="90"/>
                </a:cubicBezTo>
                <a:cubicBezTo>
                  <a:pt x="49" y="87"/>
                  <a:pt x="57" y="79"/>
                  <a:pt x="64" y="70"/>
                </a:cubicBezTo>
                <a:cubicBezTo>
                  <a:pt x="72" y="61"/>
                  <a:pt x="82" y="47"/>
                  <a:pt x="87" y="35"/>
                </a:cubicBezTo>
                <a:cubicBezTo>
                  <a:pt x="88" y="36"/>
                  <a:pt x="88" y="36"/>
                  <a:pt x="89" y="37"/>
                </a:cubicBezTo>
                <a:cubicBezTo>
                  <a:pt x="96" y="52"/>
                  <a:pt x="95" y="70"/>
                  <a:pt x="93" y="85"/>
                </a:cubicBezTo>
                <a:cubicBezTo>
                  <a:pt x="93" y="89"/>
                  <a:pt x="93" y="92"/>
                  <a:pt x="92" y="95"/>
                </a:cubicBezTo>
                <a:cubicBezTo>
                  <a:pt x="87" y="97"/>
                  <a:pt x="81" y="98"/>
                  <a:pt x="75" y="98"/>
                </a:cubicBezTo>
                <a:close/>
                <a:moveTo>
                  <a:pt x="169" y="169"/>
                </a:moveTo>
                <a:cubicBezTo>
                  <a:pt x="173" y="163"/>
                  <a:pt x="177" y="157"/>
                  <a:pt x="179" y="151"/>
                </a:cubicBezTo>
                <a:cubicBezTo>
                  <a:pt x="180" y="149"/>
                  <a:pt x="177" y="147"/>
                  <a:pt x="176" y="148"/>
                </a:cubicBezTo>
                <a:cubicBezTo>
                  <a:pt x="173" y="151"/>
                  <a:pt x="171" y="155"/>
                  <a:pt x="169" y="159"/>
                </a:cubicBezTo>
                <a:cubicBezTo>
                  <a:pt x="167" y="163"/>
                  <a:pt x="165" y="166"/>
                  <a:pt x="163" y="170"/>
                </a:cubicBezTo>
                <a:cubicBezTo>
                  <a:pt x="153" y="171"/>
                  <a:pt x="143" y="171"/>
                  <a:pt x="135" y="170"/>
                </a:cubicBezTo>
                <a:cubicBezTo>
                  <a:pt x="148" y="156"/>
                  <a:pt x="159" y="140"/>
                  <a:pt x="168" y="122"/>
                </a:cubicBezTo>
                <a:cubicBezTo>
                  <a:pt x="169" y="119"/>
                  <a:pt x="165" y="117"/>
                  <a:pt x="163" y="120"/>
                </a:cubicBezTo>
                <a:cubicBezTo>
                  <a:pt x="151" y="135"/>
                  <a:pt x="144" y="154"/>
                  <a:pt x="132" y="169"/>
                </a:cubicBezTo>
                <a:cubicBezTo>
                  <a:pt x="126" y="167"/>
                  <a:pt x="121" y="165"/>
                  <a:pt x="116" y="161"/>
                </a:cubicBezTo>
                <a:cubicBezTo>
                  <a:pt x="130" y="143"/>
                  <a:pt x="143" y="124"/>
                  <a:pt x="160" y="108"/>
                </a:cubicBezTo>
                <a:cubicBezTo>
                  <a:pt x="163" y="106"/>
                  <a:pt x="160" y="101"/>
                  <a:pt x="157" y="104"/>
                </a:cubicBezTo>
                <a:cubicBezTo>
                  <a:pt x="139" y="118"/>
                  <a:pt x="125" y="138"/>
                  <a:pt x="113" y="158"/>
                </a:cubicBezTo>
                <a:cubicBezTo>
                  <a:pt x="110" y="154"/>
                  <a:pt x="107" y="149"/>
                  <a:pt x="105" y="142"/>
                </a:cubicBezTo>
                <a:cubicBezTo>
                  <a:pt x="112" y="137"/>
                  <a:pt x="118" y="130"/>
                  <a:pt x="123" y="123"/>
                </a:cubicBezTo>
                <a:cubicBezTo>
                  <a:pt x="129" y="116"/>
                  <a:pt x="137" y="108"/>
                  <a:pt x="140" y="99"/>
                </a:cubicBezTo>
                <a:cubicBezTo>
                  <a:pt x="150" y="97"/>
                  <a:pt x="161" y="97"/>
                  <a:pt x="171" y="101"/>
                </a:cubicBezTo>
                <a:cubicBezTo>
                  <a:pt x="190" y="110"/>
                  <a:pt x="187" y="146"/>
                  <a:pt x="185" y="165"/>
                </a:cubicBezTo>
                <a:cubicBezTo>
                  <a:pt x="180" y="167"/>
                  <a:pt x="174" y="168"/>
                  <a:pt x="169" y="169"/>
                </a:cubicBezTo>
                <a:close/>
                <a:moveTo>
                  <a:pt x="253" y="241"/>
                </a:moveTo>
                <a:cubicBezTo>
                  <a:pt x="258" y="234"/>
                  <a:pt x="263" y="226"/>
                  <a:pt x="265" y="218"/>
                </a:cubicBezTo>
                <a:cubicBezTo>
                  <a:pt x="266" y="216"/>
                  <a:pt x="263" y="214"/>
                  <a:pt x="261" y="216"/>
                </a:cubicBezTo>
                <a:cubicBezTo>
                  <a:pt x="257" y="221"/>
                  <a:pt x="254" y="227"/>
                  <a:pt x="251" y="233"/>
                </a:cubicBezTo>
                <a:cubicBezTo>
                  <a:pt x="248" y="237"/>
                  <a:pt x="246" y="241"/>
                  <a:pt x="243" y="244"/>
                </a:cubicBezTo>
                <a:cubicBezTo>
                  <a:pt x="232" y="247"/>
                  <a:pt x="222" y="247"/>
                  <a:pt x="214" y="240"/>
                </a:cubicBezTo>
                <a:cubicBezTo>
                  <a:pt x="215" y="240"/>
                  <a:pt x="215" y="240"/>
                  <a:pt x="216" y="240"/>
                </a:cubicBezTo>
                <a:cubicBezTo>
                  <a:pt x="223" y="235"/>
                  <a:pt x="228" y="225"/>
                  <a:pt x="233" y="218"/>
                </a:cubicBezTo>
                <a:cubicBezTo>
                  <a:pt x="240" y="207"/>
                  <a:pt x="249" y="197"/>
                  <a:pt x="257" y="187"/>
                </a:cubicBezTo>
                <a:cubicBezTo>
                  <a:pt x="260" y="183"/>
                  <a:pt x="255" y="179"/>
                  <a:pt x="252" y="182"/>
                </a:cubicBezTo>
                <a:cubicBezTo>
                  <a:pt x="242" y="189"/>
                  <a:pt x="235" y="201"/>
                  <a:pt x="228" y="211"/>
                </a:cubicBezTo>
                <a:cubicBezTo>
                  <a:pt x="223" y="219"/>
                  <a:pt x="216" y="228"/>
                  <a:pt x="213" y="237"/>
                </a:cubicBezTo>
                <a:cubicBezTo>
                  <a:pt x="212" y="238"/>
                  <a:pt x="212" y="238"/>
                  <a:pt x="213" y="239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06" y="232"/>
                  <a:pt x="202" y="223"/>
                  <a:pt x="200" y="214"/>
                </a:cubicBezTo>
                <a:cubicBezTo>
                  <a:pt x="204" y="207"/>
                  <a:pt x="209" y="200"/>
                  <a:pt x="215" y="194"/>
                </a:cubicBezTo>
                <a:cubicBezTo>
                  <a:pt x="221" y="186"/>
                  <a:pt x="230" y="179"/>
                  <a:pt x="234" y="169"/>
                </a:cubicBezTo>
                <a:cubicBezTo>
                  <a:pt x="235" y="168"/>
                  <a:pt x="235" y="168"/>
                  <a:pt x="234" y="167"/>
                </a:cubicBezTo>
                <a:cubicBezTo>
                  <a:pt x="235" y="167"/>
                  <a:pt x="236" y="167"/>
                  <a:pt x="236" y="167"/>
                </a:cubicBezTo>
                <a:cubicBezTo>
                  <a:pt x="261" y="167"/>
                  <a:pt x="271" y="198"/>
                  <a:pt x="275" y="218"/>
                </a:cubicBezTo>
                <a:cubicBezTo>
                  <a:pt x="275" y="221"/>
                  <a:pt x="276" y="224"/>
                  <a:pt x="276" y="228"/>
                </a:cubicBezTo>
                <a:cubicBezTo>
                  <a:pt x="269" y="232"/>
                  <a:pt x="261" y="237"/>
                  <a:pt x="253" y="241"/>
                </a:cubicBezTo>
                <a:close/>
                <a:moveTo>
                  <a:pt x="315" y="254"/>
                </a:moveTo>
                <a:cubicBezTo>
                  <a:pt x="307" y="267"/>
                  <a:pt x="298" y="279"/>
                  <a:pt x="285" y="288"/>
                </a:cubicBezTo>
                <a:cubicBezTo>
                  <a:pt x="285" y="281"/>
                  <a:pt x="285" y="274"/>
                  <a:pt x="286" y="267"/>
                </a:cubicBezTo>
                <a:cubicBezTo>
                  <a:pt x="286" y="266"/>
                  <a:pt x="286" y="264"/>
                  <a:pt x="286" y="262"/>
                </a:cubicBezTo>
                <a:cubicBezTo>
                  <a:pt x="295" y="257"/>
                  <a:pt x="301" y="249"/>
                  <a:pt x="308" y="242"/>
                </a:cubicBezTo>
                <a:cubicBezTo>
                  <a:pt x="313" y="236"/>
                  <a:pt x="321" y="228"/>
                  <a:pt x="326" y="220"/>
                </a:cubicBezTo>
                <a:cubicBezTo>
                  <a:pt x="329" y="220"/>
                  <a:pt x="332" y="221"/>
                  <a:pt x="335" y="223"/>
                </a:cubicBezTo>
                <a:cubicBezTo>
                  <a:pt x="327" y="232"/>
                  <a:pt x="322" y="244"/>
                  <a:pt x="315" y="254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8260891" y="1826297"/>
            <a:ext cx="694342" cy="892819"/>
            <a:chOff x="9404662" y="1369975"/>
            <a:chExt cx="2199545" cy="2828284"/>
          </a:xfrm>
        </p:grpSpPr>
        <p:sp>
          <p:nvSpPr>
            <p:cNvPr id="8" name="Freeform 24"/>
            <p:cNvSpPr>
              <a:spLocks noEditPoints="1"/>
            </p:cNvSpPr>
            <p:nvPr/>
          </p:nvSpPr>
          <p:spPr bwMode="auto">
            <a:xfrm>
              <a:off x="9699318" y="1851385"/>
              <a:ext cx="1904889" cy="2346874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9" name="Freeform 25"/>
            <p:cNvSpPr/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0" name="Freeform 36"/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1" name="Freeform 37"/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2" name="Freeform 38"/>
            <p:cNvSpPr/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3" name="Freeform 39"/>
            <p:cNvSpPr/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4" name="Freeform 40"/>
            <p:cNvSpPr/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64" name="Freeform 98"/>
            <p:cNvSpPr/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65" name="Freeform 99"/>
            <p:cNvSpPr/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66" name="Freeform 100"/>
            <p:cNvSpPr/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032288" y="5156754"/>
            <a:ext cx="555592" cy="574268"/>
            <a:chOff x="6711257" y="5432908"/>
            <a:chExt cx="740789" cy="765691"/>
          </a:xfrm>
        </p:grpSpPr>
        <p:sp>
          <p:nvSpPr>
            <p:cNvPr id="19" name="Freeform 35"/>
            <p:cNvSpPr>
              <a:spLocks noEditPoints="1"/>
            </p:cNvSpPr>
            <p:nvPr/>
          </p:nvSpPr>
          <p:spPr bwMode="auto">
            <a:xfrm>
              <a:off x="6711257" y="5727564"/>
              <a:ext cx="427459" cy="471035"/>
            </a:xfrm>
            <a:custGeom>
              <a:avLst/>
              <a:gdLst>
                <a:gd name="T0" fmla="*/ 82 w 87"/>
                <a:gd name="T1" fmla="*/ 25 h 96"/>
                <a:gd name="T2" fmla="*/ 62 w 87"/>
                <a:gd name="T3" fmla="*/ 23 h 96"/>
                <a:gd name="T4" fmla="*/ 60 w 87"/>
                <a:gd name="T5" fmla="*/ 7 h 96"/>
                <a:gd name="T6" fmla="*/ 48 w 87"/>
                <a:gd name="T7" fmla="*/ 7 h 96"/>
                <a:gd name="T8" fmla="*/ 49 w 87"/>
                <a:gd name="T9" fmla="*/ 10 h 96"/>
                <a:gd name="T10" fmla="*/ 42 w 87"/>
                <a:gd name="T11" fmla="*/ 22 h 96"/>
                <a:gd name="T12" fmla="*/ 8 w 87"/>
                <a:gd name="T13" fmla="*/ 23 h 96"/>
                <a:gd name="T14" fmla="*/ 5 w 87"/>
                <a:gd name="T15" fmla="*/ 34 h 96"/>
                <a:gd name="T16" fmla="*/ 28 w 87"/>
                <a:gd name="T17" fmla="*/ 53 h 96"/>
                <a:gd name="T18" fmla="*/ 16 w 87"/>
                <a:gd name="T19" fmla="*/ 83 h 96"/>
                <a:gd name="T20" fmla="*/ 26 w 87"/>
                <a:gd name="T21" fmla="*/ 89 h 96"/>
                <a:gd name="T22" fmla="*/ 45 w 87"/>
                <a:gd name="T23" fmla="*/ 71 h 96"/>
                <a:gd name="T24" fmla="*/ 66 w 87"/>
                <a:gd name="T25" fmla="*/ 93 h 96"/>
                <a:gd name="T26" fmla="*/ 76 w 87"/>
                <a:gd name="T27" fmla="*/ 89 h 96"/>
                <a:gd name="T28" fmla="*/ 68 w 87"/>
                <a:gd name="T29" fmla="*/ 50 h 96"/>
                <a:gd name="T30" fmla="*/ 84 w 87"/>
                <a:gd name="T31" fmla="*/ 35 h 96"/>
                <a:gd name="T32" fmla="*/ 82 w 87"/>
                <a:gd name="T33" fmla="*/ 25 h 96"/>
                <a:gd name="T34" fmla="*/ 40 w 87"/>
                <a:gd name="T35" fmla="*/ 47 h 96"/>
                <a:gd name="T36" fmla="*/ 45 w 87"/>
                <a:gd name="T37" fmla="*/ 35 h 96"/>
                <a:gd name="T38" fmla="*/ 54 w 87"/>
                <a:gd name="T39" fmla="*/ 35 h 96"/>
                <a:gd name="T40" fmla="*/ 56 w 87"/>
                <a:gd name="T41" fmla="*/ 44 h 96"/>
                <a:gd name="T42" fmla="*/ 46 w 87"/>
                <a:gd name="T43" fmla="*/ 53 h 96"/>
                <a:gd name="T44" fmla="*/ 40 w 87"/>
                <a:gd name="T45" fmla="*/ 47 h 96"/>
                <a:gd name="T46" fmla="*/ 27 w 87"/>
                <a:gd name="T47" fmla="*/ 35 h 96"/>
                <a:gd name="T48" fmla="*/ 36 w 87"/>
                <a:gd name="T49" fmla="*/ 35 h 96"/>
                <a:gd name="T50" fmla="*/ 33 w 87"/>
                <a:gd name="T51" fmla="*/ 40 h 96"/>
                <a:gd name="T52" fmla="*/ 27 w 87"/>
                <a:gd name="T53" fmla="*/ 35 h 96"/>
                <a:gd name="T54" fmla="*/ 63 w 87"/>
                <a:gd name="T55" fmla="*/ 71 h 96"/>
                <a:gd name="T56" fmla="*/ 55 w 87"/>
                <a:gd name="T57" fmla="*/ 62 h 96"/>
                <a:gd name="T58" fmla="*/ 60 w 87"/>
                <a:gd name="T59" fmla="*/ 57 h 96"/>
                <a:gd name="T60" fmla="*/ 63 w 87"/>
                <a:gd name="T6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96">
                  <a:moveTo>
                    <a:pt x="82" y="25"/>
                  </a:moveTo>
                  <a:cubicBezTo>
                    <a:pt x="75" y="24"/>
                    <a:pt x="69" y="23"/>
                    <a:pt x="62" y="23"/>
                  </a:cubicBezTo>
                  <a:cubicBezTo>
                    <a:pt x="61" y="18"/>
                    <a:pt x="60" y="12"/>
                    <a:pt x="60" y="7"/>
                  </a:cubicBezTo>
                  <a:cubicBezTo>
                    <a:pt x="59" y="0"/>
                    <a:pt x="48" y="0"/>
                    <a:pt x="48" y="7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6" y="14"/>
                    <a:pt x="44" y="18"/>
                    <a:pt x="42" y="22"/>
                  </a:cubicBezTo>
                  <a:cubicBezTo>
                    <a:pt x="31" y="22"/>
                    <a:pt x="19" y="22"/>
                    <a:pt x="8" y="23"/>
                  </a:cubicBezTo>
                  <a:cubicBezTo>
                    <a:pt x="2" y="23"/>
                    <a:pt x="0" y="31"/>
                    <a:pt x="5" y="34"/>
                  </a:cubicBezTo>
                  <a:cubicBezTo>
                    <a:pt x="13" y="40"/>
                    <a:pt x="21" y="46"/>
                    <a:pt x="28" y="53"/>
                  </a:cubicBezTo>
                  <a:cubicBezTo>
                    <a:pt x="24" y="63"/>
                    <a:pt x="20" y="73"/>
                    <a:pt x="16" y="83"/>
                  </a:cubicBezTo>
                  <a:cubicBezTo>
                    <a:pt x="15" y="89"/>
                    <a:pt x="22" y="93"/>
                    <a:pt x="26" y="89"/>
                  </a:cubicBezTo>
                  <a:cubicBezTo>
                    <a:pt x="32" y="83"/>
                    <a:pt x="38" y="77"/>
                    <a:pt x="45" y="71"/>
                  </a:cubicBezTo>
                  <a:cubicBezTo>
                    <a:pt x="51" y="79"/>
                    <a:pt x="58" y="86"/>
                    <a:pt x="66" y="93"/>
                  </a:cubicBezTo>
                  <a:cubicBezTo>
                    <a:pt x="69" y="96"/>
                    <a:pt x="76" y="94"/>
                    <a:pt x="76" y="89"/>
                  </a:cubicBezTo>
                  <a:cubicBezTo>
                    <a:pt x="75" y="75"/>
                    <a:pt x="72" y="63"/>
                    <a:pt x="68" y="50"/>
                  </a:cubicBezTo>
                  <a:cubicBezTo>
                    <a:pt x="74" y="45"/>
                    <a:pt x="79" y="40"/>
                    <a:pt x="84" y="35"/>
                  </a:cubicBezTo>
                  <a:cubicBezTo>
                    <a:pt x="87" y="32"/>
                    <a:pt x="86" y="26"/>
                    <a:pt x="82" y="25"/>
                  </a:cubicBezTo>
                  <a:close/>
                  <a:moveTo>
                    <a:pt x="40" y="47"/>
                  </a:moveTo>
                  <a:cubicBezTo>
                    <a:pt x="42" y="43"/>
                    <a:pt x="43" y="39"/>
                    <a:pt x="45" y="35"/>
                  </a:cubicBezTo>
                  <a:cubicBezTo>
                    <a:pt x="48" y="35"/>
                    <a:pt x="51" y="35"/>
                    <a:pt x="54" y="35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3" y="47"/>
                    <a:pt x="50" y="50"/>
                    <a:pt x="46" y="53"/>
                  </a:cubicBezTo>
                  <a:cubicBezTo>
                    <a:pt x="44" y="51"/>
                    <a:pt x="42" y="49"/>
                    <a:pt x="40" y="47"/>
                  </a:cubicBezTo>
                  <a:close/>
                  <a:moveTo>
                    <a:pt x="27" y="35"/>
                  </a:moveTo>
                  <a:cubicBezTo>
                    <a:pt x="30" y="35"/>
                    <a:pt x="33" y="35"/>
                    <a:pt x="36" y="35"/>
                  </a:cubicBezTo>
                  <a:cubicBezTo>
                    <a:pt x="35" y="36"/>
                    <a:pt x="34" y="38"/>
                    <a:pt x="33" y="40"/>
                  </a:cubicBezTo>
                  <a:cubicBezTo>
                    <a:pt x="31" y="38"/>
                    <a:pt x="29" y="37"/>
                    <a:pt x="27" y="35"/>
                  </a:cubicBezTo>
                  <a:close/>
                  <a:moveTo>
                    <a:pt x="63" y="71"/>
                  </a:moveTo>
                  <a:cubicBezTo>
                    <a:pt x="60" y="68"/>
                    <a:pt x="57" y="65"/>
                    <a:pt x="55" y="62"/>
                  </a:cubicBezTo>
                  <a:cubicBezTo>
                    <a:pt x="56" y="60"/>
                    <a:pt x="58" y="59"/>
                    <a:pt x="60" y="57"/>
                  </a:cubicBezTo>
                  <a:cubicBezTo>
                    <a:pt x="61" y="62"/>
                    <a:pt x="62" y="67"/>
                    <a:pt x="63" y="7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70" name="Freeform 104"/>
            <p:cNvSpPr/>
            <p:nvPr/>
          </p:nvSpPr>
          <p:spPr bwMode="auto">
            <a:xfrm>
              <a:off x="7211341" y="5432908"/>
              <a:ext cx="240705" cy="244855"/>
            </a:xfrm>
            <a:custGeom>
              <a:avLst/>
              <a:gdLst>
                <a:gd name="T0" fmla="*/ 42 w 49"/>
                <a:gd name="T1" fmla="*/ 10 h 50"/>
                <a:gd name="T2" fmla="*/ 27 w 49"/>
                <a:gd name="T3" fmla="*/ 16 h 50"/>
                <a:gd name="T4" fmla="*/ 23 w 49"/>
                <a:gd name="T5" fmla="*/ 7 h 50"/>
                <a:gd name="T6" fmla="*/ 12 w 49"/>
                <a:gd name="T7" fmla="*/ 10 h 50"/>
                <a:gd name="T8" fmla="*/ 15 w 49"/>
                <a:gd name="T9" fmla="*/ 22 h 50"/>
                <a:gd name="T10" fmla="*/ 4 w 49"/>
                <a:gd name="T11" fmla="*/ 28 h 50"/>
                <a:gd name="T12" fmla="*/ 8 w 49"/>
                <a:gd name="T13" fmla="*/ 37 h 50"/>
                <a:gd name="T14" fmla="*/ 20 w 49"/>
                <a:gd name="T15" fmla="*/ 33 h 50"/>
                <a:gd name="T16" fmla="*/ 22 w 49"/>
                <a:gd name="T17" fmla="*/ 36 h 50"/>
                <a:gd name="T18" fmla="*/ 29 w 49"/>
                <a:gd name="T19" fmla="*/ 46 h 50"/>
                <a:gd name="T20" fmla="*/ 36 w 49"/>
                <a:gd name="T21" fmla="*/ 49 h 50"/>
                <a:gd name="T22" fmla="*/ 38 w 49"/>
                <a:gd name="T23" fmla="*/ 49 h 50"/>
                <a:gd name="T24" fmla="*/ 41 w 49"/>
                <a:gd name="T25" fmla="*/ 40 h 50"/>
                <a:gd name="T26" fmla="*/ 34 w 49"/>
                <a:gd name="T27" fmla="*/ 28 h 50"/>
                <a:gd name="T28" fmla="*/ 46 w 49"/>
                <a:gd name="T29" fmla="*/ 21 h 50"/>
                <a:gd name="T30" fmla="*/ 42 w 49"/>
                <a:gd name="T3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42" y="10"/>
                  </a:moveTo>
                  <a:cubicBezTo>
                    <a:pt x="36" y="11"/>
                    <a:pt x="32" y="13"/>
                    <a:pt x="27" y="16"/>
                  </a:cubicBezTo>
                  <a:cubicBezTo>
                    <a:pt x="25" y="13"/>
                    <a:pt x="24" y="10"/>
                    <a:pt x="23" y="7"/>
                  </a:cubicBezTo>
                  <a:cubicBezTo>
                    <a:pt x="20" y="0"/>
                    <a:pt x="11" y="3"/>
                    <a:pt x="12" y="10"/>
                  </a:cubicBezTo>
                  <a:cubicBezTo>
                    <a:pt x="13" y="14"/>
                    <a:pt x="14" y="18"/>
                    <a:pt x="15" y="22"/>
                  </a:cubicBezTo>
                  <a:cubicBezTo>
                    <a:pt x="12" y="24"/>
                    <a:pt x="8" y="26"/>
                    <a:pt x="4" y="28"/>
                  </a:cubicBezTo>
                  <a:cubicBezTo>
                    <a:pt x="0" y="31"/>
                    <a:pt x="3" y="39"/>
                    <a:pt x="8" y="37"/>
                  </a:cubicBezTo>
                  <a:cubicBezTo>
                    <a:pt x="12" y="36"/>
                    <a:pt x="16" y="34"/>
                    <a:pt x="20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4" y="40"/>
                    <a:pt x="26" y="44"/>
                    <a:pt x="29" y="46"/>
                  </a:cubicBezTo>
                  <a:cubicBezTo>
                    <a:pt x="31" y="48"/>
                    <a:pt x="34" y="49"/>
                    <a:pt x="36" y="49"/>
                  </a:cubicBezTo>
                  <a:cubicBezTo>
                    <a:pt x="31" y="50"/>
                    <a:pt x="36" y="49"/>
                    <a:pt x="38" y="49"/>
                  </a:cubicBezTo>
                  <a:cubicBezTo>
                    <a:pt x="42" y="48"/>
                    <a:pt x="43" y="43"/>
                    <a:pt x="41" y="40"/>
                  </a:cubicBezTo>
                  <a:cubicBezTo>
                    <a:pt x="40" y="35"/>
                    <a:pt x="36" y="31"/>
                    <a:pt x="34" y="28"/>
                  </a:cubicBezTo>
                  <a:cubicBezTo>
                    <a:pt x="38" y="26"/>
                    <a:pt x="43" y="24"/>
                    <a:pt x="46" y="21"/>
                  </a:cubicBezTo>
                  <a:cubicBezTo>
                    <a:pt x="49" y="17"/>
                    <a:pt x="47" y="10"/>
                    <a:pt x="42" y="1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68319" y="1804583"/>
            <a:ext cx="479459" cy="392678"/>
            <a:chOff x="2256140" y="1944762"/>
            <a:chExt cx="917169" cy="751165"/>
          </a:xfrm>
        </p:grpSpPr>
        <p:sp>
          <p:nvSpPr>
            <p:cNvPr id="29" name="Freeform 45"/>
            <p:cNvSpPr>
              <a:spLocks noEditPoints="1"/>
            </p:cNvSpPr>
            <p:nvPr/>
          </p:nvSpPr>
          <p:spPr bwMode="auto">
            <a:xfrm>
              <a:off x="2737550" y="1944762"/>
              <a:ext cx="435759" cy="388034"/>
            </a:xfrm>
            <a:custGeom>
              <a:avLst/>
              <a:gdLst>
                <a:gd name="T0" fmla="*/ 81 w 89"/>
                <a:gd name="T1" fmla="*/ 9 h 79"/>
                <a:gd name="T2" fmla="*/ 48 w 89"/>
                <a:gd name="T3" fmla="*/ 20 h 79"/>
                <a:gd name="T4" fmla="*/ 33 w 89"/>
                <a:gd name="T5" fmla="*/ 5 h 79"/>
                <a:gd name="T6" fmla="*/ 25 w 89"/>
                <a:gd name="T7" fmla="*/ 13 h 79"/>
                <a:gd name="T8" fmla="*/ 31 w 89"/>
                <a:gd name="T9" fmla="*/ 19 h 79"/>
                <a:gd name="T10" fmla="*/ 31 w 89"/>
                <a:gd name="T11" fmla="*/ 24 h 79"/>
                <a:gd name="T12" fmla="*/ 5 w 89"/>
                <a:gd name="T13" fmla="*/ 34 h 79"/>
                <a:gd name="T14" fmla="*/ 6 w 89"/>
                <a:gd name="T15" fmla="*/ 44 h 79"/>
                <a:gd name="T16" fmla="*/ 29 w 89"/>
                <a:gd name="T17" fmla="*/ 54 h 79"/>
                <a:gd name="T18" fmla="*/ 27 w 89"/>
                <a:gd name="T19" fmla="*/ 73 h 79"/>
                <a:gd name="T20" fmla="*/ 35 w 89"/>
                <a:gd name="T21" fmla="*/ 75 h 79"/>
                <a:gd name="T22" fmla="*/ 44 w 89"/>
                <a:gd name="T23" fmla="*/ 61 h 79"/>
                <a:gd name="T24" fmla="*/ 79 w 89"/>
                <a:gd name="T25" fmla="*/ 71 h 79"/>
                <a:gd name="T26" fmla="*/ 84 w 89"/>
                <a:gd name="T27" fmla="*/ 62 h 79"/>
                <a:gd name="T28" fmla="*/ 65 w 89"/>
                <a:gd name="T29" fmla="*/ 37 h 79"/>
                <a:gd name="T30" fmla="*/ 86 w 89"/>
                <a:gd name="T31" fmla="*/ 18 h 79"/>
                <a:gd name="T32" fmla="*/ 81 w 89"/>
                <a:gd name="T33" fmla="*/ 9 h 79"/>
                <a:gd name="T34" fmla="*/ 50 w 89"/>
                <a:gd name="T35" fmla="*/ 38 h 79"/>
                <a:gd name="T36" fmla="*/ 42 w 89"/>
                <a:gd name="T37" fmla="*/ 48 h 79"/>
                <a:gd name="T38" fmla="*/ 37 w 89"/>
                <a:gd name="T39" fmla="*/ 46 h 79"/>
                <a:gd name="T40" fmla="*/ 37 w 89"/>
                <a:gd name="T41" fmla="*/ 33 h 79"/>
                <a:gd name="T42" fmla="*/ 43 w 89"/>
                <a:gd name="T43" fmla="*/ 32 h 79"/>
                <a:gd name="T44" fmla="*/ 50 w 89"/>
                <a:gd name="T45" fmla="*/ 38 h 79"/>
                <a:gd name="T46" fmla="*/ 22 w 89"/>
                <a:gd name="T47" fmla="*/ 38 h 79"/>
                <a:gd name="T48" fmla="*/ 30 w 89"/>
                <a:gd name="T49" fmla="*/ 35 h 79"/>
                <a:gd name="T50" fmla="*/ 30 w 89"/>
                <a:gd name="T51" fmla="*/ 42 h 79"/>
                <a:gd name="T52" fmla="*/ 22 w 89"/>
                <a:gd name="T53" fmla="*/ 38 h 79"/>
                <a:gd name="T54" fmla="*/ 57 w 89"/>
                <a:gd name="T55" fmla="*/ 46 h 79"/>
                <a:gd name="T56" fmla="*/ 67 w 89"/>
                <a:gd name="T57" fmla="*/ 57 h 79"/>
                <a:gd name="T58" fmla="*/ 51 w 89"/>
                <a:gd name="T59" fmla="*/ 52 h 79"/>
                <a:gd name="T60" fmla="*/ 57 w 89"/>
                <a:gd name="T61" fmla="*/ 46 h 79"/>
                <a:gd name="T62" fmla="*/ 56 w 89"/>
                <a:gd name="T63" fmla="*/ 28 h 79"/>
                <a:gd name="T64" fmla="*/ 61 w 89"/>
                <a:gd name="T65" fmla="*/ 27 h 79"/>
                <a:gd name="T66" fmla="*/ 58 w 89"/>
                <a:gd name="T67" fmla="*/ 30 h 79"/>
                <a:gd name="T68" fmla="*/ 56 w 89"/>
                <a:gd name="T69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79">
                  <a:moveTo>
                    <a:pt x="81" y="9"/>
                  </a:moveTo>
                  <a:cubicBezTo>
                    <a:pt x="70" y="14"/>
                    <a:pt x="59" y="17"/>
                    <a:pt x="48" y="20"/>
                  </a:cubicBezTo>
                  <a:cubicBezTo>
                    <a:pt x="43" y="15"/>
                    <a:pt x="38" y="10"/>
                    <a:pt x="33" y="5"/>
                  </a:cubicBezTo>
                  <a:cubicBezTo>
                    <a:pt x="27" y="0"/>
                    <a:pt x="19" y="8"/>
                    <a:pt x="25" y="13"/>
                  </a:cubicBezTo>
                  <a:cubicBezTo>
                    <a:pt x="27" y="15"/>
                    <a:pt x="29" y="17"/>
                    <a:pt x="31" y="19"/>
                  </a:cubicBezTo>
                  <a:cubicBezTo>
                    <a:pt x="31" y="21"/>
                    <a:pt x="31" y="23"/>
                    <a:pt x="31" y="24"/>
                  </a:cubicBezTo>
                  <a:cubicBezTo>
                    <a:pt x="22" y="27"/>
                    <a:pt x="13" y="30"/>
                    <a:pt x="5" y="34"/>
                  </a:cubicBezTo>
                  <a:cubicBezTo>
                    <a:pt x="0" y="36"/>
                    <a:pt x="2" y="42"/>
                    <a:pt x="6" y="44"/>
                  </a:cubicBezTo>
                  <a:cubicBezTo>
                    <a:pt x="14" y="46"/>
                    <a:pt x="21" y="50"/>
                    <a:pt x="29" y="54"/>
                  </a:cubicBezTo>
                  <a:cubicBezTo>
                    <a:pt x="28" y="60"/>
                    <a:pt x="27" y="67"/>
                    <a:pt x="27" y="73"/>
                  </a:cubicBezTo>
                  <a:cubicBezTo>
                    <a:pt x="26" y="78"/>
                    <a:pt x="33" y="79"/>
                    <a:pt x="35" y="75"/>
                  </a:cubicBezTo>
                  <a:cubicBezTo>
                    <a:pt x="38" y="70"/>
                    <a:pt x="41" y="66"/>
                    <a:pt x="44" y="61"/>
                  </a:cubicBezTo>
                  <a:cubicBezTo>
                    <a:pt x="56" y="66"/>
                    <a:pt x="67" y="70"/>
                    <a:pt x="79" y="71"/>
                  </a:cubicBezTo>
                  <a:cubicBezTo>
                    <a:pt x="84" y="71"/>
                    <a:pt x="87" y="66"/>
                    <a:pt x="84" y="62"/>
                  </a:cubicBezTo>
                  <a:cubicBezTo>
                    <a:pt x="79" y="53"/>
                    <a:pt x="72" y="45"/>
                    <a:pt x="65" y="37"/>
                  </a:cubicBezTo>
                  <a:cubicBezTo>
                    <a:pt x="71" y="30"/>
                    <a:pt x="78" y="24"/>
                    <a:pt x="86" y="18"/>
                  </a:cubicBezTo>
                  <a:cubicBezTo>
                    <a:pt x="89" y="15"/>
                    <a:pt x="85" y="7"/>
                    <a:pt x="81" y="9"/>
                  </a:cubicBezTo>
                  <a:close/>
                  <a:moveTo>
                    <a:pt x="50" y="38"/>
                  </a:moveTo>
                  <a:cubicBezTo>
                    <a:pt x="47" y="42"/>
                    <a:pt x="45" y="45"/>
                    <a:pt x="42" y="48"/>
                  </a:cubicBezTo>
                  <a:cubicBezTo>
                    <a:pt x="40" y="47"/>
                    <a:pt x="39" y="47"/>
                    <a:pt x="37" y="46"/>
                  </a:cubicBezTo>
                  <a:cubicBezTo>
                    <a:pt x="38" y="42"/>
                    <a:pt x="38" y="37"/>
                    <a:pt x="37" y="33"/>
                  </a:cubicBezTo>
                  <a:cubicBezTo>
                    <a:pt x="39" y="33"/>
                    <a:pt x="41" y="32"/>
                    <a:pt x="43" y="32"/>
                  </a:cubicBezTo>
                  <a:cubicBezTo>
                    <a:pt x="45" y="34"/>
                    <a:pt x="48" y="36"/>
                    <a:pt x="50" y="38"/>
                  </a:cubicBezTo>
                  <a:close/>
                  <a:moveTo>
                    <a:pt x="22" y="38"/>
                  </a:moveTo>
                  <a:cubicBezTo>
                    <a:pt x="24" y="37"/>
                    <a:pt x="27" y="36"/>
                    <a:pt x="30" y="35"/>
                  </a:cubicBezTo>
                  <a:cubicBezTo>
                    <a:pt x="30" y="38"/>
                    <a:pt x="30" y="40"/>
                    <a:pt x="30" y="42"/>
                  </a:cubicBezTo>
                  <a:cubicBezTo>
                    <a:pt x="27" y="41"/>
                    <a:pt x="24" y="40"/>
                    <a:pt x="22" y="38"/>
                  </a:cubicBezTo>
                  <a:close/>
                  <a:moveTo>
                    <a:pt x="57" y="46"/>
                  </a:moveTo>
                  <a:cubicBezTo>
                    <a:pt x="60" y="49"/>
                    <a:pt x="63" y="53"/>
                    <a:pt x="67" y="57"/>
                  </a:cubicBezTo>
                  <a:cubicBezTo>
                    <a:pt x="61" y="56"/>
                    <a:pt x="56" y="54"/>
                    <a:pt x="51" y="52"/>
                  </a:cubicBezTo>
                  <a:cubicBezTo>
                    <a:pt x="53" y="50"/>
                    <a:pt x="55" y="48"/>
                    <a:pt x="57" y="46"/>
                  </a:cubicBezTo>
                  <a:close/>
                  <a:moveTo>
                    <a:pt x="56" y="28"/>
                  </a:moveTo>
                  <a:cubicBezTo>
                    <a:pt x="58" y="28"/>
                    <a:pt x="60" y="27"/>
                    <a:pt x="61" y="27"/>
                  </a:cubicBezTo>
                  <a:cubicBezTo>
                    <a:pt x="60" y="28"/>
                    <a:pt x="59" y="29"/>
                    <a:pt x="58" y="30"/>
                  </a:cubicBezTo>
                  <a:cubicBezTo>
                    <a:pt x="58" y="29"/>
                    <a:pt x="57" y="29"/>
                    <a:pt x="5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79" name="Freeform 113"/>
            <p:cNvSpPr/>
            <p:nvPr/>
          </p:nvSpPr>
          <p:spPr bwMode="auto">
            <a:xfrm>
              <a:off x="2256140" y="2430322"/>
              <a:ext cx="284281" cy="265605"/>
            </a:xfrm>
            <a:custGeom>
              <a:avLst/>
              <a:gdLst>
                <a:gd name="T0" fmla="*/ 46 w 58"/>
                <a:gd name="T1" fmla="*/ 12 h 54"/>
                <a:gd name="T2" fmla="*/ 36 w 58"/>
                <a:gd name="T3" fmla="*/ 18 h 54"/>
                <a:gd name="T4" fmla="*/ 34 w 58"/>
                <a:gd name="T5" fmla="*/ 9 h 54"/>
                <a:gd name="T6" fmla="*/ 22 w 58"/>
                <a:gd name="T7" fmla="*/ 9 h 54"/>
                <a:gd name="T8" fmla="*/ 24 w 58"/>
                <a:gd name="T9" fmla="*/ 25 h 54"/>
                <a:gd name="T10" fmla="*/ 3 w 58"/>
                <a:gd name="T11" fmla="*/ 36 h 54"/>
                <a:gd name="T12" fmla="*/ 5 w 58"/>
                <a:gd name="T13" fmla="*/ 41 h 54"/>
                <a:gd name="T14" fmla="*/ 28 w 58"/>
                <a:gd name="T15" fmla="*/ 35 h 54"/>
                <a:gd name="T16" fmla="*/ 37 w 58"/>
                <a:gd name="T17" fmla="*/ 48 h 54"/>
                <a:gd name="T18" fmla="*/ 48 w 58"/>
                <a:gd name="T19" fmla="*/ 37 h 54"/>
                <a:gd name="T20" fmla="*/ 41 w 58"/>
                <a:gd name="T21" fmla="*/ 29 h 54"/>
                <a:gd name="T22" fmla="*/ 53 w 58"/>
                <a:gd name="T23" fmla="*/ 21 h 54"/>
                <a:gd name="T24" fmla="*/ 46 w 58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46" y="12"/>
                  </a:moveTo>
                  <a:cubicBezTo>
                    <a:pt x="43" y="14"/>
                    <a:pt x="40" y="16"/>
                    <a:pt x="36" y="18"/>
                  </a:cubicBezTo>
                  <a:cubicBezTo>
                    <a:pt x="35" y="15"/>
                    <a:pt x="35" y="12"/>
                    <a:pt x="34" y="9"/>
                  </a:cubicBezTo>
                  <a:cubicBezTo>
                    <a:pt x="33" y="1"/>
                    <a:pt x="22" y="0"/>
                    <a:pt x="22" y="9"/>
                  </a:cubicBezTo>
                  <a:cubicBezTo>
                    <a:pt x="22" y="14"/>
                    <a:pt x="22" y="19"/>
                    <a:pt x="24" y="25"/>
                  </a:cubicBezTo>
                  <a:cubicBezTo>
                    <a:pt x="17" y="28"/>
                    <a:pt x="10" y="32"/>
                    <a:pt x="3" y="36"/>
                  </a:cubicBezTo>
                  <a:cubicBezTo>
                    <a:pt x="0" y="37"/>
                    <a:pt x="2" y="41"/>
                    <a:pt x="5" y="41"/>
                  </a:cubicBezTo>
                  <a:cubicBezTo>
                    <a:pt x="12" y="39"/>
                    <a:pt x="20" y="37"/>
                    <a:pt x="28" y="35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44" y="54"/>
                    <a:pt x="55" y="44"/>
                    <a:pt x="48" y="37"/>
                  </a:cubicBezTo>
                  <a:cubicBezTo>
                    <a:pt x="45" y="35"/>
                    <a:pt x="43" y="32"/>
                    <a:pt x="41" y="29"/>
                  </a:cubicBezTo>
                  <a:cubicBezTo>
                    <a:pt x="46" y="27"/>
                    <a:pt x="50" y="24"/>
                    <a:pt x="53" y="21"/>
                  </a:cubicBezTo>
                  <a:cubicBezTo>
                    <a:pt x="58" y="16"/>
                    <a:pt x="52" y="8"/>
                    <a:pt x="46" y="1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7127511" y="5239901"/>
            <a:ext cx="726844" cy="640740"/>
            <a:chOff x="7398095" y="4258434"/>
            <a:chExt cx="1944315" cy="1713986"/>
          </a:xfrm>
        </p:grpSpPr>
        <p:sp>
          <p:nvSpPr>
            <p:cNvPr id="12" name="Freeform 28"/>
            <p:cNvSpPr>
              <a:spLocks noEditPoints="1"/>
            </p:cNvSpPr>
            <p:nvPr/>
          </p:nvSpPr>
          <p:spPr bwMode="auto">
            <a:xfrm>
              <a:off x="7487323" y="4291634"/>
              <a:ext cx="1614383" cy="1554207"/>
            </a:xfrm>
            <a:custGeom>
              <a:avLst/>
              <a:gdLst>
                <a:gd name="T0" fmla="*/ 306 w 329"/>
                <a:gd name="T1" fmla="*/ 186 h 316"/>
                <a:gd name="T2" fmla="*/ 289 w 329"/>
                <a:gd name="T3" fmla="*/ 156 h 316"/>
                <a:gd name="T4" fmla="*/ 286 w 329"/>
                <a:gd name="T5" fmla="*/ 140 h 316"/>
                <a:gd name="T6" fmla="*/ 255 w 329"/>
                <a:gd name="T7" fmla="*/ 131 h 316"/>
                <a:gd name="T8" fmla="*/ 238 w 329"/>
                <a:gd name="T9" fmla="*/ 128 h 316"/>
                <a:gd name="T10" fmla="*/ 211 w 329"/>
                <a:gd name="T11" fmla="*/ 116 h 316"/>
                <a:gd name="T12" fmla="*/ 204 w 329"/>
                <a:gd name="T13" fmla="*/ 105 h 316"/>
                <a:gd name="T14" fmla="*/ 189 w 329"/>
                <a:gd name="T15" fmla="*/ 70 h 316"/>
                <a:gd name="T16" fmla="*/ 175 w 329"/>
                <a:gd name="T17" fmla="*/ 51 h 316"/>
                <a:gd name="T18" fmla="*/ 154 w 329"/>
                <a:gd name="T19" fmla="*/ 32 h 316"/>
                <a:gd name="T20" fmla="*/ 141 w 329"/>
                <a:gd name="T21" fmla="*/ 15 h 316"/>
                <a:gd name="T22" fmla="*/ 116 w 329"/>
                <a:gd name="T23" fmla="*/ 17 h 316"/>
                <a:gd name="T24" fmla="*/ 86 w 329"/>
                <a:gd name="T25" fmla="*/ 44 h 316"/>
                <a:gd name="T26" fmla="*/ 20 w 329"/>
                <a:gd name="T27" fmla="*/ 101 h 316"/>
                <a:gd name="T28" fmla="*/ 3 w 329"/>
                <a:gd name="T29" fmla="*/ 124 h 316"/>
                <a:gd name="T30" fmla="*/ 18 w 329"/>
                <a:gd name="T31" fmla="*/ 134 h 316"/>
                <a:gd name="T32" fmla="*/ 31 w 329"/>
                <a:gd name="T33" fmla="*/ 141 h 316"/>
                <a:gd name="T34" fmla="*/ 36 w 329"/>
                <a:gd name="T35" fmla="*/ 153 h 316"/>
                <a:gd name="T36" fmla="*/ 49 w 329"/>
                <a:gd name="T37" fmla="*/ 168 h 316"/>
                <a:gd name="T38" fmla="*/ 56 w 329"/>
                <a:gd name="T39" fmla="*/ 186 h 316"/>
                <a:gd name="T40" fmla="*/ 84 w 329"/>
                <a:gd name="T41" fmla="*/ 187 h 316"/>
                <a:gd name="T42" fmla="*/ 104 w 329"/>
                <a:gd name="T43" fmla="*/ 191 h 316"/>
                <a:gd name="T44" fmla="*/ 116 w 329"/>
                <a:gd name="T45" fmla="*/ 203 h 316"/>
                <a:gd name="T46" fmla="*/ 135 w 329"/>
                <a:gd name="T47" fmla="*/ 272 h 316"/>
                <a:gd name="T48" fmla="*/ 157 w 329"/>
                <a:gd name="T49" fmla="*/ 287 h 316"/>
                <a:gd name="T50" fmla="*/ 175 w 329"/>
                <a:gd name="T51" fmla="*/ 308 h 316"/>
                <a:gd name="T52" fmla="*/ 207 w 329"/>
                <a:gd name="T53" fmla="*/ 299 h 316"/>
                <a:gd name="T54" fmla="*/ 235 w 329"/>
                <a:gd name="T55" fmla="*/ 286 h 316"/>
                <a:gd name="T56" fmla="*/ 108 w 329"/>
                <a:gd name="T57" fmla="*/ 157 h 316"/>
                <a:gd name="T58" fmla="*/ 97 w 329"/>
                <a:gd name="T59" fmla="*/ 143 h 316"/>
                <a:gd name="T60" fmla="*/ 94 w 329"/>
                <a:gd name="T61" fmla="*/ 113 h 316"/>
                <a:gd name="T62" fmla="*/ 103 w 329"/>
                <a:gd name="T63" fmla="*/ 84 h 316"/>
                <a:gd name="T64" fmla="*/ 126 w 329"/>
                <a:gd name="T65" fmla="*/ 82 h 316"/>
                <a:gd name="T66" fmla="*/ 149 w 329"/>
                <a:gd name="T67" fmla="*/ 95 h 316"/>
                <a:gd name="T68" fmla="*/ 168 w 329"/>
                <a:gd name="T69" fmla="*/ 101 h 316"/>
                <a:gd name="T70" fmla="*/ 196 w 329"/>
                <a:gd name="T71" fmla="*/ 133 h 316"/>
                <a:gd name="T72" fmla="*/ 212 w 329"/>
                <a:gd name="T73" fmla="*/ 145 h 316"/>
                <a:gd name="T74" fmla="*/ 221 w 329"/>
                <a:gd name="T75" fmla="*/ 159 h 316"/>
                <a:gd name="T76" fmla="*/ 243 w 329"/>
                <a:gd name="T77" fmla="*/ 180 h 316"/>
                <a:gd name="T78" fmla="*/ 254 w 329"/>
                <a:gd name="T79" fmla="*/ 203 h 316"/>
                <a:gd name="T80" fmla="*/ 271 w 329"/>
                <a:gd name="T81" fmla="*/ 221 h 316"/>
                <a:gd name="T82" fmla="*/ 292 w 329"/>
                <a:gd name="T83" fmla="*/ 228 h 316"/>
                <a:gd name="T84" fmla="*/ 310 w 329"/>
                <a:gd name="T85" fmla="*/ 197 h 316"/>
                <a:gd name="T86" fmla="*/ 134 w 329"/>
                <a:gd name="T87" fmla="*/ 195 h 316"/>
                <a:gd name="T88" fmla="*/ 198 w 329"/>
                <a:gd name="T89" fmla="*/ 253 h 316"/>
                <a:gd name="T90" fmla="*/ 188 w 329"/>
                <a:gd name="T91" fmla="*/ 243 h 316"/>
                <a:gd name="T92" fmla="*/ 169 w 329"/>
                <a:gd name="T93" fmla="*/ 226 h 316"/>
                <a:gd name="T94" fmla="*/ 148 w 329"/>
                <a:gd name="T95" fmla="*/ 238 h 316"/>
                <a:gd name="T96" fmla="*/ 159 w 329"/>
                <a:gd name="T97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16">
                  <a:moveTo>
                    <a:pt x="310" y="197"/>
                  </a:moveTo>
                  <a:cubicBezTo>
                    <a:pt x="310" y="196"/>
                    <a:pt x="310" y="196"/>
                    <a:pt x="310" y="196"/>
                  </a:cubicBezTo>
                  <a:cubicBezTo>
                    <a:pt x="312" y="191"/>
                    <a:pt x="309" y="188"/>
                    <a:pt x="306" y="186"/>
                  </a:cubicBezTo>
                  <a:cubicBezTo>
                    <a:pt x="307" y="179"/>
                    <a:pt x="308" y="172"/>
                    <a:pt x="308" y="164"/>
                  </a:cubicBezTo>
                  <a:cubicBezTo>
                    <a:pt x="308" y="156"/>
                    <a:pt x="299" y="153"/>
                    <a:pt x="294" y="157"/>
                  </a:cubicBezTo>
                  <a:cubicBezTo>
                    <a:pt x="293" y="156"/>
                    <a:pt x="291" y="156"/>
                    <a:pt x="289" y="156"/>
                  </a:cubicBezTo>
                  <a:cubicBezTo>
                    <a:pt x="289" y="153"/>
                    <a:pt x="289" y="151"/>
                    <a:pt x="289" y="148"/>
                  </a:cubicBezTo>
                  <a:cubicBezTo>
                    <a:pt x="290" y="145"/>
                    <a:pt x="288" y="142"/>
                    <a:pt x="286" y="141"/>
                  </a:cubicBezTo>
                  <a:cubicBezTo>
                    <a:pt x="286" y="141"/>
                    <a:pt x="286" y="140"/>
                    <a:pt x="286" y="140"/>
                  </a:cubicBezTo>
                  <a:cubicBezTo>
                    <a:pt x="288" y="132"/>
                    <a:pt x="280" y="125"/>
                    <a:pt x="273" y="130"/>
                  </a:cubicBezTo>
                  <a:cubicBezTo>
                    <a:pt x="272" y="123"/>
                    <a:pt x="261" y="121"/>
                    <a:pt x="257" y="127"/>
                  </a:cubicBezTo>
                  <a:cubicBezTo>
                    <a:pt x="257" y="129"/>
                    <a:pt x="256" y="130"/>
                    <a:pt x="255" y="131"/>
                  </a:cubicBezTo>
                  <a:cubicBezTo>
                    <a:pt x="253" y="131"/>
                    <a:pt x="250" y="132"/>
                    <a:pt x="248" y="134"/>
                  </a:cubicBezTo>
                  <a:cubicBezTo>
                    <a:pt x="247" y="134"/>
                    <a:pt x="247" y="135"/>
                    <a:pt x="246" y="136"/>
                  </a:cubicBezTo>
                  <a:cubicBezTo>
                    <a:pt x="246" y="132"/>
                    <a:pt x="242" y="129"/>
                    <a:pt x="238" y="128"/>
                  </a:cubicBezTo>
                  <a:cubicBezTo>
                    <a:pt x="237" y="125"/>
                    <a:pt x="233" y="123"/>
                    <a:pt x="229" y="123"/>
                  </a:cubicBezTo>
                  <a:cubicBezTo>
                    <a:pt x="229" y="121"/>
                    <a:pt x="228" y="118"/>
                    <a:pt x="228" y="116"/>
                  </a:cubicBezTo>
                  <a:cubicBezTo>
                    <a:pt x="225" y="108"/>
                    <a:pt x="214" y="107"/>
                    <a:pt x="211" y="116"/>
                  </a:cubicBezTo>
                  <a:cubicBezTo>
                    <a:pt x="211" y="118"/>
                    <a:pt x="210" y="120"/>
                    <a:pt x="210" y="122"/>
                  </a:cubicBezTo>
                  <a:cubicBezTo>
                    <a:pt x="209" y="121"/>
                    <a:pt x="209" y="121"/>
                    <a:pt x="208" y="120"/>
                  </a:cubicBezTo>
                  <a:cubicBezTo>
                    <a:pt x="207" y="115"/>
                    <a:pt x="206" y="110"/>
                    <a:pt x="204" y="105"/>
                  </a:cubicBezTo>
                  <a:cubicBezTo>
                    <a:pt x="203" y="103"/>
                    <a:pt x="201" y="101"/>
                    <a:pt x="199" y="100"/>
                  </a:cubicBezTo>
                  <a:cubicBezTo>
                    <a:pt x="202" y="93"/>
                    <a:pt x="200" y="82"/>
                    <a:pt x="195" y="74"/>
                  </a:cubicBezTo>
                  <a:cubicBezTo>
                    <a:pt x="194" y="71"/>
                    <a:pt x="191" y="70"/>
                    <a:pt x="189" y="70"/>
                  </a:cubicBezTo>
                  <a:cubicBezTo>
                    <a:pt x="189" y="66"/>
                    <a:pt x="189" y="63"/>
                    <a:pt x="188" y="59"/>
                  </a:cubicBezTo>
                  <a:cubicBezTo>
                    <a:pt x="188" y="53"/>
                    <a:pt x="181" y="48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45"/>
                    <a:pt x="167" y="40"/>
                    <a:pt x="162" y="44"/>
                  </a:cubicBezTo>
                  <a:cubicBezTo>
                    <a:pt x="162" y="43"/>
                    <a:pt x="162" y="41"/>
                    <a:pt x="162" y="40"/>
                  </a:cubicBezTo>
                  <a:cubicBezTo>
                    <a:pt x="162" y="36"/>
                    <a:pt x="158" y="32"/>
                    <a:pt x="154" y="32"/>
                  </a:cubicBezTo>
                  <a:cubicBezTo>
                    <a:pt x="154" y="31"/>
                    <a:pt x="154" y="29"/>
                    <a:pt x="153" y="28"/>
                  </a:cubicBezTo>
                  <a:cubicBezTo>
                    <a:pt x="154" y="26"/>
                    <a:pt x="154" y="24"/>
                    <a:pt x="154" y="22"/>
                  </a:cubicBezTo>
                  <a:cubicBezTo>
                    <a:pt x="154" y="14"/>
                    <a:pt x="146" y="12"/>
                    <a:pt x="141" y="15"/>
                  </a:cubicBezTo>
                  <a:cubicBezTo>
                    <a:pt x="138" y="12"/>
                    <a:pt x="136" y="8"/>
                    <a:pt x="133" y="5"/>
                  </a:cubicBezTo>
                  <a:cubicBezTo>
                    <a:pt x="129" y="0"/>
                    <a:pt x="121" y="3"/>
                    <a:pt x="119" y="8"/>
                  </a:cubicBezTo>
                  <a:cubicBezTo>
                    <a:pt x="118" y="11"/>
                    <a:pt x="117" y="14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6" y="23"/>
                    <a:pt x="98" y="30"/>
                    <a:pt x="92" y="39"/>
                  </a:cubicBezTo>
                  <a:cubicBezTo>
                    <a:pt x="90" y="40"/>
                    <a:pt x="88" y="42"/>
                    <a:pt x="86" y="44"/>
                  </a:cubicBezTo>
                  <a:cubicBezTo>
                    <a:pt x="69" y="53"/>
                    <a:pt x="57" y="67"/>
                    <a:pt x="46" y="82"/>
                  </a:cubicBezTo>
                  <a:cubicBezTo>
                    <a:pt x="36" y="86"/>
                    <a:pt x="29" y="92"/>
                    <a:pt x="24" y="99"/>
                  </a:cubicBezTo>
                  <a:cubicBezTo>
                    <a:pt x="23" y="99"/>
                    <a:pt x="21" y="100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4" y="105"/>
                    <a:pt x="8" y="110"/>
                    <a:pt x="3" y="118"/>
                  </a:cubicBezTo>
                  <a:cubicBezTo>
                    <a:pt x="2" y="120"/>
                    <a:pt x="2" y="122"/>
                    <a:pt x="3" y="124"/>
                  </a:cubicBezTo>
                  <a:cubicBezTo>
                    <a:pt x="0" y="129"/>
                    <a:pt x="5" y="134"/>
                    <a:pt x="10" y="133"/>
                  </a:cubicBezTo>
                  <a:cubicBezTo>
                    <a:pt x="11" y="135"/>
                    <a:pt x="14" y="136"/>
                    <a:pt x="17" y="135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9" y="138"/>
                    <a:pt x="23" y="140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0"/>
                    <a:pt x="30" y="141"/>
                    <a:pt x="31" y="141"/>
                  </a:cubicBezTo>
                  <a:cubicBezTo>
                    <a:pt x="31" y="143"/>
                    <a:pt x="31" y="144"/>
                    <a:pt x="31" y="146"/>
                  </a:cubicBezTo>
                  <a:cubicBezTo>
                    <a:pt x="31" y="149"/>
                    <a:pt x="33" y="152"/>
                    <a:pt x="36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6"/>
                    <a:pt x="35" y="159"/>
                    <a:pt x="36" y="162"/>
                  </a:cubicBezTo>
                  <a:cubicBezTo>
                    <a:pt x="36" y="167"/>
                    <a:pt x="40" y="171"/>
                    <a:pt x="45" y="169"/>
                  </a:cubicBezTo>
                  <a:cubicBezTo>
                    <a:pt x="46" y="169"/>
                    <a:pt x="48" y="168"/>
                    <a:pt x="49" y="168"/>
                  </a:cubicBezTo>
                  <a:cubicBezTo>
                    <a:pt x="49" y="170"/>
                    <a:pt x="48" y="173"/>
                    <a:pt x="48" y="175"/>
                  </a:cubicBezTo>
                  <a:cubicBezTo>
                    <a:pt x="48" y="179"/>
                    <a:pt x="52" y="183"/>
                    <a:pt x="56" y="184"/>
                  </a:cubicBezTo>
                  <a:cubicBezTo>
                    <a:pt x="56" y="184"/>
                    <a:pt x="56" y="185"/>
                    <a:pt x="56" y="186"/>
                  </a:cubicBezTo>
                  <a:cubicBezTo>
                    <a:pt x="57" y="192"/>
                    <a:pt x="66" y="193"/>
                    <a:pt x="70" y="189"/>
                  </a:cubicBezTo>
                  <a:cubicBezTo>
                    <a:pt x="71" y="189"/>
                    <a:pt x="72" y="188"/>
                    <a:pt x="72" y="188"/>
                  </a:cubicBezTo>
                  <a:cubicBezTo>
                    <a:pt x="76" y="190"/>
                    <a:pt x="81" y="190"/>
                    <a:pt x="84" y="187"/>
                  </a:cubicBezTo>
                  <a:cubicBezTo>
                    <a:pt x="86" y="185"/>
                    <a:pt x="88" y="183"/>
                    <a:pt x="90" y="181"/>
                  </a:cubicBezTo>
                  <a:cubicBezTo>
                    <a:pt x="90" y="182"/>
                    <a:pt x="90" y="183"/>
                    <a:pt x="90" y="184"/>
                  </a:cubicBezTo>
                  <a:cubicBezTo>
                    <a:pt x="91" y="190"/>
                    <a:pt x="99" y="195"/>
                    <a:pt x="104" y="191"/>
                  </a:cubicBezTo>
                  <a:cubicBezTo>
                    <a:pt x="105" y="196"/>
                    <a:pt x="110" y="198"/>
                    <a:pt x="114" y="198"/>
                  </a:cubicBezTo>
                  <a:cubicBezTo>
                    <a:pt x="114" y="198"/>
                    <a:pt x="114" y="199"/>
                    <a:pt x="114" y="200"/>
                  </a:cubicBezTo>
                  <a:cubicBezTo>
                    <a:pt x="115" y="201"/>
                    <a:pt x="115" y="202"/>
                    <a:pt x="116" y="203"/>
                  </a:cubicBezTo>
                  <a:cubicBezTo>
                    <a:pt x="116" y="214"/>
                    <a:pt x="119" y="226"/>
                    <a:pt x="125" y="237"/>
                  </a:cubicBezTo>
                  <a:cubicBezTo>
                    <a:pt x="126" y="238"/>
                    <a:pt x="128" y="240"/>
                    <a:pt x="130" y="240"/>
                  </a:cubicBezTo>
                  <a:cubicBezTo>
                    <a:pt x="130" y="251"/>
                    <a:pt x="131" y="261"/>
                    <a:pt x="135" y="272"/>
                  </a:cubicBezTo>
                  <a:cubicBezTo>
                    <a:pt x="136" y="275"/>
                    <a:pt x="139" y="278"/>
                    <a:pt x="142" y="278"/>
                  </a:cubicBezTo>
                  <a:cubicBezTo>
                    <a:pt x="142" y="279"/>
                    <a:pt x="142" y="280"/>
                    <a:pt x="142" y="280"/>
                  </a:cubicBezTo>
                  <a:cubicBezTo>
                    <a:pt x="142" y="288"/>
                    <a:pt x="152" y="292"/>
                    <a:pt x="157" y="287"/>
                  </a:cubicBezTo>
                  <a:cubicBezTo>
                    <a:pt x="158" y="290"/>
                    <a:pt x="161" y="291"/>
                    <a:pt x="163" y="292"/>
                  </a:cubicBezTo>
                  <a:cubicBezTo>
                    <a:pt x="163" y="294"/>
                    <a:pt x="163" y="297"/>
                    <a:pt x="163" y="299"/>
                  </a:cubicBezTo>
                  <a:cubicBezTo>
                    <a:pt x="164" y="306"/>
                    <a:pt x="169" y="309"/>
                    <a:pt x="175" y="308"/>
                  </a:cubicBezTo>
                  <a:cubicBezTo>
                    <a:pt x="177" y="314"/>
                    <a:pt x="185" y="316"/>
                    <a:pt x="190" y="311"/>
                  </a:cubicBezTo>
                  <a:cubicBezTo>
                    <a:pt x="193" y="307"/>
                    <a:pt x="196" y="304"/>
                    <a:pt x="198" y="300"/>
                  </a:cubicBezTo>
                  <a:cubicBezTo>
                    <a:pt x="201" y="301"/>
                    <a:pt x="204" y="301"/>
                    <a:pt x="207" y="299"/>
                  </a:cubicBezTo>
                  <a:cubicBezTo>
                    <a:pt x="209" y="298"/>
                    <a:pt x="210" y="296"/>
                    <a:pt x="212" y="295"/>
                  </a:cubicBezTo>
                  <a:cubicBezTo>
                    <a:pt x="216" y="297"/>
                    <a:pt x="220" y="298"/>
                    <a:pt x="226" y="298"/>
                  </a:cubicBezTo>
                  <a:cubicBezTo>
                    <a:pt x="233" y="299"/>
                    <a:pt x="236" y="292"/>
                    <a:pt x="235" y="286"/>
                  </a:cubicBezTo>
                  <a:cubicBezTo>
                    <a:pt x="231" y="260"/>
                    <a:pt x="210" y="239"/>
                    <a:pt x="191" y="221"/>
                  </a:cubicBezTo>
                  <a:cubicBezTo>
                    <a:pt x="171" y="202"/>
                    <a:pt x="138" y="182"/>
                    <a:pt x="127" y="155"/>
                  </a:cubicBezTo>
                  <a:cubicBezTo>
                    <a:pt x="123" y="145"/>
                    <a:pt x="108" y="148"/>
                    <a:pt x="108" y="157"/>
                  </a:cubicBezTo>
                  <a:cubicBezTo>
                    <a:pt x="107" y="157"/>
                    <a:pt x="106" y="157"/>
                    <a:pt x="105" y="158"/>
                  </a:cubicBezTo>
                  <a:cubicBezTo>
                    <a:pt x="105" y="156"/>
                    <a:pt x="105" y="154"/>
                    <a:pt x="105" y="152"/>
                  </a:cubicBezTo>
                  <a:cubicBezTo>
                    <a:pt x="106" y="147"/>
                    <a:pt x="102" y="144"/>
                    <a:pt x="97" y="143"/>
                  </a:cubicBezTo>
                  <a:cubicBezTo>
                    <a:pt x="97" y="140"/>
                    <a:pt x="95" y="137"/>
                    <a:pt x="92" y="136"/>
                  </a:cubicBezTo>
                  <a:cubicBezTo>
                    <a:pt x="94" y="131"/>
                    <a:pt x="96" y="127"/>
                    <a:pt x="97" y="122"/>
                  </a:cubicBezTo>
                  <a:cubicBezTo>
                    <a:pt x="98" y="118"/>
                    <a:pt x="96" y="115"/>
                    <a:pt x="94" y="113"/>
                  </a:cubicBezTo>
                  <a:cubicBezTo>
                    <a:pt x="97" y="105"/>
                    <a:pt x="100" y="97"/>
                    <a:pt x="102" y="90"/>
                  </a:cubicBezTo>
                  <a:cubicBezTo>
                    <a:pt x="103" y="88"/>
                    <a:pt x="102" y="86"/>
                    <a:pt x="102" y="84"/>
                  </a:cubicBezTo>
                  <a:cubicBezTo>
                    <a:pt x="102" y="84"/>
                    <a:pt x="103" y="84"/>
                    <a:pt x="103" y="84"/>
                  </a:cubicBezTo>
                  <a:cubicBezTo>
                    <a:pt x="105" y="85"/>
                    <a:pt x="108" y="85"/>
                    <a:pt x="110" y="85"/>
                  </a:cubicBezTo>
                  <a:cubicBezTo>
                    <a:pt x="115" y="84"/>
                    <a:pt x="119" y="82"/>
                    <a:pt x="123" y="80"/>
                  </a:cubicBezTo>
                  <a:cubicBezTo>
                    <a:pt x="124" y="81"/>
                    <a:pt x="125" y="82"/>
                    <a:pt x="126" y="82"/>
                  </a:cubicBezTo>
                  <a:cubicBezTo>
                    <a:pt x="126" y="83"/>
                    <a:pt x="126" y="84"/>
                    <a:pt x="127" y="85"/>
                  </a:cubicBezTo>
                  <a:cubicBezTo>
                    <a:pt x="128" y="89"/>
                    <a:pt x="133" y="92"/>
                    <a:pt x="137" y="91"/>
                  </a:cubicBezTo>
                  <a:cubicBezTo>
                    <a:pt x="139" y="96"/>
                    <a:pt x="145" y="97"/>
                    <a:pt x="149" y="95"/>
                  </a:cubicBezTo>
                  <a:cubicBezTo>
                    <a:pt x="151" y="95"/>
                    <a:pt x="153" y="94"/>
                    <a:pt x="155" y="93"/>
                  </a:cubicBezTo>
                  <a:cubicBezTo>
                    <a:pt x="155" y="94"/>
                    <a:pt x="155" y="95"/>
                    <a:pt x="156" y="96"/>
                  </a:cubicBezTo>
                  <a:cubicBezTo>
                    <a:pt x="157" y="101"/>
                    <a:pt x="163" y="104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2"/>
                    <a:pt x="171" y="104"/>
                    <a:pt x="173" y="105"/>
                  </a:cubicBezTo>
                  <a:cubicBezTo>
                    <a:pt x="176" y="117"/>
                    <a:pt x="184" y="127"/>
                    <a:pt x="196" y="133"/>
                  </a:cubicBezTo>
                  <a:cubicBezTo>
                    <a:pt x="197" y="134"/>
                    <a:pt x="198" y="134"/>
                    <a:pt x="199" y="134"/>
                  </a:cubicBezTo>
                  <a:cubicBezTo>
                    <a:pt x="202" y="137"/>
                    <a:pt x="205" y="139"/>
                    <a:pt x="209" y="140"/>
                  </a:cubicBezTo>
                  <a:cubicBezTo>
                    <a:pt x="210" y="142"/>
                    <a:pt x="211" y="143"/>
                    <a:pt x="212" y="145"/>
                  </a:cubicBezTo>
                  <a:cubicBezTo>
                    <a:pt x="214" y="147"/>
                    <a:pt x="217" y="148"/>
                    <a:pt x="219" y="148"/>
                  </a:cubicBezTo>
                  <a:cubicBezTo>
                    <a:pt x="219" y="149"/>
                    <a:pt x="219" y="151"/>
                    <a:pt x="219" y="153"/>
                  </a:cubicBezTo>
                  <a:cubicBezTo>
                    <a:pt x="219" y="155"/>
                    <a:pt x="220" y="157"/>
                    <a:pt x="221" y="159"/>
                  </a:cubicBezTo>
                  <a:cubicBezTo>
                    <a:pt x="221" y="165"/>
                    <a:pt x="223" y="170"/>
                    <a:pt x="228" y="173"/>
                  </a:cubicBezTo>
                  <a:cubicBezTo>
                    <a:pt x="231" y="175"/>
                    <a:pt x="233" y="175"/>
                    <a:pt x="235" y="175"/>
                  </a:cubicBezTo>
                  <a:cubicBezTo>
                    <a:pt x="237" y="178"/>
                    <a:pt x="239" y="180"/>
                    <a:pt x="243" y="180"/>
                  </a:cubicBezTo>
                  <a:cubicBezTo>
                    <a:pt x="243" y="184"/>
                    <a:pt x="244" y="189"/>
                    <a:pt x="245" y="193"/>
                  </a:cubicBezTo>
                  <a:cubicBezTo>
                    <a:pt x="246" y="196"/>
                    <a:pt x="249" y="198"/>
                    <a:pt x="252" y="199"/>
                  </a:cubicBezTo>
                  <a:cubicBezTo>
                    <a:pt x="253" y="200"/>
                    <a:pt x="253" y="201"/>
                    <a:pt x="254" y="203"/>
                  </a:cubicBezTo>
                  <a:cubicBezTo>
                    <a:pt x="255" y="205"/>
                    <a:pt x="258" y="207"/>
                    <a:pt x="260" y="207"/>
                  </a:cubicBezTo>
                  <a:cubicBezTo>
                    <a:pt x="260" y="209"/>
                    <a:pt x="260" y="210"/>
                    <a:pt x="261" y="212"/>
                  </a:cubicBezTo>
                  <a:cubicBezTo>
                    <a:pt x="261" y="218"/>
                    <a:pt x="266" y="221"/>
                    <a:pt x="271" y="221"/>
                  </a:cubicBezTo>
                  <a:cubicBezTo>
                    <a:pt x="271" y="221"/>
                    <a:pt x="271" y="222"/>
                    <a:pt x="271" y="222"/>
                  </a:cubicBezTo>
                  <a:cubicBezTo>
                    <a:pt x="274" y="228"/>
                    <a:pt x="279" y="230"/>
                    <a:pt x="284" y="228"/>
                  </a:cubicBezTo>
                  <a:cubicBezTo>
                    <a:pt x="286" y="229"/>
                    <a:pt x="289" y="229"/>
                    <a:pt x="292" y="228"/>
                  </a:cubicBezTo>
                  <a:cubicBezTo>
                    <a:pt x="294" y="230"/>
                    <a:pt x="297" y="230"/>
                    <a:pt x="300" y="228"/>
                  </a:cubicBezTo>
                  <a:cubicBezTo>
                    <a:pt x="308" y="223"/>
                    <a:pt x="315" y="217"/>
                    <a:pt x="321" y="211"/>
                  </a:cubicBezTo>
                  <a:cubicBezTo>
                    <a:pt x="329" y="203"/>
                    <a:pt x="318" y="191"/>
                    <a:pt x="310" y="197"/>
                  </a:cubicBezTo>
                  <a:close/>
                  <a:moveTo>
                    <a:pt x="134" y="203"/>
                  </a:moveTo>
                  <a:cubicBezTo>
                    <a:pt x="134" y="200"/>
                    <a:pt x="134" y="198"/>
                    <a:pt x="134" y="195"/>
                  </a:cubicBezTo>
                  <a:cubicBezTo>
                    <a:pt x="134" y="195"/>
                    <a:pt x="134" y="195"/>
                    <a:pt x="134" y="195"/>
                  </a:cubicBezTo>
                  <a:cubicBezTo>
                    <a:pt x="136" y="196"/>
                    <a:pt x="137" y="198"/>
                    <a:pt x="139" y="199"/>
                  </a:cubicBezTo>
                  <a:cubicBezTo>
                    <a:pt x="137" y="200"/>
                    <a:pt x="135" y="201"/>
                    <a:pt x="134" y="203"/>
                  </a:cubicBezTo>
                  <a:close/>
                  <a:moveTo>
                    <a:pt x="198" y="253"/>
                  </a:moveTo>
                  <a:cubicBezTo>
                    <a:pt x="197" y="254"/>
                    <a:pt x="197" y="254"/>
                    <a:pt x="197" y="254"/>
                  </a:cubicBezTo>
                  <a:cubicBezTo>
                    <a:pt x="195" y="251"/>
                    <a:pt x="191" y="250"/>
                    <a:pt x="187" y="251"/>
                  </a:cubicBezTo>
                  <a:cubicBezTo>
                    <a:pt x="187" y="248"/>
                    <a:pt x="187" y="246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91" y="246"/>
                    <a:pt x="195" y="250"/>
                    <a:pt x="198" y="253"/>
                  </a:cubicBezTo>
                  <a:close/>
                  <a:moveTo>
                    <a:pt x="169" y="226"/>
                  </a:moveTo>
                  <a:cubicBezTo>
                    <a:pt x="166" y="225"/>
                    <a:pt x="162" y="226"/>
                    <a:pt x="160" y="229"/>
                  </a:cubicBezTo>
                  <a:cubicBezTo>
                    <a:pt x="156" y="228"/>
                    <a:pt x="150" y="229"/>
                    <a:pt x="148" y="235"/>
                  </a:cubicBezTo>
                  <a:cubicBezTo>
                    <a:pt x="148" y="236"/>
                    <a:pt x="148" y="237"/>
                    <a:pt x="148" y="238"/>
                  </a:cubicBezTo>
                  <a:cubicBezTo>
                    <a:pt x="148" y="229"/>
                    <a:pt x="149" y="220"/>
                    <a:pt x="150" y="211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53" y="212"/>
                    <a:pt x="156" y="215"/>
                    <a:pt x="159" y="217"/>
                  </a:cubicBezTo>
                  <a:cubicBezTo>
                    <a:pt x="162" y="220"/>
                    <a:pt x="166" y="223"/>
                    <a:pt x="169" y="226"/>
                  </a:cubicBezTo>
                  <a:close/>
                </a:path>
              </a:pathLst>
            </a:custGeom>
            <a:solidFill>
              <a:srgbClr val="ED4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13" name="Freeform 29"/>
            <p:cNvSpPr/>
            <p:nvPr/>
          </p:nvSpPr>
          <p:spPr bwMode="auto">
            <a:xfrm>
              <a:off x="7977033" y="4729469"/>
              <a:ext cx="877744" cy="894344"/>
            </a:xfrm>
            <a:custGeom>
              <a:avLst/>
              <a:gdLst>
                <a:gd name="T0" fmla="*/ 175 w 179"/>
                <a:gd name="T1" fmla="*/ 155 h 182"/>
                <a:gd name="T2" fmla="*/ 159 w 179"/>
                <a:gd name="T3" fmla="*/ 130 h 182"/>
                <a:gd name="T4" fmla="*/ 71 w 179"/>
                <a:gd name="T5" fmla="*/ 36 h 182"/>
                <a:gd name="T6" fmla="*/ 65 w 179"/>
                <a:gd name="T7" fmla="*/ 34 h 182"/>
                <a:gd name="T8" fmla="*/ 36 w 179"/>
                <a:gd name="T9" fmla="*/ 8 h 182"/>
                <a:gd name="T10" fmla="*/ 38 w 179"/>
                <a:gd name="T11" fmla="*/ 8 h 182"/>
                <a:gd name="T12" fmla="*/ 37 w 179"/>
                <a:gd name="T13" fmla="*/ 1 h 182"/>
                <a:gd name="T14" fmla="*/ 20 w 179"/>
                <a:gd name="T15" fmla="*/ 9 h 182"/>
                <a:gd name="T16" fmla="*/ 15 w 179"/>
                <a:gd name="T17" fmla="*/ 8 h 182"/>
                <a:gd name="T18" fmla="*/ 7 w 179"/>
                <a:gd name="T19" fmla="*/ 11 h 182"/>
                <a:gd name="T20" fmla="*/ 5 w 179"/>
                <a:gd name="T21" fmla="*/ 16 h 182"/>
                <a:gd name="T22" fmla="*/ 0 w 179"/>
                <a:gd name="T23" fmla="*/ 23 h 182"/>
                <a:gd name="T24" fmla="*/ 3 w 179"/>
                <a:gd name="T25" fmla="*/ 36 h 182"/>
                <a:gd name="T26" fmla="*/ 13 w 179"/>
                <a:gd name="T27" fmla="*/ 61 h 182"/>
                <a:gd name="T28" fmla="*/ 36 w 179"/>
                <a:gd name="T29" fmla="*/ 95 h 182"/>
                <a:gd name="T30" fmla="*/ 106 w 179"/>
                <a:gd name="T31" fmla="*/ 161 h 182"/>
                <a:gd name="T32" fmla="*/ 116 w 179"/>
                <a:gd name="T33" fmla="*/ 159 h 182"/>
                <a:gd name="T34" fmla="*/ 141 w 179"/>
                <a:gd name="T35" fmla="*/ 178 h 182"/>
                <a:gd name="T36" fmla="*/ 153 w 179"/>
                <a:gd name="T37" fmla="*/ 169 h 182"/>
                <a:gd name="T38" fmla="*/ 153 w 179"/>
                <a:gd name="T39" fmla="*/ 167 h 182"/>
                <a:gd name="T40" fmla="*/ 156 w 179"/>
                <a:gd name="T41" fmla="*/ 164 h 182"/>
                <a:gd name="T42" fmla="*/ 159 w 179"/>
                <a:gd name="T43" fmla="*/ 167 h 182"/>
                <a:gd name="T44" fmla="*/ 175 w 179"/>
                <a:gd name="T45" fmla="*/ 15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82">
                  <a:moveTo>
                    <a:pt x="175" y="155"/>
                  </a:moveTo>
                  <a:cubicBezTo>
                    <a:pt x="170" y="146"/>
                    <a:pt x="165" y="138"/>
                    <a:pt x="159" y="130"/>
                  </a:cubicBezTo>
                  <a:cubicBezTo>
                    <a:pt x="136" y="93"/>
                    <a:pt x="108" y="60"/>
                    <a:pt x="71" y="36"/>
                  </a:cubicBezTo>
                  <a:cubicBezTo>
                    <a:pt x="69" y="35"/>
                    <a:pt x="67" y="34"/>
                    <a:pt x="65" y="34"/>
                  </a:cubicBezTo>
                  <a:cubicBezTo>
                    <a:pt x="55" y="26"/>
                    <a:pt x="45" y="17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2" y="7"/>
                    <a:pt x="41" y="0"/>
                    <a:pt x="37" y="1"/>
                  </a:cubicBezTo>
                  <a:cubicBezTo>
                    <a:pt x="27" y="2"/>
                    <a:pt x="22" y="5"/>
                    <a:pt x="20" y="9"/>
                  </a:cubicBezTo>
                  <a:cubicBezTo>
                    <a:pt x="18" y="9"/>
                    <a:pt x="17" y="8"/>
                    <a:pt x="15" y="8"/>
                  </a:cubicBezTo>
                  <a:cubicBezTo>
                    <a:pt x="12" y="7"/>
                    <a:pt x="8" y="8"/>
                    <a:pt x="7" y="11"/>
                  </a:cubicBezTo>
                  <a:cubicBezTo>
                    <a:pt x="6" y="13"/>
                    <a:pt x="6" y="14"/>
                    <a:pt x="5" y="16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1" y="27"/>
                    <a:pt x="1" y="32"/>
                    <a:pt x="3" y="36"/>
                  </a:cubicBezTo>
                  <a:cubicBezTo>
                    <a:pt x="4" y="45"/>
                    <a:pt x="7" y="54"/>
                    <a:pt x="13" y="61"/>
                  </a:cubicBezTo>
                  <a:cubicBezTo>
                    <a:pt x="20" y="73"/>
                    <a:pt x="28" y="84"/>
                    <a:pt x="36" y="95"/>
                  </a:cubicBezTo>
                  <a:cubicBezTo>
                    <a:pt x="56" y="120"/>
                    <a:pt x="80" y="144"/>
                    <a:pt x="106" y="161"/>
                  </a:cubicBezTo>
                  <a:cubicBezTo>
                    <a:pt x="110" y="163"/>
                    <a:pt x="114" y="162"/>
                    <a:pt x="116" y="159"/>
                  </a:cubicBezTo>
                  <a:cubicBezTo>
                    <a:pt x="124" y="166"/>
                    <a:pt x="132" y="172"/>
                    <a:pt x="141" y="178"/>
                  </a:cubicBezTo>
                  <a:cubicBezTo>
                    <a:pt x="147" y="182"/>
                    <a:pt x="155" y="175"/>
                    <a:pt x="153" y="169"/>
                  </a:cubicBezTo>
                  <a:cubicBezTo>
                    <a:pt x="153" y="168"/>
                    <a:pt x="153" y="168"/>
                    <a:pt x="153" y="167"/>
                  </a:cubicBezTo>
                  <a:cubicBezTo>
                    <a:pt x="154" y="166"/>
                    <a:pt x="155" y="165"/>
                    <a:pt x="156" y="164"/>
                  </a:cubicBezTo>
                  <a:cubicBezTo>
                    <a:pt x="157" y="165"/>
                    <a:pt x="158" y="166"/>
                    <a:pt x="159" y="167"/>
                  </a:cubicBezTo>
                  <a:cubicBezTo>
                    <a:pt x="167" y="175"/>
                    <a:pt x="179" y="165"/>
                    <a:pt x="175" y="155"/>
                  </a:cubicBezTo>
                  <a:close/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62" name="Freeform 96"/>
            <p:cNvSpPr>
              <a:spLocks noEditPoints="1"/>
            </p:cNvSpPr>
            <p:nvPr/>
          </p:nvSpPr>
          <p:spPr bwMode="auto">
            <a:xfrm>
              <a:off x="7398095" y="4258434"/>
              <a:ext cx="1732661" cy="1635133"/>
            </a:xfrm>
            <a:custGeom>
              <a:avLst/>
              <a:gdLst>
                <a:gd name="T0" fmla="*/ 288 w 353"/>
                <a:gd name="T1" fmla="*/ 122 h 333"/>
                <a:gd name="T2" fmla="*/ 279 w 353"/>
                <a:gd name="T3" fmla="*/ 124 h 333"/>
                <a:gd name="T4" fmla="*/ 211 w 353"/>
                <a:gd name="T5" fmla="*/ 63 h 333"/>
                <a:gd name="T6" fmla="*/ 148 w 353"/>
                <a:gd name="T7" fmla="*/ 3 h 333"/>
                <a:gd name="T8" fmla="*/ 141 w 353"/>
                <a:gd name="T9" fmla="*/ 7 h 333"/>
                <a:gd name="T10" fmla="*/ 106 w 353"/>
                <a:gd name="T11" fmla="*/ 40 h 333"/>
                <a:gd name="T12" fmla="*/ 6 w 353"/>
                <a:gd name="T13" fmla="*/ 130 h 333"/>
                <a:gd name="T14" fmla="*/ 2 w 353"/>
                <a:gd name="T15" fmla="*/ 134 h 333"/>
                <a:gd name="T16" fmla="*/ 73 w 353"/>
                <a:gd name="T17" fmla="*/ 208 h 333"/>
                <a:gd name="T18" fmla="*/ 137 w 353"/>
                <a:gd name="T19" fmla="*/ 231 h 333"/>
                <a:gd name="T20" fmla="*/ 148 w 353"/>
                <a:gd name="T21" fmla="*/ 283 h 333"/>
                <a:gd name="T22" fmla="*/ 195 w 353"/>
                <a:gd name="T23" fmla="*/ 331 h 333"/>
                <a:gd name="T24" fmla="*/ 202 w 353"/>
                <a:gd name="T25" fmla="*/ 331 h 333"/>
                <a:gd name="T26" fmla="*/ 351 w 353"/>
                <a:gd name="T27" fmla="*/ 198 h 333"/>
                <a:gd name="T28" fmla="*/ 262 w 353"/>
                <a:gd name="T29" fmla="*/ 284 h 333"/>
                <a:gd name="T30" fmla="*/ 138 w 353"/>
                <a:gd name="T31" fmla="*/ 162 h 333"/>
                <a:gd name="T32" fmla="*/ 298 w 353"/>
                <a:gd name="T33" fmla="*/ 247 h 333"/>
                <a:gd name="T34" fmla="*/ 262 w 353"/>
                <a:gd name="T35" fmla="*/ 284 h 333"/>
                <a:gd name="T36" fmla="*/ 331 w 353"/>
                <a:gd name="T37" fmla="*/ 204 h 333"/>
                <a:gd name="T38" fmla="*/ 325 w 353"/>
                <a:gd name="T39" fmla="*/ 213 h 333"/>
                <a:gd name="T40" fmla="*/ 307 w 353"/>
                <a:gd name="T41" fmla="*/ 243 h 333"/>
                <a:gd name="T42" fmla="*/ 115 w 353"/>
                <a:gd name="T43" fmla="*/ 101 h 333"/>
                <a:gd name="T44" fmla="*/ 258 w 353"/>
                <a:gd name="T45" fmla="*/ 286 h 333"/>
                <a:gd name="T46" fmla="*/ 202 w 353"/>
                <a:gd name="T47" fmla="*/ 322 h 333"/>
                <a:gd name="T48" fmla="*/ 190 w 353"/>
                <a:gd name="T49" fmla="*/ 308 h 333"/>
                <a:gd name="T50" fmla="*/ 195 w 353"/>
                <a:gd name="T51" fmla="*/ 298 h 333"/>
                <a:gd name="T52" fmla="*/ 182 w 353"/>
                <a:gd name="T53" fmla="*/ 305 h 333"/>
                <a:gd name="T54" fmla="*/ 189 w 353"/>
                <a:gd name="T55" fmla="*/ 288 h 333"/>
                <a:gd name="T56" fmla="*/ 172 w 353"/>
                <a:gd name="T57" fmla="*/ 296 h 333"/>
                <a:gd name="T58" fmla="*/ 172 w 353"/>
                <a:gd name="T59" fmla="*/ 281 h 333"/>
                <a:gd name="T60" fmla="*/ 162 w 353"/>
                <a:gd name="T61" fmla="*/ 287 h 333"/>
                <a:gd name="T62" fmla="*/ 158 w 353"/>
                <a:gd name="T63" fmla="*/ 282 h 333"/>
                <a:gd name="T64" fmla="*/ 94 w 353"/>
                <a:gd name="T65" fmla="*/ 193 h 333"/>
                <a:gd name="T66" fmla="*/ 80 w 353"/>
                <a:gd name="T67" fmla="*/ 184 h 333"/>
                <a:gd name="T68" fmla="*/ 67 w 353"/>
                <a:gd name="T69" fmla="*/ 188 h 333"/>
                <a:gd name="T70" fmla="*/ 58 w 353"/>
                <a:gd name="T71" fmla="*/ 179 h 333"/>
                <a:gd name="T72" fmla="*/ 70 w 353"/>
                <a:gd name="T73" fmla="*/ 166 h 333"/>
                <a:gd name="T74" fmla="*/ 55 w 353"/>
                <a:gd name="T75" fmla="*/ 176 h 333"/>
                <a:gd name="T76" fmla="*/ 48 w 353"/>
                <a:gd name="T77" fmla="*/ 168 h 333"/>
                <a:gd name="T78" fmla="*/ 57 w 353"/>
                <a:gd name="T79" fmla="*/ 155 h 333"/>
                <a:gd name="T80" fmla="*/ 39 w 353"/>
                <a:gd name="T81" fmla="*/ 158 h 333"/>
                <a:gd name="T82" fmla="*/ 47 w 353"/>
                <a:gd name="T83" fmla="*/ 147 h 333"/>
                <a:gd name="T84" fmla="*/ 37 w 353"/>
                <a:gd name="T85" fmla="*/ 156 h 333"/>
                <a:gd name="T86" fmla="*/ 36 w 353"/>
                <a:gd name="T87" fmla="*/ 135 h 333"/>
                <a:gd name="T88" fmla="*/ 24 w 353"/>
                <a:gd name="T89" fmla="*/ 143 h 333"/>
                <a:gd name="T90" fmla="*/ 11 w 353"/>
                <a:gd name="T91" fmla="*/ 132 h 333"/>
                <a:gd name="T92" fmla="*/ 149 w 353"/>
                <a:gd name="T93" fmla="*/ 15 h 333"/>
                <a:gd name="T94" fmla="*/ 203 w 353"/>
                <a:gd name="T95" fmla="*/ 70 h 333"/>
                <a:gd name="T96" fmla="*/ 285 w 353"/>
                <a:gd name="T97" fmla="*/ 135 h 333"/>
                <a:gd name="T98" fmla="*/ 338 w 353"/>
                <a:gd name="T99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33">
                  <a:moveTo>
                    <a:pt x="350" y="191"/>
                  </a:moveTo>
                  <a:cubicBezTo>
                    <a:pt x="331" y="167"/>
                    <a:pt x="308" y="145"/>
                    <a:pt x="288" y="122"/>
                  </a:cubicBezTo>
                  <a:cubicBezTo>
                    <a:pt x="286" y="119"/>
                    <a:pt x="283" y="121"/>
                    <a:pt x="282" y="123"/>
                  </a:cubicBezTo>
                  <a:cubicBezTo>
                    <a:pt x="281" y="123"/>
                    <a:pt x="280" y="123"/>
                    <a:pt x="279" y="124"/>
                  </a:cubicBezTo>
                  <a:cubicBezTo>
                    <a:pt x="236" y="142"/>
                    <a:pt x="222" y="100"/>
                    <a:pt x="215" y="66"/>
                  </a:cubicBezTo>
                  <a:cubicBezTo>
                    <a:pt x="214" y="64"/>
                    <a:pt x="213" y="63"/>
                    <a:pt x="211" y="63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190" y="42"/>
                    <a:pt x="169" y="22"/>
                    <a:pt x="148" y="3"/>
                  </a:cubicBezTo>
                  <a:cubicBezTo>
                    <a:pt x="144" y="0"/>
                    <a:pt x="140" y="3"/>
                    <a:pt x="142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5" y="13"/>
                    <a:pt x="130" y="19"/>
                    <a:pt x="123" y="25"/>
                  </a:cubicBezTo>
                  <a:cubicBezTo>
                    <a:pt x="118" y="30"/>
                    <a:pt x="111" y="35"/>
                    <a:pt x="106" y="40"/>
                  </a:cubicBezTo>
                  <a:cubicBezTo>
                    <a:pt x="71" y="68"/>
                    <a:pt x="39" y="98"/>
                    <a:pt x="6" y="128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33"/>
                    <a:pt x="2" y="134"/>
                  </a:cubicBezTo>
                  <a:cubicBezTo>
                    <a:pt x="22" y="148"/>
                    <a:pt x="35" y="168"/>
                    <a:pt x="50" y="186"/>
                  </a:cubicBezTo>
                  <a:cubicBezTo>
                    <a:pt x="57" y="194"/>
                    <a:pt x="65" y="201"/>
                    <a:pt x="73" y="208"/>
                  </a:cubicBezTo>
                  <a:cubicBezTo>
                    <a:pt x="77" y="211"/>
                    <a:pt x="87" y="206"/>
                    <a:pt x="91" y="205"/>
                  </a:cubicBezTo>
                  <a:cubicBezTo>
                    <a:pt x="111" y="202"/>
                    <a:pt x="127" y="216"/>
                    <a:pt x="137" y="231"/>
                  </a:cubicBezTo>
                  <a:cubicBezTo>
                    <a:pt x="146" y="248"/>
                    <a:pt x="145" y="264"/>
                    <a:pt x="147" y="281"/>
                  </a:cubicBezTo>
                  <a:cubicBezTo>
                    <a:pt x="147" y="282"/>
                    <a:pt x="148" y="283"/>
                    <a:pt x="148" y="283"/>
                  </a:cubicBezTo>
                  <a:cubicBezTo>
                    <a:pt x="148" y="284"/>
                    <a:pt x="148" y="286"/>
                    <a:pt x="149" y="286"/>
                  </a:cubicBezTo>
                  <a:cubicBezTo>
                    <a:pt x="164" y="301"/>
                    <a:pt x="178" y="318"/>
                    <a:pt x="195" y="331"/>
                  </a:cubicBezTo>
                  <a:cubicBezTo>
                    <a:pt x="197" y="333"/>
                    <a:pt x="199" y="332"/>
                    <a:pt x="201" y="331"/>
                  </a:cubicBezTo>
                  <a:cubicBezTo>
                    <a:pt x="201" y="331"/>
                    <a:pt x="201" y="331"/>
                    <a:pt x="202" y="331"/>
                  </a:cubicBezTo>
                  <a:cubicBezTo>
                    <a:pt x="255" y="313"/>
                    <a:pt x="314" y="268"/>
                    <a:pt x="339" y="216"/>
                  </a:cubicBezTo>
                  <a:cubicBezTo>
                    <a:pt x="343" y="211"/>
                    <a:pt x="346" y="205"/>
                    <a:pt x="351" y="198"/>
                  </a:cubicBezTo>
                  <a:cubicBezTo>
                    <a:pt x="353" y="196"/>
                    <a:pt x="352" y="193"/>
                    <a:pt x="350" y="191"/>
                  </a:cubicBezTo>
                  <a:close/>
                  <a:moveTo>
                    <a:pt x="262" y="284"/>
                  </a:moveTo>
                  <a:cubicBezTo>
                    <a:pt x="239" y="258"/>
                    <a:pt x="209" y="237"/>
                    <a:pt x="184" y="213"/>
                  </a:cubicBezTo>
                  <a:cubicBezTo>
                    <a:pt x="167" y="197"/>
                    <a:pt x="151" y="180"/>
                    <a:pt x="138" y="162"/>
                  </a:cubicBezTo>
                  <a:cubicBezTo>
                    <a:pt x="128" y="149"/>
                    <a:pt x="112" y="127"/>
                    <a:pt x="120" y="110"/>
                  </a:cubicBezTo>
                  <a:cubicBezTo>
                    <a:pt x="144" y="60"/>
                    <a:pt x="278" y="229"/>
                    <a:pt x="298" y="247"/>
                  </a:cubicBezTo>
                  <a:cubicBezTo>
                    <a:pt x="300" y="248"/>
                    <a:pt x="301" y="248"/>
                    <a:pt x="303" y="248"/>
                  </a:cubicBezTo>
                  <a:cubicBezTo>
                    <a:pt x="290" y="261"/>
                    <a:pt x="277" y="273"/>
                    <a:pt x="262" y="284"/>
                  </a:cubicBezTo>
                  <a:close/>
                  <a:moveTo>
                    <a:pt x="333" y="202"/>
                  </a:moveTo>
                  <a:cubicBezTo>
                    <a:pt x="332" y="202"/>
                    <a:pt x="331" y="203"/>
                    <a:pt x="331" y="204"/>
                  </a:cubicBezTo>
                  <a:cubicBezTo>
                    <a:pt x="331" y="205"/>
                    <a:pt x="330" y="206"/>
                    <a:pt x="330" y="206"/>
                  </a:cubicBezTo>
                  <a:cubicBezTo>
                    <a:pt x="328" y="209"/>
                    <a:pt x="327" y="211"/>
                    <a:pt x="325" y="213"/>
                  </a:cubicBezTo>
                  <a:cubicBezTo>
                    <a:pt x="325" y="214"/>
                    <a:pt x="325" y="215"/>
                    <a:pt x="325" y="216"/>
                  </a:cubicBezTo>
                  <a:cubicBezTo>
                    <a:pt x="320" y="226"/>
                    <a:pt x="313" y="235"/>
                    <a:pt x="307" y="243"/>
                  </a:cubicBezTo>
                  <a:cubicBezTo>
                    <a:pt x="306" y="242"/>
                    <a:pt x="306" y="241"/>
                    <a:pt x="305" y="240"/>
                  </a:cubicBezTo>
                  <a:cubicBezTo>
                    <a:pt x="279" y="217"/>
                    <a:pt x="156" y="45"/>
                    <a:pt x="115" y="101"/>
                  </a:cubicBezTo>
                  <a:cubicBezTo>
                    <a:pt x="91" y="133"/>
                    <a:pt x="140" y="181"/>
                    <a:pt x="160" y="201"/>
                  </a:cubicBezTo>
                  <a:cubicBezTo>
                    <a:pt x="189" y="232"/>
                    <a:pt x="223" y="262"/>
                    <a:pt x="258" y="286"/>
                  </a:cubicBezTo>
                  <a:cubicBezTo>
                    <a:pt x="240" y="299"/>
                    <a:pt x="221" y="311"/>
                    <a:pt x="202" y="323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197" y="318"/>
                    <a:pt x="192" y="313"/>
                    <a:pt x="187" y="309"/>
                  </a:cubicBezTo>
                  <a:cubicBezTo>
                    <a:pt x="188" y="309"/>
                    <a:pt x="189" y="309"/>
                    <a:pt x="190" y="308"/>
                  </a:cubicBezTo>
                  <a:cubicBezTo>
                    <a:pt x="193" y="306"/>
                    <a:pt x="197" y="302"/>
                    <a:pt x="197" y="299"/>
                  </a:cubicBezTo>
                  <a:cubicBezTo>
                    <a:pt x="197" y="298"/>
                    <a:pt x="196" y="297"/>
                    <a:pt x="195" y="298"/>
                  </a:cubicBezTo>
                  <a:cubicBezTo>
                    <a:pt x="192" y="299"/>
                    <a:pt x="192" y="301"/>
                    <a:pt x="190" y="303"/>
                  </a:cubicBezTo>
                  <a:cubicBezTo>
                    <a:pt x="188" y="306"/>
                    <a:pt x="185" y="306"/>
                    <a:pt x="182" y="305"/>
                  </a:cubicBezTo>
                  <a:cubicBezTo>
                    <a:pt x="180" y="303"/>
                    <a:pt x="177" y="301"/>
                    <a:pt x="175" y="299"/>
                  </a:cubicBezTo>
                  <a:cubicBezTo>
                    <a:pt x="181" y="297"/>
                    <a:pt x="187" y="293"/>
                    <a:pt x="189" y="288"/>
                  </a:cubicBezTo>
                  <a:cubicBezTo>
                    <a:pt x="189" y="287"/>
                    <a:pt x="188" y="285"/>
                    <a:pt x="186" y="286"/>
                  </a:cubicBezTo>
                  <a:cubicBezTo>
                    <a:pt x="181" y="289"/>
                    <a:pt x="179" y="295"/>
                    <a:pt x="172" y="296"/>
                  </a:cubicBezTo>
                  <a:cubicBezTo>
                    <a:pt x="169" y="293"/>
                    <a:pt x="166" y="291"/>
                    <a:pt x="163" y="288"/>
                  </a:cubicBezTo>
                  <a:cubicBezTo>
                    <a:pt x="166" y="285"/>
                    <a:pt x="169" y="283"/>
                    <a:pt x="172" y="281"/>
                  </a:cubicBezTo>
                  <a:cubicBezTo>
                    <a:pt x="174" y="280"/>
                    <a:pt x="173" y="278"/>
                    <a:pt x="171" y="278"/>
                  </a:cubicBezTo>
                  <a:cubicBezTo>
                    <a:pt x="167" y="280"/>
                    <a:pt x="164" y="283"/>
                    <a:pt x="162" y="287"/>
                  </a:cubicBezTo>
                  <a:cubicBezTo>
                    <a:pt x="160" y="286"/>
                    <a:pt x="159" y="285"/>
                    <a:pt x="157" y="284"/>
                  </a:cubicBezTo>
                  <a:cubicBezTo>
                    <a:pt x="157" y="283"/>
                    <a:pt x="158" y="283"/>
                    <a:pt x="158" y="282"/>
                  </a:cubicBezTo>
                  <a:cubicBezTo>
                    <a:pt x="167" y="253"/>
                    <a:pt x="146" y="210"/>
                    <a:pt x="119" y="198"/>
                  </a:cubicBezTo>
                  <a:cubicBezTo>
                    <a:pt x="111" y="194"/>
                    <a:pt x="103" y="192"/>
                    <a:pt x="94" y="193"/>
                  </a:cubicBezTo>
                  <a:cubicBezTo>
                    <a:pt x="82" y="193"/>
                    <a:pt x="80" y="197"/>
                    <a:pt x="71" y="191"/>
                  </a:cubicBezTo>
                  <a:cubicBezTo>
                    <a:pt x="75" y="190"/>
                    <a:pt x="78" y="188"/>
                    <a:pt x="80" y="184"/>
                  </a:cubicBezTo>
                  <a:cubicBezTo>
                    <a:pt x="81" y="183"/>
                    <a:pt x="80" y="181"/>
                    <a:pt x="78" y="182"/>
                  </a:cubicBezTo>
                  <a:cubicBezTo>
                    <a:pt x="75" y="184"/>
                    <a:pt x="71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4" y="185"/>
                    <a:pt x="61" y="182"/>
                    <a:pt x="58" y="179"/>
                  </a:cubicBezTo>
                  <a:cubicBezTo>
                    <a:pt x="63" y="177"/>
                    <a:pt x="70" y="173"/>
                    <a:pt x="72" y="168"/>
                  </a:cubicBezTo>
                  <a:cubicBezTo>
                    <a:pt x="73" y="167"/>
                    <a:pt x="71" y="165"/>
                    <a:pt x="70" y="166"/>
                  </a:cubicBezTo>
                  <a:cubicBezTo>
                    <a:pt x="68" y="167"/>
                    <a:pt x="66" y="169"/>
                    <a:pt x="65" y="171"/>
                  </a:cubicBezTo>
                  <a:cubicBezTo>
                    <a:pt x="62" y="173"/>
                    <a:pt x="59" y="175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2" y="173"/>
                    <a:pt x="50" y="171"/>
                    <a:pt x="48" y="168"/>
                  </a:cubicBezTo>
                  <a:cubicBezTo>
                    <a:pt x="53" y="167"/>
                    <a:pt x="58" y="162"/>
                    <a:pt x="59" y="156"/>
                  </a:cubicBezTo>
                  <a:cubicBezTo>
                    <a:pt x="60" y="155"/>
                    <a:pt x="58" y="154"/>
                    <a:pt x="57" y="155"/>
                  </a:cubicBezTo>
                  <a:cubicBezTo>
                    <a:pt x="54" y="159"/>
                    <a:pt x="51" y="165"/>
                    <a:pt x="46" y="166"/>
                  </a:cubicBezTo>
                  <a:cubicBezTo>
                    <a:pt x="43" y="163"/>
                    <a:pt x="41" y="160"/>
                    <a:pt x="39" y="158"/>
                  </a:cubicBezTo>
                  <a:cubicBezTo>
                    <a:pt x="43" y="156"/>
                    <a:pt x="47" y="153"/>
                    <a:pt x="48" y="148"/>
                  </a:cubicBezTo>
                  <a:cubicBezTo>
                    <a:pt x="48" y="147"/>
                    <a:pt x="47" y="147"/>
                    <a:pt x="47" y="147"/>
                  </a:cubicBezTo>
                  <a:cubicBezTo>
                    <a:pt x="44" y="150"/>
                    <a:pt x="42" y="152"/>
                    <a:pt x="40" y="154"/>
                  </a:cubicBezTo>
                  <a:cubicBezTo>
                    <a:pt x="39" y="155"/>
                    <a:pt x="38" y="155"/>
                    <a:pt x="37" y="156"/>
                  </a:cubicBezTo>
                  <a:cubicBezTo>
                    <a:pt x="34" y="153"/>
                    <a:pt x="31" y="150"/>
                    <a:pt x="28" y="147"/>
                  </a:cubicBezTo>
                  <a:cubicBezTo>
                    <a:pt x="32" y="144"/>
                    <a:pt x="36" y="140"/>
                    <a:pt x="36" y="135"/>
                  </a:cubicBezTo>
                  <a:cubicBezTo>
                    <a:pt x="36" y="133"/>
                    <a:pt x="33" y="132"/>
                    <a:pt x="32" y="134"/>
                  </a:cubicBezTo>
                  <a:cubicBezTo>
                    <a:pt x="29" y="137"/>
                    <a:pt x="27" y="140"/>
                    <a:pt x="24" y="143"/>
                  </a:cubicBezTo>
                  <a:cubicBezTo>
                    <a:pt x="19" y="139"/>
                    <a:pt x="15" y="136"/>
                    <a:pt x="10" y="133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46" y="104"/>
                    <a:pt x="78" y="72"/>
                    <a:pt x="114" y="44"/>
                  </a:cubicBezTo>
                  <a:cubicBezTo>
                    <a:pt x="127" y="38"/>
                    <a:pt x="140" y="26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66" y="34"/>
                    <a:pt x="185" y="51"/>
                    <a:pt x="203" y="70"/>
                  </a:cubicBezTo>
                  <a:cubicBezTo>
                    <a:pt x="204" y="71"/>
                    <a:pt x="205" y="71"/>
                    <a:pt x="206" y="71"/>
                  </a:cubicBezTo>
                  <a:cubicBezTo>
                    <a:pt x="209" y="113"/>
                    <a:pt x="238" y="160"/>
                    <a:pt x="285" y="135"/>
                  </a:cubicBezTo>
                  <a:cubicBezTo>
                    <a:pt x="285" y="134"/>
                    <a:pt x="286" y="134"/>
                    <a:pt x="287" y="133"/>
                  </a:cubicBezTo>
                  <a:cubicBezTo>
                    <a:pt x="303" y="154"/>
                    <a:pt x="322" y="174"/>
                    <a:pt x="338" y="195"/>
                  </a:cubicBezTo>
                  <a:cubicBezTo>
                    <a:pt x="336" y="197"/>
                    <a:pt x="335" y="199"/>
                    <a:pt x="333" y="20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63" name="Freeform 97"/>
            <p:cNvSpPr>
              <a:spLocks noEditPoints="1"/>
            </p:cNvSpPr>
            <p:nvPr/>
          </p:nvSpPr>
          <p:spPr bwMode="auto">
            <a:xfrm>
              <a:off x="8329790" y="5038650"/>
              <a:ext cx="182604" cy="197130"/>
            </a:xfrm>
            <a:custGeom>
              <a:avLst/>
              <a:gdLst>
                <a:gd name="T0" fmla="*/ 29 w 37"/>
                <a:gd name="T1" fmla="*/ 8 h 40"/>
                <a:gd name="T2" fmla="*/ 0 w 37"/>
                <a:gd name="T3" fmla="*/ 14 h 40"/>
                <a:gd name="T4" fmla="*/ 5 w 37"/>
                <a:gd name="T5" fmla="*/ 18 h 40"/>
                <a:gd name="T6" fmla="*/ 6 w 37"/>
                <a:gd name="T7" fmla="*/ 17 h 40"/>
                <a:gd name="T8" fmla="*/ 9 w 37"/>
                <a:gd name="T9" fmla="*/ 27 h 40"/>
                <a:gd name="T10" fmla="*/ 30 w 37"/>
                <a:gd name="T11" fmla="*/ 35 h 40"/>
                <a:gd name="T12" fmla="*/ 36 w 37"/>
                <a:gd name="T13" fmla="*/ 23 h 40"/>
                <a:gd name="T14" fmla="*/ 29 w 37"/>
                <a:gd name="T15" fmla="*/ 8 h 40"/>
                <a:gd name="T16" fmla="*/ 30 w 37"/>
                <a:gd name="T17" fmla="*/ 21 h 40"/>
                <a:gd name="T18" fmla="*/ 26 w 37"/>
                <a:gd name="T19" fmla="*/ 30 h 40"/>
                <a:gd name="T20" fmla="*/ 14 w 37"/>
                <a:gd name="T21" fmla="*/ 23 h 40"/>
                <a:gd name="T22" fmla="*/ 12 w 37"/>
                <a:gd name="T23" fmla="*/ 12 h 40"/>
                <a:gd name="T24" fmla="*/ 14 w 37"/>
                <a:gd name="T25" fmla="*/ 12 h 40"/>
                <a:gd name="T26" fmla="*/ 24 w 37"/>
                <a:gd name="T27" fmla="*/ 13 h 40"/>
                <a:gd name="T28" fmla="*/ 30 w 37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0">
                  <a:moveTo>
                    <a:pt x="29" y="8"/>
                  </a:moveTo>
                  <a:cubicBezTo>
                    <a:pt x="21" y="1"/>
                    <a:pt x="2" y="0"/>
                    <a:pt x="0" y="14"/>
                  </a:cubicBezTo>
                  <a:cubicBezTo>
                    <a:pt x="0" y="17"/>
                    <a:pt x="3" y="19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20"/>
                    <a:pt x="7" y="24"/>
                    <a:pt x="9" y="27"/>
                  </a:cubicBezTo>
                  <a:cubicBezTo>
                    <a:pt x="13" y="33"/>
                    <a:pt x="23" y="40"/>
                    <a:pt x="30" y="35"/>
                  </a:cubicBezTo>
                  <a:cubicBezTo>
                    <a:pt x="34" y="33"/>
                    <a:pt x="36" y="28"/>
                    <a:pt x="36" y="23"/>
                  </a:cubicBezTo>
                  <a:cubicBezTo>
                    <a:pt x="37" y="17"/>
                    <a:pt x="34" y="12"/>
                    <a:pt x="29" y="8"/>
                  </a:cubicBezTo>
                  <a:close/>
                  <a:moveTo>
                    <a:pt x="30" y="21"/>
                  </a:moveTo>
                  <a:cubicBezTo>
                    <a:pt x="30" y="24"/>
                    <a:pt x="29" y="29"/>
                    <a:pt x="26" y="30"/>
                  </a:cubicBezTo>
                  <a:cubicBezTo>
                    <a:pt x="22" y="32"/>
                    <a:pt x="16" y="27"/>
                    <a:pt x="14" y="23"/>
                  </a:cubicBezTo>
                  <a:cubicBezTo>
                    <a:pt x="12" y="20"/>
                    <a:pt x="11" y="16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7" y="11"/>
                    <a:pt x="21" y="11"/>
                    <a:pt x="24" y="13"/>
                  </a:cubicBezTo>
                  <a:cubicBezTo>
                    <a:pt x="27" y="15"/>
                    <a:pt x="29" y="18"/>
                    <a:pt x="30" y="2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80" name="Freeform 114"/>
            <p:cNvSpPr/>
            <p:nvPr/>
          </p:nvSpPr>
          <p:spPr bwMode="auto">
            <a:xfrm>
              <a:off x="8821574" y="5713039"/>
              <a:ext cx="161853" cy="259381"/>
            </a:xfrm>
            <a:custGeom>
              <a:avLst/>
              <a:gdLst>
                <a:gd name="T0" fmla="*/ 24 w 33"/>
                <a:gd name="T1" fmla="*/ 25 h 53"/>
                <a:gd name="T2" fmla="*/ 16 w 33"/>
                <a:gd name="T3" fmla="*/ 8 h 53"/>
                <a:gd name="T4" fmla="*/ 4 w 33"/>
                <a:gd name="T5" fmla="*/ 14 h 53"/>
                <a:gd name="T6" fmla="*/ 5 w 33"/>
                <a:gd name="T7" fmla="*/ 17 h 53"/>
                <a:gd name="T8" fmla="*/ 7 w 33"/>
                <a:gd name="T9" fmla="*/ 24 h 53"/>
                <a:gd name="T10" fmla="*/ 7 w 33"/>
                <a:gd name="T11" fmla="*/ 24 h 53"/>
                <a:gd name="T12" fmla="*/ 7 w 33"/>
                <a:gd name="T13" fmla="*/ 25 h 53"/>
                <a:gd name="T14" fmla="*/ 12 w 33"/>
                <a:gd name="T15" fmla="*/ 32 h 53"/>
                <a:gd name="T16" fmla="*/ 16 w 33"/>
                <a:gd name="T17" fmla="*/ 42 h 53"/>
                <a:gd name="T18" fmla="*/ 19 w 33"/>
                <a:gd name="T19" fmla="*/ 44 h 53"/>
                <a:gd name="T20" fmla="*/ 20 w 33"/>
                <a:gd name="T21" fmla="*/ 47 h 53"/>
                <a:gd name="T22" fmla="*/ 33 w 33"/>
                <a:gd name="T23" fmla="*/ 43 h 53"/>
                <a:gd name="T24" fmla="*/ 24 w 33"/>
                <a:gd name="T2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3">
                  <a:moveTo>
                    <a:pt x="24" y="25"/>
                  </a:moveTo>
                  <a:cubicBezTo>
                    <a:pt x="22" y="19"/>
                    <a:pt x="19" y="14"/>
                    <a:pt x="16" y="8"/>
                  </a:cubicBezTo>
                  <a:cubicBezTo>
                    <a:pt x="12" y="0"/>
                    <a:pt x="0" y="7"/>
                    <a:pt x="4" y="14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4" y="19"/>
                    <a:pt x="4" y="22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8" y="27"/>
                    <a:pt x="10" y="30"/>
                    <a:pt x="12" y="32"/>
                  </a:cubicBezTo>
                  <a:cubicBezTo>
                    <a:pt x="13" y="35"/>
                    <a:pt x="15" y="39"/>
                    <a:pt x="16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19" y="45"/>
                    <a:pt x="19" y="46"/>
                    <a:pt x="20" y="47"/>
                  </a:cubicBezTo>
                  <a:cubicBezTo>
                    <a:pt x="23" y="53"/>
                    <a:pt x="33" y="50"/>
                    <a:pt x="33" y="43"/>
                  </a:cubicBezTo>
                  <a:cubicBezTo>
                    <a:pt x="32" y="35"/>
                    <a:pt x="29" y="30"/>
                    <a:pt x="24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81" name="Freeform 115"/>
            <p:cNvSpPr/>
            <p:nvPr/>
          </p:nvSpPr>
          <p:spPr bwMode="auto">
            <a:xfrm>
              <a:off x="8958527" y="5584386"/>
              <a:ext cx="251081" cy="251081"/>
            </a:xfrm>
            <a:custGeom>
              <a:avLst/>
              <a:gdLst>
                <a:gd name="T0" fmla="*/ 48 w 51"/>
                <a:gd name="T1" fmla="*/ 40 h 51"/>
                <a:gd name="T2" fmla="*/ 34 w 51"/>
                <a:gd name="T3" fmla="*/ 23 h 51"/>
                <a:gd name="T4" fmla="*/ 13 w 51"/>
                <a:gd name="T5" fmla="*/ 4 h 51"/>
                <a:gd name="T6" fmla="*/ 6 w 51"/>
                <a:gd name="T7" fmla="*/ 14 h 51"/>
                <a:gd name="T8" fmla="*/ 12 w 51"/>
                <a:gd name="T9" fmla="*/ 20 h 51"/>
                <a:gd name="T10" fmla="*/ 11 w 51"/>
                <a:gd name="T11" fmla="*/ 27 h 51"/>
                <a:gd name="T12" fmla="*/ 22 w 51"/>
                <a:gd name="T13" fmla="*/ 35 h 51"/>
                <a:gd name="T14" fmla="*/ 34 w 51"/>
                <a:gd name="T15" fmla="*/ 45 h 51"/>
                <a:gd name="T16" fmla="*/ 37 w 51"/>
                <a:gd name="T17" fmla="*/ 47 h 51"/>
                <a:gd name="T18" fmla="*/ 48 w 51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8" y="40"/>
                  </a:moveTo>
                  <a:cubicBezTo>
                    <a:pt x="46" y="33"/>
                    <a:pt x="41" y="26"/>
                    <a:pt x="34" y="23"/>
                  </a:cubicBezTo>
                  <a:cubicBezTo>
                    <a:pt x="28" y="16"/>
                    <a:pt x="22" y="9"/>
                    <a:pt x="13" y="4"/>
                  </a:cubicBezTo>
                  <a:cubicBezTo>
                    <a:pt x="7" y="0"/>
                    <a:pt x="0" y="9"/>
                    <a:pt x="6" y="14"/>
                  </a:cubicBezTo>
                  <a:cubicBezTo>
                    <a:pt x="8" y="16"/>
                    <a:pt x="10" y="18"/>
                    <a:pt x="12" y="20"/>
                  </a:cubicBezTo>
                  <a:cubicBezTo>
                    <a:pt x="9" y="21"/>
                    <a:pt x="9" y="25"/>
                    <a:pt x="11" y="27"/>
                  </a:cubicBezTo>
                  <a:cubicBezTo>
                    <a:pt x="13" y="30"/>
                    <a:pt x="19" y="32"/>
                    <a:pt x="22" y="35"/>
                  </a:cubicBezTo>
                  <a:cubicBezTo>
                    <a:pt x="26" y="38"/>
                    <a:pt x="30" y="41"/>
                    <a:pt x="34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42" y="51"/>
                    <a:pt x="51" y="46"/>
                    <a:pt x="48" y="4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82" name="Freeform 116"/>
            <p:cNvSpPr/>
            <p:nvPr/>
          </p:nvSpPr>
          <p:spPr bwMode="auto">
            <a:xfrm>
              <a:off x="9076805" y="5451584"/>
              <a:ext cx="265605" cy="157703"/>
            </a:xfrm>
            <a:custGeom>
              <a:avLst/>
              <a:gdLst>
                <a:gd name="T0" fmla="*/ 50 w 54"/>
                <a:gd name="T1" fmla="*/ 19 h 32"/>
                <a:gd name="T2" fmla="*/ 12 w 54"/>
                <a:gd name="T3" fmla="*/ 2 h 32"/>
                <a:gd name="T4" fmla="*/ 4 w 54"/>
                <a:gd name="T5" fmla="*/ 9 h 32"/>
                <a:gd name="T6" fmla="*/ 4 w 54"/>
                <a:gd name="T7" fmla="*/ 17 h 32"/>
                <a:gd name="T8" fmla="*/ 46 w 54"/>
                <a:gd name="T9" fmla="*/ 31 h 32"/>
                <a:gd name="T10" fmla="*/ 50 w 54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2">
                  <a:moveTo>
                    <a:pt x="50" y="19"/>
                  </a:moveTo>
                  <a:cubicBezTo>
                    <a:pt x="38" y="12"/>
                    <a:pt x="25" y="6"/>
                    <a:pt x="12" y="2"/>
                  </a:cubicBezTo>
                  <a:cubicBezTo>
                    <a:pt x="7" y="0"/>
                    <a:pt x="4" y="4"/>
                    <a:pt x="4" y="9"/>
                  </a:cubicBezTo>
                  <a:cubicBezTo>
                    <a:pt x="1" y="10"/>
                    <a:pt x="0" y="14"/>
                    <a:pt x="4" y="17"/>
                  </a:cubicBezTo>
                  <a:cubicBezTo>
                    <a:pt x="18" y="25"/>
                    <a:pt x="30" y="30"/>
                    <a:pt x="46" y="31"/>
                  </a:cubicBezTo>
                  <a:cubicBezTo>
                    <a:pt x="53" y="32"/>
                    <a:pt x="54" y="23"/>
                    <a:pt x="50" y="1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sp>
        <p:nvSpPr>
          <p:cNvPr id="83" name="Freeform 117"/>
          <p:cNvSpPr>
            <a:spLocks noEditPoints="1"/>
          </p:cNvSpPr>
          <p:nvPr/>
        </p:nvSpPr>
        <p:spPr bwMode="auto">
          <a:xfrm>
            <a:off x="8492524" y="4414723"/>
            <a:ext cx="382845" cy="434203"/>
          </a:xfrm>
          <a:custGeom>
            <a:avLst/>
            <a:gdLst>
              <a:gd name="T0" fmla="*/ 96 w 104"/>
              <a:gd name="T1" fmla="*/ 22 h 118"/>
              <a:gd name="T2" fmla="*/ 63 w 104"/>
              <a:gd name="T3" fmla="*/ 26 h 118"/>
              <a:gd name="T4" fmla="*/ 63 w 104"/>
              <a:gd name="T5" fmla="*/ 25 h 118"/>
              <a:gd name="T6" fmla="*/ 31 w 104"/>
              <a:gd name="T7" fmla="*/ 4 h 118"/>
              <a:gd name="T8" fmla="*/ 29 w 104"/>
              <a:gd name="T9" fmla="*/ 13 h 118"/>
              <a:gd name="T10" fmla="*/ 40 w 104"/>
              <a:gd name="T11" fmla="*/ 21 h 118"/>
              <a:gd name="T12" fmla="*/ 35 w 104"/>
              <a:gd name="T13" fmla="*/ 25 h 118"/>
              <a:gd name="T14" fmla="*/ 35 w 104"/>
              <a:gd name="T15" fmla="*/ 33 h 118"/>
              <a:gd name="T16" fmla="*/ 5 w 104"/>
              <a:gd name="T17" fmla="*/ 47 h 118"/>
              <a:gd name="T18" fmla="*/ 5 w 104"/>
              <a:gd name="T19" fmla="*/ 59 h 118"/>
              <a:gd name="T20" fmla="*/ 35 w 104"/>
              <a:gd name="T21" fmla="*/ 73 h 118"/>
              <a:gd name="T22" fmla="*/ 38 w 104"/>
              <a:gd name="T23" fmla="*/ 109 h 118"/>
              <a:gd name="T24" fmla="*/ 50 w 104"/>
              <a:gd name="T25" fmla="*/ 111 h 118"/>
              <a:gd name="T26" fmla="*/ 63 w 104"/>
              <a:gd name="T27" fmla="*/ 85 h 118"/>
              <a:gd name="T28" fmla="*/ 85 w 104"/>
              <a:gd name="T29" fmla="*/ 95 h 118"/>
              <a:gd name="T30" fmla="*/ 95 w 104"/>
              <a:gd name="T31" fmla="*/ 87 h 118"/>
              <a:gd name="T32" fmla="*/ 82 w 104"/>
              <a:gd name="T33" fmla="*/ 57 h 118"/>
              <a:gd name="T34" fmla="*/ 101 w 104"/>
              <a:gd name="T35" fmla="*/ 34 h 118"/>
              <a:gd name="T36" fmla="*/ 96 w 104"/>
              <a:gd name="T37" fmla="*/ 22 h 118"/>
              <a:gd name="T38" fmla="*/ 45 w 104"/>
              <a:gd name="T39" fmla="*/ 25 h 118"/>
              <a:gd name="T40" fmla="*/ 49 w 104"/>
              <a:gd name="T41" fmla="*/ 29 h 118"/>
              <a:gd name="T42" fmla="*/ 45 w 104"/>
              <a:gd name="T43" fmla="*/ 30 h 118"/>
              <a:gd name="T44" fmla="*/ 45 w 104"/>
              <a:gd name="T45" fmla="*/ 25 h 118"/>
              <a:gd name="T46" fmla="*/ 58 w 104"/>
              <a:gd name="T47" fmla="*/ 41 h 118"/>
              <a:gd name="T48" fmla="*/ 67 w 104"/>
              <a:gd name="T49" fmla="*/ 55 h 118"/>
              <a:gd name="T50" fmla="*/ 58 w 104"/>
              <a:gd name="T51" fmla="*/ 68 h 118"/>
              <a:gd name="T52" fmla="*/ 46 w 104"/>
              <a:gd name="T53" fmla="*/ 63 h 118"/>
              <a:gd name="T54" fmla="*/ 46 w 104"/>
              <a:gd name="T55" fmla="*/ 44 h 118"/>
              <a:gd name="T56" fmla="*/ 58 w 104"/>
              <a:gd name="T57" fmla="*/ 41 h 118"/>
              <a:gd name="T58" fmla="*/ 24 w 104"/>
              <a:gd name="T59" fmla="*/ 53 h 118"/>
              <a:gd name="T60" fmla="*/ 35 w 104"/>
              <a:gd name="T61" fmla="*/ 48 h 118"/>
              <a:gd name="T62" fmla="*/ 34 w 104"/>
              <a:gd name="T63" fmla="*/ 57 h 118"/>
              <a:gd name="T64" fmla="*/ 24 w 104"/>
              <a:gd name="T65" fmla="*/ 53 h 118"/>
              <a:gd name="T66" fmla="*/ 48 w 104"/>
              <a:gd name="T67" fmla="*/ 85 h 118"/>
              <a:gd name="T68" fmla="*/ 47 w 104"/>
              <a:gd name="T69" fmla="*/ 78 h 118"/>
              <a:gd name="T70" fmla="*/ 51 w 104"/>
              <a:gd name="T71" fmla="*/ 80 h 118"/>
              <a:gd name="T72" fmla="*/ 48 w 104"/>
              <a:gd name="T73" fmla="*/ 85 h 118"/>
              <a:gd name="T74" fmla="*/ 77 w 104"/>
              <a:gd name="T75" fmla="*/ 77 h 118"/>
              <a:gd name="T76" fmla="*/ 70 w 104"/>
              <a:gd name="T77" fmla="*/ 74 h 118"/>
              <a:gd name="T78" fmla="*/ 74 w 104"/>
              <a:gd name="T79" fmla="*/ 69 h 118"/>
              <a:gd name="T80" fmla="*/ 77 w 104"/>
              <a:gd name="T81" fmla="*/ 77 h 118"/>
              <a:gd name="T82" fmla="*/ 72 w 104"/>
              <a:gd name="T83" fmla="*/ 38 h 118"/>
              <a:gd name="T84" fmla="*/ 81 w 104"/>
              <a:gd name="T85" fmla="*/ 37 h 118"/>
              <a:gd name="T86" fmla="*/ 75 w 104"/>
              <a:gd name="T87" fmla="*/ 44 h 118"/>
              <a:gd name="T88" fmla="*/ 72 w 104"/>
              <a:gd name="T89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18">
                <a:moveTo>
                  <a:pt x="96" y="22"/>
                </a:moveTo>
                <a:cubicBezTo>
                  <a:pt x="85" y="22"/>
                  <a:pt x="74" y="24"/>
                  <a:pt x="63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56" y="16"/>
                  <a:pt x="44" y="0"/>
                  <a:pt x="31" y="4"/>
                </a:cubicBezTo>
                <a:cubicBezTo>
                  <a:pt x="26" y="5"/>
                  <a:pt x="26" y="11"/>
                  <a:pt x="29" y="13"/>
                </a:cubicBezTo>
                <a:cubicBezTo>
                  <a:pt x="33" y="15"/>
                  <a:pt x="36" y="18"/>
                  <a:pt x="40" y="21"/>
                </a:cubicBezTo>
                <a:cubicBezTo>
                  <a:pt x="38" y="21"/>
                  <a:pt x="36" y="22"/>
                  <a:pt x="35" y="25"/>
                </a:cubicBezTo>
                <a:cubicBezTo>
                  <a:pt x="35" y="28"/>
                  <a:pt x="35" y="31"/>
                  <a:pt x="35" y="33"/>
                </a:cubicBezTo>
                <a:cubicBezTo>
                  <a:pt x="25" y="37"/>
                  <a:pt x="14" y="42"/>
                  <a:pt x="5" y="47"/>
                </a:cubicBezTo>
                <a:cubicBezTo>
                  <a:pt x="0" y="49"/>
                  <a:pt x="0" y="57"/>
                  <a:pt x="5" y="59"/>
                </a:cubicBezTo>
                <a:cubicBezTo>
                  <a:pt x="15" y="63"/>
                  <a:pt x="25" y="68"/>
                  <a:pt x="35" y="73"/>
                </a:cubicBezTo>
                <a:cubicBezTo>
                  <a:pt x="35" y="85"/>
                  <a:pt x="36" y="97"/>
                  <a:pt x="38" y="109"/>
                </a:cubicBezTo>
                <a:cubicBezTo>
                  <a:pt x="38" y="116"/>
                  <a:pt x="47" y="118"/>
                  <a:pt x="50" y="111"/>
                </a:cubicBezTo>
                <a:cubicBezTo>
                  <a:pt x="54" y="102"/>
                  <a:pt x="58" y="93"/>
                  <a:pt x="63" y="85"/>
                </a:cubicBezTo>
                <a:cubicBezTo>
                  <a:pt x="70" y="89"/>
                  <a:pt x="77" y="92"/>
                  <a:pt x="85" y="95"/>
                </a:cubicBezTo>
                <a:cubicBezTo>
                  <a:pt x="90" y="97"/>
                  <a:pt x="96" y="94"/>
                  <a:pt x="95" y="87"/>
                </a:cubicBezTo>
                <a:cubicBezTo>
                  <a:pt x="92" y="77"/>
                  <a:pt x="87" y="66"/>
                  <a:pt x="82" y="57"/>
                </a:cubicBezTo>
                <a:cubicBezTo>
                  <a:pt x="88" y="49"/>
                  <a:pt x="95" y="41"/>
                  <a:pt x="101" y="34"/>
                </a:cubicBezTo>
                <a:cubicBezTo>
                  <a:pt x="104" y="29"/>
                  <a:pt x="102" y="22"/>
                  <a:pt x="96" y="22"/>
                </a:cubicBezTo>
                <a:close/>
                <a:moveTo>
                  <a:pt x="45" y="25"/>
                </a:moveTo>
                <a:cubicBezTo>
                  <a:pt x="46" y="26"/>
                  <a:pt x="47" y="28"/>
                  <a:pt x="49" y="29"/>
                </a:cubicBezTo>
                <a:cubicBezTo>
                  <a:pt x="47" y="29"/>
                  <a:pt x="46" y="30"/>
                  <a:pt x="45" y="30"/>
                </a:cubicBezTo>
                <a:cubicBezTo>
                  <a:pt x="45" y="29"/>
                  <a:pt x="45" y="27"/>
                  <a:pt x="45" y="25"/>
                </a:cubicBezTo>
                <a:close/>
                <a:moveTo>
                  <a:pt x="58" y="41"/>
                </a:moveTo>
                <a:cubicBezTo>
                  <a:pt x="61" y="45"/>
                  <a:pt x="64" y="50"/>
                  <a:pt x="67" y="55"/>
                </a:cubicBezTo>
                <a:cubicBezTo>
                  <a:pt x="64" y="59"/>
                  <a:pt x="61" y="64"/>
                  <a:pt x="58" y="68"/>
                </a:cubicBezTo>
                <a:cubicBezTo>
                  <a:pt x="54" y="66"/>
                  <a:pt x="50" y="64"/>
                  <a:pt x="46" y="63"/>
                </a:cubicBezTo>
                <a:cubicBezTo>
                  <a:pt x="46" y="57"/>
                  <a:pt x="46" y="50"/>
                  <a:pt x="46" y="44"/>
                </a:cubicBezTo>
                <a:cubicBezTo>
                  <a:pt x="50" y="43"/>
                  <a:pt x="54" y="42"/>
                  <a:pt x="58" y="41"/>
                </a:cubicBezTo>
                <a:close/>
                <a:moveTo>
                  <a:pt x="24" y="53"/>
                </a:moveTo>
                <a:cubicBezTo>
                  <a:pt x="28" y="51"/>
                  <a:pt x="31" y="50"/>
                  <a:pt x="35" y="48"/>
                </a:cubicBezTo>
                <a:cubicBezTo>
                  <a:pt x="34" y="51"/>
                  <a:pt x="34" y="54"/>
                  <a:pt x="34" y="57"/>
                </a:cubicBezTo>
                <a:cubicBezTo>
                  <a:pt x="31" y="56"/>
                  <a:pt x="28" y="54"/>
                  <a:pt x="24" y="53"/>
                </a:cubicBezTo>
                <a:close/>
                <a:moveTo>
                  <a:pt x="48" y="85"/>
                </a:moveTo>
                <a:cubicBezTo>
                  <a:pt x="48" y="83"/>
                  <a:pt x="47" y="81"/>
                  <a:pt x="47" y="78"/>
                </a:cubicBezTo>
                <a:cubicBezTo>
                  <a:pt x="49" y="79"/>
                  <a:pt x="50" y="79"/>
                  <a:pt x="51" y="80"/>
                </a:cubicBezTo>
                <a:cubicBezTo>
                  <a:pt x="50" y="82"/>
                  <a:pt x="49" y="84"/>
                  <a:pt x="48" y="85"/>
                </a:cubicBezTo>
                <a:close/>
                <a:moveTo>
                  <a:pt x="77" y="77"/>
                </a:moveTo>
                <a:cubicBezTo>
                  <a:pt x="75" y="76"/>
                  <a:pt x="73" y="75"/>
                  <a:pt x="70" y="74"/>
                </a:cubicBezTo>
                <a:cubicBezTo>
                  <a:pt x="71" y="72"/>
                  <a:pt x="73" y="70"/>
                  <a:pt x="74" y="69"/>
                </a:cubicBezTo>
                <a:cubicBezTo>
                  <a:pt x="75" y="71"/>
                  <a:pt x="76" y="74"/>
                  <a:pt x="77" y="77"/>
                </a:cubicBezTo>
                <a:close/>
                <a:moveTo>
                  <a:pt x="72" y="38"/>
                </a:moveTo>
                <a:cubicBezTo>
                  <a:pt x="75" y="38"/>
                  <a:pt x="78" y="37"/>
                  <a:pt x="81" y="37"/>
                </a:cubicBezTo>
                <a:cubicBezTo>
                  <a:pt x="79" y="39"/>
                  <a:pt x="77" y="41"/>
                  <a:pt x="75" y="44"/>
                </a:cubicBezTo>
                <a:cubicBezTo>
                  <a:pt x="74" y="42"/>
                  <a:pt x="73" y="40"/>
                  <a:pt x="72" y="38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8046618" y="5039473"/>
            <a:ext cx="794327" cy="767247"/>
            <a:chOff x="10101876" y="4297860"/>
            <a:chExt cx="1826037" cy="1763786"/>
          </a:xfrm>
        </p:grpSpPr>
        <p:sp>
          <p:nvSpPr>
            <p:cNvPr id="10" name="Freeform 26"/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11" name="Freeform 27"/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84" name="Freeform 118"/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85" name="Freeform 119"/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86" name="Freeform 120"/>
            <p:cNvSpPr/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87" name="Freeform 121"/>
            <p:cNvSpPr/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sp>
        <p:nvSpPr>
          <p:cNvPr id="88" name="Freeform 122"/>
          <p:cNvSpPr/>
          <p:nvPr/>
        </p:nvSpPr>
        <p:spPr bwMode="auto">
          <a:xfrm>
            <a:off x="1052129" y="3292838"/>
            <a:ext cx="213211" cy="236555"/>
          </a:xfrm>
          <a:custGeom>
            <a:avLst/>
            <a:gdLst>
              <a:gd name="T0" fmla="*/ 40 w 58"/>
              <a:gd name="T1" fmla="*/ 16 h 64"/>
              <a:gd name="T2" fmla="*/ 35 w 58"/>
              <a:gd name="T3" fmla="*/ 19 h 64"/>
              <a:gd name="T4" fmla="*/ 31 w 58"/>
              <a:gd name="T5" fmla="*/ 6 h 64"/>
              <a:gd name="T6" fmla="*/ 20 w 58"/>
              <a:gd name="T7" fmla="*/ 7 h 64"/>
              <a:gd name="T8" fmla="*/ 21 w 58"/>
              <a:gd name="T9" fmla="*/ 22 h 64"/>
              <a:gd name="T10" fmla="*/ 7 w 58"/>
              <a:gd name="T11" fmla="*/ 23 h 64"/>
              <a:gd name="T12" fmla="*/ 5 w 58"/>
              <a:gd name="T13" fmla="*/ 34 h 64"/>
              <a:gd name="T14" fmla="*/ 22 w 58"/>
              <a:gd name="T15" fmla="*/ 37 h 64"/>
              <a:gd name="T16" fmla="*/ 23 w 58"/>
              <a:gd name="T17" fmla="*/ 54 h 64"/>
              <a:gd name="T18" fmla="*/ 39 w 58"/>
              <a:gd name="T19" fmla="*/ 54 h 64"/>
              <a:gd name="T20" fmla="*/ 37 w 58"/>
              <a:gd name="T21" fmla="*/ 34 h 64"/>
              <a:gd name="T22" fmla="*/ 48 w 58"/>
              <a:gd name="T23" fmla="*/ 30 h 64"/>
              <a:gd name="T24" fmla="*/ 40 w 58"/>
              <a:gd name="T25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4">
                <a:moveTo>
                  <a:pt x="40" y="16"/>
                </a:moveTo>
                <a:cubicBezTo>
                  <a:pt x="38" y="17"/>
                  <a:pt x="37" y="18"/>
                  <a:pt x="35" y="19"/>
                </a:cubicBezTo>
                <a:cubicBezTo>
                  <a:pt x="34" y="14"/>
                  <a:pt x="33" y="10"/>
                  <a:pt x="31" y="6"/>
                </a:cubicBezTo>
                <a:cubicBezTo>
                  <a:pt x="29" y="0"/>
                  <a:pt x="20" y="1"/>
                  <a:pt x="20" y="7"/>
                </a:cubicBezTo>
                <a:cubicBezTo>
                  <a:pt x="20" y="12"/>
                  <a:pt x="21" y="17"/>
                  <a:pt x="21" y="22"/>
                </a:cubicBezTo>
                <a:cubicBezTo>
                  <a:pt x="16" y="23"/>
                  <a:pt x="12" y="23"/>
                  <a:pt x="7" y="23"/>
                </a:cubicBezTo>
                <a:cubicBezTo>
                  <a:pt x="0" y="23"/>
                  <a:pt x="0" y="32"/>
                  <a:pt x="5" y="34"/>
                </a:cubicBezTo>
                <a:cubicBezTo>
                  <a:pt x="11" y="36"/>
                  <a:pt x="17" y="37"/>
                  <a:pt x="22" y="37"/>
                </a:cubicBezTo>
                <a:cubicBezTo>
                  <a:pt x="22" y="42"/>
                  <a:pt x="23" y="48"/>
                  <a:pt x="23" y="54"/>
                </a:cubicBezTo>
                <a:cubicBezTo>
                  <a:pt x="23" y="64"/>
                  <a:pt x="39" y="64"/>
                  <a:pt x="39" y="54"/>
                </a:cubicBezTo>
                <a:cubicBezTo>
                  <a:pt x="39" y="47"/>
                  <a:pt x="38" y="41"/>
                  <a:pt x="37" y="34"/>
                </a:cubicBezTo>
                <a:cubicBezTo>
                  <a:pt x="41" y="33"/>
                  <a:pt x="45" y="32"/>
                  <a:pt x="48" y="30"/>
                </a:cubicBezTo>
                <a:cubicBezTo>
                  <a:pt x="58" y="26"/>
                  <a:pt x="50" y="12"/>
                  <a:pt x="40" y="16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9" name="Freeform 123"/>
          <p:cNvSpPr>
            <a:spLocks noEditPoints="1"/>
          </p:cNvSpPr>
          <p:nvPr/>
        </p:nvSpPr>
        <p:spPr bwMode="auto">
          <a:xfrm>
            <a:off x="8478890" y="3025936"/>
            <a:ext cx="258343" cy="770360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8114901" y="1026113"/>
            <a:ext cx="744799" cy="595202"/>
            <a:chOff x="5671660" y="450732"/>
            <a:chExt cx="1456681" cy="1164099"/>
          </a:xfrm>
        </p:grpSpPr>
        <p:sp>
          <p:nvSpPr>
            <p:cNvPr id="90" name="Freeform 124"/>
            <p:cNvSpPr/>
            <p:nvPr/>
          </p:nvSpPr>
          <p:spPr bwMode="auto">
            <a:xfrm>
              <a:off x="5984992" y="685211"/>
              <a:ext cx="863218" cy="753241"/>
            </a:xfrm>
            <a:custGeom>
              <a:avLst/>
              <a:gdLst>
                <a:gd name="T0" fmla="*/ 130 w 176"/>
                <a:gd name="T1" fmla="*/ 115 h 153"/>
                <a:gd name="T2" fmla="*/ 152 w 176"/>
                <a:gd name="T3" fmla="*/ 18 h 153"/>
                <a:gd name="T4" fmla="*/ 142 w 176"/>
                <a:gd name="T5" fmla="*/ 7 h 153"/>
                <a:gd name="T6" fmla="*/ 129 w 176"/>
                <a:gd name="T7" fmla="*/ 5 h 153"/>
                <a:gd name="T8" fmla="*/ 116 w 176"/>
                <a:gd name="T9" fmla="*/ 4 h 153"/>
                <a:gd name="T10" fmla="*/ 82 w 176"/>
                <a:gd name="T11" fmla="*/ 70 h 153"/>
                <a:gd name="T12" fmla="*/ 75 w 176"/>
                <a:gd name="T13" fmla="*/ 68 h 153"/>
                <a:gd name="T14" fmla="*/ 70 w 176"/>
                <a:gd name="T15" fmla="*/ 70 h 153"/>
                <a:gd name="T16" fmla="*/ 71 w 176"/>
                <a:gd name="T17" fmla="*/ 66 h 153"/>
                <a:gd name="T18" fmla="*/ 62 w 176"/>
                <a:gd name="T19" fmla="*/ 57 h 153"/>
                <a:gd name="T20" fmla="*/ 54 w 176"/>
                <a:gd name="T21" fmla="*/ 60 h 153"/>
                <a:gd name="T22" fmla="*/ 54 w 176"/>
                <a:gd name="T23" fmla="*/ 60 h 153"/>
                <a:gd name="T24" fmla="*/ 42 w 176"/>
                <a:gd name="T25" fmla="*/ 65 h 153"/>
                <a:gd name="T26" fmla="*/ 46 w 176"/>
                <a:gd name="T27" fmla="*/ 55 h 153"/>
                <a:gd name="T28" fmla="*/ 36 w 176"/>
                <a:gd name="T29" fmla="*/ 48 h 153"/>
                <a:gd name="T30" fmla="*/ 31 w 176"/>
                <a:gd name="T31" fmla="*/ 51 h 153"/>
                <a:gd name="T32" fmla="*/ 26 w 176"/>
                <a:gd name="T33" fmla="*/ 51 h 153"/>
                <a:gd name="T34" fmla="*/ 2 w 176"/>
                <a:gd name="T35" fmla="*/ 77 h 153"/>
                <a:gd name="T36" fmla="*/ 8 w 176"/>
                <a:gd name="T37" fmla="*/ 87 h 153"/>
                <a:gd name="T38" fmla="*/ 12 w 176"/>
                <a:gd name="T39" fmla="*/ 87 h 153"/>
                <a:gd name="T40" fmla="*/ 15 w 176"/>
                <a:gd name="T41" fmla="*/ 94 h 153"/>
                <a:gd name="T42" fmla="*/ 14 w 176"/>
                <a:gd name="T43" fmla="*/ 98 h 153"/>
                <a:gd name="T44" fmla="*/ 22 w 176"/>
                <a:gd name="T45" fmla="*/ 102 h 153"/>
                <a:gd name="T46" fmla="*/ 22 w 176"/>
                <a:gd name="T47" fmla="*/ 102 h 153"/>
                <a:gd name="T48" fmla="*/ 27 w 176"/>
                <a:gd name="T49" fmla="*/ 106 h 153"/>
                <a:gd name="T50" fmla="*/ 36 w 176"/>
                <a:gd name="T51" fmla="*/ 106 h 153"/>
                <a:gd name="T52" fmla="*/ 46 w 176"/>
                <a:gd name="T53" fmla="*/ 127 h 153"/>
                <a:gd name="T54" fmla="*/ 51 w 176"/>
                <a:gd name="T55" fmla="*/ 129 h 153"/>
                <a:gd name="T56" fmla="*/ 64 w 176"/>
                <a:gd name="T57" fmla="*/ 139 h 153"/>
                <a:gd name="T58" fmla="*/ 68 w 176"/>
                <a:gd name="T59" fmla="*/ 140 h 153"/>
                <a:gd name="T60" fmla="*/ 89 w 176"/>
                <a:gd name="T61" fmla="*/ 152 h 153"/>
                <a:gd name="T62" fmla="*/ 113 w 176"/>
                <a:gd name="T63" fmla="*/ 137 h 153"/>
                <a:gd name="T64" fmla="*/ 118 w 176"/>
                <a:gd name="T65" fmla="*/ 134 h 153"/>
                <a:gd name="T66" fmla="*/ 122 w 176"/>
                <a:gd name="T67" fmla="*/ 126 h 153"/>
                <a:gd name="T68" fmla="*/ 127 w 176"/>
                <a:gd name="T69" fmla="*/ 120 h 153"/>
                <a:gd name="T70" fmla="*/ 129 w 176"/>
                <a:gd name="T71" fmla="*/ 116 h 153"/>
                <a:gd name="T72" fmla="*/ 130 w 176"/>
                <a:gd name="T7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53">
                  <a:moveTo>
                    <a:pt x="130" y="115"/>
                  </a:moveTo>
                  <a:cubicBezTo>
                    <a:pt x="149" y="97"/>
                    <a:pt x="176" y="39"/>
                    <a:pt x="152" y="18"/>
                  </a:cubicBezTo>
                  <a:cubicBezTo>
                    <a:pt x="150" y="13"/>
                    <a:pt x="147" y="9"/>
                    <a:pt x="142" y="7"/>
                  </a:cubicBezTo>
                  <a:cubicBezTo>
                    <a:pt x="138" y="5"/>
                    <a:pt x="133" y="4"/>
                    <a:pt x="129" y="5"/>
                  </a:cubicBezTo>
                  <a:cubicBezTo>
                    <a:pt x="126" y="1"/>
                    <a:pt x="120" y="0"/>
                    <a:pt x="116" y="4"/>
                  </a:cubicBezTo>
                  <a:cubicBezTo>
                    <a:pt x="97" y="21"/>
                    <a:pt x="87" y="46"/>
                    <a:pt x="82" y="70"/>
                  </a:cubicBezTo>
                  <a:cubicBezTo>
                    <a:pt x="80" y="68"/>
                    <a:pt x="78" y="67"/>
                    <a:pt x="75" y="68"/>
                  </a:cubicBezTo>
                  <a:cubicBezTo>
                    <a:pt x="73" y="68"/>
                    <a:pt x="72" y="69"/>
                    <a:pt x="70" y="70"/>
                  </a:cubicBezTo>
                  <a:cubicBezTo>
                    <a:pt x="70" y="69"/>
                    <a:pt x="70" y="67"/>
                    <a:pt x="71" y="66"/>
                  </a:cubicBezTo>
                  <a:cubicBezTo>
                    <a:pt x="72" y="61"/>
                    <a:pt x="67" y="56"/>
                    <a:pt x="62" y="57"/>
                  </a:cubicBezTo>
                  <a:cubicBezTo>
                    <a:pt x="59" y="58"/>
                    <a:pt x="57" y="59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49" y="61"/>
                    <a:pt x="46" y="63"/>
                    <a:pt x="42" y="65"/>
                  </a:cubicBezTo>
                  <a:cubicBezTo>
                    <a:pt x="44" y="62"/>
                    <a:pt x="45" y="59"/>
                    <a:pt x="46" y="55"/>
                  </a:cubicBezTo>
                  <a:cubicBezTo>
                    <a:pt x="48" y="50"/>
                    <a:pt x="41" y="45"/>
                    <a:pt x="36" y="48"/>
                  </a:cubicBezTo>
                  <a:cubicBezTo>
                    <a:pt x="35" y="49"/>
                    <a:pt x="33" y="50"/>
                    <a:pt x="31" y="51"/>
                  </a:cubicBezTo>
                  <a:cubicBezTo>
                    <a:pt x="30" y="50"/>
                    <a:pt x="27" y="50"/>
                    <a:pt x="26" y="51"/>
                  </a:cubicBezTo>
                  <a:cubicBezTo>
                    <a:pt x="13" y="57"/>
                    <a:pt x="8" y="65"/>
                    <a:pt x="2" y="77"/>
                  </a:cubicBezTo>
                  <a:cubicBezTo>
                    <a:pt x="0" y="82"/>
                    <a:pt x="3" y="86"/>
                    <a:pt x="8" y="87"/>
                  </a:cubicBezTo>
                  <a:cubicBezTo>
                    <a:pt x="9" y="87"/>
                    <a:pt x="10" y="87"/>
                    <a:pt x="12" y="87"/>
                  </a:cubicBezTo>
                  <a:cubicBezTo>
                    <a:pt x="13" y="89"/>
                    <a:pt x="14" y="92"/>
                    <a:pt x="15" y="94"/>
                  </a:cubicBezTo>
                  <a:cubicBezTo>
                    <a:pt x="15" y="95"/>
                    <a:pt x="14" y="96"/>
                    <a:pt x="14" y="98"/>
                  </a:cubicBezTo>
                  <a:cubicBezTo>
                    <a:pt x="12" y="102"/>
                    <a:pt x="1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4"/>
                    <a:pt x="25" y="106"/>
                    <a:pt x="27" y="106"/>
                  </a:cubicBezTo>
                  <a:cubicBezTo>
                    <a:pt x="30" y="106"/>
                    <a:pt x="33" y="107"/>
                    <a:pt x="36" y="106"/>
                  </a:cubicBezTo>
                  <a:cubicBezTo>
                    <a:pt x="35" y="114"/>
                    <a:pt x="38" y="121"/>
                    <a:pt x="46" y="127"/>
                  </a:cubicBezTo>
                  <a:cubicBezTo>
                    <a:pt x="48" y="128"/>
                    <a:pt x="49" y="129"/>
                    <a:pt x="51" y="129"/>
                  </a:cubicBezTo>
                  <a:cubicBezTo>
                    <a:pt x="53" y="134"/>
                    <a:pt x="58" y="138"/>
                    <a:pt x="64" y="139"/>
                  </a:cubicBezTo>
                  <a:cubicBezTo>
                    <a:pt x="66" y="140"/>
                    <a:pt x="67" y="140"/>
                    <a:pt x="68" y="140"/>
                  </a:cubicBezTo>
                  <a:cubicBezTo>
                    <a:pt x="72" y="146"/>
                    <a:pt x="78" y="151"/>
                    <a:pt x="89" y="152"/>
                  </a:cubicBezTo>
                  <a:cubicBezTo>
                    <a:pt x="100" y="153"/>
                    <a:pt x="107" y="146"/>
                    <a:pt x="113" y="137"/>
                  </a:cubicBezTo>
                  <a:cubicBezTo>
                    <a:pt x="115" y="136"/>
                    <a:pt x="117" y="135"/>
                    <a:pt x="118" y="134"/>
                  </a:cubicBezTo>
                  <a:cubicBezTo>
                    <a:pt x="119" y="131"/>
                    <a:pt x="121" y="129"/>
                    <a:pt x="122" y="126"/>
                  </a:cubicBezTo>
                  <a:cubicBezTo>
                    <a:pt x="125" y="125"/>
                    <a:pt x="126" y="122"/>
                    <a:pt x="127" y="120"/>
                  </a:cubicBezTo>
                  <a:cubicBezTo>
                    <a:pt x="127" y="118"/>
                    <a:pt x="128" y="117"/>
                    <a:pt x="129" y="116"/>
                  </a:cubicBezTo>
                  <a:lnTo>
                    <a:pt x="130" y="115"/>
                  </a:ln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91" name="Freeform 125"/>
            <p:cNvSpPr>
              <a:spLocks noEditPoints="1"/>
            </p:cNvSpPr>
            <p:nvPr/>
          </p:nvSpPr>
          <p:spPr bwMode="auto">
            <a:xfrm>
              <a:off x="5671660" y="450732"/>
              <a:ext cx="1344627" cy="1164099"/>
            </a:xfrm>
            <a:custGeom>
              <a:avLst/>
              <a:gdLst>
                <a:gd name="T0" fmla="*/ 260 w 274"/>
                <a:gd name="T1" fmla="*/ 30 h 237"/>
                <a:gd name="T2" fmla="*/ 232 w 274"/>
                <a:gd name="T3" fmla="*/ 46 h 237"/>
                <a:gd name="T4" fmla="*/ 145 w 274"/>
                <a:gd name="T5" fmla="*/ 102 h 237"/>
                <a:gd name="T6" fmla="*/ 53 w 274"/>
                <a:gd name="T7" fmla="*/ 126 h 237"/>
                <a:gd name="T8" fmla="*/ 67 w 274"/>
                <a:gd name="T9" fmla="*/ 161 h 237"/>
                <a:gd name="T10" fmla="*/ 52 w 274"/>
                <a:gd name="T11" fmla="*/ 170 h 237"/>
                <a:gd name="T12" fmla="*/ 26 w 274"/>
                <a:gd name="T13" fmla="*/ 148 h 237"/>
                <a:gd name="T14" fmla="*/ 21 w 274"/>
                <a:gd name="T15" fmla="*/ 157 h 237"/>
                <a:gd name="T16" fmla="*/ 41 w 274"/>
                <a:gd name="T17" fmla="*/ 176 h 237"/>
                <a:gd name="T18" fmla="*/ 33 w 274"/>
                <a:gd name="T19" fmla="*/ 182 h 237"/>
                <a:gd name="T20" fmla="*/ 7 w 274"/>
                <a:gd name="T21" fmla="*/ 158 h 237"/>
                <a:gd name="T22" fmla="*/ 2 w 274"/>
                <a:gd name="T23" fmla="*/ 162 h 237"/>
                <a:gd name="T24" fmla="*/ 23 w 274"/>
                <a:gd name="T25" fmla="*/ 189 h 237"/>
                <a:gd name="T26" fmla="*/ 16 w 274"/>
                <a:gd name="T27" fmla="*/ 224 h 237"/>
                <a:gd name="T28" fmla="*/ 25 w 274"/>
                <a:gd name="T29" fmla="*/ 231 h 237"/>
                <a:gd name="T30" fmla="*/ 38 w 274"/>
                <a:gd name="T31" fmla="*/ 193 h 237"/>
                <a:gd name="T32" fmla="*/ 46 w 274"/>
                <a:gd name="T33" fmla="*/ 189 h 237"/>
                <a:gd name="T34" fmla="*/ 48 w 274"/>
                <a:gd name="T35" fmla="*/ 210 h 237"/>
                <a:gd name="T36" fmla="*/ 57 w 274"/>
                <a:gd name="T37" fmla="*/ 211 h 237"/>
                <a:gd name="T38" fmla="*/ 59 w 274"/>
                <a:gd name="T39" fmla="*/ 182 h 237"/>
                <a:gd name="T40" fmla="*/ 78 w 274"/>
                <a:gd name="T41" fmla="*/ 171 h 237"/>
                <a:gd name="T42" fmla="*/ 103 w 274"/>
                <a:gd name="T43" fmla="*/ 189 h 237"/>
                <a:gd name="T44" fmla="*/ 182 w 274"/>
                <a:gd name="T45" fmla="*/ 204 h 237"/>
                <a:gd name="T46" fmla="*/ 228 w 274"/>
                <a:gd name="T47" fmla="*/ 134 h 237"/>
                <a:gd name="T48" fmla="*/ 237 w 274"/>
                <a:gd name="T49" fmla="*/ 58 h 237"/>
                <a:gd name="T50" fmla="*/ 267 w 274"/>
                <a:gd name="T51" fmla="*/ 41 h 237"/>
                <a:gd name="T52" fmla="*/ 260 w 274"/>
                <a:gd name="T53" fmla="*/ 30 h 237"/>
                <a:gd name="T54" fmla="*/ 213 w 274"/>
                <a:gd name="T55" fmla="*/ 130 h 237"/>
                <a:gd name="T56" fmla="*/ 181 w 274"/>
                <a:gd name="T57" fmla="*/ 185 h 237"/>
                <a:gd name="T58" fmla="*/ 130 w 274"/>
                <a:gd name="T59" fmla="*/ 184 h 237"/>
                <a:gd name="T60" fmla="*/ 93 w 274"/>
                <a:gd name="T61" fmla="*/ 163 h 237"/>
                <a:gd name="T62" fmla="*/ 105 w 274"/>
                <a:gd name="T63" fmla="*/ 156 h 237"/>
                <a:gd name="T64" fmla="*/ 97 w 274"/>
                <a:gd name="T65" fmla="*/ 143 h 237"/>
                <a:gd name="T66" fmla="*/ 82 w 274"/>
                <a:gd name="T67" fmla="*/ 152 h 237"/>
                <a:gd name="T68" fmla="*/ 75 w 274"/>
                <a:gd name="T69" fmla="*/ 143 h 237"/>
                <a:gd name="T70" fmla="*/ 96 w 274"/>
                <a:gd name="T71" fmla="*/ 97 h 237"/>
                <a:gd name="T72" fmla="*/ 148 w 274"/>
                <a:gd name="T73" fmla="*/ 125 h 237"/>
                <a:gd name="T74" fmla="*/ 156 w 274"/>
                <a:gd name="T75" fmla="*/ 122 h 237"/>
                <a:gd name="T76" fmla="*/ 155 w 274"/>
                <a:gd name="T77" fmla="*/ 119 h 237"/>
                <a:gd name="T78" fmla="*/ 157 w 274"/>
                <a:gd name="T79" fmla="*/ 115 h 237"/>
                <a:gd name="T80" fmla="*/ 182 w 274"/>
                <a:gd name="T81" fmla="*/ 59 h 237"/>
                <a:gd name="T82" fmla="*/ 219 w 274"/>
                <a:gd name="T83" fmla="*/ 55 h 237"/>
                <a:gd name="T84" fmla="*/ 206 w 274"/>
                <a:gd name="T85" fmla="*/ 64 h 237"/>
                <a:gd name="T86" fmla="*/ 209 w 274"/>
                <a:gd name="T87" fmla="*/ 71 h 237"/>
                <a:gd name="T88" fmla="*/ 224 w 274"/>
                <a:gd name="T89" fmla="*/ 65 h 237"/>
                <a:gd name="T90" fmla="*/ 225 w 274"/>
                <a:gd name="T91" fmla="*/ 72 h 237"/>
                <a:gd name="T92" fmla="*/ 213 w 274"/>
                <a:gd name="T93" fmla="*/ 1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37">
                  <a:moveTo>
                    <a:pt x="260" y="30"/>
                  </a:moveTo>
                  <a:cubicBezTo>
                    <a:pt x="250" y="34"/>
                    <a:pt x="241" y="40"/>
                    <a:pt x="232" y="46"/>
                  </a:cubicBezTo>
                  <a:cubicBezTo>
                    <a:pt x="204" y="0"/>
                    <a:pt x="148" y="59"/>
                    <a:pt x="145" y="102"/>
                  </a:cubicBezTo>
                  <a:cubicBezTo>
                    <a:pt x="117" y="72"/>
                    <a:pt x="54" y="74"/>
                    <a:pt x="53" y="126"/>
                  </a:cubicBezTo>
                  <a:cubicBezTo>
                    <a:pt x="53" y="139"/>
                    <a:pt x="59" y="151"/>
                    <a:pt x="67" y="161"/>
                  </a:cubicBezTo>
                  <a:cubicBezTo>
                    <a:pt x="62" y="164"/>
                    <a:pt x="57" y="167"/>
                    <a:pt x="52" y="170"/>
                  </a:cubicBezTo>
                  <a:cubicBezTo>
                    <a:pt x="44" y="161"/>
                    <a:pt x="35" y="153"/>
                    <a:pt x="26" y="148"/>
                  </a:cubicBezTo>
                  <a:cubicBezTo>
                    <a:pt x="20" y="145"/>
                    <a:pt x="16" y="153"/>
                    <a:pt x="21" y="157"/>
                  </a:cubicBezTo>
                  <a:cubicBezTo>
                    <a:pt x="29" y="162"/>
                    <a:pt x="36" y="169"/>
                    <a:pt x="41" y="176"/>
                  </a:cubicBezTo>
                  <a:cubicBezTo>
                    <a:pt x="39" y="178"/>
                    <a:pt x="36" y="180"/>
                    <a:pt x="33" y="182"/>
                  </a:cubicBezTo>
                  <a:cubicBezTo>
                    <a:pt x="27" y="172"/>
                    <a:pt x="16" y="164"/>
                    <a:pt x="7" y="158"/>
                  </a:cubicBezTo>
                  <a:cubicBezTo>
                    <a:pt x="4" y="156"/>
                    <a:pt x="0" y="159"/>
                    <a:pt x="2" y="162"/>
                  </a:cubicBezTo>
                  <a:cubicBezTo>
                    <a:pt x="8" y="172"/>
                    <a:pt x="17" y="180"/>
                    <a:pt x="23" y="189"/>
                  </a:cubicBezTo>
                  <a:cubicBezTo>
                    <a:pt x="31" y="202"/>
                    <a:pt x="20" y="213"/>
                    <a:pt x="16" y="224"/>
                  </a:cubicBezTo>
                  <a:cubicBezTo>
                    <a:pt x="13" y="230"/>
                    <a:pt x="20" y="237"/>
                    <a:pt x="25" y="231"/>
                  </a:cubicBezTo>
                  <a:cubicBezTo>
                    <a:pt x="35" y="221"/>
                    <a:pt x="41" y="207"/>
                    <a:pt x="38" y="193"/>
                  </a:cubicBezTo>
                  <a:cubicBezTo>
                    <a:pt x="41" y="192"/>
                    <a:pt x="44" y="190"/>
                    <a:pt x="46" y="189"/>
                  </a:cubicBezTo>
                  <a:cubicBezTo>
                    <a:pt x="47" y="196"/>
                    <a:pt x="47" y="203"/>
                    <a:pt x="48" y="210"/>
                  </a:cubicBezTo>
                  <a:cubicBezTo>
                    <a:pt x="50" y="214"/>
                    <a:pt x="55" y="214"/>
                    <a:pt x="57" y="211"/>
                  </a:cubicBezTo>
                  <a:cubicBezTo>
                    <a:pt x="63" y="201"/>
                    <a:pt x="63" y="191"/>
                    <a:pt x="59" y="182"/>
                  </a:cubicBezTo>
                  <a:cubicBezTo>
                    <a:pt x="65" y="179"/>
                    <a:pt x="72" y="175"/>
                    <a:pt x="78" y="171"/>
                  </a:cubicBezTo>
                  <a:cubicBezTo>
                    <a:pt x="86" y="178"/>
                    <a:pt x="95" y="184"/>
                    <a:pt x="103" y="189"/>
                  </a:cubicBezTo>
                  <a:cubicBezTo>
                    <a:pt x="124" y="201"/>
                    <a:pt x="158" y="217"/>
                    <a:pt x="182" y="204"/>
                  </a:cubicBezTo>
                  <a:cubicBezTo>
                    <a:pt x="206" y="191"/>
                    <a:pt x="219" y="158"/>
                    <a:pt x="228" y="134"/>
                  </a:cubicBezTo>
                  <a:cubicBezTo>
                    <a:pt x="237" y="110"/>
                    <a:pt x="246" y="83"/>
                    <a:pt x="237" y="58"/>
                  </a:cubicBezTo>
                  <a:cubicBezTo>
                    <a:pt x="247" y="52"/>
                    <a:pt x="256" y="45"/>
                    <a:pt x="267" y="41"/>
                  </a:cubicBezTo>
                  <a:cubicBezTo>
                    <a:pt x="274" y="37"/>
                    <a:pt x="268" y="26"/>
                    <a:pt x="260" y="30"/>
                  </a:cubicBezTo>
                  <a:close/>
                  <a:moveTo>
                    <a:pt x="213" y="130"/>
                  </a:moveTo>
                  <a:cubicBezTo>
                    <a:pt x="205" y="150"/>
                    <a:pt x="195" y="170"/>
                    <a:pt x="181" y="185"/>
                  </a:cubicBezTo>
                  <a:cubicBezTo>
                    <a:pt x="167" y="198"/>
                    <a:pt x="145" y="190"/>
                    <a:pt x="130" y="184"/>
                  </a:cubicBezTo>
                  <a:cubicBezTo>
                    <a:pt x="117" y="179"/>
                    <a:pt x="104" y="172"/>
                    <a:pt x="93" y="163"/>
                  </a:cubicBezTo>
                  <a:cubicBezTo>
                    <a:pt x="97" y="160"/>
                    <a:pt x="101" y="158"/>
                    <a:pt x="105" y="156"/>
                  </a:cubicBezTo>
                  <a:cubicBezTo>
                    <a:pt x="113" y="151"/>
                    <a:pt x="105" y="139"/>
                    <a:pt x="97" y="143"/>
                  </a:cubicBezTo>
                  <a:cubicBezTo>
                    <a:pt x="92" y="146"/>
                    <a:pt x="87" y="149"/>
                    <a:pt x="82" y="152"/>
                  </a:cubicBezTo>
                  <a:cubicBezTo>
                    <a:pt x="79" y="149"/>
                    <a:pt x="77" y="146"/>
                    <a:pt x="75" y="143"/>
                  </a:cubicBezTo>
                  <a:cubicBezTo>
                    <a:pt x="61" y="124"/>
                    <a:pt x="74" y="100"/>
                    <a:pt x="96" y="97"/>
                  </a:cubicBezTo>
                  <a:cubicBezTo>
                    <a:pt x="117" y="94"/>
                    <a:pt x="138" y="106"/>
                    <a:pt x="148" y="125"/>
                  </a:cubicBezTo>
                  <a:cubicBezTo>
                    <a:pt x="150" y="130"/>
                    <a:pt x="157" y="127"/>
                    <a:pt x="156" y="122"/>
                  </a:cubicBezTo>
                  <a:cubicBezTo>
                    <a:pt x="156" y="121"/>
                    <a:pt x="155" y="120"/>
                    <a:pt x="155" y="119"/>
                  </a:cubicBezTo>
                  <a:cubicBezTo>
                    <a:pt x="156" y="118"/>
                    <a:pt x="157" y="117"/>
                    <a:pt x="157" y="115"/>
                  </a:cubicBezTo>
                  <a:cubicBezTo>
                    <a:pt x="160" y="94"/>
                    <a:pt x="168" y="74"/>
                    <a:pt x="182" y="59"/>
                  </a:cubicBezTo>
                  <a:cubicBezTo>
                    <a:pt x="194" y="45"/>
                    <a:pt x="210" y="44"/>
                    <a:pt x="219" y="55"/>
                  </a:cubicBezTo>
                  <a:cubicBezTo>
                    <a:pt x="214" y="58"/>
                    <a:pt x="210" y="61"/>
                    <a:pt x="206" y="64"/>
                  </a:cubicBezTo>
                  <a:cubicBezTo>
                    <a:pt x="202" y="66"/>
                    <a:pt x="204" y="72"/>
                    <a:pt x="209" y="71"/>
                  </a:cubicBezTo>
                  <a:cubicBezTo>
                    <a:pt x="214" y="69"/>
                    <a:pt x="219" y="67"/>
                    <a:pt x="224" y="65"/>
                  </a:cubicBezTo>
                  <a:cubicBezTo>
                    <a:pt x="224" y="67"/>
                    <a:pt x="225" y="70"/>
                    <a:pt x="225" y="72"/>
                  </a:cubicBezTo>
                  <a:cubicBezTo>
                    <a:pt x="228" y="91"/>
                    <a:pt x="219" y="113"/>
                    <a:pt x="213" y="13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92" name="Freeform 126"/>
            <p:cNvSpPr/>
            <p:nvPr/>
          </p:nvSpPr>
          <p:spPr bwMode="auto">
            <a:xfrm>
              <a:off x="6785958" y="454882"/>
              <a:ext cx="342383" cy="300882"/>
            </a:xfrm>
            <a:custGeom>
              <a:avLst/>
              <a:gdLst>
                <a:gd name="T0" fmla="*/ 54 w 70"/>
                <a:gd name="T1" fmla="*/ 9 h 61"/>
                <a:gd name="T2" fmla="*/ 7 w 70"/>
                <a:gd name="T3" fmla="*/ 2 h 61"/>
                <a:gd name="T4" fmla="*/ 6 w 70"/>
                <a:gd name="T5" fmla="*/ 13 h 61"/>
                <a:gd name="T6" fmla="*/ 43 w 70"/>
                <a:gd name="T7" fmla="*/ 21 h 61"/>
                <a:gd name="T8" fmla="*/ 52 w 70"/>
                <a:gd name="T9" fmla="*/ 54 h 61"/>
                <a:gd name="T10" fmla="*/ 63 w 70"/>
                <a:gd name="T11" fmla="*/ 56 h 61"/>
                <a:gd name="T12" fmla="*/ 54 w 70"/>
                <a:gd name="T1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4" y="9"/>
                  </a:moveTo>
                  <a:cubicBezTo>
                    <a:pt x="43" y="0"/>
                    <a:pt x="21" y="3"/>
                    <a:pt x="7" y="2"/>
                  </a:cubicBezTo>
                  <a:cubicBezTo>
                    <a:pt x="0" y="1"/>
                    <a:pt x="0" y="11"/>
                    <a:pt x="6" y="13"/>
                  </a:cubicBezTo>
                  <a:cubicBezTo>
                    <a:pt x="18" y="17"/>
                    <a:pt x="30" y="17"/>
                    <a:pt x="43" y="21"/>
                  </a:cubicBezTo>
                  <a:cubicBezTo>
                    <a:pt x="54" y="24"/>
                    <a:pt x="49" y="46"/>
                    <a:pt x="52" y="54"/>
                  </a:cubicBezTo>
                  <a:cubicBezTo>
                    <a:pt x="54" y="59"/>
                    <a:pt x="61" y="61"/>
                    <a:pt x="63" y="56"/>
                  </a:cubicBezTo>
                  <a:cubicBezTo>
                    <a:pt x="70" y="42"/>
                    <a:pt x="67" y="18"/>
                    <a:pt x="54" y="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sp>
        <p:nvSpPr>
          <p:cNvPr id="124" name="Freeform 123"/>
          <p:cNvSpPr>
            <a:spLocks noEditPoints="1"/>
          </p:cNvSpPr>
          <p:nvPr/>
        </p:nvSpPr>
        <p:spPr bwMode="auto">
          <a:xfrm flipH="1">
            <a:off x="558448" y="2398058"/>
            <a:ext cx="258343" cy="770360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67" name="右大括号 66"/>
          <p:cNvSpPr/>
          <p:nvPr/>
        </p:nvSpPr>
        <p:spPr>
          <a:xfrm>
            <a:off x="3706178" y="4237196"/>
            <a:ext cx="120491" cy="521494"/>
          </a:xfrm>
          <a:prstGeom prst="righ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accent1"/>
              </a:solidFill>
            </a:endParaRPr>
          </a:p>
        </p:txBody>
      </p:sp>
      <p:sp>
        <p:nvSpPr>
          <p:cNvPr id="68" name="文本框 9239"/>
          <p:cNvSpPr txBox="1"/>
          <p:nvPr/>
        </p:nvSpPr>
        <p:spPr>
          <a:xfrm>
            <a:off x="2066449" y="1342549"/>
            <a:ext cx="5959316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How to introduce yourself to others?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5" name="图片 1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712" y="4414849"/>
            <a:ext cx="492408" cy="587200"/>
          </a:xfrm>
          <a:prstGeom prst="rect">
            <a:avLst/>
          </a:prstGeom>
        </p:spPr>
      </p:pic>
      <p:pic>
        <p:nvPicPr>
          <p:cNvPr id="107" name="图片 106">
            <a:hlinkClick r:id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0005" y="4728686"/>
            <a:ext cx="1057751" cy="1033463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359" y="1887016"/>
            <a:ext cx="514589" cy="510788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9038" y="2972397"/>
            <a:ext cx="440723" cy="556977"/>
          </a:xfrm>
          <a:prstGeom prst="rect">
            <a:avLst/>
          </a:prstGeom>
        </p:spPr>
      </p:pic>
      <p:graphicFrame>
        <p:nvGraphicFramePr>
          <p:cNvPr id="31" name="表格 30"/>
          <p:cNvGraphicFramePr/>
          <p:nvPr>
            <p:custDataLst>
              <p:tags r:id="rId5"/>
            </p:custDataLst>
          </p:nvPr>
        </p:nvGraphicFramePr>
        <p:xfrm>
          <a:off x="-107950" y="892175"/>
          <a:ext cx="10138410" cy="5241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375"/>
                <a:gridCol w="8408035"/>
              </a:tblGrid>
              <a:tr h="204597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b="1" dirty="0">
                          <a:solidFill>
                            <a:schemeClr val="accent2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Basic information</a:t>
                      </a:r>
                      <a:endParaRPr lang="en-US" altLang="zh-CN" sz="2000" b="1" dirty="0">
                        <a:solidFill>
                          <a:schemeClr val="accent2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35000"/>
                        </a:lnSpc>
                        <a:spcBef>
                          <a:spcPct val="50000"/>
                        </a:spcBef>
                        <a:buFont typeface="Arial" panose="020B0604020202020204" pitchFamily="34" charset="0"/>
                      </a:pPr>
                      <a:r>
                        <a:rPr lang="en-US" altLang="zh-CN" sz="2400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  <a:hlinkClick r:id=""/>
                        </a:rPr>
                        <a:t>Name:</a:t>
                      </a:r>
                      <a:endParaRPr lang="en-US" altLang="zh-CN" sz="2400" b="1" dirty="0">
                        <a:solidFill>
                          <a:srgbClr val="0000CC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  <a:p>
                      <a:pPr>
                        <a:lnSpc>
                          <a:spcPct val="35000"/>
                        </a:lnSpc>
                        <a:spcBef>
                          <a:spcPct val="50000"/>
                        </a:spcBef>
                        <a:buFont typeface="Arial" panose="020B0604020202020204" pitchFamily="34" charset="0"/>
                      </a:pPr>
                      <a:r>
                        <a:rPr lang="en-US" altLang="zh-CN" sz="2400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  <a:hlinkClick r:id=""/>
                        </a:rPr>
                        <a:t>Age:</a:t>
                      </a:r>
                      <a:r>
                        <a:rPr lang="en-US" altLang="zh-CN" sz="2400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               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  15 years old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  <a:p>
                      <a:pPr>
                        <a:lnSpc>
                          <a:spcPct val="35000"/>
                        </a:lnSpc>
                        <a:spcBef>
                          <a:spcPct val="50000"/>
                        </a:spcBef>
                        <a:buFont typeface="Arial" panose="020B0604020202020204" pitchFamily="34" charset="0"/>
                      </a:pPr>
                      <a:r>
                        <a:rPr lang="en-US" altLang="zh-CN" sz="2400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School:           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  study at...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  <a:p>
                      <a:pPr>
                        <a:lnSpc>
                          <a:spcPct val="35000"/>
                        </a:lnSpc>
                        <a:spcBef>
                          <a:spcPct val="50000"/>
                        </a:spcBef>
                        <a:buFont typeface="Arial" panose="020B0604020202020204" pitchFamily="34" charset="0"/>
                      </a:pPr>
                      <a:r>
                        <a:rPr lang="en-US" altLang="zh-CN" sz="2400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Class &amp; Grade: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 be in Class 3, Grade 7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  <a:p>
                      <a:pPr>
                        <a:lnSpc>
                          <a:spcPct val="35000"/>
                        </a:lnSpc>
                        <a:spcBef>
                          <a:spcPct val="50000"/>
                        </a:spcBef>
                        <a:buFont typeface="Arial" panose="020B0604020202020204" pitchFamily="34" charset="0"/>
                      </a:pPr>
                      <a:r>
                        <a:rPr lang="en-US" altLang="zh-CN" sz="2400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  <a:hlinkClick r:id=""/>
                        </a:rPr>
                        <a:t>Birthplace:</a:t>
                      </a:r>
                      <a:r>
                        <a:rPr lang="en-US" altLang="zh-CN" sz="2400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      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be from...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/</a:t>
                      </a: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come from...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  <a:p>
                      <a:pPr>
                        <a:lnSpc>
                          <a:spcPct val="35000"/>
                        </a:lnSpc>
                        <a:spcBef>
                          <a:spcPct val="50000"/>
                        </a:spcBef>
                        <a:buFont typeface="Arial" panose="020B0604020202020204" pitchFamily="34" charset="0"/>
                      </a:pPr>
                      <a:r>
                        <a:rPr lang="en-US" altLang="zh-CN" sz="2400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Living place:  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 live with sb in... 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1055370"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chemeClr val="accent2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Looks</a:t>
                      </a:r>
                      <a:endParaRPr lang="en-US" altLang="zh-CN" sz="2400" b="1" dirty="0">
                        <a:solidFill>
                          <a:schemeClr val="accent2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35000"/>
                        </a:lnSpc>
                        <a:spcBef>
                          <a:spcPct val="50000"/>
                        </a:spcBef>
                        <a:buFont typeface="Arial" panose="020B0604020202020204" pitchFamily="34" charset="0"/>
                      </a:pPr>
                      <a:r>
                        <a:rPr lang="en-US" altLang="zh-CN" sz="2400" b="1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  <a:hlinkClick r:id=""/>
                        </a:rPr>
                        <a:t>General</a:t>
                      </a:r>
                      <a:r>
                        <a:rPr lang="en-US" altLang="zh-CN" sz="2400" b="1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:      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  be/ look tall/ short/ pretty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  <a:p>
                      <a:pPr>
                        <a:lnSpc>
                          <a:spcPct val="35000"/>
                        </a:lnSpc>
                        <a:spcBef>
                          <a:spcPct val="50000"/>
                        </a:spcBef>
                        <a:buFont typeface="Arial" panose="020B0604020202020204" pitchFamily="34" charset="0"/>
                      </a:pPr>
                      <a:r>
                        <a:rPr lang="en-US" altLang="zh-CN" sz="2400" b="1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  <a:hlinkClick r:id=""/>
                        </a:rPr>
                        <a:t>Hair: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          have long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/ 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short hair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=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 sb's hair is long/short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  <a:p>
                      <a:pPr>
                        <a:lnSpc>
                          <a:spcPct val="35000"/>
                        </a:lnSpc>
                        <a:spcBef>
                          <a:spcPct val="50000"/>
                        </a:spcBef>
                        <a:buFont typeface="Arial" panose="020B0604020202020204" pitchFamily="34" charset="0"/>
                      </a:pPr>
                      <a:r>
                        <a:rPr lang="en-US" altLang="zh-CN" sz="2400" b="1" dirty="0">
                          <a:solidFill>
                            <a:srgbClr val="0000CC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Glasses:         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wear glasses</a:t>
                      </a:r>
                      <a:endParaRPr lang="en-US" altLang="zh-CN" sz="2400" b="1" spc="130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1085215"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chemeClr val="accent2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Hobbies</a:t>
                      </a:r>
                      <a:endParaRPr lang="en-US" altLang="zh-CN" sz="2400" b="1" dirty="0">
                        <a:solidFill>
                          <a:schemeClr val="accent2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35000"/>
                        </a:lnSpc>
                        <a:spcBef>
                          <a:spcPct val="5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be good at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</a:endParaRPr>
                    </a:p>
                    <a:p>
                      <a:pPr algn="l">
                        <a:lnSpc>
                          <a:spcPct val="35000"/>
                        </a:lnSpc>
                        <a:spcBef>
                          <a:spcPct val="5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hlinkClick r:id=""/>
                        </a:rPr>
                        <a:t>do well in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       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+ 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  <a:sym typeface="+mn-ea"/>
                        </a:rPr>
                        <a:t>doing sth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</a:endParaRPr>
                    </a:p>
                    <a:p>
                      <a:pPr algn="l">
                        <a:lnSpc>
                          <a:spcPct val="35000"/>
                        </a:lnSpc>
                        <a:spcBef>
                          <a:spcPct val="5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like/ love 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1055370"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chemeClr val="accent2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Friends</a:t>
                      </a:r>
                      <a:endParaRPr lang="en-US" altLang="zh-CN" sz="2400" b="1" dirty="0">
                        <a:solidFill>
                          <a:schemeClr val="accent2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35000"/>
                        </a:lnSpc>
                        <a:spcBef>
                          <a:spcPct val="50000"/>
                        </a:spcBef>
                        <a:buClrTx/>
                        <a:buSzTx/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many/ lots of friends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</a:endParaRPr>
                    </a:p>
                    <a:p>
                      <a:pPr algn="l">
                        <a:lnSpc>
                          <a:spcPct val="35000"/>
                        </a:lnSpc>
                        <a:spcBef>
                          <a:spcPct val="50000"/>
                        </a:spcBef>
                        <a:buClrTx/>
                        <a:buSz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be nice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/ 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kind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/ 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2" charset="-122"/>
                          <a:cs typeface="Times New Roman" panose="02020603050405020304" charset="0"/>
                        </a:rPr>
                        <a:t>friendly to sb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黑体" panose="02010609060101010101" pitchFamily="2" charset="-122"/>
                        <a:cs typeface="Times New Roman" panose="02020603050405020304" charset="0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2" name="文本框 9239"/>
          <p:cNvSpPr txBox="1"/>
          <p:nvPr/>
        </p:nvSpPr>
        <p:spPr>
          <a:xfrm>
            <a:off x="168910" y="45085"/>
            <a:ext cx="79457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How to introduce yourself to others?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3" name="右大括号 32"/>
          <p:cNvSpPr/>
          <p:nvPr/>
        </p:nvSpPr>
        <p:spPr>
          <a:xfrm>
            <a:off x="3450590" y="4150360"/>
            <a:ext cx="160655" cy="695325"/>
          </a:xfrm>
          <a:prstGeom prst="righ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线形标注 1 (带强调线) 11"/>
          <p:cNvSpPr/>
          <p:nvPr/>
        </p:nvSpPr>
        <p:spPr>
          <a:xfrm>
            <a:off x="6516688" y="2205038"/>
            <a:ext cx="1584325" cy="508000"/>
          </a:xfrm>
          <a:prstGeom prst="accentCallout1">
            <a:avLst>
              <a:gd name="adj1" fmla="val 18750"/>
              <a:gd name="adj2" fmla="val -3708"/>
              <a:gd name="adj3" fmla="val 96565"/>
              <a:gd name="adj4" fmla="val -3208"/>
            </a:avLst>
          </a:prstGeom>
          <a:solidFill>
            <a:srgbClr val="E2F7F7"/>
          </a:solidFill>
          <a:ln w="9525" cap="flat" cmpd="sng">
            <a:solidFill>
              <a:srgbClr val="4F81BD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 anchorCtr="0"/>
          <a:p>
            <a:pPr algn="ctr"/>
            <a:r>
              <a:rPr lang="en-US" altLang="zh-CN" sz="16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after-school </a:t>
            </a:r>
            <a:endParaRPr lang="en-US" altLang="zh-CN" sz="1600" b="1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6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(8)________</a:t>
            </a:r>
            <a:endParaRPr lang="en-US" altLang="zh-CN" sz="1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817" name="Text Box 41"/>
          <p:cNvSpPr txBox="1"/>
          <p:nvPr/>
        </p:nvSpPr>
        <p:spPr>
          <a:xfrm>
            <a:off x="7019925" y="2420938"/>
            <a:ext cx="1296988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activities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9219" name="图表 5"/>
          <p:cNvPicPr/>
          <p:nvPr/>
        </p:nvPicPr>
        <p:blipFill>
          <a:blip r:embed="rId1"/>
          <a:srcRect t="-850" b="-7376"/>
          <a:stretch>
            <a:fillRect/>
          </a:stretch>
        </p:blipFill>
        <p:spPr>
          <a:xfrm>
            <a:off x="1187450" y="1700213"/>
            <a:ext cx="7129463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Rectangle 18"/>
          <p:cNvSpPr/>
          <p:nvPr/>
        </p:nvSpPr>
        <p:spPr>
          <a:xfrm>
            <a:off x="0" y="18161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Rectangle 26"/>
          <p:cNvSpPr/>
          <p:nvPr/>
        </p:nvSpPr>
        <p:spPr>
          <a:xfrm>
            <a:off x="0" y="50419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线形标注 1 (带强调线) 10"/>
          <p:cNvSpPr/>
          <p:nvPr/>
        </p:nvSpPr>
        <p:spPr>
          <a:xfrm>
            <a:off x="3059113" y="981075"/>
            <a:ext cx="2519362" cy="576263"/>
          </a:xfrm>
          <a:prstGeom prst="accentCallout1">
            <a:avLst>
              <a:gd name="adj1" fmla="val 55370"/>
              <a:gd name="adj2" fmla="val -819"/>
              <a:gd name="adj3" fmla="val 109093"/>
              <a:gd name="adj4" fmla="val -1574"/>
            </a:avLst>
          </a:prstGeom>
          <a:solidFill>
            <a:srgbClr val="E2F7F7"/>
          </a:solidFill>
          <a:ln w="9525" cap="flat" cmpd="sng">
            <a:solidFill>
              <a:srgbClr val="4F81BD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 anchorCtr="0"/>
          <a:p>
            <a:pPr algn="ctr"/>
            <a:r>
              <a:rPr lang="en-US" altLang="zh-CN" sz="1400" b="1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favourite</a:t>
            </a:r>
            <a:r>
              <a:rPr lang="en-US" altLang="zh-CN" sz="14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football (2)______</a:t>
            </a:r>
            <a:endParaRPr lang="en-US" altLang="zh-CN" sz="1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WordArt 31"/>
          <p:cNvSpPr>
            <a:spLocks noTextEdit="1"/>
          </p:cNvSpPr>
          <p:nvPr/>
        </p:nvSpPr>
        <p:spPr>
          <a:xfrm>
            <a:off x="395288" y="260350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7A Unit2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75810" name="Text Box 34"/>
          <p:cNvSpPr txBox="1"/>
          <p:nvPr/>
        </p:nvSpPr>
        <p:spPr>
          <a:xfrm>
            <a:off x="1835150" y="3933825"/>
            <a:ext cx="1296988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tennis</a:t>
            </a:r>
            <a:endParaRPr lang="zh-CN" altLang="en-US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5811" name="Text Box 35"/>
          <p:cNvSpPr txBox="1"/>
          <p:nvPr/>
        </p:nvSpPr>
        <p:spPr>
          <a:xfrm>
            <a:off x="4787900" y="1052513"/>
            <a:ext cx="2089150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player/star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5812" name="Text Box 36"/>
          <p:cNvSpPr txBox="1"/>
          <p:nvPr/>
        </p:nvSpPr>
        <p:spPr>
          <a:xfrm>
            <a:off x="3203575" y="1773238"/>
            <a:ext cx="1296988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member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5813" name="Text Box 37"/>
          <p:cNvSpPr txBox="1"/>
          <p:nvPr/>
        </p:nvSpPr>
        <p:spPr>
          <a:xfrm>
            <a:off x="3203575" y="2276475"/>
            <a:ext cx="1296988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liked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5814" name="Text Box 38"/>
          <p:cNvSpPr txBox="1"/>
          <p:nvPr/>
        </p:nvSpPr>
        <p:spPr>
          <a:xfrm>
            <a:off x="4356100" y="2565400"/>
            <a:ext cx="1296988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free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5815" name="Text Box 39"/>
          <p:cNvSpPr txBox="1"/>
          <p:nvPr/>
        </p:nvSpPr>
        <p:spPr>
          <a:xfrm>
            <a:off x="3276600" y="2781300"/>
            <a:ext cx="1296988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listening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5816" name="Text Box 40"/>
          <p:cNvSpPr txBox="1"/>
          <p:nvPr/>
        </p:nvSpPr>
        <p:spPr>
          <a:xfrm>
            <a:off x="4356100" y="3284538"/>
            <a:ext cx="1296988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true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818" name="Text Box 42"/>
          <p:cNvSpPr txBox="1"/>
          <p:nvPr/>
        </p:nvSpPr>
        <p:spPr>
          <a:xfrm>
            <a:off x="6516688" y="3213100"/>
            <a:ext cx="1296987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about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5819" name="Text Box 43"/>
          <p:cNvSpPr txBox="1"/>
          <p:nvPr/>
        </p:nvSpPr>
        <p:spPr>
          <a:xfrm>
            <a:off x="7596188" y="3429000"/>
            <a:ext cx="1296987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matches</a:t>
            </a:r>
            <a:endParaRPr lang="zh-CN" altLang="en-US" sz="2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3" name="线形标注 1 (带强调线) 9"/>
          <p:cNvSpPr/>
          <p:nvPr/>
        </p:nvSpPr>
        <p:spPr>
          <a:xfrm>
            <a:off x="1403350" y="2420938"/>
            <a:ext cx="1152525" cy="508000"/>
          </a:xfrm>
          <a:prstGeom prst="accentCallout1">
            <a:avLst>
              <a:gd name="adj1" fmla="val 18750"/>
              <a:gd name="adj2" fmla="val -8333"/>
              <a:gd name="adj3" fmla="val 90625"/>
              <a:gd name="adj4" fmla="val -8074"/>
            </a:avLst>
          </a:prstGeom>
          <a:solidFill>
            <a:srgbClr val="E2F7F7"/>
          </a:solidFill>
          <a:ln w="9525" cap="flat" cmpd="sng">
            <a:solidFill>
              <a:srgbClr val="4F81BD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 anchorCtr="0"/>
          <a:p>
            <a:pPr algn="ctr"/>
            <a:r>
              <a:rPr lang="en-US" altLang="zh-CN" sz="1600" b="1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favourite</a:t>
            </a:r>
            <a:r>
              <a:rPr lang="en-US" altLang="zh-CN" sz="16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sports</a:t>
            </a:r>
            <a:endParaRPr lang="en-US" altLang="zh-CN" sz="1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4" name="矩形 8211"/>
          <p:cNvSpPr/>
          <p:nvPr/>
        </p:nvSpPr>
        <p:spPr>
          <a:xfrm>
            <a:off x="3059113" y="409575"/>
            <a:ext cx="323373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Getting to know each other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5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5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5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5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17" grpId="0"/>
      <p:bldP spid="75810" grpId="0"/>
      <p:bldP spid="75811" grpId="0"/>
      <p:bldP spid="75812" grpId="0"/>
      <p:bldP spid="75813" grpId="0"/>
      <p:bldP spid="75814" grpId="0"/>
      <p:bldP spid="75815" grpId="0"/>
      <p:bldP spid="75816" grpId="0"/>
      <p:bldP spid="75818" grpId="0"/>
      <p:bldP spid="758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4"/>
          <p:cNvSpPr/>
          <p:nvPr/>
        </p:nvSpPr>
        <p:spPr>
          <a:xfrm>
            <a:off x="323850" y="1773238"/>
            <a:ext cx="8353425" cy="413385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 algn="just">
              <a:spcBef>
                <a:spcPct val="20000"/>
              </a:spcBef>
            </a:pPr>
            <a:r>
              <a:rPr lang="en-US" altLang="zh-CN" sz="3200" dirty="0">
                <a:solidFill>
                  <a:srgbClr val="0D0D0D"/>
                </a:solidFill>
                <a:latin typeface="Times New Roman" panose="02020603050405020304" charset="0"/>
                <a:ea typeface="黑体" panose="02010609060101010101" pitchFamily="2" charset="-122"/>
              </a:rPr>
              <a:t>David _____ sports. He ______ basketball very </a:t>
            </a:r>
            <a:endParaRPr lang="en-US" altLang="zh-CN" sz="3200" dirty="0">
              <a:solidFill>
                <a:srgbClr val="0D0D0D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en-US" altLang="zh-CN" sz="3200" dirty="0">
                <a:solidFill>
                  <a:srgbClr val="0D0D0D"/>
                </a:solidFill>
                <a:latin typeface="Times New Roman" panose="02020603050405020304" charset="0"/>
                <a:ea typeface="黑体" panose="02010609060101010101" pitchFamily="2" charset="-122"/>
              </a:rPr>
              <a:t>much. He is a _______ of his school basketball </a:t>
            </a:r>
            <a:endParaRPr lang="en-US" altLang="zh-CN" sz="3200" dirty="0">
              <a:solidFill>
                <a:srgbClr val="0D0D0D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en-US" altLang="zh-CN" sz="3200" dirty="0">
                <a:solidFill>
                  <a:srgbClr val="0D0D0D"/>
                </a:solidFill>
                <a:latin typeface="Times New Roman" panose="02020603050405020304" charset="0"/>
                <a:ea typeface="黑体" panose="02010609060101010101" pitchFamily="2" charset="-122"/>
              </a:rPr>
              <a:t>_______. He often ________ basketball with </a:t>
            </a:r>
            <a:endParaRPr lang="en-US" altLang="zh-CN" sz="3200" dirty="0">
              <a:solidFill>
                <a:srgbClr val="0D0D0D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en-US" altLang="zh-CN" sz="3200" dirty="0">
                <a:solidFill>
                  <a:srgbClr val="0D0D0D"/>
                </a:solidFill>
                <a:latin typeface="Times New Roman" panose="02020603050405020304" charset="0"/>
                <a:ea typeface="黑体" panose="02010609060101010101" pitchFamily="2" charset="-122"/>
              </a:rPr>
              <a:t>friends after ________. They often </a:t>
            </a:r>
            <a:r>
              <a:rPr lang="en-US" altLang="zh-CN" sz="3200" dirty="0">
                <a:latin typeface="Times New Roman" panose="02020603050405020304" charset="0"/>
                <a:ea typeface="黑体" panose="02010609060101010101" pitchFamily="2" charset="-122"/>
              </a:rPr>
              <a:t>talk _______</a:t>
            </a:r>
            <a:endParaRPr lang="en-US" altLang="zh-CN" sz="3200" dirty="0">
              <a:latin typeface="Times New Roman" panose="02020603050405020304" charset="0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en-US" altLang="zh-CN" sz="3200" dirty="0">
                <a:solidFill>
                  <a:srgbClr val="0D0D0D"/>
                </a:solidFill>
                <a:latin typeface="Times New Roman" panose="02020603050405020304" charset="0"/>
                <a:ea typeface="黑体" panose="02010609060101010101" pitchFamily="2" charset="-122"/>
              </a:rPr>
              <a:t>basketball and watch </a:t>
            </a:r>
            <a:r>
              <a:rPr lang="en-US" altLang="zh-CN" sz="3200" dirty="0">
                <a:latin typeface="Times New Roman" panose="02020603050405020304" charset="0"/>
                <a:ea typeface="黑体" panose="02010609060101010101" pitchFamily="2" charset="-122"/>
              </a:rPr>
              <a:t>basketball _______ on TV.</a:t>
            </a:r>
            <a:endParaRPr lang="en-US" altLang="zh-CN" sz="3200" dirty="0">
              <a:latin typeface="Times New Roman" panose="02020603050405020304" charset="0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en-US" altLang="zh-CN" sz="3200" dirty="0">
                <a:solidFill>
                  <a:srgbClr val="0D0D0D"/>
                </a:solidFill>
                <a:latin typeface="Times New Roman" panose="02020603050405020304" charset="0"/>
                <a:ea typeface="黑体" panose="02010609060101010101" pitchFamily="2" charset="-122"/>
              </a:rPr>
              <a:t>Yao Ming is his ________ basketball player. </a:t>
            </a:r>
            <a:endParaRPr lang="en-US" altLang="zh-CN" sz="3200" dirty="0">
              <a:solidFill>
                <a:srgbClr val="0D0D0D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en-US" altLang="zh-CN" sz="3200" dirty="0">
                <a:solidFill>
                  <a:srgbClr val="0D0D0D"/>
                </a:solidFill>
                <a:latin typeface="Times New Roman" panose="02020603050405020304" charset="0"/>
                <a:ea typeface="黑体" panose="02010609060101010101" pitchFamily="2" charset="-122"/>
              </a:rPr>
              <a:t>He is David’s ______.</a:t>
            </a:r>
            <a:endParaRPr lang="en-US" altLang="zh-CN" sz="3200" dirty="0">
              <a:solidFill>
                <a:srgbClr val="0D0D0D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8131" name="标题 9"/>
          <p:cNvSpPr txBox="1"/>
          <p:nvPr/>
        </p:nvSpPr>
        <p:spPr>
          <a:xfrm>
            <a:off x="500063" y="50006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endParaRPr lang="zh-CN" altLang="en-US" sz="36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0245" name="Text Box 4"/>
          <p:cNvSpPr txBox="1"/>
          <p:nvPr/>
        </p:nvSpPr>
        <p:spPr>
          <a:xfrm>
            <a:off x="1476375" y="1773238"/>
            <a:ext cx="10525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loves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0246" name="Text Box 4"/>
          <p:cNvSpPr txBox="1"/>
          <p:nvPr/>
        </p:nvSpPr>
        <p:spPr>
          <a:xfrm>
            <a:off x="4456113" y="1763713"/>
            <a:ext cx="105251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plays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0247" name="Text Box 4"/>
          <p:cNvSpPr txBox="1"/>
          <p:nvPr/>
        </p:nvSpPr>
        <p:spPr>
          <a:xfrm>
            <a:off x="2749550" y="2411413"/>
            <a:ext cx="15303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member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0248" name="Text Box 4"/>
          <p:cNvSpPr txBox="1"/>
          <p:nvPr/>
        </p:nvSpPr>
        <p:spPr>
          <a:xfrm>
            <a:off x="684213" y="2924175"/>
            <a:ext cx="9826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team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0249" name="Text Box 4"/>
          <p:cNvSpPr txBox="1"/>
          <p:nvPr/>
        </p:nvSpPr>
        <p:spPr>
          <a:xfrm>
            <a:off x="3871913" y="2916238"/>
            <a:ext cx="10525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plays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0250" name="Text Box 4"/>
          <p:cNvSpPr txBox="1"/>
          <p:nvPr/>
        </p:nvSpPr>
        <p:spPr>
          <a:xfrm>
            <a:off x="2751138" y="3565525"/>
            <a:ext cx="1279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school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0251" name="Text Box 4"/>
          <p:cNvSpPr txBox="1"/>
          <p:nvPr/>
        </p:nvSpPr>
        <p:spPr>
          <a:xfrm>
            <a:off x="7019925" y="3563938"/>
            <a:ext cx="109696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about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0252" name="Text Box 4"/>
          <p:cNvSpPr txBox="1"/>
          <p:nvPr/>
        </p:nvSpPr>
        <p:spPr>
          <a:xfrm>
            <a:off x="5651500" y="4068763"/>
            <a:ext cx="15319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matches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0253" name="Text Box 4"/>
          <p:cNvSpPr txBox="1"/>
          <p:nvPr/>
        </p:nvSpPr>
        <p:spPr>
          <a:xfrm>
            <a:off x="3059113" y="4672013"/>
            <a:ext cx="16668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favourite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0254" name="Text Box 4"/>
          <p:cNvSpPr txBox="1"/>
          <p:nvPr/>
        </p:nvSpPr>
        <p:spPr>
          <a:xfrm>
            <a:off x="2841625" y="5292725"/>
            <a:ext cx="9144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hero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8142" name="标题 9"/>
          <p:cNvSpPr txBox="1"/>
          <p:nvPr/>
        </p:nvSpPr>
        <p:spPr>
          <a:xfrm>
            <a:off x="323850" y="765175"/>
            <a:ext cx="3432175" cy="6477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/>
          <a:p>
            <a:pPr algn="ctr" eaLnBrk="0" hangingPunct="0"/>
            <a:r>
              <a:rPr lang="en-US" altLang="zh-CN" sz="3600" b="1" dirty="0">
                <a:latin typeface="Times New Roman" panose="02020603050405020304" charset="0"/>
                <a:ea typeface="黑体" panose="02010609060101010101" pitchFamily="2" charset="-122"/>
              </a:rPr>
              <a:t>I love sports </a:t>
            </a:r>
            <a:endParaRPr lang="en-US" altLang="zh-CN" sz="36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  <p:bldP spid="102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标题 9"/>
          <p:cNvSpPr txBox="1"/>
          <p:nvPr/>
        </p:nvSpPr>
        <p:spPr>
          <a:xfrm>
            <a:off x="500063" y="71596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endParaRPr lang="zh-CN" altLang="en-US" sz="36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9155" name="标题 9"/>
          <p:cNvSpPr txBox="1"/>
          <p:nvPr/>
        </p:nvSpPr>
        <p:spPr>
          <a:xfrm>
            <a:off x="323850" y="765175"/>
            <a:ext cx="5616575" cy="6477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/>
          <a:p>
            <a:pPr algn="ctr" eaLnBrk="0" hangingPunct="0"/>
            <a:r>
              <a:rPr lang="en-US" altLang="zh-CN" sz="3600" b="1" dirty="0">
                <a:latin typeface="Times New Roman" panose="02020603050405020304" charset="0"/>
                <a:ea typeface="黑体" panose="02010609060101010101" pitchFamily="2" charset="-122"/>
              </a:rPr>
              <a:t>The structure of the text</a:t>
            </a:r>
            <a:endParaRPr lang="en-US" altLang="zh-CN" sz="36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9156" name="Rectangle 2"/>
          <p:cNvSpPr/>
          <p:nvPr/>
        </p:nvSpPr>
        <p:spPr>
          <a:xfrm>
            <a:off x="0" y="5084763"/>
            <a:ext cx="9144000" cy="1582737"/>
          </a:xfrm>
          <a:prstGeom prst="rect">
            <a:avLst/>
          </a:prstGeom>
          <a:solidFill>
            <a:srgbClr val="B7DEE8"/>
          </a:solidFill>
          <a:ln w="9525">
            <a:noFill/>
          </a:ln>
        </p:spPr>
        <p:txBody>
          <a:bodyPr wrap="none" anchor="ctr" anchorCtr="0"/>
          <a:p>
            <a:pPr marL="342900" indent="-342900" algn="ctr">
              <a:lnSpc>
                <a:spcPct val="120000"/>
              </a:lnSpc>
              <a:spcBef>
                <a:spcPct val="20000"/>
              </a:spcBef>
            </a:pPr>
            <a:endParaRPr lang="zh-CN" altLang="en-US" sz="2800" dirty="0">
              <a:solidFill>
                <a:srgbClr val="9999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9157" name="Rectangle 4"/>
          <p:cNvSpPr/>
          <p:nvPr/>
        </p:nvSpPr>
        <p:spPr>
          <a:xfrm>
            <a:off x="0" y="2708275"/>
            <a:ext cx="9144000" cy="2376488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wrap="none" anchor="ctr" anchorCtr="0"/>
          <a:p>
            <a:endParaRPr lang="zh-CN" altLang="en-US" sz="2800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9158" name="Rectangle 3"/>
          <p:cNvSpPr/>
          <p:nvPr/>
        </p:nvSpPr>
        <p:spPr>
          <a:xfrm>
            <a:off x="0" y="1601788"/>
            <a:ext cx="9144000" cy="1081087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 wrap="none" anchor="ctr" anchorCtr="0"/>
          <a:p>
            <a:pPr marL="342900" indent="-342900" algn="ctr">
              <a:lnSpc>
                <a:spcPct val="120000"/>
              </a:lnSpc>
              <a:spcBef>
                <a:spcPct val="20000"/>
              </a:spcBef>
            </a:pPr>
            <a:endParaRPr lang="zh-CN" altLang="en-US" sz="2800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9159" name="Line 10"/>
          <p:cNvSpPr/>
          <p:nvPr/>
        </p:nvSpPr>
        <p:spPr>
          <a:xfrm>
            <a:off x="0" y="5084763"/>
            <a:ext cx="9144000" cy="0"/>
          </a:xfrm>
          <a:prstGeom prst="line">
            <a:avLst/>
          </a:prstGeom>
          <a:ln w="28575" cap="flat" cmpd="sng">
            <a:solidFill>
              <a:srgbClr val="66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" name="Text Box 12"/>
          <p:cNvSpPr txBox="1"/>
          <p:nvPr/>
        </p:nvSpPr>
        <p:spPr>
          <a:xfrm>
            <a:off x="115888" y="1797050"/>
            <a:ext cx="2135187" cy="782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 algn="ctr">
              <a:lnSpc>
                <a:spcPct val="70000"/>
              </a:lnSpc>
              <a:spcBef>
                <a:spcPct val="2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I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ntroduction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marL="342900" indent="-342900" algn="ctr">
              <a:lnSpc>
                <a:spcPct val="70000"/>
              </a:lnSpc>
              <a:spcBef>
                <a:spcPct val="20000"/>
              </a:spcBef>
              <a:buNone/>
            </a:pPr>
            <a:endParaRPr lang="zh-CN" altLang="en-US" sz="28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1" name="Text Box 13"/>
          <p:cNvSpPr txBox="1"/>
          <p:nvPr/>
        </p:nvSpPr>
        <p:spPr>
          <a:xfrm>
            <a:off x="201613" y="3602038"/>
            <a:ext cx="1852612" cy="782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 algn="ctr">
              <a:lnSpc>
                <a:spcPct val="70000"/>
              </a:lnSpc>
              <a:spcBef>
                <a:spcPct val="2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ain body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marL="342900" indent="-342900" algn="ctr">
              <a:lnSpc>
                <a:spcPct val="70000"/>
              </a:lnSpc>
              <a:spcBef>
                <a:spcPct val="20000"/>
              </a:spcBef>
              <a:buNone/>
            </a:pPr>
            <a:endParaRPr lang="zh-CN" altLang="en-US" sz="28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2" name="Text Box 14"/>
          <p:cNvSpPr txBox="1"/>
          <p:nvPr/>
        </p:nvSpPr>
        <p:spPr>
          <a:xfrm>
            <a:off x="173038" y="5427663"/>
            <a:ext cx="1900237" cy="393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 algn="ctr">
              <a:lnSpc>
                <a:spcPct val="70000"/>
              </a:lnSpc>
              <a:spcBef>
                <a:spcPct val="2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onclusion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9163" name="Rectangle 4"/>
          <p:cNvSpPr/>
          <p:nvPr/>
        </p:nvSpPr>
        <p:spPr>
          <a:xfrm>
            <a:off x="2087563" y="1601788"/>
            <a:ext cx="7164387" cy="936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0D0D0D"/>
                </a:solidFill>
                <a:latin typeface="Times New Roman" panose="02020603050405020304" charset="0"/>
                <a:ea typeface="黑体" panose="02010609060101010101" pitchFamily="2" charset="-122"/>
              </a:rPr>
              <a:t>   My name is David. I love sports, and I like basketball very much.</a:t>
            </a:r>
            <a:endParaRPr lang="en-US" altLang="zh-CN" sz="2800" b="1" dirty="0">
              <a:solidFill>
                <a:srgbClr val="0D0D0D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9164" name="Rectangle 4"/>
          <p:cNvSpPr/>
          <p:nvPr/>
        </p:nvSpPr>
        <p:spPr>
          <a:xfrm>
            <a:off x="2016125" y="2825750"/>
            <a:ext cx="7164388" cy="936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0D0D0D"/>
                </a:solidFill>
                <a:latin typeface="Times New Roman" panose="02020603050405020304" charset="0"/>
                <a:ea typeface="黑体" panose="02010609060101010101" pitchFamily="2" charset="-122"/>
              </a:rPr>
              <a:t>   I am a member of our school basketball team. I often play basketball with my friends after school. We often talk about basketball and watch basketball matches on TV.</a:t>
            </a:r>
            <a:endParaRPr lang="en-US" altLang="zh-CN" sz="2800" b="1" dirty="0">
              <a:solidFill>
                <a:srgbClr val="0D0D0D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9165" name="Rectangle 4"/>
          <p:cNvSpPr/>
          <p:nvPr/>
        </p:nvSpPr>
        <p:spPr>
          <a:xfrm>
            <a:off x="1979613" y="5227638"/>
            <a:ext cx="7164387" cy="936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0D0D0D"/>
                </a:solidFill>
                <a:latin typeface="Times New Roman" panose="02020603050405020304" charset="0"/>
                <a:ea typeface="黑体" panose="02010609060101010101" pitchFamily="2" charset="-122"/>
              </a:rPr>
              <a:t>   Yao Ming is my favourite basketball player. He plays basketball very well. He is my hero!</a:t>
            </a:r>
            <a:endParaRPr lang="en-US" altLang="zh-CN" sz="2800" b="1" dirty="0">
              <a:solidFill>
                <a:srgbClr val="0D0D0D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9166" name="Line 11"/>
          <p:cNvSpPr/>
          <p:nvPr/>
        </p:nvSpPr>
        <p:spPr>
          <a:xfrm flipH="1">
            <a:off x="2268538" y="1674813"/>
            <a:ext cx="0" cy="4994275"/>
          </a:xfrm>
          <a:prstGeom prst="line">
            <a:avLst/>
          </a:prstGeom>
          <a:ln w="28575" cap="flat" cmpd="sng">
            <a:solidFill>
              <a:srgbClr val="66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7" name="Line 9"/>
          <p:cNvSpPr/>
          <p:nvPr/>
        </p:nvSpPr>
        <p:spPr>
          <a:xfrm flipV="1">
            <a:off x="0" y="2682875"/>
            <a:ext cx="9144000" cy="0"/>
          </a:xfrm>
          <a:prstGeom prst="line">
            <a:avLst/>
          </a:prstGeom>
          <a:ln w="28575" cap="flat" cmpd="sng">
            <a:solidFill>
              <a:srgbClr val="66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9"/>
          <p:cNvSpPr txBox="1"/>
          <p:nvPr/>
        </p:nvSpPr>
        <p:spPr>
          <a:xfrm>
            <a:off x="571500" y="13446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endParaRPr lang="zh-CN" altLang="en-US" sz="28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1906588" y="2286000"/>
            <a:ext cx="144462" cy="3789363"/>
            <a:chOff x="0" y="0"/>
            <a:chExt cx="144462" cy="2503"/>
          </a:xfrm>
        </p:grpSpPr>
        <p:sp>
          <p:nvSpPr>
            <p:cNvPr id="51232" name="Line 6"/>
            <p:cNvSpPr/>
            <p:nvPr/>
          </p:nvSpPr>
          <p:spPr>
            <a:xfrm>
              <a:off x="0" y="1584"/>
              <a:ext cx="9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33" name="Line 7"/>
            <p:cNvSpPr/>
            <p:nvPr/>
          </p:nvSpPr>
          <p:spPr>
            <a:xfrm flipV="1">
              <a:off x="144462" y="0"/>
              <a:ext cx="0" cy="250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11"/>
          <p:cNvGrpSpPr/>
          <p:nvPr/>
        </p:nvGrpSpPr>
        <p:grpSpPr>
          <a:xfrm>
            <a:off x="4427538" y="3103563"/>
            <a:ext cx="4040187" cy="762000"/>
            <a:chOff x="0" y="70"/>
            <a:chExt cx="2531" cy="215"/>
          </a:xfrm>
        </p:grpSpPr>
        <p:sp>
          <p:nvSpPr>
            <p:cNvPr id="51230" name="Text Box 12"/>
            <p:cNvSpPr txBox="1"/>
            <p:nvPr/>
          </p:nvSpPr>
          <p:spPr>
            <a:xfrm>
              <a:off x="316" y="70"/>
              <a:ext cx="2215" cy="148"/>
            </a:xfrm>
            <a:prstGeom prst="rect">
              <a:avLst/>
            </a:prstGeom>
            <a:solidFill>
              <a:srgbClr val="FF99FF"/>
            </a:solidFill>
            <a:ln w="38100" cap="flat" cmpd="sng">
              <a:solidFill>
                <a:srgbClr val="8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marL="342900" indent="-342900">
                <a:spcBef>
                  <a:spcPct val="20000"/>
                </a:spcBef>
                <a:buNone/>
              </a:pPr>
              <a:endParaRPr lang="zh-CN" altLang="en-US" sz="2800" b="1" dirty="0"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51231" name="Line 13"/>
            <p:cNvSpPr/>
            <p:nvPr/>
          </p:nvSpPr>
          <p:spPr>
            <a:xfrm flipV="1">
              <a:off x="0" y="153"/>
              <a:ext cx="340" cy="1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4" name="Group 17"/>
          <p:cNvGrpSpPr/>
          <p:nvPr/>
        </p:nvGrpSpPr>
        <p:grpSpPr>
          <a:xfrm>
            <a:off x="2051050" y="1970088"/>
            <a:ext cx="3168650" cy="523875"/>
            <a:chOff x="0" y="-45"/>
            <a:chExt cx="1996" cy="330"/>
          </a:xfrm>
        </p:grpSpPr>
        <p:sp>
          <p:nvSpPr>
            <p:cNvPr id="51228" name="Text Box 18"/>
            <p:cNvSpPr txBox="1"/>
            <p:nvPr/>
          </p:nvSpPr>
          <p:spPr>
            <a:xfrm>
              <a:off x="318" y="-45"/>
              <a:ext cx="1678" cy="330"/>
            </a:xfrm>
            <a:prstGeom prst="rect">
              <a:avLst/>
            </a:prstGeom>
            <a:solidFill>
              <a:srgbClr val="FFFF00"/>
            </a:solidFill>
            <a:ln w="38100" cap="flat" cmpd="sng">
              <a:solidFill>
                <a:srgbClr val="8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marL="342900" indent="-342900" algn="ctr">
                <a:spcBef>
                  <a:spcPct val="20000"/>
                </a:spcBef>
                <a:buNone/>
              </a:pPr>
              <a:r>
                <a:rPr lang="en-US" altLang="zh-CN" sz="2800" b="1" dirty="0">
                  <a:latin typeface="Times New Roman" panose="02020603050405020304" charset="0"/>
                  <a:ea typeface="黑体" panose="02010609060101010101" pitchFamily="2" charset="-122"/>
                </a:rPr>
                <a:t>I</a:t>
              </a:r>
              <a:r>
                <a:rPr lang="zh-CN" altLang="en-US" sz="2800" b="1" dirty="0">
                  <a:latin typeface="Times New Roman" panose="02020603050405020304" charset="0"/>
                  <a:ea typeface="黑体" panose="02010609060101010101" pitchFamily="2" charset="-122"/>
                </a:rPr>
                <a:t>ntroduction</a:t>
              </a:r>
              <a:endParaRPr lang="zh-CN" altLang="en-US" sz="2800" b="1" dirty="0"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51229" name="Line 19"/>
            <p:cNvSpPr/>
            <p:nvPr/>
          </p:nvSpPr>
          <p:spPr>
            <a:xfrm>
              <a:off x="0" y="165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5" name="Group 20"/>
          <p:cNvGrpSpPr/>
          <p:nvPr/>
        </p:nvGrpSpPr>
        <p:grpSpPr>
          <a:xfrm>
            <a:off x="2051050" y="5694363"/>
            <a:ext cx="2447925" cy="523875"/>
            <a:chOff x="0" y="78"/>
            <a:chExt cx="1542" cy="330"/>
          </a:xfrm>
        </p:grpSpPr>
        <p:sp>
          <p:nvSpPr>
            <p:cNvPr id="51226" name="Text Box 21"/>
            <p:cNvSpPr txBox="1"/>
            <p:nvPr/>
          </p:nvSpPr>
          <p:spPr>
            <a:xfrm>
              <a:off x="344" y="78"/>
              <a:ext cx="1198" cy="330"/>
            </a:xfrm>
            <a:prstGeom prst="rect">
              <a:avLst/>
            </a:prstGeom>
            <a:solidFill>
              <a:srgbClr val="FFFF00"/>
            </a:solidFill>
            <a:ln w="38100" cap="flat" cmpd="sng">
              <a:solidFill>
                <a:srgbClr val="8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p>
              <a:pPr marL="342900" indent="-342900" algn="ctr">
                <a:spcBef>
                  <a:spcPct val="20000"/>
                </a:spcBef>
                <a:buNone/>
              </a:pPr>
              <a:r>
                <a:rPr lang="zh-CN" altLang="en-US" sz="2800" b="1" dirty="0">
                  <a:latin typeface="Times New Roman" panose="02020603050405020304" charset="0"/>
                  <a:ea typeface="黑体" panose="02010609060101010101" pitchFamily="2" charset="-122"/>
                </a:rPr>
                <a:t>Conclusion</a:t>
              </a:r>
              <a:endParaRPr lang="zh-CN" altLang="en-US" sz="2800" b="1" dirty="0"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51227" name="Line 22"/>
            <p:cNvSpPr/>
            <p:nvPr/>
          </p:nvSpPr>
          <p:spPr>
            <a:xfrm>
              <a:off x="0" y="285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51207" name="Text Box 23"/>
          <p:cNvSpPr txBox="1"/>
          <p:nvPr/>
        </p:nvSpPr>
        <p:spPr>
          <a:xfrm>
            <a:off x="593725" y="3573463"/>
            <a:ext cx="1241425" cy="781050"/>
          </a:xfrm>
          <a:prstGeom prst="rect">
            <a:avLst/>
          </a:prstGeom>
          <a:solidFill>
            <a:srgbClr val="00CCFF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marL="342900" indent="-342900" algn="ctr">
              <a:lnSpc>
                <a:spcPct val="70000"/>
              </a:lnSpc>
              <a:spcBef>
                <a:spcPct val="20000"/>
              </a:spcBef>
              <a:buNone/>
            </a:pPr>
            <a:r>
              <a:rPr lang="en-US" altLang="zh-CN" sz="2800" b="1" dirty="0">
                <a:latin typeface="Times New Roman" panose="02020603050405020304" charset="0"/>
                <a:ea typeface="黑体" panose="02010609060101010101" pitchFamily="2" charset="-122"/>
              </a:rPr>
              <a:t>I love </a:t>
            </a:r>
            <a:endParaRPr lang="en-US" altLang="zh-CN" sz="2800" b="1" dirty="0">
              <a:latin typeface="Times New Roman" panose="02020603050405020304" charset="0"/>
              <a:ea typeface="黑体" panose="02010609060101010101" pitchFamily="2" charset="-122"/>
            </a:endParaRPr>
          </a:p>
          <a:p>
            <a:pPr marL="342900" indent="-342900" algn="ctr">
              <a:lnSpc>
                <a:spcPct val="70000"/>
              </a:lnSpc>
              <a:spcBef>
                <a:spcPct val="20000"/>
              </a:spcBef>
              <a:buNone/>
            </a:pPr>
            <a:r>
              <a:rPr lang="en-US" altLang="zh-CN" sz="2800" b="1" dirty="0">
                <a:latin typeface="Times New Roman" panose="02020603050405020304" charset="0"/>
                <a:ea typeface="黑体" panose="02010609060101010101" pitchFamily="2" charset="-122"/>
              </a:rPr>
              <a:t>sports!</a:t>
            </a:r>
            <a:endParaRPr lang="zh-CN" altLang="en-US" sz="28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grpSp>
        <p:nvGrpSpPr>
          <p:cNvPr id="6" name="Group 27"/>
          <p:cNvGrpSpPr/>
          <p:nvPr/>
        </p:nvGrpSpPr>
        <p:grpSpPr>
          <a:xfrm>
            <a:off x="5219700" y="1754188"/>
            <a:ext cx="1676400" cy="533400"/>
            <a:chOff x="0" y="0"/>
            <a:chExt cx="1056" cy="336"/>
          </a:xfrm>
        </p:grpSpPr>
        <p:sp>
          <p:nvSpPr>
            <p:cNvPr id="51224" name="Text Box 28"/>
            <p:cNvSpPr txBox="1"/>
            <p:nvPr/>
          </p:nvSpPr>
          <p:spPr>
            <a:xfrm>
              <a:off x="192" y="0"/>
              <a:ext cx="864" cy="248"/>
            </a:xfrm>
            <a:prstGeom prst="rect">
              <a:avLst/>
            </a:prstGeom>
            <a:solidFill>
              <a:srgbClr val="FF99FF"/>
            </a:solidFill>
            <a:ln w="38100" cap="flat" cmpd="sng">
              <a:solidFill>
                <a:srgbClr val="8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marL="342900" indent="-342900" algn="ctr">
                <a:lnSpc>
                  <a:spcPct val="70000"/>
                </a:lnSpc>
                <a:spcBef>
                  <a:spcPct val="20000"/>
                </a:spcBef>
                <a:buNone/>
              </a:pPr>
              <a:r>
                <a:rPr lang="zh-CN" altLang="en-US" sz="2800" b="1" dirty="0">
                  <a:latin typeface="Times New Roman" panose="02020603050405020304" charset="0"/>
                  <a:ea typeface="黑体" panose="02010609060101010101" pitchFamily="2" charset="-122"/>
                </a:rPr>
                <a:t>name</a:t>
              </a:r>
              <a:endParaRPr lang="zh-CN" altLang="en-US" sz="2800" b="1" dirty="0"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51225" name="Line 29"/>
            <p:cNvSpPr/>
            <p:nvPr/>
          </p:nvSpPr>
          <p:spPr>
            <a:xfrm flipV="1">
              <a:off x="0" y="144"/>
              <a:ext cx="144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7" name="Group 30"/>
          <p:cNvGrpSpPr/>
          <p:nvPr/>
        </p:nvGrpSpPr>
        <p:grpSpPr>
          <a:xfrm>
            <a:off x="5219700" y="2257425"/>
            <a:ext cx="2736850" cy="514350"/>
            <a:chOff x="0" y="0"/>
            <a:chExt cx="1724" cy="324"/>
          </a:xfrm>
        </p:grpSpPr>
        <p:sp>
          <p:nvSpPr>
            <p:cNvPr id="51222" name="Text Box 31"/>
            <p:cNvSpPr txBox="1"/>
            <p:nvPr/>
          </p:nvSpPr>
          <p:spPr>
            <a:xfrm>
              <a:off x="173" y="76"/>
              <a:ext cx="1551" cy="248"/>
            </a:xfrm>
            <a:prstGeom prst="rect">
              <a:avLst/>
            </a:prstGeom>
            <a:solidFill>
              <a:srgbClr val="FF99FF"/>
            </a:solidFill>
            <a:ln w="38100" cap="flat" cmpd="sng">
              <a:solidFill>
                <a:srgbClr val="8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marL="342900" indent="-342900" algn="ctr">
                <a:lnSpc>
                  <a:spcPct val="70000"/>
                </a:lnSpc>
                <a:spcBef>
                  <a:spcPct val="20000"/>
                </a:spcBef>
                <a:buNone/>
              </a:pPr>
              <a:r>
                <a:rPr lang="en-US" altLang="zh-CN" sz="2800" b="1" dirty="0">
                  <a:latin typeface="Times New Roman" panose="02020603050405020304" charset="0"/>
                  <a:ea typeface="黑体" panose="02010609060101010101" pitchFamily="2" charset="-122"/>
                </a:rPr>
                <a:t>favoutire sport</a:t>
              </a:r>
              <a:endParaRPr lang="zh-CN" altLang="en-US" sz="2800" b="1" dirty="0"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51223" name="Line 32"/>
            <p:cNvSpPr/>
            <p:nvPr/>
          </p:nvSpPr>
          <p:spPr>
            <a:xfrm>
              <a:off x="0" y="0"/>
              <a:ext cx="144" cy="2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8" name="Group 36"/>
          <p:cNvGrpSpPr/>
          <p:nvPr/>
        </p:nvGrpSpPr>
        <p:grpSpPr>
          <a:xfrm>
            <a:off x="4572000" y="5715000"/>
            <a:ext cx="2447925" cy="522288"/>
            <a:chOff x="0" y="0"/>
            <a:chExt cx="2832" cy="292"/>
          </a:xfrm>
        </p:grpSpPr>
        <p:sp>
          <p:nvSpPr>
            <p:cNvPr id="51220" name="Text Box 37"/>
            <p:cNvSpPr txBox="1"/>
            <p:nvPr/>
          </p:nvSpPr>
          <p:spPr>
            <a:xfrm>
              <a:off x="144" y="0"/>
              <a:ext cx="2688" cy="292"/>
            </a:xfrm>
            <a:prstGeom prst="rect">
              <a:avLst/>
            </a:prstGeom>
            <a:solidFill>
              <a:srgbClr val="FF99FF"/>
            </a:solidFill>
            <a:ln w="38100" cap="flat" cmpd="sng">
              <a:solidFill>
                <a:srgbClr val="8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marL="342900" indent="-342900">
                <a:spcBef>
                  <a:spcPct val="20000"/>
                </a:spcBef>
                <a:buNone/>
              </a:pPr>
              <a:r>
                <a:rPr lang="en-US" altLang="zh-CN" sz="2800" b="1" dirty="0">
                  <a:latin typeface="Times New Roman" panose="02020603050405020304" charset="0"/>
                  <a:ea typeface="黑体" panose="02010609060101010101" pitchFamily="2" charset="-122"/>
                </a:rPr>
                <a:t>  hero/star</a:t>
              </a:r>
              <a:endParaRPr lang="zh-CN" altLang="en-US" sz="2800" b="1" dirty="0"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51221" name="Line 38"/>
            <p:cNvSpPr/>
            <p:nvPr/>
          </p:nvSpPr>
          <p:spPr>
            <a:xfrm>
              <a:off x="0" y="144"/>
              <a:ext cx="1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40" name="矩形 41"/>
          <p:cNvSpPr/>
          <p:nvPr/>
        </p:nvSpPr>
        <p:spPr>
          <a:xfrm>
            <a:off x="4932363" y="3151188"/>
            <a:ext cx="3563937" cy="403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70000"/>
              </a:lnSpc>
              <a:spcBef>
                <a:spcPct val="20000"/>
              </a:spcBef>
              <a:buNone/>
            </a:pPr>
            <a:r>
              <a:rPr lang="en-US" altLang="zh-CN" sz="2800" b="1" dirty="0">
                <a:latin typeface="Times New Roman" panose="02020603050405020304" charset="0"/>
                <a:ea typeface="黑体" panose="02010609060101010101" pitchFamily="2" charset="-122"/>
              </a:rPr>
              <a:t>why you like the sport</a:t>
            </a:r>
            <a:endParaRPr lang="zh-CN" altLang="en-US" sz="28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grpSp>
        <p:nvGrpSpPr>
          <p:cNvPr id="9" name="Group 11"/>
          <p:cNvGrpSpPr/>
          <p:nvPr/>
        </p:nvGrpSpPr>
        <p:grpSpPr>
          <a:xfrm>
            <a:off x="4427538" y="3914775"/>
            <a:ext cx="4032250" cy="811213"/>
            <a:chOff x="0" y="0"/>
            <a:chExt cx="2526" cy="229"/>
          </a:xfrm>
        </p:grpSpPr>
        <p:sp>
          <p:nvSpPr>
            <p:cNvPr id="51218" name="Text Box 12"/>
            <p:cNvSpPr txBox="1"/>
            <p:nvPr/>
          </p:nvSpPr>
          <p:spPr>
            <a:xfrm>
              <a:off x="267" y="81"/>
              <a:ext cx="2259" cy="148"/>
            </a:xfrm>
            <a:prstGeom prst="rect">
              <a:avLst/>
            </a:prstGeom>
            <a:solidFill>
              <a:srgbClr val="FF99FF"/>
            </a:solidFill>
            <a:ln w="38100" cap="flat" cmpd="sng">
              <a:solidFill>
                <a:srgbClr val="8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marL="342900" indent="-342900">
                <a:spcBef>
                  <a:spcPct val="20000"/>
                </a:spcBef>
                <a:buNone/>
              </a:pPr>
              <a:endParaRPr lang="zh-CN" altLang="en-US" sz="2800" b="1" dirty="0"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51219" name="Line 13"/>
            <p:cNvSpPr/>
            <p:nvPr/>
          </p:nvSpPr>
          <p:spPr>
            <a:xfrm>
              <a:off x="0" y="0"/>
              <a:ext cx="250" cy="16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44" name="矩形 45"/>
          <p:cNvSpPr/>
          <p:nvPr/>
        </p:nvSpPr>
        <p:spPr>
          <a:xfrm>
            <a:off x="4859338" y="4273550"/>
            <a:ext cx="4249737" cy="395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70000"/>
              </a:lnSpc>
              <a:spcBef>
                <a:spcPct val="20000"/>
              </a:spcBef>
              <a:buNone/>
            </a:pPr>
            <a:r>
              <a:rPr lang="en-US" altLang="zh-CN" sz="2800" b="1" dirty="0">
                <a:latin typeface="Times New Roman" panose="02020603050405020304" charset="0"/>
                <a:ea typeface="黑体" panose="02010609060101010101" pitchFamily="2" charset="-122"/>
              </a:rPr>
              <a:t>how you play the sport</a:t>
            </a:r>
            <a:endParaRPr lang="zh-CN" altLang="en-US" sz="28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1214" name="标题 9"/>
          <p:cNvSpPr txBox="1"/>
          <p:nvPr/>
        </p:nvSpPr>
        <p:spPr>
          <a:xfrm>
            <a:off x="323850" y="765175"/>
            <a:ext cx="2735263" cy="6477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/>
          <a:p>
            <a:pPr algn="ctr" eaLnBrk="0" hangingPunct="0"/>
            <a:r>
              <a:rPr lang="en-US" altLang="zh-CN" sz="3600" b="1" dirty="0">
                <a:latin typeface="Times New Roman" panose="02020603050405020304" charset="0"/>
                <a:ea typeface="黑体" panose="02010609060101010101" pitchFamily="2" charset="-122"/>
              </a:rPr>
              <a:t>Sum up</a:t>
            </a:r>
            <a:endParaRPr lang="en-US" altLang="zh-CN" sz="36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grpSp>
        <p:nvGrpSpPr>
          <p:cNvPr id="10" name="组合 47"/>
          <p:cNvGrpSpPr/>
          <p:nvPr/>
        </p:nvGrpSpPr>
        <p:grpSpPr>
          <a:xfrm>
            <a:off x="1835150" y="3625850"/>
            <a:ext cx="2571750" cy="523875"/>
            <a:chOff x="1835696" y="3626196"/>
            <a:chExt cx="2571874" cy="523875"/>
          </a:xfrm>
        </p:grpSpPr>
        <p:sp>
          <p:nvSpPr>
            <p:cNvPr id="51216" name="Text Box 25"/>
            <p:cNvSpPr txBox="1"/>
            <p:nvPr/>
          </p:nvSpPr>
          <p:spPr>
            <a:xfrm>
              <a:off x="2556545" y="3626196"/>
              <a:ext cx="1851025" cy="523875"/>
            </a:xfrm>
            <a:prstGeom prst="rect">
              <a:avLst/>
            </a:prstGeom>
            <a:solidFill>
              <a:srgbClr val="FFFF00"/>
            </a:solidFill>
            <a:ln w="38100" cap="flat" cmpd="sng">
              <a:solidFill>
                <a:srgbClr val="8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marL="342900" indent="-342900" algn="ctr">
                <a:spcBef>
                  <a:spcPct val="20000"/>
                </a:spcBef>
                <a:buNone/>
              </a:pPr>
              <a:r>
                <a:rPr lang="zh-CN" altLang="en-US" sz="2800" b="1" dirty="0">
                  <a:latin typeface="Times New Roman" panose="02020603050405020304" charset="0"/>
                  <a:ea typeface="黑体" panose="02010609060101010101" pitchFamily="2" charset="-122"/>
                </a:rPr>
                <a:t>Main body</a:t>
              </a:r>
              <a:endParaRPr lang="zh-CN" altLang="en-US" sz="2800" b="1" dirty="0"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51217" name="Line 22"/>
            <p:cNvSpPr/>
            <p:nvPr/>
          </p:nvSpPr>
          <p:spPr>
            <a:xfrm>
              <a:off x="1835696" y="3933056"/>
              <a:ext cx="72008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827088" y="1989138"/>
            <a:ext cx="7129463" cy="41798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1. What is your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favourite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 sport?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2. Who do you often play with?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3. When and where do you often play?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4. Do you often watch matches?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5. Who is your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favourite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 player?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2227" name="标题 9"/>
          <p:cNvSpPr txBox="1"/>
          <p:nvPr/>
        </p:nvSpPr>
        <p:spPr>
          <a:xfrm>
            <a:off x="468313" y="981075"/>
            <a:ext cx="7631112" cy="6477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en-US" altLang="zh-CN" sz="3600" dirty="0">
                <a:latin typeface="Times New Roman" panose="02020603050405020304" charset="0"/>
                <a:ea typeface="黑体" panose="02010609060101010101" pitchFamily="2" charset="-122"/>
              </a:rPr>
              <a:t>Ask and answer with</a:t>
            </a:r>
            <a:r>
              <a:rPr lang="zh-CN" altLang="en-US" sz="3600" dirty="0">
                <a:latin typeface="Times New Roman" panose="02020603050405020304" charset="0"/>
                <a:ea typeface="黑体" panose="0201060906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charset="0"/>
                <a:ea typeface="黑体" panose="02010609060101010101" pitchFamily="2" charset="-122"/>
              </a:rPr>
              <a:t>your partner.</a:t>
            </a:r>
            <a:endParaRPr lang="zh-CN" altLang="en-US" sz="3600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标题 1"/>
          <p:cNvSpPr txBox="1"/>
          <p:nvPr/>
        </p:nvSpPr>
        <p:spPr>
          <a:xfrm>
            <a:off x="250825" y="765175"/>
            <a:ext cx="1944688" cy="6461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/>
          <a:p>
            <a:pPr eaLnBrk="0" hangingPunct="0"/>
            <a:r>
              <a:rPr lang="en-US" altLang="zh-CN" sz="3600" b="1" dirty="0">
                <a:latin typeface="Times New Roman" panose="02020603050405020304" charset="0"/>
                <a:ea typeface="黑体" panose="02010609060101010101" pitchFamily="2" charset="-122"/>
              </a:rPr>
              <a:t>Writing  </a:t>
            </a:r>
            <a:endParaRPr lang="zh-CN" altLang="en-US" sz="36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3251" name="Text Box 7"/>
          <p:cNvSpPr txBox="1"/>
          <p:nvPr/>
        </p:nvSpPr>
        <p:spPr>
          <a:xfrm>
            <a:off x="2700338" y="1196975"/>
            <a:ext cx="2887662" cy="646113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 wrap="none">
            <a:spAutoFit/>
          </a:bodyPr>
          <a:p>
            <a:pPr eaLnBrk="0" hangingPunct="0">
              <a:buNone/>
            </a:pPr>
            <a:r>
              <a:rPr lang="en-US" altLang="zh-CN" sz="36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2" charset="-122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2" charset="-122"/>
              </a:rPr>
              <a:t>I love sports!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>
            <a:off x="971550" y="2060575"/>
            <a:ext cx="5903913" cy="4568825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>
            <a:spAutoFit/>
          </a:bodyPr>
          <a:lstStyle/>
          <a:p>
            <a:pPr marL="342900" marR="0" indent="-342900" defTabSz="914400">
              <a:lnSpc>
                <a:spcPts val="37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u="sng" kern="1200" cap="none" spc="0" normalizeH="0" baseline="0" noProof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2" charset="-122"/>
                <a:cs typeface="Times New Roman" panose="02020603050405020304" charset="0"/>
              </a:rPr>
              <a:t>Useful  expressions:</a:t>
            </a:r>
            <a:endParaRPr kumimoji="0" lang="en-US" altLang="zh-CN" sz="2800" b="1" u="sng" kern="1200" cap="none" spc="0" normalizeH="0" baseline="0" noProof="0" dirty="0">
              <a:solidFill>
                <a:srgbClr val="FF0000"/>
              </a:solidFill>
              <a:latin typeface="Times New Roman" panose="02020603050405020304"/>
              <a:ea typeface="黑体" panose="02010609060101010101" pitchFamily="2" charset="-122"/>
              <a:cs typeface="Times New Roman" panose="02020603050405020304" charset="0"/>
            </a:endParaRPr>
          </a:p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kern="1200" cap="none" spc="0" normalizeH="0" baseline="0" noProof="0" dirty="0">
                <a:solidFill>
                  <a:srgbClr val="0D0D0D"/>
                </a:solidFill>
                <a:latin typeface="Times New Roman" panose="02020603050405020304"/>
                <a:ea typeface="黑体" panose="02010609060101010101" pitchFamily="2" charset="-122"/>
                <a:cs typeface="+mn-cs"/>
              </a:rPr>
              <a:t>I love sports.</a:t>
            </a:r>
            <a:endParaRPr kumimoji="0" lang="en-US" altLang="zh-CN" sz="2600" kern="1200" cap="none" spc="0" normalizeH="0" baseline="0" noProof="0" dirty="0">
              <a:solidFill>
                <a:srgbClr val="0D0D0D"/>
              </a:solidFill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kern="1200" cap="none" spc="0" normalizeH="0" baseline="0" noProof="0" dirty="0">
                <a:solidFill>
                  <a:srgbClr val="0D0D0D"/>
                </a:solidFill>
                <a:latin typeface="Times New Roman" panose="02020603050405020304"/>
                <a:ea typeface="黑体" panose="02010609060101010101" pitchFamily="2" charset="-122"/>
                <a:cs typeface="+mn-cs"/>
              </a:rPr>
              <a:t>I like … very much.</a:t>
            </a:r>
            <a:endParaRPr kumimoji="0" lang="en-US" altLang="zh-CN" sz="2600" kern="1200" cap="none" spc="0" normalizeH="0" baseline="0" noProof="0" dirty="0">
              <a:solidFill>
                <a:srgbClr val="0D0D0D"/>
              </a:solidFill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kern="1200" cap="none" spc="0" normalizeH="0" baseline="0" noProof="0" dirty="0">
                <a:solidFill>
                  <a:srgbClr val="0D0D0D"/>
                </a:solidFill>
                <a:latin typeface="Times New Roman" panose="02020603050405020304"/>
                <a:ea typeface="黑体" panose="02010609060101010101" pitchFamily="2" charset="-122"/>
                <a:cs typeface="+mn-cs"/>
              </a:rPr>
              <a:t>I enjoy …</a:t>
            </a:r>
            <a:endParaRPr kumimoji="0" lang="en-US" altLang="zh-CN" sz="2600" kern="1200" cap="none" spc="0" normalizeH="0" baseline="0" noProof="0" dirty="0">
              <a:solidFill>
                <a:srgbClr val="0D0D0D"/>
              </a:solidFill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kern="1200" cap="none" spc="0" normalizeH="0" baseline="0" noProof="0" dirty="0">
                <a:solidFill>
                  <a:srgbClr val="0D0D0D"/>
                </a:solidFill>
                <a:latin typeface="Times New Roman" panose="02020603050405020304"/>
                <a:ea typeface="黑体" panose="02010609060101010101" pitchFamily="2" charset="-122"/>
                <a:cs typeface="+mn-cs"/>
              </a:rPr>
              <a:t>… is my </a:t>
            </a:r>
            <a:r>
              <a:rPr kumimoji="0" lang="en-US" altLang="zh-CN" sz="2600" kern="1200" cap="none" spc="0" normalizeH="0" baseline="0" noProof="0" dirty="0" err="1">
                <a:solidFill>
                  <a:srgbClr val="0D0D0D"/>
                </a:solidFill>
                <a:latin typeface="Times New Roman" panose="02020603050405020304"/>
                <a:ea typeface="黑体" panose="02010609060101010101" pitchFamily="2" charset="-122"/>
                <a:cs typeface="+mn-cs"/>
              </a:rPr>
              <a:t>favourite</a:t>
            </a:r>
            <a:r>
              <a:rPr kumimoji="0" lang="en-US" altLang="zh-CN" sz="2600" kern="1200" cap="none" spc="0" normalizeH="0" baseline="0" noProof="0" dirty="0">
                <a:solidFill>
                  <a:srgbClr val="0D0D0D"/>
                </a:solidFill>
                <a:latin typeface="Times New Roman" panose="02020603050405020304"/>
                <a:ea typeface="黑体" panose="02010609060101010101" pitchFamily="2" charset="-122"/>
                <a:cs typeface="+mn-cs"/>
              </a:rPr>
              <a:t> … player/star.</a:t>
            </a:r>
            <a:endParaRPr kumimoji="0" lang="en-US" altLang="zh-CN" sz="2600" kern="1200" cap="none" spc="0" normalizeH="0" baseline="0" noProof="0" dirty="0">
              <a:solidFill>
                <a:srgbClr val="0D0D0D"/>
              </a:solidFill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kern="1200" cap="none" spc="0" normalizeH="0" baseline="0" noProof="0" dirty="0">
                <a:solidFill>
                  <a:srgbClr val="0D0D0D"/>
                </a:solidFill>
                <a:latin typeface="Times New Roman" panose="02020603050405020304"/>
                <a:ea typeface="黑体" panose="02010609060101010101" pitchFamily="2" charset="-122"/>
                <a:cs typeface="+mn-cs"/>
              </a:rPr>
              <a:t>I like walking/swimming …</a:t>
            </a:r>
            <a:endParaRPr kumimoji="0" lang="en-US" altLang="zh-CN" sz="2600" kern="1200" cap="none" spc="0" normalizeH="0" baseline="0" noProof="0" dirty="0">
              <a:solidFill>
                <a:srgbClr val="0D0D0D"/>
              </a:solidFill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kern="1200" cap="none" spc="0" normalizeH="0" baseline="0" noProof="0" dirty="0">
                <a:solidFill>
                  <a:srgbClr val="0D0D0D"/>
                </a:solidFill>
                <a:latin typeface="Times New Roman" panose="02020603050405020304"/>
                <a:ea typeface="黑体" panose="02010609060101010101" pitchFamily="2" charset="-122"/>
                <a:cs typeface="+mn-cs"/>
              </a:rPr>
              <a:t>I like playing football/basketball/volleyball … </a:t>
            </a:r>
            <a:endParaRPr kumimoji="0" lang="en-US" altLang="zh-CN" sz="2600" kern="1200" cap="none" spc="0" normalizeH="0" baseline="0" noProof="0" dirty="0">
              <a:solidFill>
                <a:srgbClr val="0D0D0D"/>
              </a:solidFill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kern="1200" cap="none" spc="0" normalizeH="0" baseline="0" noProof="0" dirty="0">
                <a:solidFill>
                  <a:srgbClr val="0D0D0D"/>
                </a:solidFill>
                <a:latin typeface="Times New Roman" panose="02020603050405020304"/>
                <a:ea typeface="黑体" panose="02010609060101010101" pitchFamily="2" charset="-122"/>
                <a:cs typeface="+mn-cs"/>
              </a:rPr>
              <a:t>I often play … with …</a:t>
            </a:r>
            <a:endParaRPr kumimoji="0" lang="en-US" altLang="zh-CN" sz="2600" kern="1200" cap="none" spc="0" normalizeH="0" baseline="0" noProof="0" dirty="0">
              <a:solidFill>
                <a:srgbClr val="0D0D0D"/>
              </a:solidFill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kern="1200" cap="none" spc="0" normalizeH="0" baseline="0" noProof="0" dirty="0">
                <a:solidFill>
                  <a:srgbClr val="0D0D0D"/>
                </a:solidFill>
                <a:latin typeface="Times New Roman" panose="02020603050405020304"/>
                <a:ea typeface="黑体" panose="02010609060101010101" pitchFamily="2" charset="-122"/>
                <a:cs typeface="+mn-cs"/>
              </a:rPr>
              <a:t>… make(s) me happy/feel great. </a:t>
            </a:r>
            <a:endParaRPr kumimoji="0" lang="en-US" altLang="zh-CN" sz="2600" kern="1200" cap="none" spc="0" normalizeH="0" baseline="0" noProof="0" dirty="0">
              <a:solidFill>
                <a:srgbClr val="0D0D0D"/>
              </a:solidFill>
              <a:latin typeface="Times New Roman" panose="02020603050405020304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kern="1200" cap="none" spc="0" normalizeH="0" baseline="0" noProof="0" dirty="0">
                <a:solidFill>
                  <a:srgbClr val="0D0D0D"/>
                </a:solidFill>
                <a:latin typeface="Times New Roman" panose="02020603050405020304"/>
                <a:ea typeface="黑体" panose="02010609060101010101" pitchFamily="2" charset="-122"/>
                <a:cs typeface="+mn-cs"/>
              </a:rPr>
              <a:t>It is fun.</a:t>
            </a:r>
            <a:endParaRPr kumimoji="0" lang="en-US" altLang="zh-CN" sz="2600" kern="1200" cap="none" spc="0" normalizeH="0" baseline="0" noProof="0" dirty="0">
              <a:solidFill>
                <a:srgbClr val="0D0D0D"/>
              </a:solidFill>
              <a:latin typeface="Times New Roman" panose="02020603050405020304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53253" name="Picture 6" descr="volleyball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80000">
            <a:off x="5416550" y="1589088"/>
            <a:ext cx="3081338" cy="2103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4" name="Picture 7" descr="football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960000">
            <a:off x="5581650" y="4040188"/>
            <a:ext cx="2760663" cy="2486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标题 1"/>
          <p:cNvSpPr txBox="1"/>
          <p:nvPr/>
        </p:nvSpPr>
        <p:spPr>
          <a:xfrm>
            <a:off x="250825" y="765175"/>
            <a:ext cx="2592388" cy="6461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/>
          <a:p>
            <a:pPr algn="ctr" eaLnBrk="0" hangingPunct="0"/>
            <a:r>
              <a:rPr lang="en-US" altLang="zh-CN" sz="3600" b="1" dirty="0">
                <a:latin typeface="Times New Roman" panose="02020603050405020304" charset="0"/>
                <a:ea typeface="黑体" panose="02010609060101010101" pitchFamily="2" charset="-122"/>
              </a:rPr>
              <a:t>Show time  </a:t>
            </a:r>
            <a:endParaRPr lang="zh-CN" altLang="en-US" sz="36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graphicFrame>
        <p:nvGraphicFramePr>
          <p:cNvPr id="54275" name="表格 54274"/>
          <p:cNvGraphicFramePr/>
          <p:nvPr/>
        </p:nvGraphicFramePr>
        <p:xfrm>
          <a:off x="323850" y="1700213"/>
          <a:ext cx="8280400" cy="2962275"/>
        </p:xfrm>
        <a:graphic>
          <a:graphicData uri="http://schemas.openxmlformats.org/drawingml/2006/table">
            <a:tbl>
              <a:tblPr/>
              <a:tblGrid>
                <a:gridCol w="2160588"/>
                <a:gridCol w="3600450"/>
                <a:gridCol w="2519362"/>
              </a:tblGrid>
              <a:tr h="5762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Structure </a:t>
                      </a:r>
                      <a:endParaRPr lang="en-US" altLang="zh-CN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A clear structure</a:t>
                      </a:r>
                      <a:endParaRPr lang="en-US" altLang="zh-CN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Grammar</a:t>
                      </a:r>
                      <a:endParaRPr lang="en-US" altLang="zh-CN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No grammar mistakes</a:t>
                      </a:r>
                      <a:endParaRPr lang="zh-CN" altLang="en-US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zh-CN" sz="24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No spelling mistakes</a:t>
                      </a:r>
                      <a:endParaRPr lang="en-US" altLang="zh-CN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Handwriting </a:t>
                      </a:r>
                      <a:endParaRPr lang="en-US" altLang="zh-CN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Clean and pretty</a:t>
                      </a:r>
                      <a:endParaRPr lang="en-US" altLang="zh-CN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 dirty="0">
                        <a:latin typeface="Times New Roman" panose="02020603050405020304" charset="0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297" name="Text Box 34"/>
          <p:cNvSpPr txBox="1"/>
          <p:nvPr/>
        </p:nvSpPr>
        <p:spPr>
          <a:xfrm>
            <a:off x="2698750" y="61483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en-US" altLang="zh-CN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4298" name="Text Box 35"/>
          <p:cNvSpPr txBox="1"/>
          <p:nvPr/>
        </p:nvSpPr>
        <p:spPr>
          <a:xfrm>
            <a:off x="5630863" y="4841875"/>
            <a:ext cx="33877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Result: _________</a:t>
            </a:r>
            <a:endParaRPr lang="zh-CN" altLang="en-US" sz="32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4299" name="AutoShape 36"/>
          <p:cNvSpPr/>
          <p:nvPr/>
        </p:nvSpPr>
        <p:spPr>
          <a:xfrm>
            <a:off x="179388" y="4970463"/>
            <a:ext cx="381000" cy="381000"/>
          </a:xfrm>
          <a:custGeom>
            <a:avLst/>
            <a:gdLst>
              <a:gd name="txL" fmla="*/ 117737 w 381000"/>
              <a:gd name="txT" fmla="*/ 145530 h 381000"/>
              <a:gd name="txR" fmla="*/ 263263 w 381000"/>
              <a:gd name="txB" fmla="*/ 291056 h 381000"/>
            </a:gdLst>
            <a:ahLst/>
            <a:cxnLst>
              <a:cxn ang="0">
                <a:pos x="0" y="145529"/>
              </a:cxn>
              <a:cxn ang="0">
                <a:pos x="145530" y="145530"/>
              </a:cxn>
              <a:cxn ang="0">
                <a:pos x="190500" y="0"/>
              </a:cxn>
              <a:cxn ang="0">
                <a:pos x="235470" y="145530"/>
              </a:cxn>
              <a:cxn ang="0">
                <a:pos x="381000" y="145529"/>
              </a:cxn>
              <a:cxn ang="0">
                <a:pos x="263263" y="235470"/>
              </a:cxn>
              <a:cxn ang="0">
                <a:pos x="308236" y="380999"/>
              </a:cxn>
              <a:cxn ang="0">
                <a:pos x="190500" y="291056"/>
              </a:cxn>
              <a:cxn ang="0">
                <a:pos x="72764" y="380999"/>
              </a:cxn>
              <a:cxn ang="0">
                <a:pos x="117737" y="235470"/>
              </a:cxn>
            </a:cxnLst>
            <a:rect l="txL" t="txT" r="txR" b="txB"/>
            <a:pathLst>
              <a:path w="381000" h="381000">
                <a:moveTo>
                  <a:pt x="0" y="145529"/>
                </a:moveTo>
                <a:lnTo>
                  <a:pt x="145530" y="145530"/>
                </a:lnTo>
                <a:lnTo>
                  <a:pt x="190500" y="0"/>
                </a:lnTo>
                <a:lnTo>
                  <a:pt x="235470" y="145530"/>
                </a:lnTo>
                <a:lnTo>
                  <a:pt x="381000" y="145529"/>
                </a:lnTo>
                <a:lnTo>
                  <a:pt x="263263" y="235470"/>
                </a:lnTo>
                <a:lnTo>
                  <a:pt x="308236" y="380999"/>
                </a:lnTo>
                <a:lnTo>
                  <a:pt x="190500" y="291056"/>
                </a:lnTo>
                <a:lnTo>
                  <a:pt x="72764" y="380999"/>
                </a:lnTo>
                <a:lnTo>
                  <a:pt x="117737" y="235470"/>
                </a:lnTo>
                <a:close/>
              </a:path>
            </a:pathLst>
          </a:custGeom>
          <a:solidFill>
            <a:srgbClr val="FFFF00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300" name="Text Box 37"/>
          <p:cNvSpPr txBox="1"/>
          <p:nvPr/>
        </p:nvSpPr>
        <p:spPr>
          <a:xfrm>
            <a:off x="666750" y="4913313"/>
            <a:ext cx="2338388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pitchFamily="2" charset="-122"/>
              </a:rPr>
              <a:t>≥9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Excellent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4301" name="AutoShape 38"/>
          <p:cNvSpPr/>
          <p:nvPr/>
        </p:nvSpPr>
        <p:spPr>
          <a:xfrm>
            <a:off x="3278188" y="4973638"/>
            <a:ext cx="381000" cy="381000"/>
          </a:xfrm>
          <a:custGeom>
            <a:avLst/>
            <a:gdLst>
              <a:gd name="txL" fmla="*/ 117737 w 381000"/>
              <a:gd name="txT" fmla="*/ 145530 h 381000"/>
              <a:gd name="txR" fmla="*/ 263263 w 381000"/>
              <a:gd name="txB" fmla="*/ 291056 h 381000"/>
            </a:gdLst>
            <a:ahLst/>
            <a:cxnLst>
              <a:cxn ang="0">
                <a:pos x="0" y="145529"/>
              </a:cxn>
              <a:cxn ang="0">
                <a:pos x="145530" y="145530"/>
              </a:cxn>
              <a:cxn ang="0">
                <a:pos x="190500" y="0"/>
              </a:cxn>
              <a:cxn ang="0">
                <a:pos x="235470" y="145530"/>
              </a:cxn>
              <a:cxn ang="0">
                <a:pos x="381000" y="145529"/>
              </a:cxn>
              <a:cxn ang="0">
                <a:pos x="263263" y="235470"/>
              </a:cxn>
              <a:cxn ang="0">
                <a:pos x="308236" y="380999"/>
              </a:cxn>
              <a:cxn ang="0">
                <a:pos x="190500" y="291056"/>
              </a:cxn>
              <a:cxn ang="0">
                <a:pos x="72764" y="380999"/>
              </a:cxn>
              <a:cxn ang="0">
                <a:pos x="117737" y="235470"/>
              </a:cxn>
            </a:cxnLst>
            <a:rect l="txL" t="txT" r="txR" b="txB"/>
            <a:pathLst>
              <a:path w="381000" h="381000">
                <a:moveTo>
                  <a:pt x="0" y="145529"/>
                </a:moveTo>
                <a:lnTo>
                  <a:pt x="145530" y="145530"/>
                </a:lnTo>
                <a:lnTo>
                  <a:pt x="190500" y="0"/>
                </a:lnTo>
                <a:lnTo>
                  <a:pt x="235470" y="145530"/>
                </a:lnTo>
                <a:lnTo>
                  <a:pt x="381000" y="145529"/>
                </a:lnTo>
                <a:lnTo>
                  <a:pt x="263263" y="235470"/>
                </a:lnTo>
                <a:lnTo>
                  <a:pt x="308236" y="380999"/>
                </a:lnTo>
                <a:lnTo>
                  <a:pt x="190500" y="291056"/>
                </a:lnTo>
                <a:lnTo>
                  <a:pt x="72764" y="380999"/>
                </a:lnTo>
                <a:lnTo>
                  <a:pt x="117737" y="235470"/>
                </a:lnTo>
                <a:close/>
              </a:path>
            </a:pathLst>
          </a:custGeom>
          <a:solidFill>
            <a:srgbClr val="FFFF00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302" name="Text Box 39"/>
          <p:cNvSpPr txBox="1"/>
          <p:nvPr/>
        </p:nvSpPr>
        <p:spPr>
          <a:xfrm>
            <a:off x="3741738" y="4889500"/>
            <a:ext cx="16748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pitchFamily="2" charset="-122"/>
              </a:rPr>
              <a:t>≥7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Good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4303" name="Text Box 40"/>
          <p:cNvSpPr txBox="1"/>
          <p:nvPr/>
        </p:nvSpPr>
        <p:spPr>
          <a:xfrm>
            <a:off x="642938" y="5568950"/>
            <a:ext cx="24352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pitchFamily="2" charset="-122"/>
              </a:rPr>
              <a:t>=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 </a:t>
            </a:r>
            <a:r>
              <a:rPr lang="en-US" altLang="zh-CN" sz="3200" b="1" dirty="0">
                <a:latin typeface="Times New Roman" panose="02020603050405020304" charset="0"/>
                <a:ea typeface="黑体" panose="02010609060101010101" pitchFamily="2" charset="-122"/>
              </a:rPr>
              <a:t>6 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Not bad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4304" name="AutoShape 41"/>
          <p:cNvSpPr/>
          <p:nvPr/>
        </p:nvSpPr>
        <p:spPr>
          <a:xfrm>
            <a:off x="179388" y="5656263"/>
            <a:ext cx="381000" cy="381000"/>
          </a:xfrm>
          <a:custGeom>
            <a:avLst/>
            <a:gdLst>
              <a:gd name="txL" fmla="*/ 117737 w 381000"/>
              <a:gd name="txT" fmla="*/ 145530 h 381000"/>
              <a:gd name="txR" fmla="*/ 263263 w 381000"/>
              <a:gd name="txB" fmla="*/ 291056 h 381000"/>
            </a:gdLst>
            <a:ahLst/>
            <a:cxnLst>
              <a:cxn ang="0">
                <a:pos x="0" y="145529"/>
              </a:cxn>
              <a:cxn ang="0">
                <a:pos x="145530" y="145530"/>
              </a:cxn>
              <a:cxn ang="0">
                <a:pos x="190500" y="0"/>
              </a:cxn>
              <a:cxn ang="0">
                <a:pos x="235470" y="145530"/>
              </a:cxn>
              <a:cxn ang="0">
                <a:pos x="381000" y="145529"/>
              </a:cxn>
              <a:cxn ang="0">
                <a:pos x="263263" y="235470"/>
              </a:cxn>
              <a:cxn ang="0">
                <a:pos x="308236" y="380999"/>
              </a:cxn>
              <a:cxn ang="0">
                <a:pos x="190500" y="291056"/>
              </a:cxn>
              <a:cxn ang="0">
                <a:pos x="72764" y="380999"/>
              </a:cxn>
              <a:cxn ang="0">
                <a:pos x="117737" y="235470"/>
              </a:cxn>
            </a:cxnLst>
            <a:rect l="txL" t="txT" r="txR" b="txB"/>
            <a:pathLst>
              <a:path w="381000" h="381000">
                <a:moveTo>
                  <a:pt x="0" y="145529"/>
                </a:moveTo>
                <a:lnTo>
                  <a:pt x="145530" y="145530"/>
                </a:lnTo>
                <a:lnTo>
                  <a:pt x="190500" y="0"/>
                </a:lnTo>
                <a:lnTo>
                  <a:pt x="235470" y="145530"/>
                </a:lnTo>
                <a:lnTo>
                  <a:pt x="381000" y="145529"/>
                </a:lnTo>
                <a:lnTo>
                  <a:pt x="263263" y="235470"/>
                </a:lnTo>
                <a:lnTo>
                  <a:pt x="308236" y="380999"/>
                </a:lnTo>
                <a:lnTo>
                  <a:pt x="190500" y="291056"/>
                </a:lnTo>
                <a:lnTo>
                  <a:pt x="72764" y="380999"/>
                </a:lnTo>
                <a:lnTo>
                  <a:pt x="117737" y="235470"/>
                </a:lnTo>
                <a:close/>
              </a:path>
            </a:pathLst>
          </a:custGeom>
          <a:solidFill>
            <a:srgbClr val="FFFF00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305" name="AutoShape 42"/>
          <p:cNvSpPr/>
          <p:nvPr/>
        </p:nvSpPr>
        <p:spPr>
          <a:xfrm>
            <a:off x="3278188" y="5649913"/>
            <a:ext cx="381000" cy="381000"/>
          </a:xfrm>
          <a:custGeom>
            <a:avLst/>
            <a:gdLst>
              <a:gd name="txL" fmla="*/ 117737 w 381000"/>
              <a:gd name="txT" fmla="*/ 145530 h 381000"/>
              <a:gd name="txR" fmla="*/ 263263 w 381000"/>
              <a:gd name="txB" fmla="*/ 291056 h 381000"/>
            </a:gdLst>
            <a:ahLst/>
            <a:cxnLst>
              <a:cxn ang="0">
                <a:pos x="0" y="145529"/>
              </a:cxn>
              <a:cxn ang="0">
                <a:pos x="145530" y="145530"/>
              </a:cxn>
              <a:cxn ang="0">
                <a:pos x="190500" y="0"/>
              </a:cxn>
              <a:cxn ang="0">
                <a:pos x="235470" y="145530"/>
              </a:cxn>
              <a:cxn ang="0">
                <a:pos x="381000" y="145529"/>
              </a:cxn>
              <a:cxn ang="0">
                <a:pos x="263263" y="235470"/>
              </a:cxn>
              <a:cxn ang="0">
                <a:pos x="308236" y="380999"/>
              </a:cxn>
              <a:cxn ang="0">
                <a:pos x="190500" y="291056"/>
              </a:cxn>
              <a:cxn ang="0">
                <a:pos x="72764" y="380999"/>
              </a:cxn>
              <a:cxn ang="0">
                <a:pos x="117737" y="235470"/>
              </a:cxn>
            </a:cxnLst>
            <a:rect l="txL" t="txT" r="txR" b="txB"/>
            <a:pathLst>
              <a:path w="381000" h="381000">
                <a:moveTo>
                  <a:pt x="0" y="145529"/>
                </a:moveTo>
                <a:lnTo>
                  <a:pt x="145530" y="145530"/>
                </a:lnTo>
                <a:lnTo>
                  <a:pt x="190500" y="0"/>
                </a:lnTo>
                <a:lnTo>
                  <a:pt x="235470" y="145530"/>
                </a:lnTo>
                <a:lnTo>
                  <a:pt x="381000" y="145529"/>
                </a:lnTo>
                <a:lnTo>
                  <a:pt x="263263" y="235470"/>
                </a:lnTo>
                <a:lnTo>
                  <a:pt x="308236" y="380999"/>
                </a:lnTo>
                <a:lnTo>
                  <a:pt x="190500" y="291056"/>
                </a:lnTo>
                <a:lnTo>
                  <a:pt x="72764" y="380999"/>
                </a:lnTo>
                <a:lnTo>
                  <a:pt x="117737" y="235470"/>
                </a:lnTo>
                <a:close/>
              </a:path>
            </a:pathLst>
          </a:custGeom>
          <a:solidFill>
            <a:srgbClr val="FFFF00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306" name="Text Box 43"/>
          <p:cNvSpPr txBox="1"/>
          <p:nvPr/>
        </p:nvSpPr>
        <p:spPr>
          <a:xfrm>
            <a:off x="3760788" y="5580063"/>
            <a:ext cx="4351337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≤</a:t>
            </a:r>
            <a:r>
              <a:rPr lang="en-US" altLang="zh-CN" sz="3200" b="1" dirty="0">
                <a:latin typeface="Times New Roman" panose="02020603050405020304" charset="0"/>
                <a:ea typeface="黑体" panose="02010609060101010101" pitchFamily="2" charset="-122"/>
              </a:rPr>
              <a:t>5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Need to work harder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grpSp>
        <p:nvGrpSpPr>
          <p:cNvPr id="54307" name="Group 48"/>
          <p:cNvGrpSpPr/>
          <p:nvPr/>
        </p:nvGrpSpPr>
        <p:grpSpPr>
          <a:xfrm>
            <a:off x="6267450" y="3284538"/>
            <a:ext cx="1905000" cy="381000"/>
            <a:chOff x="0" y="0"/>
            <a:chExt cx="1200" cy="240"/>
          </a:xfrm>
        </p:grpSpPr>
        <p:sp>
          <p:nvSpPr>
            <p:cNvPr id="54318" name="AutoShape 49"/>
            <p:cNvSpPr/>
            <p:nvPr/>
          </p:nvSpPr>
          <p:spPr>
            <a:xfrm>
              <a:off x="0" y="0"/>
              <a:ext cx="240" cy="240"/>
            </a:xfrm>
            <a:custGeom>
              <a:avLst/>
              <a:gdLst>
                <a:gd name="txL" fmla="*/ 74 w 240"/>
                <a:gd name="txT" fmla="*/ 92 h 240"/>
                <a:gd name="txR" fmla="*/ 166 w 240"/>
                <a:gd name="txB" fmla="*/ 183 h 240"/>
              </a:gdLst>
              <a:ahLst/>
              <a:cxnLst>
                <a:cxn ang="0">
                  <a:pos x="0" y="92"/>
                </a:cxn>
                <a:cxn ang="0">
                  <a:pos x="92" y="92"/>
                </a:cxn>
                <a:cxn ang="0">
                  <a:pos x="120" y="0"/>
                </a:cxn>
                <a:cxn ang="0">
                  <a:pos x="148" y="92"/>
                </a:cxn>
                <a:cxn ang="0">
                  <a:pos x="240" y="92"/>
                </a:cxn>
                <a:cxn ang="0">
                  <a:pos x="166" y="148"/>
                </a:cxn>
                <a:cxn ang="0">
                  <a:pos x="194" y="240"/>
                </a:cxn>
                <a:cxn ang="0">
                  <a:pos x="120" y="183"/>
                </a:cxn>
                <a:cxn ang="0">
                  <a:pos x="46" y="240"/>
                </a:cxn>
                <a:cxn ang="0">
                  <a:pos x="74" y="148"/>
                </a:cxn>
              </a:cxnLst>
              <a:rect l="txL" t="txT" r="txR" b="txB"/>
              <a:pathLst>
                <a:path w="240" h="240">
                  <a:moveTo>
                    <a:pt x="0" y="92"/>
                  </a:moveTo>
                  <a:lnTo>
                    <a:pt x="92" y="92"/>
                  </a:lnTo>
                  <a:lnTo>
                    <a:pt x="120" y="0"/>
                  </a:lnTo>
                  <a:lnTo>
                    <a:pt x="148" y="92"/>
                  </a:lnTo>
                  <a:lnTo>
                    <a:pt x="240" y="92"/>
                  </a:lnTo>
                  <a:lnTo>
                    <a:pt x="166" y="148"/>
                  </a:lnTo>
                  <a:lnTo>
                    <a:pt x="194" y="240"/>
                  </a:lnTo>
                  <a:lnTo>
                    <a:pt x="120" y="183"/>
                  </a:lnTo>
                  <a:lnTo>
                    <a:pt x="46" y="240"/>
                  </a:lnTo>
                  <a:lnTo>
                    <a:pt x="74" y="148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4319" name="AutoShape 50"/>
            <p:cNvSpPr/>
            <p:nvPr/>
          </p:nvSpPr>
          <p:spPr>
            <a:xfrm>
              <a:off x="480" y="0"/>
              <a:ext cx="240" cy="240"/>
            </a:xfrm>
            <a:custGeom>
              <a:avLst/>
              <a:gdLst>
                <a:gd name="txL" fmla="*/ 74 w 240"/>
                <a:gd name="txT" fmla="*/ 92 h 240"/>
                <a:gd name="txR" fmla="*/ 166 w 240"/>
                <a:gd name="txB" fmla="*/ 183 h 240"/>
              </a:gdLst>
              <a:ahLst/>
              <a:cxnLst>
                <a:cxn ang="0">
                  <a:pos x="0" y="92"/>
                </a:cxn>
                <a:cxn ang="0">
                  <a:pos x="92" y="92"/>
                </a:cxn>
                <a:cxn ang="0">
                  <a:pos x="120" y="0"/>
                </a:cxn>
                <a:cxn ang="0">
                  <a:pos x="148" y="92"/>
                </a:cxn>
                <a:cxn ang="0">
                  <a:pos x="240" y="92"/>
                </a:cxn>
                <a:cxn ang="0">
                  <a:pos x="166" y="148"/>
                </a:cxn>
                <a:cxn ang="0">
                  <a:pos x="194" y="240"/>
                </a:cxn>
                <a:cxn ang="0">
                  <a:pos x="120" y="183"/>
                </a:cxn>
                <a:cxn ang="0">
                  <a:pos x="46" y="240"/>
                </a:cxn>
                <a:cxn ang="0">
                  <a:pos x="74" y="148"/>
                </a:cxn>
              </a:cxnLst>
              <a:rect l="txL" t="txT" r="txR" b="txB"/>
              <a:pathLst>
                <a:path w="240" h="240">
                  <a:moveTo>
                    <a:pt x="0" y="92"/>
                  </a:moveTo>
                  <a:lnTo>
                    <a:pt x="92" y="92"/>
                  </a:lnTo>
                  <a:lnTo>
                    <a:pt x="120" y="0"/>
                  </a:lnTo>
                  <a:lnTo>
                    <a:pt x="148" y="92"/>
                  </a:lnTo>
                  <a:lnTo>
                    <a:pt x="240" y="92"/>
                  </a:lnTo>
                  <a:lnTo>
                    <a:pt x="166" y="148"/>
                  </a:lnTo>
                  <a:lnTo>
                    <a:pt x="194" y="240"/>
                  </a:lnTo>
                  <a:lnTo>
                    <a:pt x="120" y="183"/>
                  </a:lnTo>
                  <a:lnTo>
                    <a:pt x="46" y="240"/>
                  </a:lnTo>
                  <a:lnTo>
                    <a:pt x="74" y="148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4320" name="AutoShape 51"/>
            <p:cNvSpPr/>
            <p:nvPr/>
          </p:nvSpPr>
          <p:spPr>
            <a:xfrm>
              <a:off x="960" y="0"/>
              <a:ext cx="240" cy="240"/>
            </a:xfrm>
            <a:custGeom>
              <a:avLst/>
              <a:gdLst>
                <a:gd name="txL" fmla="*/ 74 w 240"/>
                <a:gd name="txT" fmla="*/ 92 h 240"/>
                <a:gd name="txR" fmla="*/ 166 w 240"/>
                <a:gd name="txB" fmla="*/ 183 h 240"/>
              </a:gdLst>
              <a:ahLst/>
              <a:cxnLst>
                <a:cxn ang="0">
                  <a:pos x="0" y="92"/>
                </a:cxn>
                <a:cxn ang="0">
                  <a:pos x="92" y="92"/>
                </a:cxn>
                <a:cxn ang="0">
                  <a:pos x="120" y="0"/>
                </a:cxn>
                <a:cxn ang="0">
                  <a:pos x="148" y="92"/>
                </a:cxn>
                <a:cxn ang="0">
                  <a:pos x="240" y="92"/>
                </a:cxn>
                <a:cxn ang="0">
                  <a:pos x="166" y="148"/>
                </a:cxn>
                <a:cxn ang="0">
                  <a:pos x="194" y="240"/>
                </a:cxn>
                <a:cxn ang="0">
                  <a:pos x="120" y="183"/>
                </a:cxn>
                <a:cxn ang="0">
                  <a:pos x="46" y="240"/>
                </a:cxn>
                <a:cxn ang="0">
                  <a:pos x="74" y="148"/>
                </a:cxn>
              </a:cxnLst>
              <a:rect l="txL" t="txT" r="txR" b="txB"/>
              <a:pathLst>
                <a:path w="240" h="240">
                  <a:moveTo>
                    <a:pt x="0" y="92"/>
                  </a:moveTo>
                  <a:lnTo>
                    <a:pt x="92" y="92"/>
                  </a:lnTo>
                  <a:lnTo>
                    <a:pt x="120" y="0"/>
                  </a:lnTo>
                  <a:lnTo>
                    <a:pt x="148" y="92"/>
                  </a:lnTo>
                  <a:lnTo>
                    <a:pt x="240" y="92"/>
                  </a:lnTo>
                  <a:lnTo>
                    <a:pt x="166" y="148"/>
                  </a:lnTo>
                  <a:lnTo>
                    <a:pt x="194" y="240"/>
                  </a:lnTo>
                  <a:lnTo>
                    <a:pt x="120" y="183"/>
                  </a:lnTo>
                  <a:lnTo>
                    <a:pt x="46" y="240"/>
                  </a:lnTo>
                  <a:lnTo>
                    <a:pt x="74" y="148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4308" name="Group 52"/>
          <p:cNvGrpSpPr/>
          <p:nvPr/>
        </p:nvGrpSpPr>
        <p:grpSpPr>
          <a:xfrm>
            <a:off x="6267450" y="2492375"/>
            <a:ext cx="1905000" cy="381000"/>
            <a:chOff x="0" y="0"/>
            <a:chExt cx="1200" cy="240"/>
          </a:xfrm>
        </p:grpSpPr>
        <p:sp>
          <p:nvSpPr>
            <p:cNvPr id="54315" name="AutoShape 53"/>
            <p:cNvSpPr/>
            <p:nvPr/>
          </p:nvSpPr>
          <p:spPr>
            <a:xfrm>
              <a:off x="0" y="0"/>
              <a:ext cx="240" cy="240"/>
            </a:xfrm>
            <a:custGeom>
              <a:avLst/>
              <a:gdLst>
                <a:gd name="txL" fmla="*/ 74 w 240"/>
                <a:gd name="txT" fmla="*/ 92 h 240"/>
                <a:gd name="txR" fmla="*/ 166 w 240"/>
                <a:gd name="txB" fmla="*/ 183 h 240"/>
              </a:gdLst>
              <a:ahLst/>
              <a:cxnLst>
                <a:cxn ang="0">
                  <a:pos x="0" y="92"/>
                </a:cxn>
                <a:cxn ang="0">
                  <a:pos x="92" y="92"/>
                </a:cxn>
                <a:cxn ang="0">
                  <a:pos x="120" y="0"/>
                </a:cxn>
                <a:cxn ang="0">
                  <a:pos x="148" y="92"/>
                </a:cxn>
                <a:cxn ang="0">
                  <a:pos x="240" y="92"/>
                </a:cxn>
                <a:cxn ang="0">
                  <a:pos x="166" y="148"/>
                </a:cxn>
                <a:cxn ang="0">
                  <a:pos x="194" y="240"/>
                </a:cxn>
                <a:cxn ang="0">
                  <a:pos x="120" y="183"/>
                </a:cxn>
                <a:cxn ang="0">
                  <a:pos x="46" y="240"/>
                </a:cxn>
                <a:cxn ang="0">
                  <a:pos x="74" y="148"/>
                </a:cxn>
              </a:cxnLst>
              <a:rect l="txL" t="txT" r="txR" b="txB"/>
              <a:pathLst>
                <a:path w="240" h="240">
                  <a:moveTo>
                    <a:pt x="0" y="92"/>
                  </a:moveTo>
                  <a:lnTo>
                    <a:pt x="92" y="92"/>
                  </a:lnTo>
                  <a:lnTo>
                    <a:pt x="120" y="0"/>
                  </a:lnTo>
                  <a:lnTo>
                    <a:pt x="148" y="92"/>
                  </a:lnTo>
                  <a:lnTo>
                    <a:pt x="240" y="92"/>
                  </a:lnTo>
                  <a:lnTo>
                    <a:pt x="166" y="148"/>
                  </a:lnTo>
                  <a:lnTo>
                    <a:pt x="194" y="240"/>
                  </a:lnTo>
                  <a:lnTo>
                    <a:pt x="120" y="183"/>
                  </a:lnTo>
                  <a:lnTo>
                    <a:pt x="46" y="240"/>
                  </a:lnTo>
                  <a:lnTo>
                    <a:pt x="74" y="148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4316" name="AutoShape 54"/>
            <p:cNvSpPr/>
            <p:nvPr/>
          </p:nvSpPr>
          <p:spPr>
            <a:xfrm>
              <a:off x="480" y="0"/>
              <a:ext cx="240" cy="240"/>
            </a:xfrm>
            <a:custGeom>
              <a:avLst/>
              <a:gdLst>
                <a:gd name="txL" fmla="*/ 74 w 240"/>
                <a:gd name="txT" fmla="*/ 92 h 240"/>
                <a:gd name="txR" fmla="*/ 166 w 240"/>
                <a:gd name="txB" fmla="*/ 183 h 240"/>
              </a:gdLst>
              <a:ahLst/>
              <a:cxnLst>
                <a:cxn ang="0">
                  <a:pos x="0" y="92"/>
                </a:cxn>
                <a:cxn ang="0">
                  <a:pos x="92" y="92"/>
                </a:cxn>
                <a:cxn ang="0">
                  <a:pos x="120" y="0"/>
                </a:cxn>
                <a:cxn ang="0">
                  <a:pos x="148" y="92"/>
                </a:cxn>
                <a:cxn ang="0">
                  <a:pos x="240" y="92"/>
                </a:cxn>
                <a:cxn ang="0">
                  <a:pos x="166" y="148"/>
                </a:cxn>
                <a:cxn ang="0">
                  <a:pos x="194" y="240"/>
                </a:cxn>
                <a:cxn ang="0">
                  <a:pos x="120" y="183"/>
                </a:cxn>
                <a:cxn ang="0">
                  <a:pos x="46" y="240"/>
                </a:cxn>
                <a:cxn ang="0">
                  <a:pos x="74" y="148"/>
                </a:cxn>
              </a:cxnLst>
              <a:rect l="txL" t="txT" r="txR" b="txB"/>
              <a:pathLst>
                <a:path w="240" h="240">
                  <a:moveTo>
                    <a:pt x="0" y="92"/>
                  </a:moveTo>
                  <a:lnTo>
                    <a:pt x="92" y="92"/>
                  </a:lnTo>
                  <a:lnTo>
                    <a:pt x="120" y="0"/>
                  </a:lnTo>
                  <a:lnTo>
                    <a:pt x="148" y="92"/>
                  </a:lnTo>
                  <a:lnTo>
                    <a:pt x="240" y="92"/>
                  </a:lnTo>
                  <a:lnTo>
                    <a:pt x="166" y="148"/>
                  </a:lnTo>
                  <a:lnTo>
                    <a:pt x="194" y="240"/>
                  </a:lnTo>
                  <a:lnTo>
                    <a:pt x="120" y="183"/>
                  </a:lnTo>
                  <a:lnTo>
                    <a:pt x="46" y="240"/>
                  </a:lnTo>
                  <a:lnTo>
                    <a:pt x="74" y="148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4317" name="AutoShape 55"/>
            <p:cNvSpPr/>
            <p:nvPr/>
          </p:nvSpPr>
          <p:spPr>
            <a:xfrm>
              <a:off x="960" y="0"/>
              <a:ext cx="240" cy="240"/>
            </a:xfrm>
            <a:custGeom>
              <a:avLst/>
              <a:gdLst>
                <a:gd name="txL" fmla="*/ 74 w 240"/>
                <a:gd name="txT" fmla="*/ 92 h 240"/>
                <a:gd name="txR" fmla="*/ 166 w 240"/>
                <a:gd name="txB" fmla="*/ 183 h 240"/>
              </a:gdLst>
              <a:ahLst/>
              <a:cxnLst>
                <a:cxn ang="0">
                  <a:pos x="0" y="92"/>
                </a:cxn>
                <a:cxn ang="0">
                  <a:pos x="92" y="92"/>
                </a:cxn>
                <a:cxn ang="0">
                  <a:pos x="120" y="0"/>
                </a:cxn>
                <a:cxn ang="0">
                  <a:pos x="148" y="92"/>
                </a:cxn>
                <a:cxn ang="0">
                  <a:pos x="240" y="92"/>
                </a:cxn>
                <a:cxn ang="0">
                  <a:pos x="166" y="148"/>
                </a:cxn>
                <a:cxn ang="0">
                  <a:pos x="194" y="240"/>
                </a:cxn>
                <a:cxn ang="0">
                  <a:pos x="120" y="183"/>
                </a:cxn>
                <a:cxn ang="0">
                  <a:pos x="46" y="240"/>
                </a:cxn>
                <a:cxn ang="0">
                  <a:pos x="74" y="148"/>
                </a:cxn>
              </a:cxnLst>
              <a:rect l="txL" t="txT" r="txR" b="txB"/>
              <a:pathLst>
                <a:path w="240" h="240">
                  <a:moveTo>
                    <a:pt x="0" y="92"/>
                  </a:moveTo>
                  <a:lnTo>
                    <a:pt x="92" y="92"/>
                  </a:lnTo>
                  <a:lnTo>
                    <a:pt x="120" y="0"/>
                  </a:lnTo>
                  <a:lnTo>
                    <a:pt x="148" y="92"/>
                  </a:lnTo>
                  <a:lnTo>
                    <a:pt x="240" y="92"/>
                  </a:lnTo>
                  <a:lnTo>
                    <a:pt x="166" y="148"/>
                  </a:lnTo>
                  <a:lnTo>
                    <a:pt x="194" y="240"/>
                  </a:lnTo>
                  <a:lnTo>
                    <a:pt x="120" y="183"/>
                  </a:lnTo>
                  <a:lnTo>
                    <a:pt x="46" y="240"/>
                  </a:lnTo>
                  <a:lnTo>
                    <a:pt x="74" y="148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4309" name="Group 56"/>
          <p:cNvGrpSpPr/>
          <p:nvPr/>
        </p:nvGrpSpPr>
        <p:grpSpPr>
          <a:xfrm>
            <a:off x="6227763" y="1824038"/>
            <a:ext cx="1905000" cy="381000"/>
            <a:chOff x="0" y="0"/>
            <a:chExt cx="1200" cy="240"/>
          </a:xfrm>
        </p:grpSpPr>
        <p:sp>
          <p:nvSpPr>
            <p:cNvPr id="54312" name="AutoShape 57"/>
            <p:cNvSpPr/>
            <p:nvPr/>
          </p:nvSpPr>
          <p:spPr>
            <a:xfrm>
              <a:off x="0" y="0"/>
              <a:ext cx="240" cy="240"/>
            </a:xfrm>
            <a:custGeom>
              <a:avLst/>
              <a:gdLst>
                <a:gd name="txL" fmla="*/ 74 w 240"/>
                <a:gd name="txT" fmla="*/ 92 h 240"/>
                <a:gd name="txR" fmla="*/ 166 w 240"/>
                <a:gd name="txB" fmla="*/ 183 h 240"/>
              </a:gdLst>
              <a:ahLst/>
              <a:cxnLst>
                <a:cxn ang="0">
                  <a:pos x="0" y="92"/>
                </a:cxn>
                <a:cxn ang="0">
                  <a:pos x="92" y="92"/>
                </a:cxn>
                <a:cxn ang="0">
                  <a:pos x="120" y="0"/>
                </a:cxn>
                <a:cxn ang="0">
                  <a:pos x="148" y="92"/>
                </a:cxn>
                <a:cxn ang="0">
                  <a:pos x="240" y="92"/>
                </a:cxn>
                <a:cxn ang="0">
                  <a:pos x="166" y="148"/>
                </a:cxn>
                <a:cxn ang="0">
                  <a:pos x="194" y="240"/>
                </a:cxn>
                <a:cxn ang="0">
                  <a:pos x="120" y="183"/>
                </a:cxn>
                <a:cxn ang="0">
                  <a:pos x="46" y="240"/>
                </a:cxn>
                <a:cxn ang="0">
                  <a:pos x="74" y="148"/>
                </a:cxn>
              </a:cxnLst>
              <a:rect l="txL" t="txT" r="txR" b="txB"/>
              <a:pathLst>
                <a:path w="240" h="240">
                  <a:moveTo>
                    <a:pt x="0" y="92"/>
                  </a:moveTo>
                  <a:lnTo>
                    <a:pt x="92" y="92"/>
                  </a:lnTo>
                  <a:lnTo>
                    <a:pt x="120" y="0"/>
                  </a:lnTo>
                  <a:lnTo>
                    <a:pt x="148" y="92"/>
                  </a:lnTo>
                  <a:lnTo>
                    <a:pt x="240" y="92"/>
                  </a:lnTo>
                  <a:lnTo>
                    <a:pt x="166" y="148"/>
                  </a:lnTo>
                  <a:lnTo>
                    <a:pt x="194" y="240"/>
                  </a:lnTo>
                  <a:lnTo>
                    <a:pt x="120" y="183"/>
                  </a:lnTo>
                  <a:lnTo>
                    <a:pt x="46" y="240"/>
                  </a:lnTo>
                  <a:lnTo>
                    <a:pt x="74" y="148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4313" name="AutoShape 58"/>
            <p:cNvSpPr/>
            <p:nvPr/>
          </p:nvSpPr>
          <p:spPr>
            <a:xfrm>
              <a:off x="480" y="0"/>
              <a:ext cx="240" cy="240"/>
            </a:xfrm>
            <a:custGeom>
              <a:avLst/>
              <a:gdLst>
                <a:gd name="txL" fmla="*/ 74 w 240"/>
                <a:gd name="txT" fmla="*/ 92 h 240"/>
                <a:gd name="txR" fmla="*/ 166 w 240"/>
                <a:gd name="txB" fmla="*/ 183 h 240"/>
              </a:gdLst>
              <a:ahLst/>
              <a:cxnLst>
                <a:cxn ang="0">
                  <a:pos x="0" y="92"/>
                </a:cxn>
                <a:cxn ang="0">
                  <a:pos x="92" y="92"/>
                </a:cxn>
                <a:cxn ang="0">
                  <a:pos x="120" y="0"/>
                </a:cxn>
                <a:cxn ang="0">
                  <a:pos x="148" y="92"/>
                </a:cxn>
                <a:cxn ang="0">
                  <a:pos x="240" y="92"/>
                </a:cxn>
                <a:cxn ang="0">
                  <a:pos x="166" y="148"/>
                </a:cxn>
                <a:cxn ang="0">
                  <a:pos x="194" y="240"/>
                </a:cxn>
                <a:cxn ang="0">
                  <a:pos x="120" y="183"/>
                </a:cxn>
                <a:cxn ang="0">
                  <a:pos x="46" y="240"/>
                </a:cxn>
                <a:cxn ang="0">
                  <a:pos x="74" y="148"/>
                </a:cxn>
              </a:cxnLst>
              <a:rect l="txL" t="txT" r="txR" b="txB"/>
              <a:pathLst>
                <a:path w="240" h="240">
                  <a:moveTo>
                    <a:pt x="0" y="92"/>
                  </a:moveTo>
                  <a:lnTo>
                    <a:pt x="92" y="92"/>
                  </a:lnTo>
                  <a:lnTo>
                    <a:pt x="120" y="0"/>
                  </a:lnTo>
                  <a:lnTo>
                    <a:pt x="148" y="92"/>
                  </a:lnTo>
                  <a:lnTo>
                    <a:pt x="240" y="92"/>
                  </a:lnTo>
                  <a:lnTo>
                    <a:pt x="166" y="148"/>
                  </a:lnTo>
                  <a:lnTo>
                    <a:pt x="194" y="240"/>
                  </a:lnTo>
                  <a:lnTo>
                    <a:pt x="120" y="183"/>
                  </a:lnTo>
                  <a:lnTo>
                    <a:pt x="46" y="240"/>
                  </a:lnTo>
                  <a:lnTo>
                    <a:pt x="74" y="148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4314" name="AutoShape 59"/>
            <p:cNvSpPr/>
            <p:nvPr/>
          </p:nvSpPr>
          <p:spPr>
            <a:xfrm>
              <a:off x="960" y="0"/>
              <a:ext cx="240" cy="240"/>
            </a:xfrm>
            <a:custGeom>
              <a:avLst/>
              <a:gdLst>
                <a:gd name="txL" fmla="*/ 74 w 240"/>
                <a:gd name="txT" fmla="*/ 92 h 240"/>
                <a:gd name="txR" fmla="*/ 166 w 240"/>
                <a:gd name="txB" fmla="*/ 183 h 240"/>
              </a:gdLst>
              <a:ahLst/>
              <a:cxnLst>
                <a:cxn ang="0">
                  <a:pos x="0" y="92"/>
                </a:cxn>
                <a:cxn ang="0">
                  <a:pos x="92" y="92"/>
                </a:cxn>
                <a:cxn ang="0">
                  <a:pos x="120" y="0"/>
                </a:cxn>
                <a:cxn ang="0">
                  <a:pos x="148" y="92"/>
                </a:cxn>
                <a:cxn ang="0">
                  <a:pos x="240" y="92"/>
                </a:cxn>
                <a:cxn ang="0">
                  <a:pos x="166" y="148"/>
                </a:cxn>
                <a:cxn ang="0">
                  <a:pos x="194" y="240"/>
                </a:cxn>
                <a:cxn ang="0">
                  <a:pos x="120" y="183"/>
                </a:cxn>
                <a:cxn ang="0">
                  <a:pos x="46" y="240"/>
                </a:cxn>
                <a:cxn ang="0">
                  <a:pos x="74" y="148"/>
                </a:cxn>
              </a:cxnLst>
              <a:rect l="txL" t="txT" r="txR" b="txB"/>
              <a:pathLst>
                <a:path w="240" h="240">
                  <a:moveTo>
                    <a:pt x="0" y="92"/>
                  </a:moveTo>
                  <a:lnTo>
                    <a:pt x="92" y="92"/>
                  </a:lnTo>
                  <a:lnTo>
                    <a:pt x="120" y="0"/>
                  </a:lnTo>
                  <a:lnTo>
                    <a:pt x="148" y="92"/>
                  </a:lnTo>
                  <a:lnTo>
                    <a:pt x="240" y="92"/>
                  </a:lnTo>
                  <a:lnTo>
                    <a:pt x="166" y="148"/>
                  </a:lnTo>
                  <a:lnTo>
                    <a:pt x="194" y="240"/>
                  </a:lnTo>
                  <a:lnTo>
                    <a:pt x="120" y="183"/>
                  </a:lnTo>
                  <a:lnTo>
                    <a:pt x="46" y="240"/>
                  </a:lnTo>
                  <a:lnTo>
                    <a:pt x="74" y="148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4310" name="AutoShape 60"/>
          <p:cNvSpPr/>
          <p:nvPr/>
        </p:nvSpPr>
        <p:spPr>
          <a:xfrm flipV="1">
            <a:off x="6732588" y="4076700"/>
            <a:ext cx="431800" cy="360363"/>
          </a:xfrm>
          <a:custGeom>
            <a:avLst/>
            <a:gdLst>
              <a:gd name="txL" fmla="*/ 133435 w 431800"/>
              <a:gd name="txT" fmla="*/ 137647 h 360362"/>
              <a:gd name="txR" fmla="*/ 298365 w 431800"/>
              <a:gd name="txB" fmla="*/ 275290 h 360362"/>
            </a:gdLst>
            <a:ahLst/>
            <a:cxnLst>
              <a:cxn ang="0">
                <a:pos x="0" y="137646"/>
              </a:cxn>
              <a:cxn ang="0">
                <a:pos x="164934" y="137647"/>
              </a:cxn>
              <a:cxn ang="0">
                <a:pos x="215900" y="0"/>
              </a:cxn>
              <a:cxn ang="0">
                <a:pos x="266866" y="137647"/>
              </a:cxn>
              <a:cxn ang="0">
                <a:pos x="431800" y="137646"/>
              </a:cxn>
              <a:cxn ang="0">
                <a:pos x="298365" y="222718"/>
              </a:cxn>
              <a:cxn ang="0">
                <a:pos x="349334" y="360364"/>
              </a:cxn>
              <a:cxn ang="0">
                <a:pos x="215900" y="275293"/>
              </a:cxn>
              <a:cxn ang="0">
                <a:pos x="82466" y="360364"/>
              </a:cxn>
              <a:cxn ang="0">
                <a:pos x="133435" y="222718"/>
              </a:cxn>
            </a:cxnLst>
            <a:rect l="txL" t="txT" r="txR" b="txB"/>
            <a:pathLst>
              <a:path w="431800" h="360362">
                <a:moveTo>
                  <a:pt x="0" y="137646"/>
                </a:moveTo>
                <a:lnTo>
                  <a:pt x="164934" y="137647"/>
                </a:lnTo>
                <a:lnTo>
                  <a:pt x="215900" y="0"/>
                </a:lnTo>
                <a:lnTo>
                  <a:pt x="266866" y="137647"/>
                </a:lnTo>
                <a:lnTo>
                  <a:pt x="431800" y="137646"/>
                </a:lnTo>
                <a:lnTo>
                  <a:pt x="298365" y="222715"/>
                </a:lnTo>
                <a:lnTo>
                  <a:pt x="349334" y="360361"/>
                </a:lnTo>
                <a:lnTo>
                  <a:pt x="215900" y="275290"/>
                </a:lnTo>
                <a:lnTo>
                  <a:pt x="82466" y="360361"/>
                </a:lnTo>
                <a:lnTo>
                  <a:pt x="133435" y="222715"/>
                </a:lnTo>
                <a:close/>
              </a:path>
            </a:pathLst>
          </a:custGeom>
          <a:solidFill>
            <a:srgbClr val="FFFF00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311" name="矩形 39"/>
          <p:cNvSpPr/>
          <p:nvPr/>
        </p:nvSpPr>
        <p:spPr>
          <a:xfrm>
            <a:off x="395288" y="3357563"/>
            <a:ext cx="1754187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400" b="1" dirty="0">
                <a:latin typeface="Times New Roman" panose="02020603050405020304" charset="0"/>
                <a:ea typeface="黑体" panose="02010609060101010101" pitchFamily="2" charset="-122"/>
              </a:rPr>
              <a:t>Expressions</a:t>
            </a:r>
            <a:endParaRPr lang="zh-CN" altLang="en-US" sz="24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AutoShape 2"/>
          <p:cNvSpPr/>
          <p:nvPr/>
        </p:nvSpPr>
        <p:spPr>
          <a:xfrm>
            <a:off x="611188" y="1341438"/>
            <a:ext cx="8239125" cy="3962400"/>
          </a:xfrm>
          <a:prstGeom prst="bevel">
            <a:avLst>
              <a:gd name="adj" fmla="val 861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" name="Text Box 5"/>
          <p:cNvSpPr txBox="1"/>
          <p:nvPr/>
        </p:nvSpPr>
        <p:spPr>
          <a:xfrm>
            <a:off x="755650" y="1412875"/>
            <a:ext cx="7993063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我最喜欢的足球明星李华又高又壮，他空闲时间喜欢听音乐。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123" name="WordArt 13"/>
          <p:cNvPicPr/>
          <p:nvPr/>
        </p:nvPicPr>
        <p:blipFill>
          <a:blip r:embed="rId1"/>
          <a:stretch>
            <a:fillRect/>
          </a:stretch>
        </p:blipFill>
        <p:spPr>
          <a:xfrm rot="470755">
            <a:off x="395288" y="333375"/>
            <a:ext cx="5040312" cy="143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4" name="Text Box 14"/>
          <p:cNvSpPr txBox="1"/>
          <p:nvPr/>
        </p:nvSpPr>
        <p:spPr>
          <a:xfrm>
            <a:off x="611188" y="2492375"/>
            <a:ext cx="8353425" cy="1800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514350" indent="-514350">
              <a:buAutoNum type="arabicPeriod"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What’s Li 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Hua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like?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514350" indent="-514350">
              <a:buNone/>
            </a:pPr>
            <a:r>
              <a:rPr lang="en-US" altLang="zh-CN" sz="28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He is tall and strong.</a:t>
            </a:r>
            <a:endParaRPr lang="en-US" altLang="zh-CN" sz="2800" b="1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514350" indent="-514350"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2. What does he like doing in his free time?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514350" indent="-514350">
              <a:buNone/>
            </a:pPr>
            <a:r>
              <a:rPr lang="en-US" altLang="zh-CN" sz="2800" b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He likes listening to music.</a:t>
            </a:r>
            <a:endParaRPr lang="en-US" altLang="zh-CN" sz="2800" b="1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763395" y="2996565"/>
            <a:ext cx="647700" cy="504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809115" y="3789045"/>
            <a:ext cx="1048385" cy="5054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052320" y="2564765"/>
            <a:ext cx="441960" cy="504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339975" y="3356610"/>
            <a:ext cx="815340" cy="504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80155" y="3356610"/>
            <a:ext cx="647700" cy="504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charRg st="47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4">
                                            <p:txEl>
                                              <p:charRg st="47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charRg st="2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54">
                                            <p:txEl>
                                              <p:charRg st="2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charRg st="92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54">
                                            <p:txEl>
                                              <p:charRg st="92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5841" name="Picture 41" descr="2007917111915260_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12"/>
          <a:stretch>
            <a:fillRect/>
          </a:stretch>
        </p:blipFill>
        <p:spPr>
          <a:xfrm>
            <a:off x="4643438" y="1196975"/>
            <a:ext cx="3687762" cy="4957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WordArt 3"/>
          <p:cNvSpPr>
            <a:spLocks noTextEdit="1"/>
          </p:cNvSpPr>
          <p:nvPr/>
        </p:nvSpPr>
        <p:spPr>
          <a:xfrm>
            <a:off x="827088" y="2565400"/>
            <a:ext cx="3240087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fontAlgn="base" hangingPunct="0"/>
            <a:r>
              <a:rPr lang="zh-CN" altLang="en-US" sz="3600" i="1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folHlink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cs typeface="+mn-cs"/>
              </a:rPr>
              <a:t>  Goodbye !</a:t>
            </a:r>
            <a:endParaRPr lang="zh-CN" altLang="en-US" sz="3600" i="1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folHlink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  <a:p>
            <a:pPr algn="ctr" eaLnBrk="0" fontAlgn="base" hangingPunct="0"/>
            <a:r>
              <a:rPr lang="zh-CN" altLang="en-US" sz="3600" i="1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folHlink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cs typeface="+mn-cs"/>
              </a:rPr>
              <a:t>Thank you !</a:t>
            </a:r>
            <a:endParaRPr lang="zh-CN" altLang="en-US" sz="3600" i="1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folHlink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pic>
        <p:nvPicPr>
          <p:cNvPr id="35843" name="Picture 39" descr="l_df074c5509488b175b2f6607b70b2f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263" y="2636838"/>
            <a:ext cx="2857500" cy="1143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Group 49"/>
          <p:cNvGrpSpPr/>
          <p:nvPr/>
        </p:nvGrpSpPr>
        <p:grpSpPr>
          <a:xfrm>
            <a:off x="411163" y="371475"/>
            <a:ext cx="2774950" cy="381000"/>
            <a:chOff x="259" y="234"/>
            <a:chExt cx="1748" cy="240"/>
          </a:xfrm>
        </p:grpSpPr>
        <p:grpSp>
          <p:nvGrpSpPr>
            <p:cNvPr id="3" name="组合 23"/>
            <p:cNvGrpSpPr/>
            <p:nvPr/>
          </p:nvGrpSpPr>
          <p:grpSpPr>
            <a:xfrm>
              <a:off x="649" y="-239"/>
              <a:ext cx="557" cy="580"/>
              <a:chOff x="508460" y="-220086"/>
              <a:chExt cx="885534" cy="918228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25" name="弧形 24"/>
              <p:cNvSpPr/>
              <p:nvPr/>
            </p:nvSpPr>
            <p:spPr>
              <a:xfrm rot="8031046">
                <a:off x="492113" y="-203739"/>
                <a:ext cx="918228" cy="885534"/>
              </a:xfrm>
              <a:prstGeom prst="arc">
                <a:avLst/>
              </a:prstGeom>
              <a:ln w="25400" cmpd="sng">
                <a:solidFill>
                  <a:srgbClr val="C6E6A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" name="组合 22"/>
              <p:cNvGrpSpPr/>
              <p:nvPr/>
            </p:nvGrpSpPr>
            <p:grpSpPr>
              <a:xfrm>
                <a:off x="714348" y="560329"/>
                <a:ext cx="473232" cy="116042"/>
                <a:chOff x="714348" y="560329"/>
                <a:chExt cx="473232" cy="116042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714348" y="571480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917511" y="604933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1116142" y="560329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6" name="组合 24"/>
            <p:cNvGrpSpPr/>
            <p:nvPr/>
          </p:nvGrpSpPr>
          <p:grpSpPr>
            <a:xfrm>
              <a:off x="199" y="-229"/>
              <a:ext cx="558" cy="577"/>
              <a:chOff x="508460" y="-220086"/>
              <a:chExt cx="885534" cy="918228"/>
            </a:xfrm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20" name="弧形 19"/>
              <p:cNvSpPr/>
              <p:nvPr/>
            </p:nvSpPr>
            <p:spPr>
              <a:xfrm rot="8031046">
                <a:off x="492113" y="-203739"/>
                <a:ext cx="918228" cy="885534"/>
              </a:xfrm>
              <a:prstGeom prst="arc">
                <a:avLst/>
              </a:prstGeom>
              <a:ln w="25400" cmpd="sng">
                <a:solidFill>
                  <a:srgbClr val="C6E6A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7" name="组合 26"/>
              <p:cNvGrpSpPr/>
              <p:nvPr/>
            </p:nvGrpSpPr>
            <p:grpSpPr>
              <a:xfrm>
                <a:off x="714348" y="560329"/>
                <a:ext cx="473232" cy="116042"/>
                <a:chOff x="714348" y="560329"/>
                <a:chExt cx="473232" cy="116042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714348" y="571480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917511" y="604933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1116142" y="560329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8" name="组合 30"/>
            <p:cNvGrpSpPr/>
            <p:nvPr/>
          </p:nvGrpSpPr>
          <p:grpSpPr>
            <a:xfrm>
              <a:off x="1099" y="-229"/>
              <a:ext cx="558" cy="577"/>
              <a:chOff x="508460" y="-220086"/>
              <a:chExt cx="885534" cy="918228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5" name="弧形 14"/>
              <p:cNvSpPr/>
              <p:nvPr/>
            </p:nvSpPr>
            <p:spPr>
              <a:xfrm rot="8031046">
                <a:off x="492113" y="-203739"/>
                <a:ext cx="918228" cy="885534"/>
              </a:xfrm>
              <a:prstGeom prst="arc">
                <a:avLst/>
              </a:prstGeom>
              <a:ln w="25400" cmpd="sng">
                <a:solidFill>
                  <a:srgbClr val="C6E6A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9" name="组合 32"/>
              <p:cNvGrpSpPr/>
              <p:nvPr/>
            </p:nvGrpSpPr>
            <p:grpSpPr>
              <a:xfrm>
                <a:off x="714348" y="560329"/>
                <a:ext cx="473232" cy="116042"/>
                <a:chOff x="714348" y="560329"/>
                <a:chExt cx="473232" cy="116042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714348" y="571480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917511" y="604933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1116142" y="560329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" name="组合 30"/>
            <p:cNvGrpSpPr/>
            <p:nvPr/>
          </p:nvGrpSpPr>
          <p:grpSpPr>
            <a:xfrm>
              <a:off x="1510" y="-223"/>
              <a:ext cx="558" cy="577"/>
              <a:chOff x="508460" y="-220086"/>
              <a:chExt cx="885534" cy="918228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5" name="弧形 14"/>
              <p:cNvSpPr/>
              <p:nvPr/>
            </p:nvSpPr>
            <p:spPr>
              <a:xfrm rot="8031046">
                <a:off x="492113" y="-203739"/>
                <a:ext cx="918228" cy="885534"/>
              </a:xfrm>
              <a:prstGeom prst="arc">
                <a:avLst/>
              </a:prstGeom>
              <a:ln w="25400" cmpd="sng">
                <a:solidFill>
                  <a:srgbClr val="C6E6A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14" name="组合 32"/>
              <p:cNvGrpSpPr/>
              <p:nvPr/>
            </p:nvGrpSpPr>
            <p:grpSpPr>
              <a:xfrm>
                <a:off x="714348" y="560329"/>
                <a:ext cx="473232" cy="116042"/>
                <a:chOff x="714348" y="560329"/>
                <a:chExt cx="473232" cy="116042"/>
              </a:xfrm>
            </p:grpSpPr>
            <p:sp>
              <p:nvSpPr>
                <p:cNvPr id="10" name="椭圆 16"/>
                <p:cNvSpPr/>
                <p:nvPr/>
              </p:nvSpPr>
              <p:spPr>
                <a:xfrm>
                  <a:off x="714348" y="571480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椭圆 17"/>
                <p:cNvSpPr/>
                <p:nvPr/>
              </p:nvSpPr>
              <p:spPr>
                <a:xfrm>
                  <a:off x="917511" y="604933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椭圆 18"/>
                <p:cNvSpPr/>
                <p:nvPr/>
              </p:nvSpPr>
              <p:spPr>
                <a:xfrm>
                  <a:off x="1116142" y="560329"/>
                  <a:ext cx="71438" cy="71438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15"/>
          <p:cNvSpPr/>
          <p:nvPr/>
        </p:nvSpPr>
        <p:spPr>
          <a:xfrm>
            <a:off x="755650" y="981075"/>
            <a:ext cx="7777163" cy="5276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1.reading n.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阅读→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动词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2. dancing n.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跳舞→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动词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 →________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跳舞者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swimming n.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游泳→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动词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 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→________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游泳者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hobby n.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业余爱好→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复数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player n.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运动员→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动词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true adj.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真的→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副词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 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→________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名词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fun n.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享乐，乐趣→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形容词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hero n.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偶像→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复数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9.good/well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原级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)→________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比较级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 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→________ (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最高级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232" name="Rectangle 16"/>
          <p:cNvSpPr/>
          <p:nvPr/>
        </p:nvSpPr>
        <p:spPr>
          <a:xfrm>
            <a:off x="3779838" y="1052513"/>
            <a:ext cx="9810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read 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3" name="Rectangle 17"/>
          <p:cNvSpPr/>
          <p:nvPr/>
        </p:nvSpPr>
        <p:spPr>
          <a:xfrm>
            <a:off x="3851275" y="1484313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dance 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4" name="Rectangle 18"/>
          <p:cNvSpPr/>
          <p:nvPr/>
        </p:nvSpPr>
        <p:spPr>
          <a:xfrm>
            <a:off x="6156325" y="1484313"/>
            <a:ext cx="12985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dancer 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5" name="Rectangle 19"/>
          <p:cNvSpPr/>
          <p:nvPr/>
        </p:nvSpPr>
        <p:spPr>
          <a:xfrm>
            <a:off x="4356100" y="1844675"/>
            <a:ext cx="9937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swim 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6" name="Rectangle 20"/>
          <p:cNvSpPr/>
          <p:nvPr/>
        </p:nvSpPr>
        <p:spPr>
          <a:xfrm>
            <a:off x="1116013" y="2276475"/>
            <a:ext cx="14144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swimmer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7" name="Rectangle 21"/>
          <p:cNvSpPr/>
          <p:nvPr/>
        </p:nvSpPr>
        <p:spPr>
          <a:xfrm>
            <a:off x="4140200" y="2636838"/>
            <a:ext cx="14176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hobbies 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8" name="Rectangle 22"/>
          <p:cNvSpPr/>
          <p:nvPr/>
        </p:nvSpPr>
        <p:spPr>
          <a:xfrm>
            <a:off x="4284663" y="3213100"/>
            <a:ext cx="901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play 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9" name="Rectangle 23"/>
          <p:cNvSpPr/>
          <p:nvPr/>
        </p:nvSpPr>
        <p:spPr>
          <a:xfrm>
            <a:off x="3924300" y="3644900"/>
            <a:ext cx="1016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truly 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40" name="Rectangle 24"/>
          <p:cNvSpPr/>
          <p:nvPr/>
        </p:nvSpPr>
        <p:spPr>
          <a:xfrm>
            <a:off x="1619250" y="4005263"/>
            <a:ext cx="9509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truth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41" name="Rectangle 25"/>
          <p:cNvSpPr/>
          <p:nvPr/>
        </p:nvSpPr>
        <p:spPr>
          <a:xfrm>
            <a:off x="4356100" y="4581525"/>
            <a:ext cx="11191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funny 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0255" name="Rectangle 15"/>
          <p:cNvSpPr/>
          <p:nvPr/>
        </p:nvSpPr>
        <p:spPr>
          <a:xfrm>
            <a:off x="3276600" y="4911725"/>
            <a:ext cx="12858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heroes 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0256" name="Rectangle 16"/>
          <p:cNvSpPr/>
          <p:nvPr/>
        </p:nvSpPr>
        <p:spPr>
          <a:xfrm>
            <a:off x="3635375" y="5270500"/>
            <a:ext cx="12684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better 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0257" name="Rectangle 17"/>
          <p:cNvSpPr/>
          <p:nvPr/>
        </p:nvSpPr>
        <p:spPr>
          <a:xfrm>
            <a:off x="1476375" y="5630863"/>
            <a:ext cx="8255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best</a:t>
            </a:r>
            <a:endParaRPr lang="en-US" altLang="zh-CN" sz="2400" b="1">
              <a:solidFill>
                <a:srgbClr val="CC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79" name="WordArt 29"/>
          <p:cNvSpPr>
            <a:spLocks noTextEdit="1"/>
          </p:cNvSpPr>
          <p:nvPr/>
        </p:nvSpPr>
        <p:spPr>
          <a:xfrm>
            <a:off x="395288" y="260350"/>
            <a:ext cx="216058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Words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2" grpId="0"/>
      <p:bldP spid="9233" grpId="0"/>
      <p:bldP spid="9234" grpId="0"/>
      <p:bldP spid="9235" grpId="0"/>
      <p:bldP spid="9236" grpId="0"/>
      <p:bldP spid="9237" grpId="0"/>
      <p:bldP spid="9238" grpId="0"/>
      <p:bldP spid="9239" grpId="0"/>
      <p:bldP spid="9240" grpId="0"/>
      <p:bldP spid="9241" grpId="0"/>
      <p:bldP spid="10255" grpId="0"/>
      <p:bldP spid="10256" grpId="0"/>
      <p:bldP spid="102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内容占位符 2"/>
          <p:cNvSpPr>
            <a:spLocks noGrp="1"/>
          </p:cNvSpPr>
          <p:nvPr>
            <p:ph idx="1"/>
          </p:nvPr>
        </p:nvSpPr>
        <p:spPr>
          <a:xfrm>
            <a:off x="323850" y="620713"/>
            <a:ext cx="9144000" cy="4214812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欢迎来到七（</a:t>
            </a:r>
            <a:r>
              <a:rPr lang="en-US" altLang="zh-CN" sz="2000" b="1">
                <a:solidFill>
                  <a:srgbClr val="FF0000"/>
                </a:solidFill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</a:rPr>
              <a:t>）班</a:t>
            </a:r>
            <a:r>
              <a:rPr lang="en-US" altLang="zh-CN" sz="2000" b="1">
                <a:solidFill>
                  <a:srgbClr val="FF0000"/>
                </a:solidFill>
              </a:rPr>
              <a:t>        </a:t>
            </a:r>
            <a:r>
              <a:rPr lang="en-US" altLang="zh-CN" sz="2000" b="1"/>
              <a:t>welcome to Class One</a:t>
            </a:r>
            <a:r>
              <a:rPr lang="zh-CN" altLang="en-US" sz="2000" b="1" dirty="0"/>
              <a:t>，</a:t>
            </a:r>
            <a:r>
              <a:rPr lang="en-US" altLang="zh-CN" sz="2000" b="1"/>
              <a:t>Grade Seven</a:t>
            </a:r>
            <a:endParaRPr lang="zh-CN" altLang="zh-CN" sz="20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和我的家人住在北京      </a:t>
            </a:r>
            <a:r>
              <a:rPr lang="en-US" altLang="zh-CN" sz="2000" b="1"/>
              <a:t>live with my family in Beijing</a:t>
            </a:r>
            <a:endParaRPr lang="zh-CN" altLang="zh-CN" sz="20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来自南京</a:t>
            </a:r>
            <a:r>
              <a:rPr lang="en-US" altLang="zh-CN" sz="2000" b="1">
                <a:solidFill>
                  <a:srgbClr val="FF0000"/>
                </a:solidFill>
              </a:rPr>
              <a:t>                        </a:t>
            </a:r>
            <a:r>
              <a:rPr lang="en-US" altLang="zh-CN" sz="2000" b="1"/>
              <a:t>be / come from Nanjing         </a:t>
            </a:r>
            <a:endParaRPr lang="zh-CN" altLang="zh-CN" sz="20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zh-CN" sz="2000" b="1" dirty="0">
                <a:solidFill>
                  <a:srgbClr val="FF0000"/>
                </a:solidFill>
              </a:rPr>
              <a:t>早上/中午/晚上好 </a:t>
            </a:r>
            <a:r>
              <a:rPr lang="en-US" altLang="zh-CN" sz="2000" b="1"/>
              <a:t>          good morning/ afternoon/evening</a:t>
            </a:r>
            <a:endParaRPr lang="zh-CN" altLang="zh-CN" sz="20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擅长</a:t>
            </a:r>
            <a:r>
              <a:rPr lang="en-US" altLang="zh-CN" sz="2000" b="1">
                <a:solidFill>
                  <a:srgbClr val="FF0000"/>
                </a:solidFill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</a:rPr>
              <a:t>喜欢游泳</a:t>
            </a:r>
            <a:r>
              <a:rPr lang="en-US" altLang="zh-CN" sz="2000" b="1">
                <a:solidFill>
                  <a:srgbClr val="FF0000"/>
                </a:solidFill>
              </a:rPr>
              <a:t>                </a:t>
            </a:r>
            <a:r>
              <a:rPr lang="en-US" altLang="zh-CN" sz="2000" b="1"/>
              <a:t>be good at / do well in swimming/ enjoy doing sth</a:t>
            </a:r>
            <a:endParaRPr lang="zh-CN" altLang="zh-CN" sz="20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戴</a:t>
            </a:r>
            <a:r>
              <a:rPr lang="en-US" altLang="zh-CN" sz="2000" b="1">
                <a:solidFill>
                  <a:srgbClr val="FF0000"/>
                </a:solidFill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</a:rPr>
              <a:t>一副</a:t>
            </a:r>
            <a:r>
              <a:rPr lang="en-US" altLang="zh-CN" sz="2000" b="1">
                <a:solidFill>
                  <a:srgbClr val="FF0000"/>
                </a:solidFill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</a:rPr>
              <a:t>眼镜</a:t>
            </a:r>
            <a:r>
              <a:rPr lang="en-US" altLang="zh-CN" sz="2000" b="1">
                <a:solidFill>
                  <a:srgbClr val="FF0000"/>
                </a:solidFill>
              </a:rPr>
              <a:t>                  </a:t>
            </a:r>
            <a:r>
              <a:rPr lang="en-US" altLang="zh-CN" sz="2000" b="1" i="1"/>
              <a:t>wear</a:t>
            </a:r>
            <a:r>
              <a:rPr lang="en-US" altLang="zh-CN" sz="2000" b="1"/>
              <a:t> (a pair of ) glasses</a:t>
            </a:r>
            <a:endParaRPr lang="zh-CN" altLang="zh-CN" sz="20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带狗去散步</a:t>
            </a:r>
            <a:r>
              <a:rPr lang="en-US" altLang="zh-CN" sz="2000" b="1">
                <a:solidFill>
                  <a:srgbClr val="FF0000"/>
                </a:solidFill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</a:rPr>
              <a:t>遛狗</a:t>
            </a:r>
            <a:r>
              <a:rPr lang="en-US" altLang="zh-CN" sz="2000" b="1">
                <a:solidFill>
                  <a:srgbClr val="FF0000"/>
                </a:solidFill>
              </a:rPr>
              <a:t>)           </a:t>
            </a:r>
            <a:r>
              <a:rPr lang="en-US" altLang="zh-CN" sz="2000" b="1"/>
              <a:t>walk the dog/ take the dog for a walk</a:t>
            </a:r>
            <a:endParaRPr lang="zh-CN" altLang="zh-CN" sz="20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去跑步半个小时</a:t>
            </a:r>
            <a:r>
              <a:rPr lang="en-US" altLang="zh-CN" sz="2000" b="1">
                <a:solidFill>
                  <a:srgbClr val="FF0000"/>
                </a:solidFill>
              </a:rPr>
              <a:t>              </a:t>
            </a:r>
            <a:r>
              <a:rPr lang="en-US" altLang="zh-CN" sz="2000" b="1"/>
              <a:t>go running for half an hour</a:t>
            </a:r>
            <a:endParaRPr lang="zh-CN" altLang="zh-CN" sz="20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不知道怎样找乐子</a:t>
            </a:r>
            <a:r>
              <a:rPr lang="en-US" altLang="zh-CN" sz="2000" b="1">
                <a:solidFill>
                  <a:srgbClr val="FF0000"/>
                </a:solidFill>
              </a:rPr>
              <a:t>         </a:t>
            </a:r>
            <a:r>
              <a:rPr lang="en-US" altLang="zh-CN" sz="2000" b="1"/>
              <a:t>don’t know how to have </a:t>
            </a:r>
            <a:r>
              <a:rPr lang="en-US" altLang="zh-CN" sz="2000" b="1" i="1"/>
              <a:t>fun</a:t>
            </a:r>
            <a:endParaRPr lang="zh-CN" altLang="zh-CN" sz="2000" b="1" i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做早操</a:t>
            </a:r>
            <a:r>
              <a:rPr lang="en-US" altLang="zh-CN" sz="2000" b="1">
                <a:solidFill>
                  <a:srgbClr val="FF0000"/>
                </a:solidFill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</a:rPr>
              <a:t>进行锻炼</a:t>
            </a:r>
            <a:r>
              <a:rPr lang="en-US" altLang="zh-CN" sz="2000" b="1">
                <a:solidFill>
                  <a:srgbClr val="FF0000"/>
                </a:solidFill>
              </a:rPr>
              <a:t>            </a:t>
            </a:r>
            <a:r>
              <a:rPr lang="en-US" altLang="zh-CN" sz="2000" b="1"/>
              <a:t>do morning exercises/ </a:t>
            </a:r>
            <a:r>
              <a:rPr lang="en-US" altLang="zh-CN" sz="2000" b="1" err="1"/>
              <a:t>do(take</a:t>
            </a:r>
            <a:r>
              <a:rPr lang="en-US" altLang="zh-CN" sz="2000" b="1"/>
              <a:t>) exercise</a:t>
            </a:r>
            <a:endParaRPr lang="en-US" altLang="zh-CN" sz="2000" b="1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走到碗那边一天许多次   </a:t>
            </a:r>
            <a:r>
              <a:rPr lang="en-US" altLang="zh-CN" sz="2000" b="1"/>
              <a:t>walk to my bowl many times a day</a:t>
            </a:r>
            <a:endParaRPr lang="en-US" altLang="zh-CN" sz="2000" b="1"/>
          </a:p>
          <a:p>
            <a:pPr eaLnBrk="1" hangingPunct="1">
              <a:lnSpc>
                <a:spcPct val="150000"/>
              </a:lnSpc>
              <a:buNone/>
            </a:pPr>
            <a:endParaRPr lang="zh-CN" altLang="zh-CN" sz="2000" b="1" dirty="0"/>
          </a:p>
          <a:p>
            <a:pPr eaLnBrk="1" hangingPunct="1">
              <a:buNone/>
            </a:pP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2916238" y="765175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6238" y="1196975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6238" y="1700213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213" y="2276475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43213" y="2781300"/>
            <a:ext cx="6084888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1775" y="3284538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00338" y="3789363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5875" y="4437063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55875" y="4941888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55875" y="5373688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14688" y="5949950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25" name="WordArt 16"/>
          <p:cNvSpPr>
            <a:spLocks noTextEdit="1"/>
          </p:cNvSpPr>
          <p:nvPr/>
        </p:nvSpPr>
        <p:spPr>
          <a:xfrm>
            <a:off x="395288" y="260350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Phrases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内容占位符 2"/>
          <p:cNvSpPr>
            <a:spLocks noGrp="1"/>
          </p:cNvSpPr>
          <p:nvPr>
            <p:ph idx="1"/>
          </p:nvPr>
        </p:nvSpPr>
        <p:spPr>
          <a:xfrm>
            <a:off x="250825" y="620713"/>
            <a:ext cx="9144000" cy="4214812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踢足球</a:t>
            </a:r>
            <a:r>
              <a:rPr lang="en-US" altLang="zh-CN" sz="2000" b="1">
                <a:solidFill>
                  <a:srgbClr val="FF0000"/>
                </a:solidFill>
              </a:rPr>
              <a:t>/ </a:t>
            </a:r>
            <a:r>
              <a:rPr lang="zh-CN" altLang="en-US" sz="2000" b="1" dirty="0">
                <a:solidFill>
                  <a:srgbClr val="FF0000"/>
                </a:solidFill>
              </a:rPr>
              <a:t>弹钢琴                   </a:t>
            </a:r>
            <a:r>
              <a:rPr lang="en-US" altLang="zh-CN" sz="2000" b="1">
                <a:latin typeface="Times New Roman" panose="02020603050405020304" charset="0"/>
              </a:rPr>
              <a:t>play football/ play the piano</a:t>
            </a:r>
            <a:endParaRPr lang="en-US" altLang="zh-CN" sz="2000" b="1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</a:rPr>
              <a:t>一个新成员                            </a:t>
            </a:r>
            <a:r>
              <a:rPr lang="en-US" altLang="zh-CN" sz="2000" b="1">
                <a:latin typeface="Times New Roman" panose="02020603050405020304" charset="0"/>
              </a:rPr>
              <a:t>a new member</a:t>
            </a:r>
            <a:endParaRPr lang="en-US" altLang="zh-CN" sz="2000" b="1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</a:rPr>
              <a:t>在他的空闲时间                    </a:t>
            </a:r>
            <a:r>
              <a:rPr lang="en-US" altLang="zh-CN" sz="2000" b="1">
                <a:latin typeface="Times New Roman" panose="02020603050405020304" charset="0"/>
              </a:rPr>
              <a:t>in his </a:t>
            </a:r>
            <a:r>
              <a:rPr lang="en-US" altLang="zh-CN" sz="2000" b="1" i="1">
                <a:latin typeface="Times New Roman" panose="02020603050405020304" charset="0"/>
              </a:rPr>
              <a:t>free</a:t>
            </a:r>
            <a:r>
              <a:rPr lang="en-US" altLang="zh-CN" sz="2000" b="1">
                <a:latin typeface="Times New Roman" panose="02020603050405020304" charset="0"/>
              </a:rPr>
              <a:t> time</a:t>
            </a:r>
            <a:endParaRPr lang="en-US" altLang="zh-CN" sz="2000" b="1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</a:rPr>
              <a:t>使他开心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</a:rPr>
              <a:t>看起来强壮           </a:t>
            </a:r>
            <a:r>
              <a:rPr lang="en-US" altLang="zh-CN" sz="2000" b="1">
                <a:latin typeface="Times New Roman" panose="02020603050405020304" charset="0"/>
              </a:rPr>
              <a:t>make him happy/look strong</a:t>
            </a:r>
            <a:endParaRPr lang="en-US" altLang="zh-CN" sz="2000" b="1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</a:rPr>
              <a:t>阅读兴趣小组                        </a:t>
            </a:r>
            <a:r>
              <a:rPr lang="en-US" altLang="zh-CN" sz="2000" b="1">
                <a:latin typeface="Times New Roman" panose="02020603050405020304" charset="0"/>
              </a:rPr>
              <a:t>the Reading Club</a:t>
            </a:r>
            <a:endParaRPr lang="en-US" altLang="zh-CN" sz="2000" b="1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</a:rPr>
              <a:t>在下一届世界杯                    </a:t>
            </a:r>
            <a:r>
              <a:rPr lang="en-US" altLang="zh-CN" sz="2000" b="1">
                <a:latin typeface="Times New Roman" panose="02020603050405020304" charset="0"/>
              </a:rPr>
              <a:t>the next World Cup</a:t>
            </a:r>
            <a:endParaRPr lang="en-US" altLang="zh-CN" sz="2000" b="1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</a:rPr>
              <a:t>变为现实                                </a:t>
            </a:r>
            <a:r>
              <a:rPr lang="en-US" altLang="zh-CN" sz="2000" b="1">
                <a:latin typeface="Times New Roman" panose="02020603050405020304" charset="0"/>
              </a:rPr>
              <a:t>come </a:t>
            </a:r>
            <a:r>
              <a:rPr lang="en-US" altLang="zh-CN" sz="2000" b="1" i="1">
                <a:latin typeface="Times New Roman" panose="02020603050405020304" charset="0"/>
              </a:rPr>
              <a:t>true</a:t>
            </a:r>
            <a:endParaRPr lang="en-US" altLang="zh-CN" sz="2000" b="1" i="1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</a:rPr>
              <a:t>很多有趣的书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</a:rPr>
              <a:t>                       </a:t>
            </a:r>
            <a:r>
              <a:rPr lang="en-US" altLang="zh-CN" sz="2000" b="1">
                <a:latin typeface="Times New Roman" panose="02020603050405020304" charset="0"/>
              </a:rPr>
              <a:t>a lot of </a:t>
            </a:r>
            <a:r>
              <a:rPr lang="en-US" altLang="zh-CN" sz="2000" b="1" i="1">
                <a:latin typeface="Times New Roman" panose="02020603050405020304" charset="0"/>
              </a:rPr>
              <a:t>interesting</a:t>
            </a:r>
            <a:r>
              <a:rPr lang="en-US" altLang="zh-CN" sz="2000" b="1">
                <a:latin typeface="Times New Roman" panose="02020603050405020304" charset="0"/>
              </a:rPr>
              <a:t> books</a:t>
            </a:r>
            <a:endParaRPr lang="en-US" altLang="zh-CN" sz="2000" b="1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</a:rPr>
              <a:t>谈论篮球</a:t>
            </a:r>
            <a:r>
              <a:rPr lang="zh-CN" altLang="en-US" sz="2000" b="1" dirty="0">
                <a:latin typeface="Times New Roman" panose="02020603050405020304" charset="0"/>
              </a:rPr>
              <a:t>                               </a:t>
            </a:r>
            <a:r>
              <a:rPr lang="en-US" altLang="zh-CN" sz="2000" b="1">
                <a:latin typeface="Times New Roman" panose="02020603050405020304" charset="0"/>
              </a:rPr>
              <a:t>talk about basketball</a:t>
            </a:r>
            <a:endParaRPr lang="en-US" altLang="zh-CN" sz="2000" b="1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</a:rPr>
              <a:t>看篮球比赛                           </a:t>
            </a:r>
            <a:r>
              <a:rPr lang="en-US" altLang="zh-CN" sz="2000" b="1">
                <a:latin typeface="Times New Roman" panose="02020603050405020304" charset="0"/>
              </a:rPr>
              <a:t>watch basketball matches</a:t>
            </a:r>
            <a:endParaRPr lang="en-US" altLang="zh-CN" sz="2000" b="1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</a:rPr>
              <a:t>我的偶像                               </a:t>
            </a:r>
            <a:r>
              <a:rPr lang="en-US" altLang="zh-CN" sz="2000" b="1">
                <a:latin typeface="Times New Roman" panose="02020603050405020304" charset="0"/>
              </a:rPr>
              <a:t>my hero</a:t>
            </a:r>
            <a:endParaRPr lang="zh-CN" altLang="en-US" sz="2000" b="1" dirty="0">
              <a:latin typeface="Times New Roman" panose="02020603050405020304" charset="0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en-US" altLang="zh-CN" sz="2000" b="1">
              <a:latin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7613" y="857250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7613" y="1384300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4438" y="1844675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1775" y="2420938"/>
            <a:ext cx="6084888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84438" y="2852738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84438" y="3357563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55863" y="3983038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3163" y="4440238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84438" y="4868863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84438" y="5445125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3"/>
          <p:cNvSpPr/>
          <p:nvPr/>
        </p:nvSpPr>
        <p:spPr>
          <a:xfrm>
            <a:off x="2339975" y="5949950"/>
            <a:ext cx="5929313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73" name="WordArt 16"/>
          <p:cNvSpPr>
            <a:spLocks noTextEdit="1"/>
          </p:cNvSpPr>
          <p:nvPr/>
        </p:nvSpPr>
        <p:spPr>
          <a:xfrm>
            <a:off x="323850" y="188913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Phrases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WordArt 6"/>
          <p:cNvSpPr>
            <a:spLocks noTextEdit="1"/>
          </p:cNvSpPr>
          <p:nvPr/>
        </p:nvSpPr>
        <p:spPr>
          <a:xfrm>
            <a:off x="323850" y="188913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Sentences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18434" name="Rectangle 7"/>
          <p:cNvSpPr/>
          <p:nvPr/>
        </p:nvSpPr>
        <p:spPr>
          <a:xfrm>
            <a:off x="395288" y="811213"/>
            <a:ext cx="2325687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岁。 （两种）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Rectangle 8"/>
          <p:cNvSpPr/>
          <p:nvPr/>
        </p:nvSpPr>
        <p:spPr>
          <a:xfrm>
            <a:off x="2484438" y="836613"/>
            <a:ext cx="62865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She is 11 years old.= She is an </a:t>
            </a:r>
            <a:r>
              <a:rPr lang="en-US" altLang="zh-CN" sz="2400" b="1" u="sng">
                <a:latin typeface="Times New Roman" panose="02020603050405020304" charset="0"/>
                <a:ea typeface="宋体" panose="02010600030101010101" pitchFamily="2" charset="-122"/>
              </a:rPr>
              <a:t>11-year-old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 girl.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8436" name="Rectangle 9"/>
          <p:cNvSpPr/>
          <p:nvPr/>
        </p:nvSpPr>
        <p:spPr>
          <a:xfrm>
            <a:off x="395288" y="1316038"/>
            <a:ext cx="274002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他留着短发。（两种）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Rectangle 10"/>
          <p:cNvSpPr/>
          <p:nvPr/>
        </p:nvSpPr>
        <p:spPr>
          <a:xfrm>
            <a:off x="3059113" y="1366838"/>
            <a:ext cx="49371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He has short hair.= His hair is short.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8438" name="Rectangle 11"/>
          <p:cNvSpPr/>
          <p:nvPr/>
        </p:nvSpPr>
        <p:spPr>
          <a:xfrm>
            <a:off x="395288" y="1890713"/>
            <a:ext cx="2382837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你多大了？ 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两种）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Rectangle 12"/>
          <p:cNvSpPr/>
          <p:nvPr/>
        </p:nvSpPr>
        <p:spPr>
          <a:xfrm>
            <a:off x="2987675" y="1958975"/>
            <a:ext cx="51704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How old are you? = What’s your age?</a:t>
            </a:r>
            <a:endParaRPr lang="en-US" altLang="zh-CN" sz="24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8440" name="Rectangle 13"/>
          <p:cNvSpPr/>
          <p:nvPr/>
        </p:nvSpPr>
        <p:spPr>
          <a:xfrm>
            <a:off x="323850" y="3860800"/>
            <a:ext cx="299561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他来自北京吗？（两种）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Rectangle 14"/>
          <p:cNvSpPr/>
          <p:nvPr/>
        </p:nvSpPr>
        <p:spPr>
          <a:xfrm>
            <a:off x="3132138" y="3716338"/>
            <a:ext cx="4572000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Does he come from Beijing?</a:t>
            </a:r>
            <a:endParaRPr lang="en-US" altLang="zh-CN" sz="240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=Is he from Beijing?</a:t>
            </a:r>
            <a:endParaRPr lang="en-US" altLang="zh-CN" sz="24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8442" name="Rectangle 15"/>
          <p:cNvSpPr/>
          <p:nvPr/>
        </p:nvSpPr>
        <p:spPr>
          <a:xfrm>
            <a:off x="468313" y="2565400"/>
            <a:ext cx="274002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我希望你的梦想成真。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8" name="Rectangle 16"/>
          <p:cNvSpPr/>
          <p:nvPr/>
        </p:nvSpPr>
        <p:spPr>
          <a:xfrm>
            <a:off x="3132138" y="2462213"/>
            <a:ext cx="42370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I hope your dream comes true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2" grpId="0"/>
      <p:bldP spid="8204" grpId="0"/>
      <p:bldP spid="8206" grpId="0"/>
      <p:bldP spid="82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Text Box 4"/>
          <p:cNvSpPr txBox="1"/>
          <p:nvPr/>
        </p:nvSpPr>
        <p:spPr>
          <a:xfrm>
            <a:off x="431800" y="1708150"/>
            <a:ext cx="626427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66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Her hair </a:t>
            </a:r>
            <a:r>
              <a:rPr lang="en-US" altLang="zh-CN" sz="3600" b="1">
                <a:latin typeface="Comic Sans MS" panose="030F0702030302020204" pitchFamily="66" charset="0"/>
                <a:ea typeface="宋体" panose="02010600030101010101" pitchFamily="2" charset="-122"/>
              </a:rPr>
              <a:t>is</a:t>
            </a:r>
            <a:r>
              <a:rPr lang="en-US" altLang="zh-CN" sz="3600" b="1">
                <a:solidFill>
                  <a:srgbClr val="FF66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long.</a:t>
            </a:r>
            <a:endParaRPr lang="en-US" altLang="zh-CN" sz="3600" b="1">
              <a:solidFill>
                <a:srgbClr val="FF66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431800" y="3227388"/>
            <a:ext cx="626427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66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He often </a:t>
            </a:r>
            <a:r>
              <a:rPr lang="en-US" altLang="zh-CN" sz="3600" b="1">
                <a:latin typeface="Comic Sans MS" panose="030F0702030302020204" pitchFamily="66" charset="0"/>
                <a:ea typeface="宋体" panose="02010600030101010101" pitchFamily="2" charset="-122"/>
              </a:rPr>
              <a:t>plays</a:t>
            </a:r>
            <a:r>
              <a:rPr lang="en-US" altLang="zh-CN" sz="3600" b="1">
                <a:solidFill>
                  <a:srgbClr val="FF66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football.</a:t>
            </a:r>
            <a:endParaRPr lang="en-US" altLang="zh-CN" sz="3600" b="1">
              <a:solidFill>
                <a:srgbClr val="FF66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431800" y="5308600"/>
            <a:ext cx="626427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66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Cats </a:t>
            </a:r>
            <a:r>
              <a:rPr lang="en-US" altLang="zh-CN" sz="3600" b="1">
                <a:latin typeface="Comic Sans MS" panose="030F0702030302020204" pitchFamily="66" charset="0"/>
                <a:ea typeface="宋体" panose="02010600030101010101" pitchFamily="2" charset="-122"/>
              </a:rPr>
              <a:t>eat</a:t>
            </a:r>
            <a:r>
              <a:rPr lang="en-US" altLang="zh-CN" sz="3600" b="1">
                <a:solidFill>
                  <a:srgbClr val="FF66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fish.</a:t>
            </a:r>
            <a:endParaRPr lang="en-US" altLang="zh-CN" sz="3600" b="1">
              <a:solidFill>
                <a:srgbClr val="FF66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576263" y="2486025"/>
            <a:ext cx="388937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表示目前存在的事实。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576263" y="4013200"/>
            <a:ext cx="5256212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表示经常性、习惯性发生的动作或存在的状态。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576263" y="6029325"/>
            <a:ext cx="547211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表示真理性的存在的客观事实。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AutoShape 10"/>
          <p:cNvSpPr/>
          <p:nvPr/>
        </p:nvSpPr>
        <p:spPr>
          <a:xfrm>
            <a:off x="5940425" y="1916113"/>
            <a:ext cx="649288" cy="4392612"/>
          </a:xfrm>
          <a:prstGeom prst="rightBrace">
            <a:avLst>
              <a:gd name="adj1" fmla="val 5634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5" name="Text Box 11"/>
          <p:cNvSpPr txBox="1"/>
          <p:nvPr/>
        </p:nvSpPr>
        <p:spPr>
          <a:xfrm>
            <a:off x="6732588" y="3789363"/>
            <a:ext cx="226695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一般现在时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Text Box 12"/>
          <p:cNvSpPr txBox="1"/>
          <p:nvPr/>
        </p:nvSpPr>
        <p:spPr>
          <a:xfrm>
            <a:off x="323850" y="908050"/>
            <a:ext cx="8323263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Simple present tense(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一般现在时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)</a:t>
            </a:r>
            <a:endParaRPr lang="en-US" altLang="zh-CN" sz="36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490" name="WordArt 13"/>
          <p:cNvSpPr>
            <a:spLocks noTextEdit="1"/>
          </p:cNvSpPr>
          <p:nvPr/>
        </p:nvSpPr>
        <p:spPr>
          <a:xfrm>
            <a:off x="323850" y="188913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Grammar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15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  <p:bldP spid="6151" grpId="1"/>
      <p:bldP spid="6154" grpId="0" bldLvl="0" animBg="1"/>
      <p:bldP spid="61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Text Box 3"/>
          <p:cNvSpPr txBox="1"/>
          <p:nvPr/>
        </p:nvSpPr>
        <p:spPr>
          <a:xfrm>
            <a:off x="187325" y="981075"/>
            <a:ext cx="8991600" cy="6397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 simple present tense of the verb to be </a:t>
            </a:r>
            <a:endParaRPr lang="en-US" altLang="zh-CN" sz="3600" b="1">
              <a:solidFill>
                <a:srgbClr val="0000FF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2530" name="Text Box 4"/>
          <p:cNvSpPr txBox="1"/>
          <p:nvPr/>
        </p:nvSpPr>
        <p:spPr>
          <a:xfrm>
            <a:off x="187325" y="1657350"/>
            <a:ext cx="9448800" cy="18018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</a:rPr>
              <a:t>We use ‘am’ when the subject is  _____ . </a:t>
            </a:r>
            <a:endParaRPr lang="en-US" altLang="zh-CN" sz="280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</a:rPr>
              <a:t>We use ‘are’ when the subject is  ____  ,____   or  _____  . </a:t>
            </a:r>
            <a:endParaRPr lang="en-US" altLang="zh-CN" sz="280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</a:rPr>
              <a:t>We use ‘is’ when the subject is  ____  ,  ____   or  _____ .</a:t>
            </a:r>
            <a:endParaRPr lang="en-US" altLang="zh-CN" sz="2800" b="1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6260" name="Text Box 5"/>
          <p:cNvSpPr txBox="1"/>
          <p:nvPr/>
        </p:nvSpPr>
        <p:spPr>
          <a:xfrm>
            <a:off x="5580063" y="1628775"/>
            <a:ext cx="5334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6261" name="Text Box 6"/>
          <p:cNvSpPr txBox="1"/>
          <p:nvPr/>
        </p:nvSpPr>
        <p:spPr>
          <a:xfrm>
            <a:off x="5305425" y="2255838"/>
            <a:ext cx="1066800" cy="6397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we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6262" name="Text Box 7"/>
          <p:cNvSpPr txBox="1"/>
          <p:nvPr/>
        </p:nvSpPr>
        <p:spPr>
          <a:xfrm>
            <a:off x="6300788" y="2276475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6263" name="Text Box 8"/>
          <p:cNvSpPr txBox="1"/>
          <p:nvPr/>
        </p:nvSpPr>
        <p:spPr>
          <a:xfrm>
            <a:off x="7667625" y="2276475"/>
            <a:ext cx="127317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they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6264" name="Text Box 9"/>
          <p:cNvSpPr txBox="1"/>
          <p:nvPr/>
        </p:nvSpPr>
        <p:spPr>
          <a:xfrm>
            <a:off x="5110163" y="2895600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6265" name="Text Box 10"/>
          <p:cNvSpPr txBox="1"/>
          <p:nvPr/>
        </p:nvSpPr>
        <p:spPr>
          <a:xfrm>
            <a:off x="6300788" y="2852738"/>
            <a:ext cx="1066800" cy="6397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she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6266" name="Text Box 11"/>
          <p:cNvSpPr txBox="1"/>
          <p:nvPr/>
        </p:nvSpPr>
        <p:spPr>
          <a:xfrm>
            <a:off x="7691438" y="2895600"/>
            <a:ext cx="762000" cy="6397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it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6267" name="Text Box 12"/>
          <p:cNvSpPr txBox="1"/>
          <p:nvPr/>
        </p:nvSpPr>
        <p:spPr>
          <a:xfrm>
            <a:off x="395288" y="3716338"/>
            <a:ext cx="8280400" cy="2235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45000"/>
              </a:spcBef>
              <a:buFont typeface="Arial" panose="020B0604020202020204" pitchFamily="34" charset="0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口诀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我用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am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你用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are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, 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45000"/>
              </a:spcBef>
              <a:buFont typeface="Arial" panose="020B0604020202020204" pitchFamily="34" charset="0"/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is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连着他她它，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45000"/>
              </a:spcBef>
              <a:buFont typeface="Arial" panose="020B0604020202020204" pitchFamily="34" charset="0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 凡是复数都用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are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9" name="WordArt 14"/>
          <p:cNvSpPr>
            <a:spLocks noTextEdit="1"/>
          </p:cNvSpPr>
          <p:nvPr/>
        </p:nvSpPr>
        <p:spPr>
          <a:xfrm>
            <a:off x="323850" y="188913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Grammar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  <p:bldP spid="96262" grpId="0"/>
      <p:bldP spid="96263" grpId="0"/>
      <p:bldP spid="96264" grpId="0"/>
      <p:bldP spid="96265" grpId="0"/>
      <p:bldP spid="96266" grpId="0"/>
      <p:bldP spid="962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Text Box 2"/>
          <p:cNvSpPr txBox="1"/>
          <p:nvPr/>
        </p:nvSpPr>
        <p:spPr>
          <a:xfrm>
            <a:off x="179388" y="908050"/>
            <a:ext cx="8713787" cy="521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eaLnBrk="0" hangingPunct="0">
              <a:buFont typeface="Arial" panose="020B0604020202020204" pitchFamily="34" charset="0"/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★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1. </a:t>
            </a: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“I” ____ the ninth letter.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eaLnBrk="0" hangingPunct="0">
              <a:buFont typeface="Arial" panose="020B0604020202020204" pitchFamily="34" charset="0"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2. The policemen ____ young. 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eaLnBrk="0" hangingPunct="0">
              <a:buFont typeface="Arial" panose="020B0604020202020204" pitchFamily="34" charset="0"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3.The twins _______ at home at weekends.  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eaLnBrk="0" hangingPunct="0">
              <a:buFont typeface="Arial" panose="020B0604020202020204" pitchFamily="34" charset="0"/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★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4. Tom with his parents ____ at home. 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eaLnBrk="0" hangingPunct="0">
              <a:buFont typeface="Arial" panose="020B0604020202020204" pitchFamily="34" charset="0"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5.Our school __ very big. We __ happy in it.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eaLnBrk="0" hangingPunct="0">
              <a:buFont typeface="Arial" panose="020B0604020202020204" pitchFamily="34" charset="0"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6.You, he and I ____ in the same class.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eaLnBrk="0" hangingPunct="0">
              <a:buFont typeface="Arial" panose="020B0604020202020204" pitchFamily="34" charset="0"/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★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7. </a:t>
            </a: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Let’s ____ good friends.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eaLnBrk="0" hangingPunct="0">
              <a:buFont typeface="Arial" panose="020B0604020202020204" pitchFamily="34" charset="0"/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★</a:t>
            </a: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8.One of his teachers __in his classroom now.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eaLnBrk="0" hangingPunct="0">
              <a:buFont typeface="Arial" panose="020B0604020202020204" pitchFamily="34" charset="0"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9.What ____ four and five?  It___ nine.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eaLnBrk="0" hangingPunct="0">
              <a:buFont typeface="Arial" panose="020B0604020202020204" pitchFamily="34" charset="0"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10.How much milk ___ there in the glass?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eaLnBrk="0" hangingPunct="0">
              <a:buFont typeface="Arial" panose="020B0604020202020204" pitchFamily="34" charset="0"/>
            </a:pPr>
            <a:endParaRPr lang="zh-CN" altLang="en-US" sz="28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8068" name="Text Box 4"/>
          <p:cNvSpPr txBox="1"/>
          <p:nvPr/>
        </p:nvSpPr>
        <p:spPr>
          <a:xfrm>
            <a:off x="1476375" y="908050"/>
            <a:ext cx="1081088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8069" name="Text Box 5"/>
          <p:cNvSpPr txBox="1"/>
          <p:nvPr/>
        </p:nvSpPr>
        <p:spPr>
          <a:xfrm>
            <a:off x="3779838" y="1268413"/>
            <a:ext cx="1081087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are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8070" name="Text Box 6"/>
          <p:cNvSpPr txBox="1"/>
          <p:nvPr/>
        </p:nvSpPr>
        <p:spPr>
          <a:xfrm>
            <a:off x="3059113" y="1773238"/>
            <a:ext cx="108267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are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8071" name="Text Box 7"/>
          <p:cNvSpPr txBox="1"/>
          <p:nvPr/>
        </p:nvSpPr>
        <p:spPr>
          <a:xfrm>
            <a:off x="4932363" y="2133600"/>
            <a:ext cx="108108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8072" name="Text Box 8"/>
          <p:cNvSpPr txBox="1"/>
          <p:nvPr/>
        </p:nvSpPr>
        <p:spPr>
          <a:xfrm>
            <a:off x="2771775" y="2565400"/>
            <a:ext cx="1081088" cy="577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8073" name="Text Box 9"/>
          <p:cNvSpPr txBox="1"/>
          <p:nvPr/>
        </p:nvSpPr>
        <p:spPr>
          <a:xfrm>
            <a:off x="5795963" y="2636838"/>
            <a:ext cx="1081087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are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8074" name="Text Box 10"/>
          <p:cNvSpPr txBox="1"/>
          <p:nvPr/>
        </p:nvSpPr>
        <p:spPr>
          <a:xfrm>
            <a:off x="3492500" y="2924175"/>
            <a:ext cx="1081088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are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3561" name="Text Box 11"/>
          <p:cNvSpPr txBox="1"/>
          <p:nvPr/>
        </p:nvSpPr>
        <p:spPr>
          <a:xfrm>
            <a:off x="8675688" y="4514850"/>
            <a:ext cx="1173162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76" name="Text Box 12"/>
          <p:cNvSpPr txBox="1"/>
          <p:nvPr/>
        </p:nvSpPr>
        <p:spPr>
          <a:xfrm>
            <a:off x="2195513" y="3500438"/>
            <a:ext cx="1798637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be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8077" name="Text Box 13"/>
          <p:cNvSpPr txBox="1"/>
          <p:nvPr/>
        </p:nvSpPr>
        <p:spPr>
          <a:xfrm>
            <a:off x="4427538" y="386080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8078" name="Text Box 14"/>
          <p:cNvSpPr txBox="1"/>
          <p:nvPr/>
        </p:nvSpPr>
        <p:spPr>
          <a:xfrm>
            <a:off x="2124075" y="4581525"/>
            <a:ext cx="1081088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8079" name="Text Box 15"/>
          <p:cNvSpPr txBox="1"/>
          <p:nvPr/>
        </p:nvSpPr>
        <p:spPr>
          <a:xfrm>
            <a:off x="6227763" y="4724400"/>
            <a:ext cx="108108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8080" name="Text Box 16"/>
          <p:cNvSpPr txBox="1"/>
          <p:nvPr/>
        </p:nvSpPr>
        <p:spPr>
          <a:xfrm>
            <a:off x="3635375" y="5084763"/>
            <a:ext cx="1081088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3567" name="WordArt 19"/>
          <p:cNvSpPr>
            <a:spLocks noTextEdit="1"/>
          </p:cNvSpPr>
          <p:nvPr/>
        </p:nvSpPr>
        <p:spPr>
          <a:xfrm>
            <a:off x="323850" y="188913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Grammar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6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807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80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80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8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8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70" grpId="0"/>
      <p:bldP spid="88072" grpId="0"/>
      <p:bldP spid="88076" grpId="0"/>
      <p:bldP spid="88077" grpId="0"/>
      <p:bldP spid="88078" grpId="0"/>
      <p:bldP spid="88079" grpId="0"/>
      <p:bldP spid="880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ext Box 4"/>
          <p:cNvSpPr txBox="1"/>
          <p:nvPr/>
        </p:nvSpPr>
        <p:spPr>
          <a:xfrm>
            <a:off x="323850" y="549275"/>
            <a:ext cx="8501063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Simple present tense of the verb ‘ to do’</a:t>
            </a:r>
            <a:endParaRPr lang="en-US" altLang="zh-CN" sz="3600" b="1">
              <a:solidFill>
                <a:srgbClr val="0000FF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357188" y="1214438"/>
            <a:ext cx="5976937" cy="1076325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一般情况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下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第三人称单数除外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以动词原形构成。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357188" y="2347913"/>
            <a:ext cx="4824412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我们每天早上七点吃早饭。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357188" y="2773998"/>
            <a:ext cx="691197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66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have breakfast at 7am every day.</a:t>
            </a:r>
            <a:endParaRPr lang="en-US" altLang="zh-CN" sz="2800">
              <a:solidFill>
                <a:srgbClr val="FF66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395288" y="3356610"/>
            <a:ext cx="7021512" cy="1336675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当主语是第三人称单数时，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谓语动词要变成第三人称单数形式。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 Box 8"/>
          <p:cNvSpPr txBox="1"/>
          <p:nvPr/>
        </p:nvSpPr>
        <p:spPr>
          <a:xfrm>
            <a:off x="428625" y="4858385"/>
            <a:ext cx="44640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Simon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在学校学习努力。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 Box 11"/>
          <p:cNvSpPr txBox="1"/>
          <p:nvPr/>
        </p:nvSpPr>
        <p:spPr>
          <a:xfrm>
            <a:off x="428625" y="5429250"/>
            <a:ext cx="611981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66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Simon </a:t>
            </a:r>
            <a:r>
              <a:rPr lang="en-US" altLang="zh-CN" sz="2800">
                <a:latin typeface="Comic Sans MS" panose="030F0702030302020204" pitchFamily="66" charset="0"/>
                <a:ea typeface="宋体" panose="02010600030101010101" pitchFamily="2" charset="-122"/>
              </a:rPr>
              <a:t>studies</a:t>
            </a:r>
            <a:r>
              <a:rPr lang="en-US" altLang="zh-CN" sz="2800">
                <a:solidFill>
                  <a:srgbClr val="FF66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hard at school.</a:t>
            </a:r>
            <a:endParaRPr lang="en-US" altLang="zh-CN" sz="2800">
              <a:solidFill>
                <a:srgbClr val="FF66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4584" name="WordArt 9"/>
          <p:cNvSpPr>
            <a:spLocks noTextEdit="1"/>
          </p:cNvSpPr>
          <p:nvPr/>
        </p:nvSpPr>
        <p:spPr>
          <a:xfrm>
            <a:off x="323850" y="188913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Grammar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49400" y="5429250"/>
            <a:ext cx="1365885" cy="6032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nimBg="1"/>
      <p:bldP spid="8198" grpId="0"/>
      <p:bldP spid="8201" grpId="0"/>
      <p:bldP spid="14" grpId="0" bldLvl="0" animBg="1"/>
      <p:bldP spid="15" grpId="0"/>
      <p:bldP spid="16" grpId="0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Text Box 5"/>
          <p:cNvSpPr txBox="1"/>
          <p:nvPr/>
        </p:nvSpPr>
        <p:spPr>
          <a:xfrm>
            <a:off x="357188" y="214313"/>
            <a:ext cx="5940425" cy="604837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动词第三人称单数变化规则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6" name="Text Box 6"/>
          <p:cNvSpPr txBox="1"/>
          <p:nvPr/>
        </p:nvSpPr>
        <p:spPr>
          <a:xfrm>
            <a:off x="214313" y="1000125"/>
            <a:ext cx="70104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1.Most verbs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大部分动词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+s:</a:t>
            </a:r>
            <a:endParaRPr lang="en-US" altLang="zh-CN" sz="3200" b="1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07" name="Text Box 7"/>
          <p:cNvSpPr txBox="1"/>
          <p:nvPr/>
        </p:nvSpPr>
        <p:spPr>
          <a:xfrm>
            <a:off x="357188" y="17145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walk→              take →              visit →        help →              live →                run →      </a:t>
            </a:r>
            <a:endParaRPr lang="en-US" altLang="zh-CN" sz="32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08" name="Text Box 8"/>
          <p:cNvSpPr txBox="1"/>
          <p:nvPr/>
        </p:nvSpPr>
        <p:spPr>
          <a:xfrm>
            <a:off x="1714500" y="17145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walk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09" name="Text Box 9"/>
          <p:cNvSpPr txBox="1"/>
          <p:nvPr/>
        </p:nvSpPr>
        <p:spPr>
          <a:xfrm>
            <a:off x="4376738" y="1711325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take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10" name="Text Box 10"/>
          <p:cNvSpPr txBox="1"/>
          <p:nvPr/>
        </p:nvSpPr>
        <p:spPr>
          <a:xfrm>
            <a:off x="1714500" y="2244725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help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11" name="Text Box 11"/>
          <p:cNvSpPr txBox="1"/>
          <p:nvPr/>
        </p:nvSpPr>
        <p:spPr>
          <a:xfrm>
            <a:off x="4452938" y="2244725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live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12" name="Text Box 12"/>
          <p:cNvSpPr txBox="1"/>
          <p:nvPr/>
        </p:nvSpPr>
        <p:spPr>
          <a:xfrm>
            <a:off x="7072313" y="2278063"/>
            <a:ext cx="11430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run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13" name="Text Box 13"/>
          <p:cNvSpPr txBox="1"/>
          <p:nvPr/>
        </p:nvSpPr>
        <p:spPr>
          <a:xfrm>
            <a:off x="7072313" y="1716088"/>
            <a:ext cx="10652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visit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14" name="Text Box 14"/>
          <p:cNvSpPr txBox="1"/>
          <p:nvPr/>
        </p:nvSpPr>
        <p:spPr>
          <a:xfrm>
            <a:off x="214313" y="2928938"/>
            <a:ext cx="8686800" cy="1311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2.Verbs ending in </a:t>
            </a:r>
            <a:r>
              <a:rPr lang="en-US" altLang="zh-CN" sz="3200" b="1" err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ss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, </a:t>
            </a:r>
            <a:r>
              <a:rPr lang="en-US" altLang="zh-CN" sz="3200" b="1" err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ch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, </a:t>
            </a:r>
            <a:r>
              <a:rPr lang="en-US" altLang="zh-CN" sz="3200" b="1" err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sh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 , x or o </a:t>
            </a:r>
            <a:endParaRPr lang="en-US" altLang="zh-CN" sz="3200" b="1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以</a:t>
            </a:r>
            <a:r>
              <a:rPr lang="en-US" altLang="zh-CN" sz="3200" b="1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ss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 </a:t>
            </a:r>
            <a:r>
              <a:rPr lang="en-US" altLang="zh-CN" sz="3200" b="1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, </a:t>
            </a:r>
            <a:r>
              <a:rPr lang="en-US" altLang="zh-CN" sz="3200" b="1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sh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,x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或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o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结尾的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 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+</a:t>
            </a:r>
            <a:r>
              <a:rPr lang="en-US" altLang="zh-CN" sz="3200" b="1" err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es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en-US" altLang="zh-CN" sz="320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sz="32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15" name="Rectangle 15"/>
          <p:cNvSpPr/>
          <p:nvPr/>
        </p:nvSpPr>
        <p:spPr>
          <a:xfrm>
            <a:off x="285750" y="4357688"/>
            <a:ext cx="7113588" cy="11604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</a:rPr>
              <a:t>watch→                       wash →                           </a:t>
            </a:r>
            <a:endParaRPr lang="en-US" altLang="zh-CN" sz="280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charset="0"/>
                <a:ea typeface="宋体" panose="02010600030101010101" pitchFamily="2" charset="-122"/>
              </a:rPr>
              <a:t>go →                            do → </a:t>
            </a:r>
            <a:endParaRPr lang="en-US" altLang="zh-CN" sz="28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16" name="Text Box 16"/>
          <p:cNvSpPr txBox="1"/>
          <p:nvPr/>
        </p:nvSpPr>
        <p:spPr>
          <a:xfrm>
            <a:off x="1579563" y="428625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watch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es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17" name="Text Box 17"/>
          <p:cNvSpPr txBox="1"/>
          <p:nvPr/>
        </p:nvSpPr>
        <p:spPr>
          <a:xfrm>
            <a:off x="4964113" y="428625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wash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es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18" name="Text Box 18"/>
          <p:cNvSpPr txBox="1"/>
          <p:nvPr/>
        </p:nvSpPr>
        <p:spPr>
          <a:xfrm>
            <a:off x="4532313" y="5005388"/>
            <a:ext cx="9525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do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es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19" name="Text Box 19"/>
          <p:cNvSpPr txBox="1"/>
          <p:nvPr/>
        </p:nvSpPr>
        <p:spPr>
          <a:xfrm>
            <a:off x="1219200" y="5005388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go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es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bldLvl="0" animBg="1"/>
      <p:bldP spid="51207" grpId="0"/>
      <p:bldP spid="51208" grpId="0"/>
      <p:bldP spid="51209" grpId="0"/>
      <p:bldP spid="51210" grpId="0"/>
      <p:bldP spid="51211" grpId="0"/>
      <p:bldP spid="51212" grpId="0"/>
      <p:bldP spid="51213" grpId="0"/>
      <p:bldP spid="51214" grpId="0" bldLvl="0" animBg="1"/>
      <p:bldP spid="51215" grpId="0"/>
      <p:bldP spid="51216" grpId="0"/>
      <p:bldP spid="51217" grpId="0"/>
      <p:bldP spid="51218" grpId="0"/>
      <p:bldP spid="51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Text Box 2"/>
          <p:cNvSpPr txBox="1"/>
          <p:nvPr/>
        </p:nvSpPr>
        <p:spPr>
          <a:xfrm>
            <a:off x="428625" y="3059113"/>
            <a:ext cx="7651750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4.Irregular verbs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（不规则动词）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endParaRPr lang="en-US" altLang="zh-CN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2227" name="Text Box 3"/>
          <p:cNvSpPr txBox="1"/>
          <p:nvPr/>
        </p:nvSpPr>
        <p:spPr>
          <a:xfrm>
            <a:off x="395288" y="765175"/>
            <a:ext cx="7924800" cy="1311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3.Verbs ending in a consonant +y</a:t>
            </a:r>
            <a:endParaRPr lang="en-US" altLang="zh-CN" sz="3200" b="1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（以辅音字母加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结尾的）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en-US" altLang="zh-CN" sz="3200" b="1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y+ies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endParaRPr lang="en-US" altLang="zh-CN" sz="3200" b="1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2231" name="Text Box 7"/>
          <p:cNvSpPr txBox="1"/>
          <p:nvPr/>
        </p:nvSpPr>
        <p:spPr>
          <a:xfrm>
            <a:off x="642938" y="3857625"/>
            <a:ext cx="56388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charset="0"/>
                <a:ea typeface="宋体" panose="02010600030101010101" pitchFamily="2" charset="-122"/>
              </a:rPr>
              <a:t>have→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2232" name="Text Box 8"/>
          <p:cNvSpPr txBox="1"/>
          <p:nvPr/>
        </p:nvSpPr>
        <p:spPr>
          <a:xfrm>
            <a:off x="2214563" y="3857625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has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2233" name="Text Box 9"/>
          <p:cNvSpPr txBox="1"/>
          <p:nvPr/>
        </p:nvSpPr>
        <p:spPr>
          <a:xfrm>
            <a:off x="347663" y="2000250"/>
            <a:ext cx="81534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charset="0"/>
                <a:ea typeface="宋体" panose="02010600030101010101" pitchFamily="2" charset="-122"/>
              </a:rPr>
              <a:t>fly→              study →              cry 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2234" name="Text Box 10"/>
          <p:cNvSpPr txBox="1"/>
          <p:nvPr/>
        </p:nvSpPr>
        <p:spPr>
          <a:xfrm>
            <a:off x="1571625" y="2063750"/>
            <a:ext cx="990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fl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ies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2235" name="Text Box 11"/>
          <p:cNvSpPr txBox="1"/>
          <p:nvPr/>
        </p:nvSpPr>
        <p:spPr>
          <a:xfrm>
            <a:off x="4668838" y="206375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stud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ies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2236" name="Text Box 12"/>
          <p:cNvSpPr txBox="1"/>
          <p:nvPr/>
        </p:nvSpPr>
        <p:spPr>
          <a:xfrm>
            <a:off x="7540625" y="206375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</a:rPr>
              <a:t>cr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ies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8681" name="WordArt 10"/>
          <p:cNvSpPr>
            <a:spLocks noTextEdit="1"/>
          </p:cNvSpPr>
          <p:nvPr/>
        </p:nvSpPr>
        <p:spPr>
          <a:xfrm>
            <a:off x="323850" y="188913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Grammar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ldLvl="0" animBg="1"/>
      <p:bldP spid="52227" grpId="0" bldLvl="0" animBg="1"/>
      <p:bldP spid="52231" grpId="0"/>
      <p:bldP spid="52232" grpId="0"/>
      <p:bldP spid="52233" grpId="0"/>
      <p:bldP spid="52234" grpId="0"/>
      <p:bldP spid="52235" grpId="0"/>
      <p:bldP spid="522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2"/>
          <p:cNvSpPr>
            <a:spLocks noGrp="1"/>
          </p:cNvSpPr>
          <p:nvPr>
            <p:ph type="body" idx="4294967295"/>
          </p:nvPr>
        </p:nvSpPr>
        <p:spPr>
          <a:xfrm>
            <a:off x="179388" y="692150"/>
            <a:ext cx="8964612" cy="6508750"/>
          </a:xfrm>
        </p:spPr>
        <p:txBody>
          <a:bodyPr vert="horz" wrap="square" lIns="91435" tIns="45717" rIns="91435" bIns="45717" anchor="t" anchorCtr="0"/>
          <a:p>
            <a:pPr>
              <a:buNone/>
            </a:pPr>
            <a:r>
              <a:rPr lang="zh-CN" altLang="en-US" b="1" dirty="0">
                <a:solidFill>
                  <a:srgbClr val="800000"/>
                </a:solidFill>
                <a:latin typeface="华文彩云" pitchFamily="2" charset="-122"/>
                <a:ea typeface="华文彩云" pitchFamily="2" charset="-122"/>
              </a:rPr>
              <a:t>　</a:t>
            </a:r>
            <a:endParaRPr lang="en-US" altLang="zh-CN" b="1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</a:rPr>
              <a:t>1. The Class 1 students usually _____ (have) lunch at 12 o’clock.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</a:rPr>
              <a:t>2. He ______ (want) to ____ (go) with you.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</a:rPr>
              <a:t>3. She often _____ (try) on new clothes.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</a:rPr>
              <a:t>4. Daniel and Sandy _____ (be) members of the Music Club. They ________ (listen) to music all the time.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</a:rPr>
              <a:t>5. Simon _________ (not do) his homework every evening. Sometimes he __________ (watch) TV 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</a:rPr>
              <a:t>   at home.</a:t>
            </a:r>
            <a:endParaRPr lang="en-US" altLang="zh-CN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9923" name="Rectangle 3"/>
          <p:cNvSpPr/>
          <p:nvPr/>
        </p:nvSpPr>
        <p:spPr>
          <a:xfrm>
            <a:off x="5803900" y="1195388"/>
            <a:ext cx="1069975" cy="577850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 anchorCtr="0">
            <a:spAutoFit/>
          </a:bodyPr>
          <a:p>
            <a:pPr defTabSz="913130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have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9924" name="Rectangle 4"/>
          <p:cNvSpPr/>
          <p:nvPr/>
        </p:nvSpPr>
        <p:spPr>
          <a:xfrm>
            <a:off x="1403350" y="2060575"/>
            <a:ext cx="1150938" cy="519113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 anchorCtr="0">
            <a:spAutoFit/>
          </a:bodyPr>
          <a:p>
            <a:pPr defTabSz="913130"/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want</a:t>
            </a: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9925" name="Rectangle 5"/>
          <p:cNvSpPr/>
          <p:nvPr/>
        </p:nvSpPr>
        <p:spPr>
          <a:xfrm>
            <a:off x="4716463" y="2060575"/>
            <a:ext cx="560387" cy="519113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 anchorCtr="0">
            <a:spAutoFit/>
          </a:bodyPr>
          <a:p>
            <a:pPr defTabSz="913130"/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go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9926" name="Rectangle 6"/>
          <p:cNvSpPr/>
          <p:nvPr/>
        </p:nvSpPr>
        <p:spPr>
          <a:xfrm>
            <a:off x="2555875" y="2565400"/>
            <a:ext cx="995363" cy="519113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 anchorCtr="0">
            <a:spAutoFit/>
          </a:bodyPr>
          <a:p>
            <a:pPr defTabSz="913130"/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tr</a:t>
            </a: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ies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9927" name="Rectangle 7"/>
          <p:cNvSpPr/>
          <p:nvPr/>
        </p:nvSpPr>
        <p:spPr>
          <a:xfrm>
            <a:off x="3924300" y="2997200"/>
            <a:ext cx="750888" cy="519113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 anchorCtr="0">
            <a:spAutoFit/>
          </a:bodyPr>
          <a:p>
            <a:pPr defTabSz="913130"/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are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9928" name="Rectangle 8"/>
          <p:cNvSpPr/>
          <p:nvPr/>
        </p:nvSpPr>
        <p:spPr>
          <a:xfrm>
            <a:off x="3851275" y="3429000"/>
            <a:ext cx="1106488" cy="519113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 anchorCtr="0">
            <a:spAutoFit/>
          </a:bodyPr>
          <a:p>
            <a:pPr defTabSz="913130"/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listen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9931" name="Rectangle 11"/>
          <p:cNvSpPr/>
          <p:nvPr/>
        </p:nvSpPr>
        <p:spPr>
          <a:xfrm>
            <a:off x="1908175" y="4149725"/>
            <a:ext cx="2005013" cy="701675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 anchorCtr="0">
            <a:spAutoFit/>
          </a:bodyPr>
          <a:p>
            <a:pPr defTabSz="913130"/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doesn’t</a:t>
            </a:r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do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9932" name="Rectangle 12"/>
          <p:cNvSpPr/>
          <p:nvPr/>
        </p:nvSpPr>
        <p:spPr>
          <a:xfrm>
            <a:off x="4787900" y="4652963"/>
            <a:ext cx="1550988" cy="519112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 anchorCtr="0">
            <a:spAutoFit/>
          </a:bodyPr>
          <a:p>
            <a:pPr defTabSz="913130"/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watch</a:t>
            </a: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es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30730" name="Picture 13" descr="20031186345729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9934" name="Oval 14"/>
          <p:cNvSpPr/>
          <p:nvPr/>
        </p:nvSpPr>
        <p:spPr>
          <a:xfrm>
            <a:off x="4140200" y="1268413"/>
            <a:ext cx="360363" cy="431800"/>
          </a:xfrm>
          <a:prstGeom prst="ellipse">
            <a:avLst/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35" tIns="45717" rIns="91435" bIns="45717" anchor="ctr" anchorCtr="0"/>
          <a:p>
            <a:pPr algn="ctr" defTabSz="913130"/>
            <a:endParaRPr lang="zh-CN" altLang="zh-CN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936" name="Oval 16"/>
          <p:cNvSpPr/>
          <p:nvPr/>
        </p:nvSpPr>
        <p:spPr>
          <a:xfrm>
            <a:off x="3995738" y="2060575"/>
            <a:ext cx="576262" cy="576263"/>
          </a:xfrm>
          <a:prstGeom prst="ellipse">
            <a:avLst/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35" tIns="45717" rIns="91435" bIns="45717" anchor="ctr" anchorCtr="0"/>
          <a:p>
            <a:pPr algn="ctr" defTabSz="913130"/>
            <a:endParaRPr lang="zh-CN" altLang="zh-CN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937" name="Oval 17"/>
          <p:cNvSpPr/>
          <p:nvPr/>
        </p:nvSpPr>
        <p:spPr>
          <a:xfrm>
            <a:off x="755650" y="2565400"/>
            <a:ext cx="792163" cy="503238"/>
          </a:xfrm>
          <a:prstGeom prst="ellipse">
            <a:avLst/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35" tIns="45717" rIns="91435" bIns="45717" anchor="ctr" anchorCtr="0"/>
          <a:p>
            <a:pPr algn="ctr" defTabSz="913130"/>
            <a:endParaRPr lang="zh-CN" altLang="zh-CN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938" name="Oval 18"/>
          <p:cNvSpPr/>
          <p:nvPr/>
        </p:nvSpPr>
        <p:spPr>
          <a:xfrm>
            <a:off x="684213" y="3068638"/>
            <a:ext cx="3240087" cy="493712"/>
          </a:xfrm>
          <a:prstGeom prst="ellipse">
            <a:avLst/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35" tIns="45717" rIns="91435" bIns="45717" anchor="ctr" anchorCtr="0"/>
          <a:p>
            <a:pPr algn="ctr" defTabSz="913130"/>
            <a:endParaRPr lang="zh-CN" altLang="zh-CN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939" name="Oval 19"/>
          <p:cNvSpPr/>
          <p:nvPr/>
        </p:nvSpPr>
        <p:spPr>
          <a:xfrm>
            <a:off x="2700338" y="3429000"/>
            <a:ext cx="1076325" cy="538163"/>
          </a:xfrm>
          <a:prstGeom prst="ellipse">
            <a:avLst/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35" tIns="45717" rIns="91435" bIns="45717" anchor="ctr" anchorCtr="0"/>
          <a:p>
            <a:pPr algn="ctr" defTabSz="913130"/>
            <a:endParaRPr lang="zh-CN" altLang="zh-CN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940" name="Oval 20"/>
          <p:cNvSpPr/>
          <p:nvPr/>
        </p:nvSpPr>
        <p:spPr>
          <a:xfrm>
            <a:off x="684213" y="4221163"/>
            <a:ext cx="1223962" cy="609600"/>
          </a:xfrm>
          <a:prstGeom prst="ellipse">
            <a:avLst/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35" tIns="45717" rIns="91435" bIns="45717" anchor="ctr" anchorCtr="0"/>
          <a:p>
            <a:pPr algn="ctr" defTabSz="913130"/>
            <a:endParaRPr lang="zh-CN" altLang="zh-CN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942" name="Oval 22"/>
          <p:cNvSpPr/>
          <p:nvPr/>
        </p:nvSpPr>
        <p:spPr>
          <a:xfrm>
            <a:off x="684213" y="2133600"/>
            <a:ext cx="504825" cy="431800"/>
          </a:xfrm>
          <a:prstGeom prst="ellipse">
            <a:avLst/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35" tIns="45717" rIns="91435" bIns="45717" anchor="ctr" anchorCtr="0"/>
          <a:p>
            <a:pPr algn="ctr" defTabSz="913130"/>
            <a:endParaRPr lang="zh-CN" altLang="zh-CN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943" name="Oval 23"/>
          <p:cNvSpPr/>
          <p:nvPr/>
        </p:nvSpPr>
        <p:spPr>
          <a:xfrm>
            <a:off x="4067175" y="4652963"/>
            <a:ext cx="576263" cy="431800"/>
          </a:xfrm>
          <a:prstGeom prst="ellipse">
            <a:avLst/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35" tIns="45717" rIns="91435" bIns="45717" anchor="ctr" anchorCtr="0"/>
          <a:p>
            <a:pPr algn="ctr" defTabSz="913130"/>
            <a:endParaRPr lang="zh-CN" altLang="zh-CN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9" name="WordArt 20"/>
          <p:cNvSpPr>
            <a:spLocks noTextEdit="1"/>
          </p:cNvSpPr>
          <p:nvPr/>
        </p:nvSpPr>
        <p:spPr>
          <a:xfrm>
            <a:off x="323850" y="188913"/>
            <a:ext cx="2089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Grammar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9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9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9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09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209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9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9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09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209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09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209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209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3" grpId="0"/>
      <p:bldP spid="209924" grpId="0"/>
      <p:bldP spid="209925" grpId="0"/>
      <p:bldP spid="209926" grpId="0"/>
      <p:bldP spid="209927" grpId="0"/>
      <p:bldP spid="209928" grpId="0"/>
      <p:bldP spid="209931" grpId="0"/>
      <p:bldP spid="209932" grpId="0"/>
      <p:bldP spid="209934" grpId="0" bldLvl="0" animBg="1"/>
      <p:bldP spid="209936" grpId="0" bldLvl="0" animBg="1"/>
      <p:bldP spid="209937" grpId="0" bldLvl="0" animBg="1"/>
      <p:bldP spid="209938" grpId="0" bldLvl="0" animBg="1"/>
      <p:bldP spid="209939" grpId="0" bldLvl="0" animBg="1"/>
      <p:bldP spid="209940" grpId="0" bldLvl="0" animBg="1"/>
      <p:bldP spid="209942" grpId="0" bldLvl="0" animBg="1"/>
      <p:bldP spid="209943" grpId="0" bldLvl="0" animBg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KSO_WM_UNIT_TABLE_BEAUTIFY" val="smartTable{934032d2-5dfc-41ad-b090-d5f2cebf89dd}"/>
  <p:tag name="TABLE_SKINIDX" val="2"/>
  <p:tag name="TABLE_ENCOLOR" val="#FFFFFF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Unit1 Comic strip and Welcome to the unit名师课件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7134</Words>
  <Application>WPS 演示</Application>
  <PresentationFormat>在屏幕上显示</PresentationFormat>
  <Paragraphs>550</Paragraphs>
  <Slides>24</Slides>
  <Notes>10</Notes>
  <HiddenSlides>0</HiddenSlides>
  <MMClips>5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55" baseType="lpstr">
      <vt:lpstr>Arial</vt:lpstr>
      <vt:lpstr>宋体</vt:lpstr>
      <vt:lpstr>Wingdings</vt:lpstr>
      <vt:lpstr>华文行楷</vt:lpstr>
      <vt:lpstr>微软雅黑</vt:lpstr>
      <vt:lpstr>Comic Sans MS</vt:lpstr>
      <vt:lpstr>黑体</vt:lpstr>
      <vt:lpstr>华文新魏</vt:lpstr>
      <vt:lpstr>隶书</vt:lpstr>
      <vt:lpstr>Times</vt:lpstr>
      <vt:lpstr>Times New Roman</vt:lpstr>
      <vt:lpstr>楷体_GB2312</vt:lpstr>
      <vt:lpstr>新宋体</vt:lpstr>
      <vt:lpstr>华文彩云</vt:lpstr>
      <vt:lpstr>华文中宋</vt:lpstr>
      <vt:lpstr>Arial Unicode MS</vt:lpstr>
      <vt:lpstr>汉仪黑荔枝体简</vt:lpstr>
      <vt:lpstr>等线</vt:lpstr>
      <vt:lpstr>Arial Black</vt:lpstr>
      <vt:lpstr>Calibri</vt:lpstr>
      <vt:lpstr>优教通专用字体logo</vt:lpstr>
      <vt:lpstr>Vrinda</vt:lpstr>
      <vt:lpstr>Times New Roman</vt:lpstr>
      <vt:lpstr>Calibri Light</vt:lpstr>
      <vt:lpstr>优教通专用字体logo</vt:lpstr>
      <vt:lpstr>Segoe Print</vt:lpstr>
      <vt:lpstr>Adobe 黑体 Std R</vt:lpstr>
      <vt:lpstr>华文楷体</vt:lpstr>
      <vt:lpstr>默认设计模板</vt:lpstr>
      <vt:lpstr>1_默认设计模板</vt:lpstr>
      <vt:lpstr>Unit1 Comic strip and Welcome to the unit名师课件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YlmF</dc:creator>
  <cp:lastModifiedBy>孙玉洁</cp:lastModifiedBy>
  <cp:revision>173</cp:revision>
  <dcterms:created xsi:type="dcterms:W3CDTF">2008-02-27T08:26:24Z</dcterms:created>
  <dcterms:modified xsi:type="dcterms:W3CDTF">2021-03-05T12:38:18Z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96A843D058E9493490150E850B618EC7</vt:lpwstr>
  </property>
</Properties>
</file>