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3" r:id="rId3"/>
    <p:sldId id="266" r:id="rId4"/>
    <p:sldId id="265" r:id="rId5"/>
    <p:sldId id="268" r:id="rId6"/>
    <p:sldId id="269" r:id="rId7"/>
    <p:sldId id="270" r:id="rId8"/>
    <p:sldId id="256" r:id="rId9"/>
    <p:sldId id="257" r:id="rId10"/>
    <p:sldId id="258" r:id="rId11"/>
    <p:sldId id="260" r:id="rId12"/>
    <p:sldId id="261" r:id="rId13"/>
    <p:sldId id="259" r:id="rId14"/>
    <p:sldId id="272" r:id="rId15"/>
    <p:sldId id="267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FBCAD"/>
    <a:srgbClr val="002E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72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习作一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从这学期起，我们就要开始习作了。习作并不难，把你做过的、看见的、听到的、想到的写下来，让人看明白就行了。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150" y="19050"/>
            <a:ext cx="12304395" cy="70072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你会如何</a:t>
            </a:r>
            <a:r>
              <a:rPr lang="en-US" altLang="zh-CN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招待客人</a:t>
            </a:r>
            <a:r>
              <a:rPr lang="en-US" altLang="zh-CN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呢？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1002645" cy="43516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请进</a:t>
            </a: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打开门，对王叔叔说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“………………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</a:p>
          <a:p>
            <a:pPr marL="0" indent="0">
              <a:buNone/>
            </a:pP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请坐</a:t>
            </a: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我请王叔叔坐在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沙发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上。</a:t>
            </a:r>
          </a:p>
          <a:p>
            <a:pPr marL="0" indent="0">
              <a:buNone/>
            </a:pPr>
            <a:endParaRPr lang="en-US" altLang="zh-CN" sz="3600" b="1"/>
          </a:p>
          <a:p>
            <a:pPr marL="0" indent="0">
              <a:buNone/>
            </a:pPr>
            <a:endParaRPr lang="zh-CN" altLang="en-US" sz="3600" b="1"/>
          </a:p>
          <a:p>
            <a:pPr marL="0" indent="0">
              <a:buNone/>
            </a:pPr>
            <a:endParaRPr lang="zh-CN" altLang="en-US" sz="36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105" y="28575"/>
            <a:ext cx="12095480" cy="68014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493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你会如何</a:t>
            </a:r>
            <a:r>
              <a:rPr lang="en-US" altLang="zh-CN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招待客人</a:t>
            </a:r>
            <a:r>
              <a:rPr lang="en-US" altLang="zh-CN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呢？</a:t>
            </a:r>
            <a:r>
              <a:rPr lang="zh-CN" altLang="en-US" b="1"/>
              <a:t/>
            </a:r>
            <a:br>
              <a:rPr lang="zh-CN" altLang="en-US" b="1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1970" y="956310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倒茶，削平果</a:t>
            </a: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我对王叔叔说：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“王叔叔，您渴不渴?……………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王叔叔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“………………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首先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洗茶杯，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然后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拿茶叶，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倒水，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又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削平果。一同都递给了王叔叔。</a:t>
            </a:r>
          </a:p>
          <a:p>
            <a:pPr marL="0" indent="0">
              <a:buNone/>
            </a:pP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询问来的原因，给爸爸打电话</a:t>
            </a: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我问王叔叔：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“……………………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？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王叔叔回答说：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“……………………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我又说：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“………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他不知道您来吗?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………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</a:p>
          <a:p>
            <a:pPr marL="0" indent="0">
              <a:buNone/>
            </a:pP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40" y="0"/>
            <a:ext cx="12143740" cy="6857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1325563"/>
          </a:xfrm>
        </p:spPr>
        <p:txBody>
          <a:bodyPr/>
          <a:lstStyle/>
          <a:p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你会如何</a:t>
            </a:r>
            <a:r>
              <a:rPr lang="en-US" altLang="zh-CN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招待客人</a:t>
            </a:r>
            <a:r>
              <a:rPr lang="en-US" altLang="zh-CN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呢？</a:t>
            </a:r>
            <a: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/>
            </a:r>
            <a:br>
              <a:rPr lang="zh-CN" altLang="en-US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0726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成功招待客人的心情（第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段）</a:t>
            </a:r>
          </a:p>
          <a:p>
            <a:pPr marL="0" indent="0">
              <a:buNone/>
            </a:pPr>
            <a:r>
              <a:rPr lang="zh-CN" altLang="en-US" sz="3600" b="1">
                <a:sym typeface="+mn-ea"/>
              </a:rPr>
              <a:t>  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没过多久，爸爸回来了，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……………………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  <a:p>
            <a:pPr marL="0" indent="0">
              <a:buNone/>
            </a:pPr>
            <a:endParaRPr lang="zh-CN" altLang="en-US" sz="36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9575" y="851535"/>
            <a:ext cx="10944225" cy="5325745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en-US" sz="3200" b="1"/>
              <a:t>我打开门对王叔叔说：“王叔叔，快请进。”我让王叔叔坐在沙发上，对王叔叔说：“王叔叔，您渴不渴?我泡杯茶顺便再削个苹果给您吃吧。”王叔叔笑着说：“好的，谢谢你。”我首先找来一个杯子，洗干净，然后把家里最好的茶叶拿来放在里面，再倒了热水在杯子里面，又到客厅里拿了苹果削好了，一同都递给了王叔叔，王叔叔高兴的吃起来，吃得可香了! 　　过了一会，王叔叔把东西都吃光了，我问王叔叔：“您今天上我家来，有什么事吗?”王叔叔回答说：“我来找你爸爸。”我又说：“真是不巧，他刚刚出去了，他不知道您来吗?我这就去给他打电话。” 　　</a:t>
            </a:r>
          </a:p>
          <a:p>
            <a:pPr marL="0" indent="0">
              <a:buNone/>
            </a:pPr>
            <a:r>
              <a:rPr lang="zh-CN" altLang="en-US" sz="3200" b="1"/>
              <a:t>        没过多久，爸爸回来了，王叔叔还在我爸爸面前夸奖了我几句呢!我今天招待客人了，心里可真开心啊!</a:t>
            </a:r>
          </a:p>
          <a:p>
            <a:endParaRPr lang="zh-CN" altLang="en-US" sz="3200" b="1"/>
          </a:p>
          <a:p>
            <a:pPr marL="0" indent="0">
              <a:buNone/>
            </a:pPr>
            <a:endParaRPr lang="zh-CN" altLang="en-US" sz="3200"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6"/>
          <p:cNvSpPr>
            <a:spLocks noGrp="1"/>
          </p:cNvSpPr>
          <p:nvPr>
            <p:ph type="title"/>
          </p:nvPr>
        </p:nvSpPr>
        <p:spPr>
          <a:xfrm>
            <a:off x="1871134" y="188913"/>
            <a:ext cx="6625167" cy="647700"/>
          </a:xfrm>
        </p:spPr>
        <p:txBody>
          <a:bodyPr/>
          <a:lstStyle/>
          <a:p>
            <a:r>
              <a:rPr lang="zh-CN" altLang="en-US" sz="3600" b="1">
                <a:ea typeface="楷体" pitchFamily="49" charset="-122"/>
              </a:rPr>
              <a:t>肚子再也不疼了</a:t>
            </a:r>
          </a:p>
        </p:txBody>
      </p:sp>
      <p:pic>
        <p:nvPicPr>
          <p:cNvPr id="20484" name="Picture 4" descr="sy_2010101810212628604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 l="1563" b="24940"/>
          <a:stretch>
            <a:fillRect/>
          </a:stretch>
        </p:blipFill>
        <p:spPr>
          <a:xfrm>
            <a:off x="8879418" y="3644901"/>
            <a:ext cx="3888316" cy="2570163"/>
          </a:xfrm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27051" y="908050"/>
            <a:ext cx="9311216" cy="4524315"/>
          </a:xfrm>
          <a:prstGeom prst="rect">
            <a:avLst/>
          </a:prstGeom>
          <a:solidFill>
            <a:schemeClr val="accent1">
              <a:alpha val="61000"/>
            </a:schemeClr>
          </a:solidFill>
          <a:ln w="25400" cap="rnd">
            <a:solidFill>
              <a:schemeClr val="bg1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小花猫很不讲卫生，整天手上、脸上脏兮兮的，别人就送给它了一个外号“脏咪咪”。</a:t>
            </a:r>
          </a:p>
          <a:p>
            <a:pPr algn="l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  有一天，小花猫满头大汗的从外面跑回来，对妈妈大喊：“妈妈，有吃的吗？我饿极了！”妈妈还没有来得及理会它，这时，它看到桌子上放着鲜鱼，抓起了一条就往嘴里送，妈妈一把把鱼夺了过来，牵着小花猫去洗手，小花猫很不情愿地跟在后面还一边嚷嚷着：“我饿了嘛，我饿了嘛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……”</a:t>
            </a:r>
          </a:p>
          <a:p>
            <a:pPr algn="l"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到了半夜，小花猫的肚子突然一阵剧烈的疼痛，猫妈妈急忙带着它去看医生，医生一检查原来是寄生虫在作怪，就对小花猫说：“这都是你平时不讲卫生造成的，饭前便后要洗手，吃了药，虫子排出来就会好了。”</a:t>
            </a:r>
          </a:p>
          <a:p>
            <a:pPr algn="l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小花猫照着医生说的做了，以后它的肚子就真的再也没有疼过。</a:t>
            </a:r>
          </a:p>
        </p:txBody>
      </p:sp>
      <p:sp>
        <p:nvSpPr>
          <p:cNvPr id="5" name="矩形 4"/>
          <p:cNvSpPr/>
          <p:nvPr/>
        </p:nvSpPr>
        <p:spPr>
          <a:xfrm>
            <a:off x="1319493" y="5883031"/>
            <a:ext cx="38795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编个故事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0"/>
            <a:ext cx="11808823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假如我有一朵神奇的七色花，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我要实现这样的愿望：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第一片花瓣用来治好我朋友的近视眼，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让他抛开近视的烦恼；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第二片花瓣用来帮妈妈减肥，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让妈妈永远年轻漂亮；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第三片花瓣用来帮我把琴弹得更出色，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那样我就可以参加班级的文艺汇演；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第四片花瓣用来建设我梦想中的空中学校 ，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让我和小鸟在同一个教室里唱歌；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第五片花瓣用来 </a:t>
            </a:r>
            <a:r>
              <a:rPr lang="zh-CN" altLang="en-US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                                       </a:t>
            </a:r>
            <a:br>
              <a:rPr lang="zh-CN" altLang="en-US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r>
              <a:rPr lang="zh-CN" altLang="en-US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让</a:t>
            </a:r>
            <a:r>
              <a:rPr lang="en-US" altLang="zh-CN" sz="36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>……</a:t>
            </a:r>
            <a:r>
              <a:rPr lang="zh-CN" altLang="en-US" sz="36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  <a:t/>
            </a:r>
            <a:br>
              <a:rPr lang="zh-CN" altLang="en-US" sz="36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黑体" pitchFamily="49" charset="-122"/>
              </a:rPr>
            </a:b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239185" y="2133600"/>
            <a:ext cx="1190624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/>
            <a:r>
              <a:rPr lang="zh-CN" altLang="en-US" sz="2800" b="1">
                <a:solidFill>
                  <a:srgbClr val="333333"/>
                </a:solidFill>
                <a:latin typeface="inherit" charset="0"/>
                <a:sym typeface="inherit" charset="0"/>
              </a:rPr>
              <a:t>      </a:t>
            </a:r>
            <a:r>
              <a:rPr lang="zh-CN" altLang="en-US" sz="2800">
                <a:solidFill>
                  <a:srgbClr val="333333"/>
                </a:solidFill>
                <a:latin typeface="inherit" charset="0"/>
                <a:ea typeface="微软雅黑" pitchFamily="34" charset="-122"/>
                <a:sym typeface="inherit" charset="0"/>
              </a:rPr>
              <a:t>有一天，</a:t>
            </a:r>
            <a:r>
              <a:rPr lang="zh-CN" altLang="en-US" sz="2800">
                <a:solidFill>
                  <a:srgbClr val="333333"/>
                </a:solidFill>
                <a:latin typeface="宋体" pitchFamily="2" charset="-122"/>
                <a:ea typeface="微软雅黑" pitchFamily="34" charset="-122"/>
                <a:sym typeface="宋体" pitchFamily="2" charset="-122"/>
              </a:rPr>
              <a:t>菲菲又在吃糖了，吃着吃着，突然觉得牙痛。妈妈带着他来到医院的牙科，山羊医生检查完后，让他拔牙。菲菲知道拔牙很疼。就坐在地上乱哭</a:t>
            </a:r>
            <a:r>
              <a:rPr lang="zh-CN" altLang="en-US" sz="2800">
                <a:solidFill>
                  <a:srgbClr val="333333"/>
                </a:solidFill>
                <a:latin typeface="inherit" charset="0"/>
                <a:ea typeface="微软雅黑" pitchFamily="34" charset="-122"/>
                <a:sym typeface="inherit" charset="0"/>
              </a:rPr>
              <a:t>。</a:t>
            </a:r>
            <a:r>
              <a:rPr lang="zh-CN" altLang="en-US" sz="2800">
                <a:solidFill>
                  <a:srgbClr val="333333"/>
                </a:solidFill>
                <a:latin typeface="宋体" pitchFamily="2" charset="-122"/>
                <a:ea typeface="微软雅黑" pitchFamily="34" charset="-122"/>
                <a:sym typeface="宋体" pitchFamily="2" charset="-122"/>
              </a:rPr>
              <a:t>听了山羊医生的劝说，他才乖乖地让医生打了麻醉针，拔了牙。山羊医生又嘱咐菲菲一定要少吃糖，早晚要刷牙，饭后要漱口，保护好自己的牙齿。</a:t>
            </a:r>
            <a:endParaRPr lang="zh-CN" altLang="en-US" sz="2800">
              <a:latin typeface="Arial" pitchFamily="34" charset="0"/>
              <a:ea typeface="微软雅黑" pitchFamily="34" charset="-122"/>
              <a:hlinkClick r:id="" action="ppaction://noaction"/>
            </a:endParaRP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336551" y="1557338"/>
            <a:ext cx="12096749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/>
            <a:r>
              <a:rPr lang="zh-CN" altLang="en-US" sz="28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inherit" charset="0"/>
              </a:rPr>
              <a:t>     </a:t>
            </a:r>
            <a:r>
              <a:rPr lang="zh-CN" altLang="en-US" sz="28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inherit" charset="0"/>
              </a:rPr>
              <a:t>从前,</a:t>
            </a:r>
            <a:r>
              <a:rPr lang="zh-CN" altLang="en-US" sz="28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有一只叫菲菲的小猪</a:t>
            </a:r>
            <a:r>
              <a:rPr lang="zh-CN" altLang="en-US" sz="28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inherit" charset="0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非常喜欢吃糖。</a:t>
            </a:r>
            <a:endParaRPr lang="zh-CN" altLang="en-US" sz="2800">
              <a:latin typeface="微软雅黑" pitchFamily="34" charset="-122"/>
              <a:ea typeface="微软雅黑" pitchFamily="34" charset="-122"/>
              <a:hlinkClick r:id="" action="ppaction://noaction"/>
            </a:endParaRP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285751" y="4724400"/>
            <a:ext cx="115718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/>
            <a:r>
              <a:rPr lang="en-US" altLang="zh-CN" sz="28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inherit" charset="0"/>
              </a:rPr>
              <a:t>       </a:t>
            </a:r>
            <a:r>
              <a:rPr lang="zh-CN" altLang="en-US" sz="28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inherit" charset="0"/>
              </a:rPr>
              <a:t>菲菲从此养成了早晚刷牙的好习惯,</a:t>
            </a:r>
            <a:r>
              <a:rPr lang="zh-CN" altLang="en-US" sz="28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牙齿再也不疼了。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853" name="AutoShape 5"/>
          <p:cNvSpPr>
            <a:spLocks noChangeArrowheads="1"/>
          </p:cNvSpPr>
          <p:nvPr/>
        </p:nvSpPr>
        <p:spPr bwMode="auto">
          <a:xfrm>
            <a:off x="3119967" y="404814"/>
            <a:ext cx="5761567" cy="1152525"/>
          </a:xfrm>
          <a:prstGeom prst="horizontalScroll">
            <a:avLst>
              <a:gd name="adj" fmla="val 12500"/>
            </a:avLst>
          </a:prstGeom>
          <a:solidFill>
            <a:schemeClr val="accent1">
              <a:alpha val="3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r>
              <a:rPr lang="zh-CN" altLang="en-US" sz="3600" b="1">
                <a:latin typeface="Arial" pitchFamily="34" charset="0"/>
                <a:ea typeface="微软雅黑" pitchFamily="34" charset="-122"/>
              </a:rPr>
              <a:t>爱吃糖果的小猪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822961" y="1193075"/>
            <a:ext cx="1067952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tx2"/>
                </a:solidFill>
                <a:ea typeface="楷体_GB2312" pitchFamily="49" charset="-122"/>
              </a:rPr>
              <a:t>做过的</a:t>
            </a:r>
          </a:p>
          <a:p>
            <a:r>
              <a:rPr lang="zh-CN" altLang="en-US" sz="6000" b="1" dirty="0">
                <a:solidFill>
                  <a:schemeClr val="tx2"/>
                </a:solidFill>
                <a:ea typeface="楷体_GB2312" pitchFamily="49" charset="-122"/>
              </a:rPr>
              <a:t>看到的       写下来，让人看明白</a:t>
            </a:r>
          </a:p>
          <a:p>
            <a:r>
              <a:rPr lang="zh-CN" altLang="en-US" sz="6000" b="1" dirty="0">
                <a:solidFill>
                  <a:schemeClr val="tx2"/>
                </a:solidFill>
                <a:ea typeface="楷体_GB2312" pitchFamily="49" charset="-122"/>
              </a:rPr>
              <a:t>听到的</a:t>
            </a:r>
          </a:p>
          <a:p>
            <a:r>
              <a:rPr lang="zh-CN" altLang="en-US" sz="6000" b="1" dirty="0">
                <a:solidFill>
                  <a:schemeClr val="tx2"/>
                </a:solidFill>
                <a:ea typeface="楷体_GB2312" pitchFamily="49" charset="-122"/>
              </a:rPr>
              <a:t>想到的</a:t>
            </a:r>
          </a:p>
        </p:txBody>
      </p:sp>
      <p:sp>
        <p:nvSpPr>
          <p:cNvPr id="17412" name="Rectangle 4"/>
          <p:cNvSpPr>
            <a:spLocks noRot="1" noChangeArrowheads="1"/>
          </p:cNvSpPr>
          <p:nvPr/>
        </p:nvSpPr>
        <p:spPr bwMode="auto">
          <a:xfrm>
            <a:off x="2032000" y="838200"/>
            <a:ext cx="7924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800">
                <a:solidFill>
                  <a:srgbClr val="990000"/>
                </a:solidFill>
                <a:latin typeface="Arial Black" pitchFamily="34" charset="0"/>
                <a:ea typeface="楷体_GB2312" pitchFamily="49" charset="-122"/>
              </a:rPr>
              <a:t/>
            </a:r>
            <a:br>
              <a:rPr lang="zh-CN" altLang="en-US" sz="4800">
                <a:solidFill>
                  <a:srgbClr val="990000"/>
                </a:solidFill>
                <a:latin typeface="Arial Black" pitchFamily="34" charset="0"/>
                <a:ea typeface="楷体_GB2312" pitchFamily="49" charset="-122"/>
              </a:rPr>
            </a:br>
            <a:endParaRPr lang="zh-CN" altLang="en-US" sz="4800">
              <a:solidFill>
                <a:schemeClr val="accent2"/>
              </a:solidFill>
              <a:latin typeface="Arial Black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1" y="431074"/>
            <a:ext cx="92746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今天我们就来试一试。写什么呢、去商场买东西啦，招待客人啦，和同学一起玩啦，编个故事啦</a:t>
            </a:r>
            <a:r>
              <a:rPr lang="en-US" altLang="zh-CN" sz="4800" dirty="0" smtClean="0"/>
              <a:t>……..</a:t>
            </a:r>
            <a:r>
              <a:rPr lang="zh-CN" altLang="en-US" sz="4800" dirty="0" smtClean="0"/>
              <a:t>什么都可以写。先想好要写的内容，拟个题目，打个草稿；然后念一念，改一改；自己满意了，再向例文那样认真地誊写到习作薄上。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88913"/>
            <a:ext cx="10972800" cy="98425"/>
          </a:xfrm>
        </p:spPr>
        <p:txBody>
          <a:bodyPr>
            <a:normAutofit fontScale="90000"/>
          </a:bodyPr>
          <a:lstStyle/>
          <a:p>
            <a:pPr eaLnBrk="1" hangingPunct="1"/>
            <a:endParaRPr lang="zh-CN" altLang="en-US" sz="40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620713"/>
            <a:ext cx="10464800" cy="5546725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chemeClr val="accent2"/>
                </a:solidFill>
              </a:rPr>
              <a:t>格式问题：</a:t>
            </a:r>
          </a:p>
          <a:p>
            <a:pPr eaLnBrk="1" hangingPunct="1"/>
            <a:r>
              <a:rPr lang="zh-CN" altLang="en-US" sz="4800" b="1" smtClean="0"/>
              <a:t>第一行的作文题目要放中间</a:t>
            </a:r>
          </a:p>
          <a:p>
            <a:pPr eaLnBrk="1" hangingPunct="1"/>
            <a:r>
              <a:rPr lang="zh-CN" altLang="en-US" sz="4800" b="1" smtClean="0"/>
              <a:t>每一段的开头要空两格</a:t>
            </a:r>
          </a:p>
          <a:p>
            <a:pPr eaLnBrk="1" hangingPunct="1"/>
            <a:r>
              <a:rPr lang="zh-CN" altLang="en-US" sz="4800" b="1" smtClean="0"/>
              <a:t>字数一般</a:t>
            </a:r>
            <a:r>
              <a:rPr lang="en-US" altLang="zh-CN" sz="4800" b="1" smtClean="0"/>
              <a:t>300</a:t>
            </a:r>
            <a:r>
              <a:rPr lang="zh-CN" altLang="en-US" sz="4800" b="1" smtClean="0"/>
              <a:t>字左右</a:t>
            </a:r>
            <a:endParaRPr lang="en-US" altLang="zh-CN" sz="4800" b="1" smtClean="0"/>
          </a:p>
          <a:p>
            <a:pPr eaLnBrk="1" hangingPunct="1"/>
            <a:r>
              <a:rPr lang="zh-CN" altLang="en-US" sz="4800" b="1" smtClean="0"/>
              <a:t>标点符号占一格</a:t>
            </a:r>
            <a:endParaRPr lang="zh-CN" sz="4800" b="1" smtClean="0"/>
          </a:p>
          <a:p>
            <a:pPr eaLnBrk="1" hangingPunct="1">
              <a:buFontTx/>
              <a:buNone/>
            </a:pPr>
            <a:endParaRPr lang="zh-CN" altLang="en-US" sz="48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6650" y="927463"/>
            <a:ext cx="888274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好阿姨 一天，我到商店买牙膏，刚进门，一位阿姨就笑着问：“小朋友，要点什么？”我说：“买两管</a:t>
            </a:r>
            <a:r>
              <a:rPr lang="zh-CN" altLang="en-US" sz="4400" b="1" dirty="0" smtClean="0"/>
              <a:t>‘冷酸灵’</a:t>
            </a:r>
            <a:r>
              <a:rPr lang="zh-CN" altLang="en-US" sz="4400" b="1" dirty="0" smtClean="0"/>
              <a:t>牙膏。”“好，就拿给你。”不一会儿，她把两管牙膏连同找回的钱一块递到了我手上，说：“拿好了。”接着，又去照应别的顾客去了。她对每一位顾客都那么热情，好像每个人她都认识似的。</a:t>
            </a:r>
            <a:endParaRPr lang="zh-CN" altLang="en-US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1154" y="182881"/>
            <a:ext cx="54733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到商店买东西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131" y="169816"/>
            <a:ext cx="1080298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dirty="0" smtClean="0"/>
          </a:p>
          <a:p>
            <a:pPr algn="ctr"/>
            <a:r>
              <a:rPr lang="zh-CN" altLang="en-US" sz="5400" b="1" dirty="0" smtClean="0">
                <a:solidFill>
                  <a:srgbClr val="FF0000"/>
                </a:solidFill>
              </a:rPr>
              <a:t>和同学一起玩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sz="54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3200" b="1" dirty="0" smtClean="0"/>
              <a:t>玩</a:t>
            </a:r>
            <a:r>
              <a:rPr lang="zh-CN" altLang="en-US" sz="3200" b="1" dirty="0" smtClean="0"/>
              <a:t>儿得真开心</a:t>
            </a:r>
          </a:p>
          <a:p>
            <a:r>
              <a:rPr lang="zh-CN" altLang="en-US" sz="3200" b="1" dirty="0" smtClean="0"/>
              <a:t>       今天上午，我们在操场上玩丢沙包游戏。</a:t>
            </a:r>
          </a:p>
          <a:p>
            <a:r>
              <a:rPr lang="zh-CN" altLang="en-US" sz="3200" b="1" dirty="0" smtClean="0"/>
              <a:t>       首先，我们用石头、剪刀、布的方法分成两队</a:t>
            </a:r>
            <a:r>
              <a:rPr lang="zh-CN" altLang="en-US" sz="3200" b="1" dirty="0" smtClean="0"/>
              <a:t>。小红一</a:t>
            </a:r>
            <a:r>
              <a:rPr lang="zh-CN" altLang="en-US" sz="3200" b="1" dirty="0" smtClean="0"/>
              <a:t>队先玩，我们朝她们丢沙包。哈哈！不一会，反应慢的几个同学输掉了</a:t>
            </a:r>
            <a:r>
              <a:rPr lang="zh-CN" altLang="en-US" sz="3200" b="1" dirty="0" smtClean="0"/>
              <a:t>。小红不</a:t>
            </a:r>
            <a:r>
              <a:rPr lang="zh-CN" altLang="en-US" sz="3200" b="1" dirty="0" smtClean="0"/>
              <a:t>愧为队长，她真的很厉害，我们往上扔，她就蹲着。我们往她脚上扔，她就像小白兔一样跳起来……终于，趁她不注意，我把沙包打到了她的腰上，她们小队全军覆没，我们高声欢</a:t>
            </a:r>
            <a:r>
              <a:rPr lang="zh-CN" altLang="en-US" sz="3200" b="1" dirty="0" smtClean="0"/>
              <a:t>呼。</a:t>
            </a:r>
            <a:endParaRPr lang="zh-CN" altLang="en-US" sz="3200" b="1" dirty="0" smtClean="0"/>
          </a:p>
          <a:p>
            <a:r>
              <a:rPr lang="zh-CN" altLang="en-US" sz="3200" b="1" dirty="0" smtClean="0"/>
              <a:t>       丢沙包真好玩，我们喜欢玩！</a:t>
            </a:r>
          </a:p>
          <a:p>
            <a:pPr algn="ctr"/>
            <a:r>
              <a:rPr lang="zh-CN" altLang="en-US" b="1" dirty="0" smtClean="0">
                <a:solidFill>
                  <a:schemeClr val="hlink"/>
                </a:solidFill>
              </a:rPr>
              <a:t>                                  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35132"/>
            <a:ext cx="12192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老鹰捉小鸡</a:t>
            </a:r>
          </a:p>
          <a:p>
            <a:r>
              <a:rPr lang="zh-CN" altLang="en-US" sz="3200" b="1" dirty="0" smtClean="0"/>
              <a:t>       今天下午，最后一节课时，王老师带着我们到操场上玩“老鹰捉小鸡”的游戏。我一听高兴极了，这可是我最喜欢的游戏呀！我主动当了“母鸡”，陈小当了“老鹰”，其他的同学扮“小鸡”。</a:t>
            </a:r>
          </a:p>
          <a:p>
            <a:r>
              <a:rPr lang="zh-CN" altLang="en-US" sz="3200" b="1" dirty="0" smtClean="0"/>
              <a:t>       游戏开始了，“小鸡”一个拉着一个，跟在我背后。“老鹰”装着一副可怕的样子，咧着嘴，瞪着眼，张开双臂当翅膀，用力摆动着，嘴里不停地叫着：</a:t>
            </a:r>
            <a:r>
              <a:rPr lang="zh-CN" altLang="en-US" sz="3200" b="1" u="sng" dirty="0" smtClean="0"/>
              <a:t>“老鹰来了，老鹰来了！” </a:t>
            </a:r>
          </a:p>
          <a:p>
            <a:r>
              <a:rPr lang="zh-CN" altLang="en-US" sz="3200" b="1" dirty="0" smtClean="0"/>
              <a:t>       “小鸡”们看见“老鹰”这副恶狠狠的样子，都有点害怕了，惊慌地望着“老鹰”，飞快地移动着脚步，我连忙张开双臂，保护“小鸡”，“老鹰”更得意了，“小鸡”们看“老鹰”这么得意洋洋，顿时，打起了精神，他们跟着我转。我把两手伸直，挡住“老鹰”，向右拐弯。“老鹰”连忙向左猛追。“小鸡”们跟着我左躲右闪，把“老鹰”弄得晕头转向。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727075" y="10478"/>
            <a:ext cx="9144000" cy="2387600"/>
          </a:xfrm>
        </p:spPr>
        <p:txBody>
          <a:bodyPr/>
          <a:lstStyle/>
          <a:p>
            <a:r>
              <a:rPr lang="zh-CN" altLang="zh-CN" b="1"/>
              <a:t>习作</a:t>
            </a:r>
            <a:br>
              <a:rPr lang="zh-CN" altLang="zh-CN" b="1"/>
            </a:br>
            <a:r>
              <a:rPr lang="en-US" altLang="zh-CN" sz="5400" b="1"/>
              <a:t>“</a:t>
            </a:r>
            <a:r>
              <a:rPr lang="zh-CN" altLang="zh-CN" sz="5400" b="1"/>
              <a:t>招待客人</a:t>
            </a:r>
            <a:r>
              <a:rPr lang="en-US" altLang="zh-CN" sz="5400" b="1"/>
              <a:t>”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890" y="2661285"/>
            <a:ext cx="5953125" cy="4226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63665" y="10795"/>
            <a:ext cx="5714365" cy="39236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3815" y="18415"/>
            <a:ext cx="12198985" cy="69081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完成下面的情景片段，要求：</a:t>
            </a:r>
            <a:r>
              <a:rPr lang="en-US" altLang="zh-CN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200</a:t>
            </a:r>
            <a:r>
              <a:rPr lang="zh-CN" altLang="en-US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字左右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785" y="1825625"/>
            <a:ext cx="11042015" cy="4351655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 </a:t>
            </a:r>
            <a:r>
              <a:rPr lang="en-US" altLang="zh-CN" sz="4000" b="1"/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星期天的下午，我在家认真的写作业，爸爸妈妈都出去了。</a:t>
            </a: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突然，门铃响了，我从猫眼看，原来是爸爸的同事王叔叔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…………</a:t>
            </a:r>
          </a:p>
          <a:p>
            <a:pPr marL="0" indent="0">
              <a:buNone/>
            </a:pP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40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1663</Words>
  <Application>Microsoft Office PowerPoint</Application>
  <PresentationFormat>自定义</PresentationFormat>
  <Paragraphs>63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习作一</vt:lpstr>
      <vt:lpstr>幻灯片 2</vt:lpstr>
      <vt:lpstr>幻灯片 3</vt:lpstr>
      <vt:lpstr>幻灯片 4</vt:lpstr>
      <vt:lpstr>幻灯片 5</vt:lpstr>
      <vt:lpstr>幻灯片 6</vt:lpstr>
      <vt:lpstr>幻灯片 7</vt:lpstr>
      <vt:lpstr>习作 “招待客人”</vt:lpstr>
      <vt:lpstr>完成下面的情景片段，要求：200字左右</vt:lpstr>
      <vt:lpstr>你会如何“招待客人”呢？</vt:lpstr>
      <vt:lpstr>你会如何“招待客人”呢？ </vt:lpstr>
      <vt:lpstr>你会如何“招待客人”呢？ </vt:lpstr>
      <vt:lpstr>幻灯片 13</vt:lpstr>
      <vt:lpstr>肚子再也不疼了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习作一</dc:title>
  <dc:creator/>
  <cp:lastModifiedBy>Administrator</cp:lastModifiedBy>
  <cp:revision>13</cp:revision>
  <dcterms:created xsi:type="dcterms:W3CDTF">2015-05-05T08:02:00Z</dcterms:created>
  <dcterms:modified xsi:type="dcterms:W3CDTF">2018-09-05T12:13:30Z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