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8" r:id="rId2"/>
    <p:sldId id="279" r:id="rId3"/>
    <p:sldId id="280" r:id="rId4"/>
    <p:sldId id="261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56" r:id="rId13"/>
    <p:sldId id="268" r:id="rId14"/>
    <p:sldId id="270" r:id="rId15"/>
    <p:sldId id="271" r:id="rId16"/>
    <p:sldId id="272" r:id="rId17"/>
    <p:sldId id="273" r:id="rId18"/>
    <p:sldId id="274" r:id="rId19"/>
    <p:sldId id="276" r:id="rId20"/>
    <p:sldId id="277" r:id="rId21"/>
    <p:sldId id="281" r:id="rId22"/>
    <p:sldId id="282" r:id="rId23"/>
    <p:sldId id="278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33" d="100"/>
          <a:sy n="33" d="100"/>
        </p:scale>
        <p:origin x="-2424" y="-7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14288B-F9D3-4825-AC11-12190638679A}" type="datetimeFigureOut">
              <a:rPr lang="zh-CN" altLang="en-US" smtClean="0"/>
              <a:pPr/>
              <a:t>2011/10/9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7C5E7E-9C5E-485A-9B35-B761A093E1D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7C5E7E-9C5E-485A-9B35-B761A093E1D7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4CC13-DDA9-4430-B05B-A08FD5B1C48D}" type="datetimeFigureOut">
              <a:rPr lang="zh-CN" altLang="en-US" smtClean="0"/>
              <a:pPr/>
              <a:t>2011/10/9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E3D73-69D4-481C-81BC-8514DB7305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4CC13-DDA9-4430-B05B-A08FD5B1C48D}" type="datetimeFigureOut">
              <a:rPr lang="zh-CN" altLang="en-US" smtClean="0"/>
              <a:pPr/>
              <a:t>2011/10/9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E3D73-69D4-481C-81BC-8514DB7305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4CC13-DDA9-4430-B05B-A08FD5B1C48D}" type="datetimeFigureOut">
              <a:rPr lang="zh-CN" altLang="en-US" smtClean="0"/>
              <a:pPr/>
              <a:t>2011/10/9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E3D73-69D4-481C-81BC-8514DB7305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4CC13-DDA9-4430-B05B-A08FD5B1C48D}" type="datetimeFigureOut">
              <a:rPr lang="zh-CN" altLang="en-US" smtClean="0"/>
              <a:pPr/>
              <a:t>2011/10/9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E3D73-69D4-481C-81BC-8514DB7305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4CC13-DDA9-4430-B05B-A08FD5B1C48D}" type="datetimeFigureOut">
              <a:rPr lang="zh-CN" altLang="en-US" smtClean="0"/>
              <a:pPr/>
              <a:t>2011/10/9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E3D73-69D4-481C-81BC-8514DB7305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4CC13-DDA9-4430-B05B-A08FD5B1C48D}" type="datetimeFigureOut">
              <a:rPr lang="zh-CN" altLang="en-US" smtClean="0"/>
              <a:pPr/>
              <a:t>2011/10/9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E3D73-69D4-481C-81BC-8514DB7305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4CC13-DDA9-4430-B05B-A08FD5B1C48D}" type="datetimeFigureOut">
              <a:rPr lang="zh-CN" altLang="en-US" smtClean="0"/>
              <a:pPr/>
              <a:t>2011/10/9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E3D73-69D4-481C-81BC-8514DB7305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4CC13-DDA9-4430-B05B-A08FD5B1C48D}" type="datetimeFigureOut">
              <a:rPr lang="zh-CN" altLang="en-US" smtClean="0"/>
              <a:pPr/>
              <a:t>2011/10/9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E3D73-69D4-481C-81BC-8514DB7305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4CC13-DDA9-4430-B05B-A08FD5B1C48D}" type="datetimeFigureOut">
              <a:rPr lang="zh-CN" altLang="en-US" smtClean="0"/>
              <a:pPr/>
              <a:t>2011/10/9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E3D73-69D4-481C-81BC-8514DB7305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4CC13-DDA9-4430-B05B-A08FD5B1C48D}" type="datetimeFigureOut">
              <a:rPr lang="zh-CN" altLang="en-US" smtClean="0"/>
              <a:pPr/>
              <a:t>2011/10/9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E3D73-69D4-481C-81BC-8514DB7305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4CC13-DDA9-4430-B05B-A08FD5B1C48D}" type="datetimeFigureOut">
              <a:rPr lang="zh-CN" altLang="en-US" smtClean="0"/>
              <a:pPr/>
              <a:t>2011/10/9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E3D73-69D4-481C-81BC-8514DB7305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24CC13-DDA9-4430-B05B-A08FD5B1C48D}" type="datetimeFigureOut">
              <a:rPr lang="zh-CN" altLang="en-US" smtClean="0"/>
              <a:pPr/>
              <a:t>2011/10/9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CE3D73-69D4-481C-81BC-8514DB7305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www.cn486.com/yiliao/1/7-6-1024.htm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www.dabaoku.com/sucai/renwulei/shou/web/13.htm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n486.com/yiliao/1/7-6-1024.htm" TargetMode="External"/><Relationship Id="rId3" Type="http://schemas.openxmlformats.org/officeDocument/2006/relationships/image" Target="../media/image21.jpeg"/><Relationship Id="rId7" Type="http://schemas.openxmlformats.org/officeDocument/2006/relationships/image" Target="../media/image18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dabaoku.com/sucai/renwulei/shou/web/13.htm" TargetMode="External"/><Relationship Id="rId11" Type="http://schemas.openxmlformats.org/officeDocument/2006/relationships/image" Target="../media/image15.jpeg"/><Relationship Id="rId5" Type="http://schemas.openxmlformats.org/officeDocument/2006/relationships/image" Target="../media/image19.jpeg"/><Relationship Id="rId10" Type="http://schemas.openxmlformats.org/officeDocument/2006/relationships/image" Target="../media/image16.jpeg"/><Relationship Id="rId4" Type="http://schemas.openxmlformats.org/officeDocument/2006/relationships/image" Target="../media/image20.jpeg"/><Relationship Id="rId9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&#38899;&#20048;\&#20799;&#31461;&#27468;&#26354;MTV&#31934;&#36873;&#12298;&#25214;&#26379;&#21451;&#12299;.mp4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Look and say-动副本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2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 Box 5"/>
          <p:cNvSpPr txBox="1">
            <a:spLocks noChangeArrowheads="1"/>
          </p:cNvSpPr>
          <p:nvPr/>
        </p:nvSpPr>
        <p:spPr bwMode="auto">
          <a:xfrm>
            <a:off x="1357290" y="1714488"/>
            <a:ext cx="6715172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>
                <a:latin typeface="楷体_GB2312" pitchFamily="49" charset="-122"/>
              </a:rPr>
              <a:t>看图说话学拼</a:t>
            </a:r>
            <a:r>
              <a:rPr lang="zh-CN" altLang="en-US" sz="6000" b="1" dirty="0" smtClean="0">
                <a:latin typeface="楷体_GB2312" pitchFamily="49" charset="-122"/>
              </a:rPr>
              <a:t>音 </a:t>
            </a:r>
            <a:r>
              <a:rPr lang="en-US" altLang="zh-CN" sz="6000" b="1" dirty="0" smtClean="0">
                <a:latin typeface="楷体_GB2312" pitchFamily="49" charset="-122"/>
              </a:rPr>
              <a:t>10</a:t>
            </a:r>
          </a:p>
          <a:p>
            <a:pPr>
              <a:spcBef>
                <a:spcPct val="50000"/>
              </a:spcBef>
            </a:pPr>
            <a:endParaRPr lang="en-US" altLang="zh-CN" sz="6000" b="1" dirty="0">
              <a:latin typeface="楷体_GB2312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14480" y="3199155"/>
            <a:ext cx="6859570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/>
              <a:t>ɑo</a:t>
            </a:r>
            <a:r>
              <a:rPr lang="en-US" altLang="zh-CN" sz="6000" dirty="0" smtClean="0"/>
              <a:t>  </a:t>
            </a:r>
            <a:r>
              <a:rPr lang="en-US" altLang="zh-CN" sz="6000" dirty="0" err="1" smtClean="0"/>
              <a:t>ou</a:t>
            </a:r>
            <a:r>
              <a:rPr lang="en-US" altLang="zh-CN" sz="6000" dirty="0" smtClean="0"/>
              <a:t>  </a:t>
            </a:r>
            <a:r>
              <a:rPr lang="en-US" altLang="zh-CN" sz="6000" dirty="0" err="1" smtClean="0"/>
              <a:t>iu</a:t>
            </a:r>
            <a:r>
              <a:rPr lang="en-US" altLang="zh-CN" sz="6000" dirty="0" smtClean="0"/>
              <a:t>    </a:t>
            </a:r>
            <a:r>
              <a:rPr lang="zh-CN" altLang="en-US" sz="4000" dirty="0" smtClean="0"/>
              <a:t>（第一课时）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en-US" altLang="zh-CN" sz="4000" dirty="0" smtClean="0"/>
              <a:t>        </a:t>
            </a:r>
            <a:r>
              <a:rPr lang="en-US" altLang="zh-CN" sz="4000" dirty="0" smtClean="0"/>
              <a:t>               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 descr="C:\Users\Administrator.PC-20110520VLWA\Pictures\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85859"/>
            <a:ext cx="9143999" cy="42148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 descr="C:\Users\Administrator.PC-20110520VLWA\Pictures\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71479"/>
            <a:ext cx="9143999" cy="5929355"/>
          </a:xfrm>
          <a:prstGeom prst="rect">
            <a:avLst/>
          </a:prstGeom>
          <a:noFill/>
        </p:spPr>
      </p:pic>
      <p:pic>
        <p:nvPicPr>
          <p:cNvPr id="12290" name="Picture 2" descr="http://picache.baidu.com/media?wd=E590B66D7A818047C0BE992128D3F9A769A09A2D213BB7288A0260FC8622E129F32180D728DB15E448A0E298FF75674E5F6FA7DB994E1AAD&amp;src=http://t3.baidu.com/it/u=1646099416,2121354673&amp;fm=3&amp;gp=0.jpg&amp;def=local://neverfil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5" y="482181"/>
            <a:ext cx="3357584" cy="20895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266" name="Picture 2" descr="http://t04.pic.sogou.com/9e9631533f7788b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93215"/>
            <a:ext cx="5643601" cy="55218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786050" y="5786454"/>
            <a:ext cx="36433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/>
              <a:t>(n</a:t>
            </a:r>
            <a:r>
              <a:rPr lang="en-US" altLang="zh-CN" sz="6000" u="sng" dirty="0" smtClean="0"/>
              <a:t>    </a:t>
            </a:r>
            <a:r>
              <a:rPr lang="en-US" altLang="zh-CN" sz="6000" dirty="0" smtClean="0"/>
              <a:t>) </a:t>
            </a:r>
            <a:endParaRPr lang="zh-CN" alt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7410" name="Picture 2" descr="http://t01.pic.sogou.com/4a5186aa4c3a7ac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505" y="571480"/>
            <a:ext cx="7001271" cy="407987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857620" y="4929198"/>
            <a:ext cx="169950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/>
              <a:t>(y</a:t>
            </a:r>
            <a:r>
              <a:rPr lang="en-US" altLang="zh-CN" sz="6000" u="sng" dirty="0" smtClean="0"/>
              <a:t>    </a:t>
            </a:r>
            <a:r>
              <a:rPr lang="en-US" altLang="zh-CN" sz="6000" dirty="0" smtClean="0"/>
              <a:t>)</a:t>
            </a:r>
            <a:endParaRPr lang="zh-CN" alt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4" name="Picture 2" descr="http://www.cn486.com/yiliao/tu/1/170/0060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98" y="357166"/>
            <a:ext cx="6000760" cy="436418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357554" y="5429264"/>
            <a:ext cx="27860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/>
              <a:t>y(</a:t>
            </a:r>
            <a:r>
              <a:rPr lang="en-US" altLang="zh-CN" sz="6000" u="sng" dirty="0" smtClean="0"/>
              <a:t>    </a:t>
            </a:r>
            <a:r>
              <a:rPr lang="en-US" altLang="zh-CN" sz="6000" dirty="0" smtClean="0"/>
              <a:t>)</a:t>
            </a:r>
            <a:endParaRPr lang="zh-CN" alt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7170" name="Picture 2" descr="手的图片手势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6462" y="428636"/>
            <a:ext cx="6096000" cy="4572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86116" y="5429264"/>
            <a:ext cx="4000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err="1" smtClean="0"/>
              <a:t>sh</a:t>
            </a:r>
            <a:r>
              <a:rPr lang="en-US" altLang="zh-CN" sz="6000" dirty="0" smtClean="0"/>
              <a:t>(</a:t>
            </a:r>
            <a:r>
              <a:rPr lang="en-US" altLang="zh-CN" sz="6000" u="sng" dirty="0" smtClean="0"/>
              <a:t>    </a:t>
            </a:r>
            <a:r>
              <a:rPr lang="en-US" altLang="zh-CN" sz="6000" dirty="0" smtClean="0"/>
              <a:t>)</a:t>
            </a:r>
            <a:endParaRPr lang="zh-CN" alt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290" name="Picture 2" descr="F:\公开课\幻灯片\美工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2000" y="1524000"/>
            <a:ext cx="5080000" cy="3810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786182" y="5429264"/>
            <a:ext cx="27146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/>
              <a:t>d(</a:t>
            </a:r>
            <a:r>
              <a:rPr lang="en-US" altLang="zh-CN" sz="6000" u="sng" dirty="0" smtClean="0"/>
              <a:t>    </a:t>
            </a:r>
            <a:r>
              <a:rPr lang="en-US" altLang="zh-CN" sz="6000" dirty="0" smtClean="0"/>
              <a:t>)</a:t>
            </a:r>
            <a:endParaRPr lang="zh-CN" alt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1266" name="Picture 2" descr="F:\公开课\幻灯片\柳树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714356"/>
            <a:ext cx="6429420" cy="461036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857356" y="5286388"/>
            <a:ext cx="46434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/>
              <a:t>l(</a:t>
            </a:r>
            <a:r>
              <a:rPr lang="en-US" altLang="zh-CN" sz="6000" u="sng" dirty="0" smtClean="0"/>
              <a:t>    </a:t>
            </a:r>
            <a:r>
              <a:rPr lang="en-US" altLang="zh-CN" sz="6000" dirty="0" smtClean="0"/>
              <a:t>)      </a:t>
            </a:r>
            <a:r>
              <a:rPr lang="en-US" altLang="zh-CN" sz="6000" dirty="0" err="1" smtClean="0"/>
              <a:t>shù</a:t>
            </a:r>
            <a:endParaRPr lang="zh-CN" alt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42" name="Picture 2" descr="F:\公开课\幻灯片\老虎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2000" y="1524000"/>
            <a:ext cx="5080000" cy="3810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73624" y="5500702"/>
            <a:ext cx="355898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/>
              <a:t>l(</a:t>
            </a:r>
            <a:r>
              <a:rPr lang="en-US" altLang="zh-CN" sz="6000" u="sng" dirty="0" smtClean="0"/>
              <a:t>    </a:t>
            </a:r>
            <a:r>
              <a:rPr lang="en-US" altLang="zh-CN" sz="6000" dirty="0" smtClean="0"/>
              <a:t>)      h ǔ</a:t>
            </a:r>
            <a:endParaRPr lang="zh-CN" alt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85984" y="5500701"/>
            <a:ext cx="4429124" cy="100013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6000" dirty="0" smtClean="0"/>
              <a:t>ɡ(</a:t>
            </a:r>
            <a:r>
              <a:rPr lang="en-US" altLang="zh-CN" sz="6000" u="sng" dirty="0" smtClean="0"/>
              <a:t>    )</a:t>
            </a:r>
            <a:r>
              <a:rPr lang="en-US" altLang="zh-CN" sz="6000" dirty="0" smtClean="0"/>
              <a:t>      l(</a:t>
            </a:r>
            <a:r>
              <a:rPr lang="en-US" altLang="zh-CN" sz="6000" u="sng" dirty="0" smtClean="0"/>
              <a:t>    )</a:t>
            </a:r>
            <a:endParaRPr lang="zh-CN" altLang="en-US" sz="6000" dirty="0"/>
          </a:p>
        </p:txBody>
      </p:sp>
      <p:pic>
        <p:nvPicPr>
          <p:cNvPr id="8194" name="Picture 2" descr="F:\公开课\幻灯片\高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500174"/>
            <a:ext cx="5326082" cy="3833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C:\Users\Administrator.PC-20110520VLWA\Pictures\LifeFrame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2000296" y="1600201"/>
            <a:ext cx="1400156" cy="1828800"/>
          </a:xfrm>
        </p:spPr>
        <p:txBody>
          <a:bodyPr/>
          <a:lstStyle/>
          <a:p>
            <a:endParaRPr lang="zh-CN" altLang="en-US" sz="8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786050" y="642918"/>
            <a:ext cx="12858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/>
              <a:t>ɑ </a:t>
            </a:r>
            <a:endParaRPr lang="zh-CN" altLang="en-US" sz="8000" dirty="0"/>
          </a:p>
        </p:txBody>
      </p:sp>
      <p:sp>
        <p:nvSpPr>
          <p:cNvPr id="9" name="TextBox 8"/>
          <p:cNvSpPr txBox="1"/>
          <p:nvPr/>
        </p:nvSpPr>
        <p:spPr>
          <a:xfrm>
            <a:off x="3714744" y="642918"/>
            <a:ext cx="4286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/>
              <a:t>o</a:t>
            </a:r>
            <a:endParaRPr lang="zh-CN" altLang="en-US" sz="8000" dirty="0"/>
          </a:p>
        </p:txBody>
      </p:sp>
      <p:sp>
        <p:nvSpPr>
          <p:cNvPr id="10" name="矩形 9"/>
          <p:cNvSpPr/>
          <p:nvPr/>
        </p:nvSpPr>
        <p:spPr>
          <a:xfrm>
            <a:off x="4663397" y="605363"/>
            <a:ext cx="69442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dirty="0" smtClean="0"/>
              <a:t>e</a:t>
            </a:r>
            <a:endParaRPr lang="zh-CN" altLang="en-US" sz="8000" dirty="0"/>
          </a:p>
        </p:txBody>
      </p:sp>
      <p:sp>
        <p:nvSpPr>
          <p:cNvPr id="12" name="矩形 11"/>
          <p:cNvSpPr/>
          <p:nvPr/>
        </p:nvSpPr>
        <p:spPr>
          <a:xfrm>
            <a:off x="7500958" y="642918"/>
            <a:ext cx="9286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0" dirty="0" smtClean="0"/>
              <a:t>ü</a:t>
            </a:r>
            <a:endParaRPr lang="zh-CN" altLang="en-US" sz="8000" dirty="0"/>
          </a:p>
        </p:txBody>
      </p:sp>
      <p:sp>
        <p:nvSpPr>
          <p:cNvPr id="15" name="TextBox 14"/>
          <p:cNvSpPr txBox="1"/>
          <p:nvPr/>
        </p:nvSpPr>
        <p:spPr>
          <a:xfrm>
            <a:off x="3428992" y="3071810"/>
            <a:ext cx="457203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err="1" smtClean="0"/>
              <a:t>ɑi</a:t>
            </a:r>
            <a:r>
              <a:rPr lang="en-US" altLang="zh-CN" sz="8000" dirty="0" smtClean="0"/>
              <a:t>    </a:t>
            </a:r>
            <a:r>
              <a:rPr lang="en-US" altLang="zh-CN" sz="8000" dirty="0" err="1" smtClean="0"/>
              <a:t>ei</a:t>
            </a:r>
            <a:r>
              <a:rPr lang="en-US" altLang="zh-CN" sz="8000" dirty="0" smtClean="0"/>
              <a:t>    </a:t>
            </a:r>
            <a:r>
              <a:rPr lang="en-US" altLang="zh-CN" sz="8000" dirty="0" err="1" smtClean="0"/>
              <a:t>ui</a:t>
            </a:r>
            <a:endParaRPr lang="zh-CN" altLang="en-US" sz="8000" dirty="0" smtClean="0"/>
          </a:p>
          <a:p>
            <a:r>
              <a:rPr lang="en-US" altLang="zh-CN" sz="8000" dirty="0" smtClean="0"/>
              <a:t>   </a:t>
            </a:r>
            <a:endParaRPr lang="zh-CN" altLang="en-US" sz="8000" dirty="0"/>
          </a:p>
        </p:txBody>
      </p:sp>
      <p:sp>
        <p:nvSpPr>
          <p:cNvPr id="16" name="TextBox 15"/>
          <p:cNvSpPr txBox="1"/>
          <p:nvPr/>
        </p:nvSpPr>
        <p:spPr>
          <a:xfrm>
            <a:off x="5715008" y="605363"/>
            <a:ext cx="12144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err="1" smtClean="0"/>
              <a:t>i</a:t>
            </a:r>
            <a:endParaRPr lang="zh-CN" altLang="en-US" sz="8000" dirty="0"/>
          </a:p>
        </p:txBody>
      </p:sp>
      <p:sp>
        <p:nvSpPr>
          <p:cNvPr id="17" name="TextBox 16"/>
          <p:cNvSpPr txBox="1"/>
          <p:nvPr/>
        </p:nvSpPr>
        <p:spPr>
          <a:xfrm>
            <a:off x="6500826" y="642918"/>
            <a:ext cx="15001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/>
              <a:t>u</a:t>
            </a:r>
            <a:endParaRPr lang="zh-CN" altLang="en-US" sz="8000" dirty="0"/>
          </a:p>
        </p:txBody>
      </p:sp>
      <p:sp>
        <p:nvSpPr>
          <p:cNvPr id="18" name="TextBox 17"/>
          <p:cNvSpPr txBox="1"/>
          <p:nvPr/>
        </p:nvSpPr>
        <p:spPr>
          <a:xfrm>
            <a:off x="-32" y="928670"/>
            <a:ext cx="32752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C00000"/>
                </a:solidFill>
              </a:rPr>
              <a:t>单韵母：</a:t>
            </a:r>
            <a:endParaRPr lang="zh-CN" altLang="en-US" sz="6000" b="1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1406" y="3357562"/>
            <a:ext cx="32146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C00000"/>
                </a:solidFill>
              </a:rPr>
              <a:t>复韵母：</a:t>
            </a:r>
            <a:endParaRPr lang="zh-CN" altLang="en-US" sz="6000" b="1" dirty="0">
              <a:solidFill>
                <a:srgbClr val="C00000"/>
              </a:solidFill>
            </a:endParaRP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2" grpId="0"/>
      <p:bldP spid="15" grpId="0"/>
      <p:bldP spid="16" grpId="0"/>
      <p:bldP spid="17" grpId="0"/>
      <p:bldP spid="18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Picture 2" descr="F:\公开课\幻灯片\高楼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5189581"/>
            <a:ext cx="1857388" cy="1597005"/>
          </a:xfrm>
          <a:prstGeom prst="rect">
            <a:avLst/>
          </a:prstGeom>
          <a:noFill/>
        </p:spPr>
      </p:pic>
      <p:pic>
        <p:nvPicPr>
          <p:cNvPr id="6" name="Picture 2" descr="F:\公开课\幻灯片\老虎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1" y="3643314"/>
            <a:ext cx="1928826" cy="1571636"/>
          </a:xfrm>
          <a:prstGeom prst="rect">
            <a:avLst/>
          </a:prstGeom>
          <a:noFill/>
        </p:spPr>
      </p:pic>
      <p:pic>
        <p:nvPicPr>
          <p:cNvPr id="7" name="Picture 2" descr="F:\公开课\幻灯片\柳树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1785926"/>
            <a:ext cx="2214578" cy="1571636"/>
          </a:xfrm>
          <a:prstGeom prst="rect">
            <a:avLst/>
          </a:prstGeom>
          <a:noFill/>
        </p:spPr>
      </p:pic>
      <p:pic>
        <p:nvPicPr>
          <p:cNvPr id="8" name="Picture 2" descr="F:\公开课\幻灯片\美工刀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3373" y="71414"/>
            <a:ext cx="2357454" cy="1285884"/>
          </a:xfrm>
          <a:prstGeom prst="rect">
            <a:avLst/>
          </a:prstGeom>
          <a:noFill/>
        </p:spPr>
      </p:pic>
      <p:pic>
        <p:nvPicPr>
          <p:cNvPr id="9" name="Picture 2" descr="手的图片手势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45" y="5357827"/>
            <a:ext cx="1928826" cy="1357322"/>
          </a:xfrm>
          <a:prstGeom prst="rect">
            <a:avLst/>
          </a:prstGeom>
          <a:noFill/>
        </p:spPr>
      </p:pic>
      <p:pic>
        <p:nvPicPr>
          <p:cNvPr id="10" name="Picture 2" descr="http://www.cn486.com/yiliao/tu/1/170/0060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5720" y="3708281"/>
            <a:ext cx="1973443" cy="1435231"/>
          </a:xfrm>
          <a:prstGeom prst="rect">
            <a:avLst/>
          </a:prstGeom>
          <a:noFill/>
        </p:spPr>
      </p:pic>
      <p:pic>
        <p:nvPicPr>
          <p:cNvPr id="11" name="Picture 2" descr="http://t01.pic.sogou.com/4a5186aa4c3a7ac0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1406" y="1835265"/>
            <a:ext cx="2214578" cy="1665173"/>
          </a:xfrm>
          <a:prstGeom prst="rect">
            <a:avLst/>
          </a:prstGeom>
          <a:noFill/>
        </p:spPr>
      </p:pic>
      <p:pic>
        <p:nvPicPr>
          <p:cNvPr id="13" name="Picture 2" descr="http://t04.pic.sogou.com/9e9631533f7788b3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-32" y="193215"/>
            <a:ext cx="2286016" cy="1878463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2357422" y="285728"/>
            <a:ext cx="1699504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err="1" smtClean="0"/>
              <a:t>n</a:t>
            </a:r>
            <a:r>
              <a:rPr lang="en-US" altLang="zh-CN" sz="6000" dirty="0" err="1" smtClean="0">
                <a:solidFill>
                  <a:srgbClr val="FF0000"/>
                </a:solidFill>
              </a:rPr>
              <a:t>i</a:t>
            </a:r>
            <a:r>
              <a:rPr lang="en-US" altLang="zh-CN" sz="6000" dirty="0" smtClean="0">
                <a:solidFill>
                  <a:srgbClr val="FF0000"/>
                </a:solidFill>
              </a:rPr>
              <a:t> ú</a:t>
            </a:r>
          </a:p>
          <a:p>
            <a:endParaRPr lang="en-US" altLang="zh-CN" sz="6000" dirty="0" smtClean="0"/>
          </a:p>
          <a:p>
            <a:r>
              <a:rPr lang="en-US" altLang="zh-CN" sz="6000" dirty="0" err="1" smtClean="0"/>
              <a:t>y</a:t>
            </a:r>
            <a:r>
              <a:rPr lang="en-US" altLang="zh-CN" sz="6000" dirty="0" err="1" smtClean="0">
                <a:solidFill>
                  <a:srgbClr val="FF0000"/>
                </a:solidFill>
              </a:rPr>
              <a:t>óu</a:t>
            </a:r>
            <a:endParaRPr lang="en-US" altLang="zh-CN" sz="6000" dirty="0" smtClean="0">
              <a:solidFill>
                <a:srgbClr val="FF0000"/>
              </a:solidFill>
            </a:endParaRPr>
          </a:p>
          <a:p>
            <a:endParaRPr lang="en-US" altLang="zh-CN" sz="6000" dirty="0" smtClean="0"/>
          </a:p>
          <a:p>
            <a:r>
              <a:rPr lang="en-US" altLang="zh-CN" sz="6000" dirty="0" smtClean="0"/>
              <a:t>y</a:t>
            </a:r>
            <a:r>
              <a:rPr lang="el-GR" altLang="zh-CN" sz="6000" dirty="0" smtClean="0">
                <a:solidFill>
                  <a:srgbClr val="FF0000"/>
                </a:solidFill>
              </a:rPr>
              <a:t>ὰ</a:t>
            </a:r>
            <a:r>
              <a:rPr lang="en-US" altLang="zh-CN" sz="6000" dirty="0" smtClean="0">
                <a:solidFill>
                  <a:srgbClr val="FF0000"/>
                </a:solidFill>
              </a:rPr>
              <a:t>o</a:t>
            </a:r>
          </a:p>
          <a:p>
            <a:endParaRPr lang="en-US" altLang="zh-CN" sz="6000" dirty="0" smtClean="0"/>
          </a:p>
          <a:p>
            <a:r>
              <a:rPr lang="en-US" altLang="zh-CN" sz="6000" dirty="0" err="1" smtClean="0"/>
              <a:t>sh</a:t>
            </a:r>
            <a:r>
              <a:rPr lang="en-US" altLang="zh-CN" sz="6000" dirty="0" err="1" smtClean="0">
                <a:solidFill>
                  <a:srgbClr val="FF0000"/>
                </a:solidFill>
              </a:rPr>
              <a:t>ǒu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72264" y="0"/>
            <a:ext cx="321471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/>
              <a:t>d</a:t>
            </a:r>
            <a:r>
              <a:rPr lang="el-GR" altLang="zh-CN" sz="6000" dirty="0" smtClean="0">
                <a:solidFill>
                  <a:srgbClr val="FF0000"/>
                </a:solidFill>
              </a:rPr>
              <a:t>ᾱ</a:t>
            </a:r>
            <a:r>
              <a:rPr lang="en-US" altLang="zh-CN" sz="6000" dirty="0" smtClean="0">
                <a:solidFill>
                  <a:srgbClr val="FF0000"/>
                </a:solidFill>
              </a:rPr>
              <a:t>o</a:t>
            </a:r>
          </a:p>
          <a:p>
            <a:endParaRPr lang="en-US" altLang="zh-CN" sz="6000" dirty="0" smtClean="0"/>
          </a:p>
          <a:p>
            <a:r>
              <a:rPr lang="en-US" altLang="zh-CN" sz="6000" dirty="0" err="1" smtClean="0"/>
              <a:t>l</a:t>
            </a:r>
            <a:r>
              <a:rPr lang="en-US" altLang="zh-CN" sz="6000" dirty="0" err="1" smtClean="0">
                <a:solidFill>
                  <a:srgbClr val="FF0000"/>
                </a:solidFill>
              </a:rPr>
              <a:t>iǔ</a:t>
            </a:r>
            <a:r>
              <a:rPr lang="en-US" altLang="zh-CN" sz="6000" dirty="0" smtClean="0"/>
              <a:t>  </a:t>
            </a:r>
            <a:r>
              <a:rPr lang="en-US" altLang="zh-CN" sz="6000" dirty="0" err="1" smtClean="0"/>
              <a:t>shù</a:t>
            </a:r>
            <a:endParaRPr lang="en-US" altLang="zh-CN" sz="6000" dirty="0" smtClean="0"/>
          </a:p>
          <a:p>
            <a:endParaRPr lang="en-US" altLang="zh-CN" sz="6000" dirty="0" smtClean="0"/>
          </a:p>
          <a:p>
            <a:r>
              <a:rPr lang="en-US" altLang="zh-CN" sz="6000" dirty="0" smtClean="0"/>
              <a:t>l</a:t>
            </a:r>
            <a:r>
              <a:rPr lang="el-GR" altLang="zh-CN" sz="6000" dirty="0" smtClean="0">
                <a:solidFill>
                  <a:srgbClr val="FF0000"/>
                </a:solidFill>
              </a:rPr>
              <a:t>ᾰ</a:t>
            </a:r>
            <a:r>
              <a:rPr lang="en-US" altLang="zh-CN" sz="6000" dirty="0" smtClean="0">
                <a:solidFill>
                  <a:srgbClr val="FF0000"/>
                </a:solidFill>
              </a:rPr>
              <a:t>o  </a:t>
            </a:r>
            <a:r>
              <a:rPr lang="en-US" altLang="zh-CN" sz="6000" dirty="0" err="1" smtClean="0"/>
              <a:t>hǔ</a:t>
            </a:r>
            <a:endParaRPr lang="en-US" altLang="zh-CN" sz="6000" dirty="0" smtClean="0"/>
          </a:p>
          <a:p>
            <a:endParaRPr lang="en-US" altLang="zh-CN" sz="6000" dirty="0" smtClean="0"/>
          </a:p>
          <a:p>
            <a:r>
              <a:rPr lang="en-US" altLang="zh-CN" sz="6000" dirty="0" smtClean="0"/>
              <a:t>ɡ</a:t>
            </a:r>
            <a:r>
              <a:rPr lang="el-GR" altLang="zh-CN" sz="6000" dirty="0" smtClean="0">
                <a:solidFill>
                  <a:srgbClr val="FF0000"/>
                </a:solidFill>
              </a:rPr>
              <a:t>ᾱ</a:t>
            </a:r>
            <a:r>
              <a:rPr lang="en-US" altLang="zh-CN" sz="6000" dirty="0" smtClean="0">
                <a:solidFill>
                  <a:srgbClr val="FF0000"/>
                </a:solidFill>
              </a:rPr>
              <a:t>o  </a:t>
            </a:r>
            <a:r>
              <a:rPr lang="en-US" altLang="zh-CN" sz="6000" dirty="0" err="1" smtClean="0"/>
              <a:t>l</a:t>
            </a:r>
            <a:r>
              <a:rPr lang="en-US" altLang="zh-CN" sz="6000" dirty="0" err="1" smtClean="0">
                <a:solidFill>
                  <a:srgbClr val="FF0000"/>
                </a:solidFill>
              </a:rPr>
              <a:t>óu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Administrator.PC-20110520VLWA\Pictures\LifeFrame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96400" cy="701040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altLang="zh-CN" sz="4000" b="1" dirty="0" err="1" smtClean="0"/>
              <a:t>zh</a:t>
            </a:r>
            <a:r>
              <a:rPr lang="el-GR" altLang="zh-CN" sz="4000" b="1" dirty="0" smtClean="0">
                <a:solidFill>
                  <a:srgbClr val="FF0000"/>
                </a:solidFill>
              </a:rPr>
              <a:t>ᾰ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o  </a:t>
            </a:r>
            <a:r>
              <a:rPr lang="en-US" altLang="zh-CN" sz="4000" b="1" dirty="0" err="1" smtClean="0"/>
              <a:t>pén</a:t>
            </a:r>
            <a:r>
              <a:rPr lang="en-US" altLang="zh-CN" sz="4000" dirty="0" err="1" smtClean="0"/>
              <a:t>ɡ</a:t>
            </a:r>
            <a:r>
              <a:rPr lang="en-US" altLang="zh-CN" sz="4000" b="1" dirty="0" smtClean="0"/>
              <a:t>  </a:t>
            </a:r>
            <a:r>
              <a:rPr lang="en-US" altLang="zh-CN" sz="4000" b="1" dirty="0" err="1" smtClean="0"/>
              <a:t>y</a:t>
            </a:r>
            <a:r>
              <a:rPr lang="en-US" altLang="zh-CN" sz="4000" b="1" dirty="0" err="1" smtClean="0">
                <a:solidFill>
                  <a:srgbClr val="FF0000"/>
                </a:solidFill>
              </a:rPr>
              <a:t>ǒu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zh-CN" altLang="en-US" sz="4000" b="1" dirty="0" smtClean="0">
                <a:solidFill>
                  <a:schemeClr val="tx2"/>
                </a:solidFill>
              </a:rPr>
              <a:t>找      朋      友</a:t>
            </a:r>
            <a:endParaRPr lang="en-US" altLang="zh-CN" sz="4000" b="1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en-US" altLang="zh-CN" sz="4000" b="1" dirty="0" smtClean="0"/>
              <a:t>  </a:t>
            </a:r>
            <a:r>
              <a:rPr lang="en-US" altLang="zh-CN" sz="4000" b="1" dirty="0" err="1" smtClean="0"/>
              <a:t>zh</a:t>
            </a:r>
            <a:r>
              <a:rPr lang="el-GR" altLang="zh-CN" sz="4000" b="1" dirty="0" smtClean="0">
                <a:solidFill>
                  <a:srgbClr val="FF0000"/>
                </a:solidFill>
              </a:rPr>
              <a:t>ᾰ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o  </a:t>
            </a:r>
            <a:r>
              <a:rPr lang="en-US" altLang="zh-CN" sz="4000" b="1" dirty="0" smtClean="0"/>
              <a:t>a  </a:t>
            </a:r>
            <a:r>
              <a:rPr lang="en-US" altLang="zh-CN" sz="4000" b="1" dirty="0" err="1" smtClean="0"/>
              <a:t>zh</a:t>
            </a:r>
            <a:r>
              <a:rPr lang="el-GR" altLang="zh-CN" sz="4000" b="1" dirty="0" smtClean="0">
                <a:solidFill>
                  <a:srgbClr val="FF0000"/>
                </a:solidFill>
              </a:rPr>
              <a:t>ᾰ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o  </a:t>
            </a:r>
            <a:r>
              <a:rPr lang="en-US" altLang="zh-CN" sz="4000" b="1" dirty="0" smtClean="0"/>
              <a:t>a  </a:t>
            </a:r>
            <a:r>
              <a:rPr lang="en-US" altLang="zh-CN" sz="4000" b="1" dirty="0" err="1" smtClean="0"/>
              <a:t>zh</a:t>
            </a:r>
            <a:r>
              <a:rPr lang="el-GR" altLang="zh-CN" sz="4000" b="1" dirty="0" smtClean="0">
                <a:solidFill>
                  <a:srgbClr val="FF0000"/>
                </a:solidFill>
              </a:rPr>
              <a:t>ᾰ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o  </a:t>
            </a:r>
            <a:r>
              <a:rPr lang="en-US" altLang="zh-CN" sz="4000" b="1" dirty="0" err="1" smtClean="0"/>
              <a:t>pén</a:t>
            </a:r>
            <a:r>
              <a:rPr lang="en-US" altLang="zh-CN" sz="4000" dirty="0" err="1" smtClean="0"/>
              <a:t>ɡ</a:t>
            </a:r>
            <a:r>
              <a:rPr lang="en-US" altLang="zh-CN" sz="4000" b="1" dirty="0" smtClean="0"/>
              <a:t>  </a:t>
            </a:r>
            <a:r>
              <a:rPr lang="en-US" altLang="zh-CN" sz="4000" b="1" dirty="0" err="1" smtClean="0"/>
              <a:t>y</a:t>
            </a:r>
            <a:r>
              <a:rPr lang="en-US" altLang="zh-CN" sz="4000" b="1" dirty="0" err="1" smtClean="0">
                <a:solidFill>
                  <a:srgbClr val="FF0000"/>
                </a:solidFill>
              </a:rPr>
              <a:t>ǒu</a:t>
            </a:r>
            <a:r>
              <a:rPr lang="en-US" altLang="zh-CN" sz="4000" b="1" dirty="0" smtClean="0"/>
              <a:t>,</a:t>
            </a:r>
          </a:p>
          <a:p>
            <a:pPr>
              <a:buNone/>
            </a:pPr>
            <a:r>
              <a:rPr lang="en-US" altLang="zh-CN" sz="4000" b="1" dirty="0" smtClean="0"/>
              <a:t>     </a:t>
            </a:r>
            <a:r>
              <a:rPr lang="zh-CN" altLang="zh-CN" sz="4000" b="1" dirty="0" smtClean="0">
                <a:solidFill>
                  <a:schemeClr val="tx2"/>
                </a:solidFill>
              </a:rPr>
              <a:t>找</a:t>
            </a:r>
            <a:r>
              <a:rPr lang="en-US" altLang="zh-CN" sz="4000" b="1" dirty="0" smtClean="0">
                <a:solidFill>
                  <a:schemeClr val="tx2"/>
                </a:solidFill>
              </a:rPr>
              <a:t>  </a:t>
            </a:r>
            <a:r>
              <a:rPr lang="zh-CN" altLang="en-US" sz="4000" b="1" dirty="0" smtClean="0">
                <a:solidFill>
                  <a:schemeClr val="tx2"/>
                </a:solidFill>
              </a:rPr>
              <a:t>啊   </a:t>
            </a:r>
            <a:r>
              <a:rPr lang="zh-CN" altLang="zh-CN" sz="4000" b="1" dirty="0" smtClean="0">
                <a:solidFill>
                  <a:schemeClr val="tx2"/>
                </a:solidFill>
              </a:rPr>
              <a:t>找</a:t>
            </a:r>
            <a:r>
              <a:rPr lang="en-US" altLang="zh-CN" sz="4000" b="1" dirty="0" smtClean="0">
                <a:solidFill>
                  <a:schemeClr val="tx2"/>
                </a:solidFill>
              </a:rPr>
              <a:t>   </a:t>
            </a:r>
            <a:r>
              <a:rPr lang="zh-CN" altLang="zh-CN" sz="4000" b="1" dirty="0" smtClean="0">
                <a:solidFill>
                  <a:schemeClr val="tx2"/>
                </a:solidFill>
              </a:rPr>
              <a:t>啊</a:t>
            </a:r>
            <a:r>
              <a:rPr lang="en-US" altLang="zh-CN" sz="4000" b="1" dirty="0" smtClean="0">
                <a:solidFill>
                  <a:schemeClr val="tx2"/>
                </a:solidFill>
              </a:rPr>
              <a:t>   </a:t>
            </a:r>
            <a:r>
              <a:rPr lang="zh-CN" altLang="zh-CN" sz="4000" b="1" dirty="0" smtClean="0">
                <a:solidFill>
                  <a:schemeClr val="tx2"/>
                </a:solidFill>
              </a:rPr>
              <a:t>找</a:t>
            </a:r>
            <a:r>
              <a:rPr lang="en-US" altLang="zh-CN" sz="4000" b="1" dirty="0" smtClean="0">
                <a:solidFill>
                  <a:schemeClr val="tx2"/>
                </a:solidFill>
              </a:rPr>
              <a:t>      </a:t>
            </a:r>
            <a:r>
              <a:rPr lang="zh-CN" altLang="zh-CN" sz="4000" b="1" dirty="0" smtClean="0">
                <a:solidFill>
                  <a:schemeClr val="tx2"/>
                </a:solidFill>
              </a:rPr>
              <a:t>朋</a:t>
            </a:r>
            <a:r>
              <a:rPr lang="en-US" altLang="zh-CN" sz="4000" b="1" dirty="0" smtClean="0">
                <a:solidFill>
                  <a:schemeClr val="tx2"/>
                </a:solidFill>
              </a:rPr>
              <a:t>      </a:t>
            </a:r>
            <a:r>
              <a:rPr lang="zh-CN" altLang="zh-CN" sz="4000" b="1" dirty="0" smtClean="0">
                <a:solidFill>
                  <a:schemeClr val="tx2"/>
                </a:solidFill>
              </a:rPr>
              <a:t>友</a:t>
            </a:r>
            <a:r>
              <a:rPr lang="en-US" altLang="zh-CN" sz="4000" b="1" dirty="0" smtClean="0">
                <a:solidFill>
                  <a:schemeClr val="tx2"/>
                </a:solidFill>
              </a:rPr>
              <a:t> ,</a:t>
            </a:r>
            <a:r>
              <a:rPr lang="en-US" altLang="zh-CN" sz="4000" b="1" dirty="0" smtClean="0"/>
              <a:t/>
            </a:r>
            <a:br>
              <a:rPr lang="en-US" altLang="zh-CN" sz="4000" b="1" dirty="0" smtClean="0"/>
            </a:br>
            <a:r>
              <a:rPr lang="en-US" altLang="zh-CN" sz="4000" b="1" dirty="0" err="1" smtClean="0"/>
              <a:t>zh</a:t>
            </a:r>
            <a:r>
              <a:rPr lang="el-GR" altLang="zh-CN" sz="4000" b="1" dirty="0" smtClean="0">
                <a:solidFill>
                  <a:srgbClr val="FF0000"/>
                </a:solidFill>
              </a:rPr>
              <a:t>ᾰ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o  </a:t>
            </a:r>
            <a:r>
              <a:rPr lang="en-US" altLang="zh-CN" sz="4000" b="1" dirty="0" smtClean="0"/>
              <a:t>d</a:t>
            </a:r>
            <a:r>
              <a:rPr lang="el-GR" altLang="zh-CN" sz="4000" dirty="0" smtClean="0">
                <a:solidFill>
                  <a:srgbClr val="FF0000"/>
                </a:solidFill>
              </a:rPr>
              <a:t>ὰ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o  </a:t>
            </a:r>
            <a:r>
              <a:rPr lang="en-US" altLang="zh-CN" sz="4000" b="1" dirty="0" err="1" smtClean="0"/>
              <a:t>yí</a:t>
            </a:r>
            <a:r>
              <a:rPr lang="en-US" altLang="zh-CN" sz="4000" b="1" dirty="0" smtClean="0"/>
              <a:t>  </a:t>
            </a:r>
            <a:r>
              <a:rPr lang="en-US" altLang="zh-CN" sz="4000" dirty="0" err="1" smtClean="0"/>
              <a:t>ɡ</a:t>
            </a:r>
            <a:r>
              <a:rPr lang="en-US" altLang="zh-CN" sz="4000" b="1" dirty="0" err="1" smtClean="0"/>
              <a:t>è</a:t>
            </a:r>
            <a:r>
              <a:rPr lang="en-US" altLang="zh-CN" sz="4000" b="1" dirty="0" smtClean="0"/>
              <a:t>  h</a:t>
            </a:r>
            <a:r>
              <a:rPr lang="el-GR" altLang="zh-CN" sz="4000" b="1" dirty="0" smtClean="0">
                <a:solidFill>
                  <a:srgbClr val="FF0000"/>
                </a:solidFill>
              </a:rPr>
              <a:t>ᾰ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o  </a:t>
            </a:r>
            <a:r>
              <a:rPr lang="en-US" altLang="zh-CN" sz="4000" b="1" dirty="0" err="1" smtClean="0"/>
              <a:t>pén</a:t>
            </a:r>
            <a:r>
              <a:rPr lang="en-US" altLang="zh-CN" sz="4000" dirty="0" err="1" smtClean="0"/>
              <a:t>ɡ</a:t>
            </a:r>
            <a:r>
              <a:rPr lang="en-US" altLang="zh-CN" sz="4000" b="1" dirty="0" smtClean="0"/>
              <a:t>  </a:t>
            </a:r>
            <a:r>
              <a:rPr lang="en-US" altLang="zh-CN" sz="4000" b="1" dirty="0" err="1" smtClean="0"/>
              <a:t>y</a:t>
            </a:r>
            <a:r>
              <a:rPr lang="en-US" altLang="zh-CN" sz="4000" b="1" dirty="0" err="1" smtClean="0">
                <a:solidFill>
                  <a:srgbClr val="FF0000"/>
                </a:solidFill>
              </a:rPr>
              <a:t>ǒu</a:t>
            </a:r>
            <a:r>
              <a:rPr lang="en-US" altLang="zh-CN" sz="4000" b="1" dirty="0" smtClean="0"/>
              <a:t>,</a:t>
            </a:r>
          </a:p>
          <a:p>
            <a:pPr>
              <a:buNone/>
            </a:pPr>
            <a:r>
              <a:rPr lang="en-US" altLang="zh-CN" sz="4000" b="1" dirty="0" smtClean="0"/>
              <a:t>      </a:t>
            </a:r>
            <a:r>
              <a:rPr lang="zh-CN" altLang="zh-CN" sz="4000" b="1" dirty="0" smtClean="0">
                <a:solidFill>
                  <a:schemeClr val="tx2"/>
                </a:solidFill>
              </a:rPr>
              <a:t>找</a:t>
            </a:r>
            <a:r>
              <a:rPr lang="en-US" altLang="zh-CN" sz="4000" b="1" dirty="0" smtClean="0">
                <a:solidFill>
                  <a:schemeClr val="tx2"/>
                </a:solidFill>
              </a:rPr>
              <a:t>    </a:t>
            </a:r>
            <a:r>
              <a:rPr lang="zh-CN" altLang="zh-CN" sz="4000" b="1" dirty="0" smtClean="0">
                <a:solidFill>
                  <a:schemeClr val="tx2"/>
                </a:solidFill>
              </a:rPr>
              <a:t>到</a:t>
            </a:r>
            <a:r>
              <a:rPr lang="en-US" altLang="zh-CN" sz="4000" b="1" dirty="0" smtClean="0">
                <a:solidFill>
                  <a:schemeClr val="tx2"/>
                </a:solidFill>
              </a:rPr>
              <a:t>   </a:t>
            </a:r>
            <a:r>
              <a:rPr lang="zh-CN" altLang="zh-CN" sz="4000" b="1" dirty="0" smtClean="0">
                <a:solidFill>
                  <a:schemeClr val="tx2"/>
                </a:solidFill>
              </a:rPr>
              <a:t>一</a:t>
            </a:r>
            <a:r>
              <a:rPr lang="en-US" altLang="zh-CN" sz="4000" b="1" dirty="0" smtClean="0">
                <a:solidFill>
                  <a:schemeClr val="tx2"/>
                </a:solidFill>
              </a:rPr>
              <a:t>  </a:t>
            </a:r>
            <a:r>
              <a:rPr lang="zh-CN" altLang="zh-CN" sz="4000" b="1" dirty="0" smtClean="0">
                <a:solidFill>
                  <a:schemeClr val="tx2"/>
                </a:solidFill>
              </a:rPr>
              <a:t>个</a:t>
            </a:r>
            <a:r>
              <a:rPr lang="en-US" altLang="zh-CN" sz="4000" b="1" dirty="0" smtClean="0">
                <a:solidFill>
                  <a:schemeClr val="tx2"/>
                </a:solidFill>
              </a:rPr>
              <a:t>   </a:t>
            </a:r>
            <a:r>
              <a:rPr lang="zh-CN" altLang="zh-CN" sz="4000" b="1" dirty="0" smtClean="0">
                <a:solidFill>
                  <a:schemeClr val="tx2"/>
                </a:solidFill>
              </a:rPr>
              <a:t>好</a:t>
            </a:r>
            <a:r>
              <a:rPr lang="en-US" altLang="zh-CN" sz="4000" b="1" dirty="0" smtClean="0">
                <a:solidFill>
                  <a:schemeClr val="tx2"/>
                </a:solidFill>
              </a:rPr>
              <a:t>    </a:t>
            </a:r>
            <a:r>
              <a:rPr lang="zh-CN" altLang="zh-CN" sz="4000" b="1" dirty="0" smtClean="0">
                <a:solidFill>
                  <a:schemeClr val="tx2"/>
                </a:solidFill>
              </a:rPr>
              <a:t>朋</a:t>
            </a:r>
            <a:r>
              <a:rPr lang="en-US" altLang="zh-CN" sz="4000" b="1" dirty="0" smtClean="0">
                <a:solidFill>
                  <a:schemeClr val="tx2"/>
                </a:solidFill>
              </a:rPr>
              <a:t>       </a:t>
            </a:r>
            <a:r>
              <a:rPr lang="zh-CN" altLang="zh-CN" sz="4000" b="1" dirty="0" smtClean="0">
                <a:solidFill>
                  <a:schemeClr val="tx2"/>
                </a:solidFill>
              </a:rPr>
              <a:t>友</a:t>
            </a:r>
            <a:r>
              <a:rPr lang="en-US" altLang="zh-CN" sz="4000" b="1" dirty="0" smtClean="0">
                <a:solidFill>
                  <a:schemeClr val="tx2"/>
                </a:solidFill>
              </a:rPr>
              <a:t> ,</a:t>
            </a:r>
            <a:r>
              <a:rPr lang="en-US" altLang="zh-CN" sz="4000" b="1" dirty="0" smtClean="0"/>
              <a:t/>
            </a:r>
            <a:br>
              <a:rPr lang="en-US" altLang="zh-CN" sz="4000" b="1" dirty="0" smtClean="0"/>
            </a:br>
            <a:r>
              <a:rPr lang="en-US" altLang="zh-CN" sz="4000" b="1" dirty="0" err="1" smtClean="0"/>
              <a:t>jìn</a:t>
            </a:r>
            <a:r>
              <a:rPr lang="en-US" altLang="zh-CN" sz="4000" dirty="0" err="1" smtClean="0"/>
              <a:t>ɡ</a:t>
            </a:r>
            <a:r>
              <a:rPr lang="en-US" altLang="zh-CN" sz="4000" b="1" dirty="0" smtClean="0"/>
              <a:t>  </a:t>
            </a:r>
            <a:r>
              <a:rPr lang="en-US" altLang="zh-CN" sz="4000" dirty="0" err="1" smtClean="0"/>
              <a:t>ɡ</a:t>
            </a:r>
            <a:r>
              <a:rPr lang="en-US" altLang="zh-CN" sz="4000" b="1" dirty="0" err="1" smtClean="0"/>
              <a:t>è</a:t>
            </a:r>
            <a:r>
              <a:rPr lang="en-US" altLang="zh-CN" sz="4000" b="1" dirty="0" smtClean="0"/>
              <a:t>  </a:t>
            </a:r>
            <a:r>
              <a:rPr lang="en-US" altLang="zh-CN" sz="4000" b="1" dirty="0" err="1" smtClean="0"/>
              <a:t>lǐ</a:t>
            </a:r>
            <a:r>
              <a:rPr lang="en-US" altLang="zh-CN" sz="4000" b="1" dirty="0" smtClean="0"/>
              <a:t>,  </a:t>
            </a:r>
            <a:r>
              <a:rPr lang="en-US" altLang="zh-CN" sz="4000" b="1" dirty="0" err="1" smtClean="0"/>
              <a:t>wò</a:t>
            </a:r>
            <a:r>
              <a:rPr lang="en-US" altLang="zh-CN" sz="4000" b="1" dirty="0" smtClean="0"/>
              <a:t>  </a:t>
            </a:r>
            <a:r>
              <a:rPr lang="en-US" altLang="zh-CN" sz="4000" b="1" dirty="0" err="1" smtClean="0"/>
              <a:t>wò</a:t>
            </a:r>
            <a:r>
              <a:rPr lang="en-US" altLang="zh-CN" sz="4000" b="1" dirty="0" smtClean="0"/>
              <a:t>  </a:t>
            </a:r>
            <a:r>
              <a:rPr lang="en-US" altLang="zh-CN" sz="4000" b="1" dirty="0" err="1" smtClean="0"/>
              <a:t>sh</a:t>
            </a:r>
            <a:r>
              <a:rPr lang="en-US" altLang="zh-CN" sz="4000" b="1" dirty="0" err="1" smtClean="0">
                <a:solidFill>
                  <a:srgbClr val="FF0000"/>
                </a:solidFill>
              </a:rPr>
              <a:t>ǒu</a:t>
            </a:r>
            <a:r>
              <a:rPr lang="en-US" altLang="zh-CN" sz="4000" b="1" dirty="0" smtClean="0"/>
              <a:t>,</a:t>
            </a:r>
          </a:p>
          <a:p>
            <a:pPr>
              <a:buNone/>
            </a:pPr>
            <a:r>
              <a:rPr lang="en-US" altLang="zh-CN" sz="4000" b="1" dirty="0" smtClean="0"/>
              <a:t>     </a:t>
            </a:r>
            <a:r>
              <a:rPr lang="zh-CN" altLang="zh-CN" sz="4000" b="1" dirty="0" smtClean="0">
                <a:solidFill>
                  <a:schemeClr val="tx2"/>
                </a:solidFill>
              </a:rPr>
              <a:t>敬</a:t>
            </a:r>
            <a:r>
              <a:rPr lang="en-US" altLang="zh-CN" sz="4000" b="1" dirty="0" smtClean="0">
                <a:solidFill>
                  <a:schemeClr val="tx2"/>
                </a:solidFill>
              </a:rPr>
              <a:t>  </a:t>
            </a:r>
            <a:r>
              <a:rPr lang="zh-CN" altLang="zh-CN" sz="4000" b="1" dirty="0" smtClean="0">
                <a:solidFill>
                  <a:schemeClr val="tx2"/>
                </a:solidFill>
              </a:rPr>
              <a:t>个</a:t>
            </a:r>
            <a:r>
              <a:rPr lang="en-US" altLang="zh-CN" sz="4000" b="1" smtClean="0">
                <a:solidFill>
                  <a:schemeClr val="tx2"/>
                </a:solidFill>
              </a:rPr>
              <a:t>  </a:t>
            </a:r>
            <a:r>
              <a:rPr lang="zh-CN" altLang="zh-CN" sz="4000" b="1" smtClean="0">
                <a:solidFill>
                  <a:schemeClr val="tx2"/>
                </a:solidFill>
              </a:rPr>
              <a:t>礼</a:t>
            </a:r>
            <a:r>
              <a:rPr lang="en-US" altLang="zh-CN" sz="4000" b="1" dirty="0" smtClean="0">
                <a:solidFill>
                  <a:schemeClr val="tx2"/>
                </a:solidFill>
              </a:rPr>
              <a:t>, </a:t>
            </a:r>
            <a:r>
              <a:rPr lang="zh-CN" altLang="zh-CN" sz="4000" b="1" dirty="0" smtClean="0">
                <a:solidFill>
                  <a:schemeClr val="tx2"/>
                </a:solidFill>
              </a:rPr>
              <a:t>握</a:t>
            </a:r>
            <a:r>
              <a:rPr lang="en-US" altLang="zh-CN" sz="4000" b="1" dirty="0" smtClean="0">
                <a:solidFill>
                  <a:schemeClr val="tx2"/>
                </a:solidFill>
              </a:rPr>
              <a:t>   </a:t>
            </a:r>
            <a:r>
              <a:rPr lang="zh-CN" altLang="zh-CN" sz="4000" b="1" dirty="0" smtClean="0">
                <a:solidFill>
                  <a:schemeClr val="tx2"/>
                </a:solidFill>
              </a:rPr>
              <a:t>握</a:t>
            </a:r>
            <a:r>
              <a:rPr lang="en-US" altLang="zh-CN" sz="4000" b="1" dirty="0" smtClean="0">
                <a:solidFill>
                  <a:schemeClr val="tx2"/>
                </a:solidFill>
              </a:rPr>
              <a:t>      </a:t>
            </a:r>
            <a:r>
              <a:rPr lang="zh-CN" altLang="zh-CN" sz="4000" b="1" dirty="0" smtClean="0">
                <a:solidFill>
                  <a:schemeClr val="tx2"/>
                </a:solidFill>
              </a:rPr>
              <a:t>手</a:t>
            </a:r>
            <a:r>
              <a:rPr lang="en-US" altLang="zh-CN" sz="4000" b="1" dirty="0" smtClean="0">
                <a:solidFill>
                  <a:schemeClr val="tx2"/>
                </a:solidFill>
              </a:rPr>
              <a:t> ,</a:t>
            </a:r>
            <a:r>
              <a:rPr lang="en-US" altLang="zh-CN" sz="4000" b="1" dirty="0" smtClean="0"/>
              <a:t/>
            </a:r>
            <a:br>
              <a:rPr lang="en-US" altLang="zh-CN" sz="4000" b="1" dirty="0" smtClean="0"/>
            </a:br>
            <a:r>
              <a:rPr lang="en-US" altLang="zh-CN" sz="4000" b="1" dirty="0" err="1" smtClean="0"/>
              <a:t>nǐ</a:t>
            </a:r>
            <a:r>
              <a:rPr lang="en-US" altLang="zh-CN" sz="4000" b="1" dirty="0" smtClean="0"/>
              <a:t>  </a:t>
            </a:r>
            <a:r>
              <a:rPr lang="en-US" altLang="zh-CN" sz="4000" b="1" dirty="0" err="1" smtClean="0"/>
              <a:t>shì</a:t>
            </a:r>
            <a:r>
              <a:rPr lang="en-US" altLang="zh-CN" sz="4000" b="1" dirty="0" smtClean="0"/>
              <a:t>  </a:t>
            </a:r>
            <a:r>
              <a:rPr lang="en-US" altLang="zh-CN" sz="4000" b="1" dirty="0" err="1" smtClean="0"/>
              <a:t>wǒ</a:t>
            </a:r>
            <a:r>
              <a:rPr lang="en-US" altLang="zh-CN" sz="4000" b="1" dirty="0" smtClean="0"/>
              <a:t>  de  h</a:t>
            </a:r>
            <a:r>
              <a:rPr lang="el-GR" altLang="zh-CN" sz="4000" b="1" dirty="0" smtClean="0">
                <a:solidFill>
                  <a:srgbClr val="FF0000"/>
                </a:solidFill>
              </a:rPr>
              <a:t>ᾰ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o  </a:t>
            </a:r>
            <a:r>
              <a:rPr lang="en-US" altLang="zh-CN" sz="4000" b="1" dirty="0" err="1" smtClean="0"/>
              <a:t>pén</a:t>
            </a:r>
            <a:r>
              <a:rPr lang="en-US" altLang="zh-CN" sz="4000" dirty="0" err="1" smtClean="0"/>
              <a:t>ɡ</a:t>
            </a:r>
            <a:r>
              <a:rPr lang="en-US" altLang="zh-CN" sz="4000" b="1" dirty="0" smtClean="0"/>
              <a:t>  </a:t>
            </a:r>
            <a:r>
              <a:rPr lang="en-US" altLang="zh-CN" sz="4000" b="1" dirty="0" err="1" smtClean="0"/>
              <a:t>yǒu</a:t>
            </a:r>
            <a:r>
              <a:rPr lang="en-US" altLang="zh-CN" sz="4000" b="1" dirty="0" smtClean="0"/>
              <a:t>.</a:t>
            </a:r>
          </a:p>
          <a:p>
            <a:pPr>
              <a:buNone/>
            </a:pPr>
            <a:r>
              <a:rPr lang="en-US" altLang="zh-CN" sz="4000" b="1" dirty="0" smtClean="0"/>
              <a:t>   </a:t>
            </a:r>
            <a:r>
              <a:rPr lang="zh-CN" altLang="zh-CN" sz="4000" b="1" dirty="0" smtClean="0">
                <a:solidFill>
                  <a:schemeClr val="tx2"/>
                </a:solidFill>
              </a:rPr>
              <a:t>你</a:t>
            </a:r>
            <a:r>
              <a:rPr lang="en-US" altLang="zh-CN" sz="4000" b="1" dirty="0" smtClean="0">
                <a:solidFill>
                  <a:schemeClr val="tx2"/>
                </a:solidFill>
              </a:rPr>
              <a:t>  </a:t>
            </a:r>
            <a:r>
              <a:rPr lang="zh-CN" altLang="zh-CN" sz="4000" b="1" dirty="0" smtClean="0">
                <a:solidFill>
                  <a:schemeClr val="tx2"/>
                </a:solidFill>
              </a:rPr>
              <a:t>是</a:t>
            </a:r>
            <a:r>
              <a:rPr lang="en-US" altLang="zh-CN" sz="4000" b="1" dirty="0" smtClean="0">
                <a:solidFill>
                  <a:schemeClr val="tx2"/>
                </a:solidFill>
              </a:rPr>
              <a:t>   </a:t>
            </a:r>
            <a:r>
              <a:rPr lang="zh-CN" altLang="zh-CN" sz="4000" b="1" dirty="0" smtClean="0">
                <a:solidFill>
                  <a:schemeClr val="tx2"/>
                </a:solidFill>
              </a:rPr>
              <a:t>我</a:t>
            </a:r>
            <a:r>
              <a:rPr lang="en-US" altLang="zh-CN" sz="4000" b="1" dirty="0" smtClean="0">
                <a:solidFill>
                  <a:schemeClr val="tx2"/>
                </a:solidFill>
              </a:rPr>
              <a:t>  </a:t>
            </a:r>
            <a:r>
              <a:rPr lang="zh-CN" altLang="zh-CN" sz="4000" b="1" dirty="0" smtClean="0">
                <a:solidFill>
                  <a:schemeClr val="tx2"/>
                </a:solidFill>
              </a:rPr>
              <a:t>的</a:t>
            </a:r>
            <a:r>
              <a:rPr lang="en-US" altLang="zh-CN" sz="4000" b="1" dirty="0" smtClean="0">
                <a:solidFill>
                  <a:schemeClr val="tx2"/>
                </a:solidFill>
              </a:rPr>
              <a:t>   </a:t>
            </a:r>
            <a:r>
              <a:rPr lang="zh-CN" altLang="zh-CN" sz="4000" b="1" dirty="0" smtClean="0">
                <a:solidFill>
                  <a:schemeClr val="tx2"/>
                </a:solidFill>
              </a:rPr>
              <a:t>好</a:t>
            </a:r>
            <a:r>
              <a:rPr lang="en-US" altLang="zh-CN" sz="4000" b="1" dirty="0" smtClean="0">
                <a:solidFill>
                  <a:schemeClr val="tx2"/>
                </a:solidFill>
              </a:rPr>
              <a:t>     </a:t>
            </a:r>
            <a:r>
              <a:rPr lang="zh-CN" altLang="zh-CN" sz="4000" b="1" dirty="0" smtClean="0">
                <a:solidFill>
                  <a:schemeClr val="tx2"/>
                </a:solidFill>
              </a:rPr>
              <a:t>朋</a:t>
            </a:r>
            <a:r>
              <a:rPr lang="en-US" altLang="zh-CN" sz="4000" b="1" dirty="0" smtClean="0">
                <a:solidFill>
                  <a:schemeClr val="tx2"/>
                </a:solidFill>
              </a:rPr>
              <a:t>       </a:t>
            </a:r>
            <a:r>
              <a:rPr lang="zh-CN" altLang="zh-CN" sz="4000" b="1" dirty="0" smtClean="0">
                <a:solidFill>
                  <a:schemeClr val="tx2"/>
                </a:solidFill>
              </a:rPr>
              <a:t>友</a:t>
            </a:r>
            <a:r>
              <a:rPr lang="en-US" altLang="zh-CN" sz="4000" b="1" dirty="0" smtClean="0">
                <a:solidFill>
                  <a:schemeClr val="tx2"/>
                </a:solidFill>
              </a:rPr>
              <a:t>. </a:t>
            </a:r>
            <a:br>
              <a:rPr lang="en-US" altLang="zh-CN" sz="4000" b="1" dirty="0" smtClean="0">
                <a:solidFill>
                  <a:schemeClr val="tx2"/>
                </a:solidFill>
              </a:rPr>
            </a:br>
            <a:endParaRPr lang="zh-CN" altLang="en-US" sz="40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儿童歌曲MTV精选《找朋友》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928662" y="928670"/>
            <a:ext cx="7358114" cy="521497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42976" y="357166"/>
            <a:ext cx="3429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70C0"/>
                </a:solidFill>
              </a:rPr>
              <a:t>歌曲：</a:t>
            </a:r>
            <a:r>
              <a:rPr lang="en-US" altLang="zh-CN" sz="3200" b="1" dirty="0" smtClean="0">
                <a:solidFill>
                  <a:srgbClr val="0070C0"/>
                </a:solidFill>
              </a:rPr>
              <a:t>《</a:t>
            </a:r>
            <a:r>
              <a:rPr lang="zh-CN" altLang="en-US" sz="3200" b="1" dirty="0" smtClean="0">
                <a:solidFill>
                  <a:srgbClr val="0070C0"/>
                </a:solidFill>
              </a:rPr>
              <a:t>找朋友</a:t>
            </a:r>
            <a:r>
              <a:rPr lang="en-US" altLang="zh-CN" sz="3200" b="1" dirty="0" smtClean="0">
                <a:solidFill>
                  <a:srgbClr val="0070C0"/>
                </a:solidFill>
              </a:rPr>
              <a:t>》</a:t>
            </a:r>
            <a:endParaRPr lang="zh-CN" altLang="en-US" sz="3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istrator.PC-20110520VLWA\Pictures\LifeFrame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  <a:solidFill>
            <a:schemeClr val="bg1"/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5400" dirty="0" err="1" smtClean="0"/>
              <a:t>z</a:t>
            </a:r>
            <a:r>
              <a:rPr lang="en-US" altLang="zh-CN" sz="5400" dirty="0" err="1" smtClean="0">
                <a:solidFill>
                  <a:srgbClr val="FF0000"/>
                </a:solidFill>
              </a:rPr>
              <a:t>ɑo</a:t>
            </a:r>
            <a:r>
              <a:rPr lang="en-US" altLang="zh-CN" sz="5400" dirty="0" smtClean="0"/>
              <a:t>    </a:t>
            </a:r>
            <a:r>
              <a:rPr lang="en-US" altLang="zh-CN" sz="5400" dirty="0" err="1" smtClean="0"/>
              <a:t>zh</a:t>
            </a:r>
            <a:r>
              <a:rPr lang="en-US" altLang="zh-CN" sz="5400" dirty="0" err="1" smtClean="0">
                <a:solidFill>
                  <a:srgbClr val="FF0000"/>
                </a:solidFill>
              </a:rPr>
              <a:t>ɑo</a:t>
            </a:r>
            <a:r>
              <a:rPr lang="en-US" altLang="zh-CN" sz="5400" dirty="0" smtClean="0"/>
              <a:t>    </a:t>
            </a:r>
            <a:r>
              <a:rPr lang="en-US" altLang="zh-CN" sz="5400" dirty="0" err="1" smtClean="0"/>
              <a:t>s</a:t>
            </a:r>
            <a:r>
              <a:rPr lang="en-US" altLang="zh-CN" sz="5400" dirty="0" err="1" smtClean="0">
                <a:solidFill>
                  <a:srgbClr val="FF0000"/>
                </a:solidFill>
              </a:rPr>
              <a:t>ɑo</a:t>
            </a:r>
            <a:r>
              <a:rPr lang="en-US" altLang="zh-CN" sz="5400" dirty="0" smtClean="0"/>
              <a:t>    </a:t>
            </a:r>
            <a:r>
              <a:rPr lang="en-US" altLang="zh-CN" sz="5400" dirty="0" err="1" smtClean="0"/>
              <a:t>sh</a:t>
            </a:r>
            <a:r>
              <a:rPr lang="en-US" altLang="zh-CN" sz="5400" dirty="0" err="1" smtClean="0">
                <a:solidFill>
                  <a:srgbClr val="FF0000"/>
                </a:solidFill>
              </a:rPr>
              <a:t>ɑo</a:t>
            </a:r>
            <a:r>
              <a:rPr lang="en-US" altLang="zh-CN" sz="5400" dirty="0" smtClean="0"/>
              <a:t>  </a:t>
            </a:r>
            <a:r>
              <a:rPr lang="en-US" altLang="zh-CN" sz="5400" dirty="0" err="1" smtClean="0"/>
              <a:t>y</a:t>
            </a:r>
            <a:r>
              <a:rPr lang="en-US" altLang="zh-CN" sz="5400" dirty="0" err="1" smtClean="0">
                <a:solidFill>
                  <a:srgbClr val="FF0000"/>
                </a:solidFill>
              </a:rPr>
              <a:t>ɑo</a:t>
            </a:r>
            <a:endParaRPr lang="en-US" altLang="zh-CN" sz="5400" dirty="0" smtClean="0"/>
          </a:p>
          <a:p>
            <a:pPr>
              <a:buNone/>
            </a:pPr>
            <a:endParaRPr lang="en-US" altLang="zh-CN" sz="5400" dirty="0" smtClean="0"/>
          </a:p>
          <a:p>
            <a:pPr>
              <a:buNone/>
            </a:pPr>
            <a:r>
              <a:rPr lang="en-US" altLang="zh-CN" sz="5400" dirty="0" err="1" smtClean="0"/>
              <a:t>z</a:t>
            </a:r>
            <a:r>
              <a:rPr lang="en-US" altLang="zh-CN" sz="5400" dirty="0" err="1" smtClean="0">
                <a:solidFill>
                  <a:schemeClr val="tx2"/>
                </a:solidFill>
              </a:rPr>
              <a:t>ou</a:t>
            </a:r>
            <a:r>
              <a:rPr lang="en-US" altLang="zh-CN" sz="5400" dirty="0" smtClean="0"/>
              <a:t>    </a:t>
            </a:r>
            <a:r>
              <a:rPr lang="en-US" altLang="zh-CN" sz="5400" dirty="0" err="1" smtClean="0"/>
              <a:t>zh</a:t>
            </a:r>
            <a:r>
              <a:rPr lang="en-US" altLang="zh-CN" sz="5400" dirty="0" err="1" smtClean="0">
                <a:solidFill>
                  <a:schemeClr val="tx2"/>
                </a:solidFill>
              </a:rPr>
              <a:t>ou</a:t>
            </a:r>
            <a:r>
              <a:rPr lang="en-US" altLang="zh-CN" sz="5400" dirty="0" smtClean="0"/>
              <a:t>    </a:t>
            </a:r>
            <a:r>
              <a:rPr lang="en-US" altLang="zh-CN" sz="5400" dirty="0" err="1" smtClean="0"/>
              <a:t>s</a:t>
            </a:r>
            <a:r>
              <a:rPr lang="en-US" altLang="zh-CN" sz="5400" dirty="0" err="1" smtClean="0">
                <a:solidFill>
                  <a:schemeClr val="tx2"/>
                </a:solidFill>
              </a:rPr>
              <a:t>ou</a:t>
            </a:r>
            <a:r>
              <a:rPr lang="en-US" altLang="zh-CN" sz="5400" dirty="0" smtClean="0"/>
              <a:t>    </a:t>
            </a:r>
            <a:r>
              <a:rPr lang="en-US" altLang="zh-CN" sz="5400" dirty="0" err="1" smtClean="0"/>
              <a:t>sh</a:t>
            </a:r>
            <a:r>
              <a:rPr lang="en-US" altLang="zh-CN" sz="5400" dirty="0" err="1" smtClean="0">
                <a:solidFill>
                  <a:schemeClr val="tx2"/>
                </a:solidFill>
              </a:rPr>
              <a:t>ou</a:t>
            </a:r>
            <a:r>
              <a:rPr lang="en-US" altLang="zh-CN" sz="5400" dirty="0" smtClean="0"/>
              <a:t>   y</a:t>
            </a:r>
            <a:r>
              <a:rPr lang="en-US" altLang="zh-CN" sz="5400" dirty="0" smtClean="0">
                <a:solidFill>
                  <a:schemeClr val="tx2"/>
                </a:solidFill>
              </a:rPr>
              <a:t>ou</a:t>
            </a:r>
          </a:p>
          <a:p>
            <a:pPr>
              <a:buNone/>
            </a:pPr>
            <a:endParaRPr lang="en-US" altLang="zh-CN" sz="5400" dirty="0" smtClean="0"/>
          </a:p>
          <a:p>
            <a:pPr>
              <a:buNone/>
            </a:pPr>
            <a:r>
              <a:rPr lang="en-US" altLang="zh-CN" sz="5400" dirty="0" err="1" smtClean="0"/>
              <a:t>n</a:t>
            </a:r>
            <a:r>
              <a:rPr lang="en-US" altLang="zh-CN" sz="5400" dirty="0" err="1" smtClean="0">
                <a:solidFill>
                  <a:schemeClr val="accent6">
                    <a:lumMod val="75000"/>
                  </a:schemeClr>
                </a:solidFill>
              </a:rPr>
              <a:t>iu</a:t>
            </a:r>
            <a:r>
              <a:rPr lang="en-US" altLang="zh-CN" sz="5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altLang="zh-CN" sz="5400" dirty="0" smtClean="0"/>
              <a:t>   </a:t>
            </a:r>
            <a:r>
              <a:rPr lang="en-US" altLang="zh-CN" sz="5400" dirty="0" err="1" smtClean="0"/>
              <a:t>l</a:t>
            </a:r>
            <a:r>
              <a:rPr lang="en-US" altLang="zh-CN" sz="5400" dirty="0" err="1" smtClean="0">
                <a:solidFill>
                  <a:schemeClr val="accent6">
                    <a:lumMod val="75000"/>
                  </a:schemeClr>
                </a:solidFill>
              </a:rPr>
              <a:t>iu</a:t>
            </a:r>
            <a:r>
              <a:rPr lang="en-US" altLang="zh-CN" sz="5400" dirty="0" smtClean="0"/>
              <a:t>    </a:t>
            </a:r>
            <a:r>
              <a:rPr lang="en-US" altLang="zh-CN" sz="5400" dirty="0" err="1" smtClean="0"/>
              <a:t>j</a:t>
            </a:r>
            <a:r>
              <a:rPr lang="en-US" altLang="zh-CN" sz="5400" dirty="0" err="1" smtClean="0">
                <a:solidFill>
                  <a:schemeClr val="accent6">
                    <a:lumMod val="75000"/>
                  </a:schemeClr>
                </a:solidFill>
              </a:rPr>
              <a:t>iu</a:t>
            </a:r>
            <a:r>
              <a:rPr lang="en-US" altLang="zh-CN" sz="5400" dirty="0" smtClean="0"/>
              <a:t>    </a:t>
            </a:r>
            <a:r>
              <a:rPr lang="en-US" altLang="zh-CN" sz="5400" dirty="0" err="1" smtClean="0"/>
              <a:t>q</a:t>
            </a:r>
            <a:r>
              <a:rPr lang="en-US" altLang="zh-CN" sz="5400" dirty="0" err="1" smtClean="0">
                <a:solidFill>
                  <a:schemeClr val="accent6">
                    <a:lumMod val="75000"/>
                  </a:schemeClr>
                </a:solidFill>
              </a:rPr>
              <a:t>iu</a:t>
            </a:r>
            <a:r>
              <a:rPr lang="en-US" altLang="zh-CN" sz="5400" dirty="0" smtClean="0"/>
              <a:t>    </a:t>
            </a:r>
            <a:r>
              <a:rPr lang="en-US" altLang="zh-CN" sz="5400" dirty="0" err="1" smtClean="0"/>
              <a:t>x</a:t>
            </a:r>
            <a:r>
              <a:rPr lang="en-US" altLang="zh-CN" sz="5400" dirty="0" err="1" smtClean="0">
                <a:solidFill>
                  <a:schemeClr val="accent6">
                    <a:lumMod val="75000"/>
                  </a:schemeClr>
                </a:solidFill>
              </a:rPr>
              <a:t>iu</a:t>
            </a:r>
            <a:r>
              <a:rPr lang="en-US" altLang="zh-CN" sz="5400" dirty="0" smtClean="0">
                <a:solidFill>
                  <a:schemeClr val="accent6">
                    <a:lumMod val="75000"/>
                  </a:schemeClr>
                </a:solidFill>
              </a:rPr>
              <a:t>    </a:t>
            </a:r>
            <a:r>
              <a:rPr lang="en-US" altLang="zh-CN" sz="5400" dirty="0" err="1" smtClean="0"/>
              <a:t>d</a:t>
            </a:r>
            <a:r>
              <a:rPr lang="en-US" altLang="zh-CN" sz="5400" dirty="0" err="1" smtClean="0">
                <a:solidFill>
                  <a:schemeClr val="accent6">
                    <a:lumMod val="75000"/>
                  </a:schemeClr>
                </a:solidFill>
              </a:rPr>
              <a:t>iu</a:t>
            </a:r>
            <a:endParaRPr lang="zh-CN" altLang="en-US" sz="54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      </a:t>
            </a:r>
            <a:endParaRPr lang="zh-CN" altLang="en-US" dirty="0"/>
          </a:p>
        </p:txBody>
      </p:sp>
      <p:pic>
        <p:nvPicPr>
          <p:cNvPr id="2050" name="Picture 2" descr="E:\一年级教参资料\看图说话学拼音\image\bigpic\白兔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9" y="3786190"/>
            <a:ext cx="3071834" cy="2000264"/>
          </a:xfrm>
          <a:prstGeom prst="rect">
            <a:avLst/>
          </a:prstGeom>
          <a:noFill/>
        </p:spPr>
      </p:pic>
      <p:pic>
        <p:nvPicPr>
          <p:cNvPr id="2052" name="Picture 4" descr="E:\一年级教参资料\看图说话学拼音\image\bigpic\乌龟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4"/>
            <a:ext cx="3500430" cy="2357454"/>
          </a:xfrm>
          <a:prstGeom prst="rect">
            <a:avLst/>
          </a:prstGeom>
          <a:noFill/>
        </p:spPr>
      </p:pic>
      <p:pic>
        <p:nvPicPr>
          <p:cNvPr id="2053" name="Picture 5" descr="E:\一年级教参资料\看图说话学拼音\image\bigpic\看图说话学拼音9 插图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78346" y="3643314"/>
            <a:ext cx="4865654" cy="226219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14348" y="2500306"/>
            <a:ext cx="32147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err="1" smtClean="0"/>
              <a:t>wū</a:t>
            </a:r>
            <a:r>
              <a:rPr lang="en-US" altLang="zh-CN" sz="6000" dirty="0" smtClean="0"/>
              <a:t>   </a:t>
            </a:r>
            <a:r>
              <a:rPr lang="en-US" altLang="zh-CN" sz="6000" dirty="0" err="1" smtClean="0"/>
              <a:t>ɡ</a:t>
            </a:r>
            <a:r>
              <a:rPr lang="en-US" altLang="zh-CN" sz="6000" dirty="0" err="1" smtClean="0">
                <a:solidFill>
                  <a:srgbClr val="FF0000"/>
                </a:solidFill>
              </a:rPr>
              <a:t>uī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86314" y="2413337"/>
            <a:ext cx="45005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err="1" smtClean="0"/>
              <a:t>m</a:t>
            </a:r>
            <a:r>
              <a:rPr lang="en-US" altLang="zh-CN" sz="6000" dirty="0" err="1" smtClean="0">
                <a:solidFill>
                  <a:srgbClr val="FF0000"/>
                </a:solidFill>
              </a:rPr>
              <a:t>éi</a:t>
            </a:r>
            <a:r>
              <a:rPr lang="en-US" altLang="zh-CN" sz="6000" dirty="0" smtClean="0"/>
              <a:t>  </a:t>
            </a:r>
            <a:r>
              <a:rPr lang="en-US" altLang="zh-CN" sz="6000" dirty="0" err="1" smtClean="0"/>
              <a:t>huᾱ</a:t>
            </a:r>
            <a:r>
              <a:rPr lang="en-US" altLang="zh-CN" sz="6000" dirty="0" smtClean="0"/>
              <a:t>  </a:t>
            </a:r>
            <a:r>
              <a:rPr lang="en-US" altLang="zh-CN" sz="6000" dirty="0" err="1" smtClean="0"/>
              <a:t>lù</a:t>
            </a:r>
            <a:endParaRPr lang="zh-CN" altLang="en-US" sz="6000" dirty="0"/>
          </a:p>
        </p:txBody>
      </p:sp>
      <p:sp>
        <p:nvSpPr>
          <p:cNvPr id="10" name="TextBox 9"/>
          <p:cNvSpPr txBox="1"/>
          <p:nvPr/>
        </p:nvSpPr>
        <p:spPr>
          <a:xfrm>
            <a:off x="785786" y="5715016"/>
            <a:ext cx="33575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/>
              <a:t>b</a:t>
            </a:r>
            <a:r>
              <a:rPr lang="el-GR" altLang="zh-CN" sz="6000" dirty="0" smtClean="0">
                <a:solidFill>
                  <a:srgbClr val="FF0000"/>
                </a:solidFill>
              </a:rPr>
              <a:t>ά</a:t>
            </a:r>
            <a:r>
              <a:rPr lang="en-US" altLang="zh-CN" sz="6000" dirty="0" err="1" smtClean="0">
                <a:solidFill>
                  <a:srgbClr val="FF0000"/>
                </a:solidFill>
              </a:rPr>
              <a:t>i</a:t>
            </a:r>
            <a:r>
              <a:rPr lang="en-US" altLang="zh-CN" sz="6000" dirty="0" smtClean="0"/>
              <a:t>   </a:t>
            </a:r>
            <a:r>
              <a:rPr lang="en-US" altLang="zh-CN" sz="6000" dirty="0" err="1" smtClean="0"/>
              <a:t>tù</a:t>
            </a:r>
            <a:endParaRPr lang="zh-CN" altLang="en-US" sz="6000" dirty="0"/>
          </a:p>
        </p:txBody>
      </p:sp>
      <p:sp>
        <p:nvSpPr>
          <p:cNvPr id="14" name="TextBox 13"/>
          <p:cNvSpPr txBox="1"/>
          <p:nvPr/>
        </p:nvSpPr>
        <p:spPr>
          <a:xfrm>
            <a:off x="4214810" y="5628047"/>
            <a:ext cx="66437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/>
              <a:t>p</a:t>
            </a:r>
            <a:r>
              <a:rPr lang="el-GR" altLang="zh-CN" sz="6000" dirty="0" smtClean="0">
                <a:solidFill>
                  <a:srgbClr val="FF0000"/>
                </a:solidFill>
              </a:rPr>
              <a:t>ά</a:t>
            </a:r>
            <a:r>
              <a:rPr lang="en-US" altLang="zh-CN" sz="6000" dirty="0" err="1" smtClean="0">
                <a:solidFill>
                  <a:srgbClr val="FF0000"/>
                </a:solidFill>
              </a:rPr>
              <a:t>i</a:t>
            </a:r>
            <a:r>
              <a:rPr lang="en-US" altLang="zh-CN" sz="6000" dirty="0" smtClean="0">
                <a:solidFill>
                  <a:srgbClr val="FF0000"/>
                </a:solidFill>
              </a:rPr>
              <a:t> </a:t>
            </a:r>
            <a:r>
              <a:rPr lang="en-US" altLang="zh-CN" sz="6000" dirty="0" err="1" smtClean="0"/>
              <a:t>d</a:t>
            </a:r>
            <a:r>
              <a:rPr lang="en-US" altLang="zh-CN" sz="6000" dirty="0" err="1" smtClean="0">
                <a:solidFill>
                  <a:srgbClr val="FF0000"/>
                </a:solidFill>
              </a:rPr>
              <a:t>uì</a:t>
            </a:r>
            <a:r>
              <a:rPr lang="en-US" altLang="zh-CN" sz="6000" dirty="0" smtClean="0"/>
              <a:t>   k</a:t>
            </a:r>
            <a:r>
              <a:rPr lang="el-GR" altLang="zh-CN" sz="6000" dirty="0" smtClean="0">
                <a:solidFill>
                  <a:srgbClr val="FF0000"/>
                </a:solidFill>
              </a:rPr>
              <a:t>ᾱ</a:t>
            </a:r>
            <a:r>
              <a:rPr lang="en-US" altLang="zh-CN" sz="6000" dirty="0" err="1" smtClean="0">
                <a:solidFill>
                  <a:srgbClr val="FF0000"/>
                </a:solidFill>
              </a:rPr>
              <a:t>i</a:t>
            </a:r>
            <a:r>
              <a:rPr lang="en-US" altLang="zh-CN" sz="6000" dirty="0" smtClean="0">
                <a:solidFill>
                  <a:srgbClr val="FF0000"/>
                </a:solidFill>
              </a:rPr>
              <a:t> </a:t>
            </a:r>
            <a:r>
              <a:rPr lang="en-US" altLang="zh-CN" sz="6000" dirty="0" err="1" smtClean="0"/>
              <a:t>h</a:t>
            </a:r>
            <a:r>
              <a:rPr lang="en-US" altLang="zh-CN" sz="6000" dirty="0" err="1" smtClean="0">
                <a:solidFill>
                  <a:srgbClr val="FF0000"/>
                </a:solidFill>
              </a:rPr>
              <a:t>uì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pic>
        <p:nvPicPr>
          <p:cNvPr id="20482" name="Picture 2" descr="http://picache.baidu.com/media?wd=E590B66D7A818047C0BE992128D3F9A769A09A2D213BB7288A0260FC8622E129AB10670377D57475ABB9040860B0888990E823E3A1D0ED49&amp;src=http://t1.baidu.com/it/u=3056213656,3766425831&amp;fm=0&amp;gp=0.jpg&amp;def=local://neverfil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84797" y="0"/>
            <a:ext cx="3630607" cy="24288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F:\公开课\幻灯片\看图说话学拼音10 插图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67" cy="6857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42954" y="3656335"/>
            <a:ext cx="7772372" cy="133710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57224" y="1000108"/>
            <a:ext cx="7786742" cy="5143536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1026" name="Picture 2" descr="F:\公开课\幻灯片\看图说话学拼音10 插图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67" cy="685797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72066" y="357166"/>
            <a:ext cx="32861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/>
              <a:t>ɡ</a:t>
            </a:r>
            <a:r>
              <a:rPr lang="el-GR" altLang="zh-CN" sz="6000" dirty="0" smtClean="0">
                <a:solidFill>
                  <a:srgbClr val="FF0000"/>
                </a:solidFill>
              </a:rPr>
              <a:t>ᾱ</a:t>
            </a:r>
            <a:r>
              <a:rPr lang="en-US" altLang="zh-CN" sz="6000" dirty="0" smtClean="0">
                <a:solidFill>
                  <a:srgbClr val="FF0000"/>
                </a:solidFill>
              </a:rPr>
              <a:t>o</a:t>
            </a:r>
            <a:r>
              <a:rPr lang="en-US" altLang="zh-CN" sz="6000" dirty="0" smtClean="0"/>
              <a:t>    </a:t>
            </a:r>
            <a:r>
              <a:rPr lang="en-US" altLang="zh-CN" sz="6000" dirty="0" err="1" smtClean="0"/>
              <a:t>l</a:t>
            </a:r>
            <a:r>
              <a:rPr lang="en-US" altLang="zh-CN" sz="6000" dirty="0" err="1" smtClean="0">
                <a:solidFill>
                  <a:srgbClr val="FF0000"/>
                </a:solidFill>
              </a:rPr>
              <a:t>óu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4420" y="928670"/>
            <a:ext cx="2783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err="1" smtClean="0"/>
              <a:t>l</a:t>
            </a:r>
            <a:r>
              <a:rPr lang="en-US" altLang="zh-CN" sz="6000" dirty="0" err="1" smtClean="0">
                <a:solidFill>
                  <a:srgbClr val="FF0000"/>
                </a:solidFill>
              </a:rPr>
              <a:t>iǔ</a:t>
            </a:r>
            <a:r>
              <a:rPr lang="en-US" altLang="zh-CN" sz="6000" dirty="0" smtClean="0">
                <a:solidFill>
                  <a:srgbClr val="FF0000"/>
                </a:solidFill>
              </a:rPr>
              <a:t>  </a:t>
            </a:r>
            <a:r>
              <a:rPr lang="en-US" altLang="zh-CN" sz="6000" dirty="0" err="1" smtClean="0"/>
              <a:t>shù</a:t>
            </a:r>
            <a:endParaRPr lang="zh-CN" altLang="en-US" sz="6000" dirty="0"/>
          </a:p>
        </p:txBody>
      </p:sp>
      <p:sp>
        <p:nvSpPr>
          <p:cNvPr id="8" name="TextBox 7"/>
          <p:cNvSpPr txBox="1"/>
          <p:nvPr/>
        </p:nvSpPr>
        <p:spPr>
          <a:xfrm>
            <a:off x="2571675" y="3199155"/>
            <a:ext cx="38577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/>
              <a:t>p</a:t>
            </a:r>
            <a:r>
              <a:rPr lang="el-GR" altLang="zh-CN" sz="6000" dirty="0" smtClean="0">
                <a:solidFill>
                  <a:srgbClr val="FF0000"/>
                </a:solidFill>
              </a:rPr>
              <a:t>ᾰ</a:t>
            </a:r>
            <a:r>
              <a:rPr lang="en-US" altLang="zh-CN" sz="6000" dirty="0" smtClean="0">
                <a:solidFill>
                  <a:srgbClr val="FF0000"/>
                </a:solidFill>
              </a:rPr>
              <a:t>o</a:t>
            </a:r>
            <a:r>
              <a:rPr lang="zh-CN" altLang="en-US" sz="6000" dirty="0" smtClean="0"/>
              <a:t>  </a:t>
            </a:r>
            <a:r>
              <a:rPr lang="en-US" altLang="zh-CN" sz="6000" dirty="0" err="1" smtClean="0"/>
              <a:t>bù</a:t>
            </a:r>
            <a:endParaRPr lang="zh-CN" alt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C:\Users\Administrator.PC-20110520VLWA\Pictures\QQ截图未命名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00108"/>
            <a:ext cx="9144000" cy="47149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1214422"/>
            <a:ext cx="4429156" cy="428628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171573"/>
            <a:ext cx="4500594" cy="471477"/>
          </a:xfrm>
        </p:spPr>
        <p:txBody>
          <a:bodyPr>
            <a:normAutofit fontScale="92500" lnSpcReduction="20000"/>
          </a:bodyPr>
          <a:lstStyle/>
          <a:p>
            <a:endParaRPr lang="zh-CN" altLang="en-US"/>
          </a:p>
        </p:txBody>
      </p:sp>
      <p:pic>
        <p:nvPicPr>
          <p:cNvPr id="3074" name="Picture 2" descr="C:\Users\Administrator.PC-20110520VLWA\Pictures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571480"/>
            <a:ext cx="9098876" cy="550072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845090"/>
            <a:ext cx="478631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                                                             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 descr="C:\Users\Administrator.PC-20110520VLWA\Pictures\QQ截图未1命名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71546"/>
            <a:ext cx="9144000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122" name="Picture 2" descr="C:\Users\Administrator.PC-20110520VLWA\Pictures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4356"/>
            <a:ext cx="9144000" cy="5429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622</TotalTime>
  <Words>172</Words>
  <Application>Microsoft Office PowerPoint</Application>
  <PresentationFormat>全屏显示(4:3)</PresentationFormat>
  <Paragraphs>59</Paragraphs>
  <Slides>23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幻灯片 1</vt:lpstr>
      <vt:lpstr>幻灯片 2</vt:lpstr>
      <vt:lpstr>      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helloworld</dc:creator>
  <cp:lastModifiedBy>helloworld</cp:lastModifiedBy>
  <cp:revision>72</cp:revision>
  <dcterms:created xsi:type="dcterms:W3CDTF">2011-09-29T14:08:36Z</dcterms:created>
  <dcterms:modified xsi:type="dcterms:W3CDTF">2011-10-09T00:25:01Z</dcterms:modified>
</cp:coreProperties>
</file>