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6" r:id="rId4"/>
    <p:sldId id="259" r:id="rId5"/>
    <p:sldId id="262" r:id="rId6"/>
    <p:sldId id="263" r:id="rId7"/>
    <p:sldId id="264" r:id="rId8"/>
    <p:sldId id="266" r:id="rId9"/>
    <p:sldId id="281" r:id="rId10"/>
    <p:sldId id="267" r:id="rId11"/>
    <p:sldId id="282" r:id="rId12"/>
    <p:sldId id="283" r:id="rId13"/>
    <p:sldId id="285" r:id="rId14"/>
    <p:sldId id="286" r:id="rId15"/>
    <p:sldId id="288" r:id="rId16"/>
    <p:sldId id="289" r:id="rId17"/>
    <p:sldId id="274" r:id="rId18"/>
    <p:sldId id="275" r:id="rId19"/>
    <p:sldId id="276" r:id="rId20"/>
    <p:sldId id="277" r:id="rId21"/>
    <p:sldId id="291" r:id="rId22"/>
    <p:sldId id="278" r:id="rId23"/>
    <p:sldId id="292" r:id="rId24"/>
    <p:sldId id="294" r:id="rId25"/>
    <p:sldId id="296" r:id="rId26"/>
    <p:sldId id="295" r:id="rId27"/>
    <p:sldId id="297" r:id="rId28"/>
    <p:sldId id="298" r:id="rId29"/>
    <p:sldId id="301" r:id="rId30"/>
    <p:sldId id="304" r:id="rId31"/>
    <p:sldId id="305" r:id="rId32"/>
    <p:sldId id="306" r:id="rId33"/>
    <p:sldId id="307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77" name="组合 76"/>
          <p:cNvGrpSpPr/>
          <p:nvPr userDrawn="1"/>
        </p:nvGrpSpPr>
        <p:grpSpPr>
          <a:xfrm>
            <a:off x="11091480" y="130931"/>
            <a:ext cx="992954" cy="941760"/>
            <a:chOff x="10489935" y="0"/>
            <a:chExt cx="1608057" cy="1525150"/>
          </a:xfrm>
        </p:grpSpPr>
        <p:sp>
          <p:nvSpPr>
            <p:cNvPr id="78" name="流程图: 接点 77"/>
            <p:cNvSpPr/>
            <p:nvPr/>
          </p:nvSpPr>
          <p:spPr>
            <a:xfrm>
              <a:off x="10755841" y="145679"/>
              <a:ext cx="1131139" cy="1131139"/>
            </a:xfrm>
            <a:prstGeom prst="flowChartConnector">
              <a:avLst/>
            </a:prstGeom>
            <a:solidFill>
              <a:srgbClr val="F8C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9" name="图片 78" descr="图形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877690" y="275770"/>
              <a:ext cx="870956" cy="870956"/>
            </a:xfrm>
            <a:prstGeom prst="rect">
              <a:avLst/>
            </a:prstGeom>
          </p:spPr>
        </p:pic>
        <p:cxnSp>
          <p:nvCxnSpPr>
            <p:cNvPr id="80" name="直接连接符 79"/>
            <p:cNvCxnSpPr/>
            <p:nvPr/>
          </p:nvCxnSpPr>
          <p:spPr>
            <a:xfrm flipH="1">
              <a:off x="11810054" y="159278"/>
              <a:ext cx="84966" cy="138125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H="1">
              <a:off x="11913497" y="569262"/>
              <a:ext cx="165459" cy="80326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H="1" flipV="1">
              <a:off x="11885211" y="930061"/>
              <a:ext cx="212781" cy="55399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10489935" y="659396"/>
              <a:ext cx="191138" cy="0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H="1">
              <a:off x="10572670" y="1048409"/>
              <a:ext cx="210923" cy="45547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H="1" flipV="1">
              <a:off x="10572670" y="297403"/>
              <a:ext cx="183171" cy="80928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11484172" y="0"/>
              <a:ext cx="0" cy="160482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H="1" flipV="1">
              <a:off x="11016024" y="7554"/>
              <a:ext cx="92228" cy="160482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H="1" flipV="1">
              <a:off x="11723798" y="1172965"/>
              <a:ext cx="128739" cy="162409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11280482" y="1325705"/>
              <a:ext cx="26881" cy="199445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10877690" y="1246542"/>
              <a:ext cx="124653" cy="199444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8.jpeg"/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image" Target="../media/image18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21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22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9.png"/><Relationship Id="rId7" Type="http://schemas.openxmlformats.org/officeDocument/2006/relationships/slide" Target="slide26.xml"/><Relationship Id="rId6" Type="http://schemas.openxmlformats.org/officeDocument/2006/relationships/image" Target="../media/image28.png"/><Relationship Id="rId5" Type="http://schemas.openxmlformats.org/officeDocument/2006/relationships/slide" Target="slide25.xml"/><Relationship Id="rId4" Type="http://schemas.openxmlformats.org/officeDocument/2006/relationships/image" Target="../media/image27.png"/><Relationship Id="rId3" Type="http://schemas.openxmlformats.org/officeDocument/2006/relationships/slide" Target="slide24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png"/><Relationship Id="rId2" Type="http://schemas.openxmlformats.org/officeDocument/2006/relationships/image" Target="../media/image12.jpe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9.png"/><Relationship Id="rId7" Type="http://schemas.openxmlformats.org/officeDocument/2006/relationships/slide" Target="slide26.xml"/><Relationship Id="rId6" Type="http://schemas.openxmlformats.org/officeDocument/2006/relationships/image" Target="../media/image28.png"/><Relationship Id="rId5" Type="http://schemas.openxmlformats.org/officeDocument/2006/relationships/slide" Target="slide25.xml"/><Relationship Id="rId4" Type="http://schemas.openxmlformats.org/officeDocument/2006/relationships/image" Target="../media/image27.png"/><Relationship Id="rId3" Type="http://schemas.openxmlformats.org/officeDocument/2006/relationships/slide" Target="slide24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Relationship Id="rId3" Type="http://schemas.openxmlformats.org/officeDocument/2006/relationships/image" Target="../media/image33.GIF"/><Relationship Id="rId2" Type="http://schemas.openxmlformats.org/officeDocument/2006/relationships/image" Target="../media/image32.GIF"/><Relationship Id="rId1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图片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8735" y="5715"/>
            <a:ext cx="12215495" cy="6877685"/>
          </a:xfrm>
          <a:prstGeom prst="rect">
            <a:avLst/>
          </a:prstGeom>
        </p:spPr>
      </p:pic>
      <p:sp>
        <p:nvSpPr>
          <p:cNvPr id="7" name="标题 1"/>
          <p:cNvSpPr txBox="1"/>
          <p:nvPr/>
        </p:nvSpPr>
        <p:spPr bwMode="auto">
          <a:xfrm>
            <a:off x="1326515" y="452755"/>
            <a:ext cx="8341995" cy="206819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kumimoji="0" lang="en-US" altLang="zh-CN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0" lang="zh-CN" alt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比尾巴</a:t>
            </a:r>
            <a:endParaRPr kumimoji="0" lang="zh-CN" altLang="en-US" sz="6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noProof="0" dirty="0" smtClean="0">
                <a:ln>
                  <a:noFill/>
                </a:ln>
                <a:effectLst/>
                <a:uLnTx/>
                <a:uFillTx/>
                <a:latin typeface="+mj-ea"/>
                <a:cs typeface="+mn-cs"/>
                <a:sym typeface="+mn-ea"/>
              </a:rPr>
              <a:t>一年级上册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" descr="图片1"/>
          <p:cNvPicPr preferRelativeResize="0"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2648"/>
            <a:ext cx="12215284" cy="690456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95910" y="236220"/>
            <a:ext cx="5539740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RightUp"/>
              <a:lightRig rig="threePt" dir="t"/>
            </a:scene3d>
          </a:bodyPr>
          <a:p>
            <a:pPr algn="ctr"/>
            <a:r>
              <a:rPr lang="zh-CN" altLang="en-US" sz="6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学生自学</a:t>
            </a:r>
            <a:endParaRPr lang="zh-CN" altLang="en-US" sz="66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2230" y="1659255"/>
            <a:ext cx="924496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、用自己喜欢的方式读课文，读准字音，读通句子。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6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、找一找有哪些小动物参加了比赛。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815" y="288925"/>
            <a:ext cx="1978660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7210" y="2044065"/>
            <a:ext cx="13938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比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73247" y="2082009"/>
            <a:ext cx="127693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尾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51350" y="2082165"/>
            <a:ext cx="1380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巴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15526" y="2082423"/>
            <a:ext cx="127693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谁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9880" y="4268470"/>
            <a:ext cx="18484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把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73247" y="4268231"/>
            <a:ext cx="127693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伞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61040" y="4268605"/>
            <a:ext cx="127693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兔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90861" y="4295315"/>
            <a:ext cx="127693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最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520555" y="4268470"/>
            <a:ext cx="19284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公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457835" y="1375410"/>
            <a:ext cx="1213104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bǐ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40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wěi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40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bā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shuí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40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cháng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duǎn </a:t>
            </a:r>
            <a:endParaRPr lang="en-US" altLang="zh-CN" sz="40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677545" y="3588068"/>
            <a:ext cx="1092517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bǎ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sǎn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40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tù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40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zuì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gōng   </a:t>
            </a:r>
            <a:endParaRPr lang="en-US" altLang="zh-CN" sz="40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43386" y="2020193"/>
            <a:ext cx="127693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长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380345" y="2082165"/>
            <a:ext cx="10687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短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2" descr="黑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4135" y="0"/>
            <a:ext cx="12275185" cy="6857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8" name="Picture 3" descr="家1"/>
          <p:cNvPicPr>
            <a:picLocks noChangeAspect="1"/>
          </p:cNvPicPr>
          <p:nvPr/>
        </p:nvPicPr>
        <p:blipFill>
          <a:blip r:embed="rId2">
            <a:lum bright="-54001"/>
          </a:blip>
          <a:stretch>
            <a:fillRect/>
          </a:stretch>
        </p:blipFill>
        <p:spPr>
          <a:xfrm>
            <a:off x="7467600" y="0"/>
            <a:ext cx="3200400" cy="199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 Box 4"/>
          <p:cNvSpPr txBox="1"/>
          <p:nvPr/>
        </p:nvSpPr>
        <p:spPr>
          <a:xfrm>
            <a:off x="4856163" y="6173788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比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5303838" y="5805488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尾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5541963" y="5381625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巴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5846763" y="5000625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谁</a:t>
            </a:r>
            <a:endParaRPr lang="zh-CN" altLang="zh-CN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223" name="Group 8"/>
          <p:cNvGrpSpPr/>
          <p:nvPr/>
        </p:nvGrpSpPr>
        <p:grpSpPr>
          <a:xfrm>
            <a:off x="4419600" y="1673225"/>
            <a:ext cx="4321175" cy="5184775"/>
            <a:chOff x="0" y="0"/>
            <a:chExt cx="2722" cy="3266"/>
          </a:xfrm>
        </p:grpSpPr>
        <p:grpSp>
          <p:nvGrpSpPr>
            <p:cNvPr id="9224" name="Group 9"/>
            <p:cNvGrpSpPr/>
            <p:nvPr/>
          </p:nvGrpSpPr>
          <p:grpSpPr>
            <a:xfrm>
              <a:off x="0" y="1633"/>
              <a:ext cx="1361" cy="1633"/>
              <a:chOff x="0" y="0"/>
              <a:chExt cx="3175" cy="3176"/>
            </a:xfrm>
          </p:grpSpPr>
          <p:grpSp>
            <p:nvGrpSpPr>
              <p:cNvPr id="9225" name="Group 10"/>
              <p:cNvGrpSpPr/>
              <p:nvPr/>
            </p:nvGrpSpPr>
            <p:grpSpPr>
              <a:xfrm>
                <a:off x="0" y="2631"/>
                <a:ext cx="545" cy="545"/>
                <a:chOff x="0" y="0"/>
                <a:chExt cx="545" cy="545"/>
              </a:xfrm>
            </p:grpSpPr>
            <p:sp>
              <p:nvSpPr>
                <p:cNvPr id="9226" name="Line 11"/>
                <p:cNvSpPr/>
                <p:nvPr/>
              </p:nvSpPr>
              <p:spPr>
                <a:xfrm>
                  <a:off x="0" y="0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27" name="Line 12"/>
                <p:cNvSpPr/>
                <p:nvPr/>
              </p:nvSpPr>
              <p:spPr>
                <a:xfrm rot="-5400000" flipV="1">
                  <a:off x="272" y="-272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</p:grpSp>
          <p:grpSp>
            <p:nvGrpSpPr>
              <p:cNvPr id="9228" name="Group 13"/>
              <p:cNvGrpSpPr/>
              <p:nvPr/>
            </p:nvGrpSpPr>
            <p:grpSpPr>
              <a:xfrm>
                <a:off x="544" y="2132"/>
                <a:ext cx="545" cy="545"/>
                <a:chOff x="0" y="0"/>
                <a:chExt cx="545" cy="545"/>
              </a:xfrm>
            </p:grpSpPr>
            <p:sp>
              <p:nvSpPr>
                <p:cNvPr id="9229" name="Line 14"/>
                <p:cNvSpPr/>
                <p:nvPr/>
              </p:nvSpPr>
              <p:spPr>
                <a:xfrm>
                  <a:off x="0" y="0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30" name="Line 15"/>
                <p:cNvSpPr/>
                <p:nvPr/>
              </p:nvSpPr>
              <p:spPr>
                <a:xfrm rot="-5400000" flipV="1">
                  <a:off x="272" y="-272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</p:grpSp>
          <p:grpSp>
            <p:nvGrpSpPr>
              <p:cNvPr id="9231" name="Group 16"/>
              <p:cNvGrpSpPr/>
              <p:nvPr/>
            </p:nvGrpSpPr>
            <p:grpSpPr>
              <a:xfrm>
                <a:off x="1043" y="1633"/>
                <a:ext cx="545" cy="545"/>
                <a:chOff x="0" y="0"/>
                <a:chExt cx="545" cy="545"/>
              </a:xfrm>
            </p:grpSpPr>
            <p:sp>
              <p:nvSpPr>
                <p:cNvPr id="9232" name="Line 17"/>
                <p:cNvSpPr/>
                <p:nvPr/>
              </p:nvSpPr>
              <p:spPr>
                <a:xfrm>
                  <a:off x="0" y="0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33" name="Line 18"/>
                <p:cNvSpPr/>
                <p:nvPr/>
              </p:nvSpPr>
              <p:spPr>
                <a:xfrm rot="-5400000" flipV="1">
                  <a:off x="272" y="-272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</p:grpSp>
          <p:grpSp>
            <p:nvGrpSpPr>
              <p:cNvPr id="9234" name="Group 19"/>
              <p:cNvGrpSpPr/>
              <p:nvPr/>
            </p:nvGrpSpPr>
            <p:grpSpPr>
              <a:xfrm>
                <a:off x="1588" y="1089"/>
                <a:ext cx="545" cy="545"/>
                <a:chOff x="0" y="0"/>
                <a:chExt cx="545" cy="545"/>
              </a:xfrm>
            </p:grpSpPr>
            <p:sp>
              <p:nvSpPr>
                <p:cNvPr id="9235" name="Line 20"/>
                <p:cNvSpPr/>
                <p:nvPr/>
              </p:nvSpPr>
              <p:spPr>
                <a:xfrm>
                  <a:off x="0" y="0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36" name="Line 21"/>
                <p:cNvSpPr/>
                <p:nvPr/>
              </p:nvSpPr>
              <p:spPr>
                <a:xfrm rot="-5400000" flipV="1">
                  <a:off x="272" y="-272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</p:grpSp>
          <p:grpSp>
            <p:nvGrpSpPr>
              <p:cNvPr id="9237" name="Group 22"/>
              <p:cNvGrpSpPr/>
              <p:nvPr/>
            </p:nvGrpSpPr>
            <p:grpSpPr>
              <a:xfrm>
                <a:off x="2087" y="545"/>
                <a:ext cx="545" cy="545"/>
                <a:chOff x="0" y="0"/>
                <a:chExt cx="545" cy="545"/>
              </a:xfrm>
            </p:grpSpPr>
            <p:sp>
              <p:nvSpPr>
                <p:cNvPr id="9238" name="Line 23"/>
                <p:cNvSpPr/>
                <p:nvPr/>
              </p:nvSpPr>
              <p:spPr>
                <a:xfrm>
                  <a:off x="0" y="0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39" name="Line 24"/>
                <p:cNvSpPr/>
                <p:nvPr/>
              </p:nvSpPr>
              <p:spPr>
                <a:xfrm rot="-5400000" flipV="1">
                  <a:off x="272" y="-272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</p:grpSp>
          <p:grpSp>
            <p:nvGrpSpPr>
              <p:cNvPr id="9240" name="Group 25"/>
              <p:cNvGrpSpPr/>
              <p:nvPr/>
            </p:nvGrpSpPr>
            <p:grpSpPr>
              <a:xfrm>
                <a:off x="2630" y="0"/>
                <a:ext cx="545" cy="545"/>
                <a:chOff x="0" y="0"/>
                <a:chExt cx="545" cy="545"/>
              </a:xfrm>
            </p:grpSpPr>
            <p:sp>
              <p:nvSpPr>
                <p:cNvPr id="9241" name="Line 26"/>
                <p:cNvSpPr/>
                <p:nvPr/>
              </p:nvSpPr>
              <p:spPr>
                <a:xfrm>
                  <a:off x="0" y="0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42" name="Line 27"/>
                <p:cNvSpPr/>
                <p:nvPr/>
              </p:nvSpPr>
              <p:spPr>
                <a:xfrm rot="-5400000" flipV="1">
                  <a:off x="272" y="-272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</p:grpSp>
        </p:grpSp>
        <p:grpSp>
          <p:nvGrpSpPr>
            <p:cNvPr id="9243" name="Group 28"/>
            <p:cNvGrpSpPr/>
            <p:nvPr/>
          </p:nvGrpSpPr>
          <p:grpSpPr>
            <a:xfrm>
              <a:off x="1361" y="0"/>
              <a:ext cx="1361" cy="1633"/>
              <a:chOff x="0" y="0"/>
              <a:chExt cx="3175" cy="3176"/>
            </a:xfrm>
          </p:grpSpPr>
          <p:grpSp>
            <p:nvGrpSpPr>
              <p:cNvPr id="9244" name="Group 29"/>
              <p:cNvGrpSpPr/>
              <p:nvPr/>
            </p:nvGrpSpPr>
            <p:grpSpPr>
              <a:xfrm>
                <a:off x="0" y="2631"/>
                <a:ext cx="545" cy="545"/>
                <a:chOff x="0" y="0"/>
                <a:chExt cx="545" cy="545"/>
              </a:xfrm>
            </p:grpSpPr>
            <p:sp>
              <p:nvSpPr>
                <p:cNvPr id="9245" name="Line 30"/>
                <p:cNvSpPr/>
                <p:nvPr/>
              </p:nvSpPr>
              <p:spPr>
                <a:xfrm>
                  <a:off x="0" y="0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46" name="Line 31"/>
                <p:cNvSpPr/>
                <p:nvPr/>
              </p:nvSpPr>
              <p:spPr>
                <a:xfrm rot="-5400000" flipV="1">
                  <a:off x="272" y="-272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</p:grpSp>
          <p:grpSp>
            <p:nvGrpSpPr>
              <p:cNvPr id="9247" name="Group 32"/>
              <p:cNvGrpSpPr/>
              <p:nvPr/>
            </p:nvGrpSpPr>
            <p:grpSpPr>
              <a:xfrm>
                <a:off x="544" y="2132"/>
                <a:ext cx="545" cy="545"/>
                <a:chOff x="0" y="0"/>
                <a:chExt cx="545" cy="545"/>
              </a:xfrm>
            </p:grpSpPr>
            <p:sp>
              <p:nvSpPr>
                <p:cNvPr id="9248" name="Line 33"/>
                <p:cNvSpPr/>
                <p:nvPr/>
              </p:nvSpPr>
              <p:spPr>
                <a:xfrm>
                  <a:off x="0" y="0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49" name="Line 34"/>
                <p:cNvSpPr/>
                <p:nvPr/>
              </p:nvSpPr>
              <p:spPr>
                <a:xfrm rot="-5400000" flipV="1">
                  <a:off x="272" y="-272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</p:grpSp>
          <p:grpSp>
            <p:nvGrpSpPr>
              <p:cNvPr id="9250" name="Group 35"/>
              <p:cNvGrpSpPr/>
              <p:nvPr/>
            </p:nvGrpSpPr>
            <p:grpSpPr>
              <a:xfrm>
                <a:off x="1043" y="1633"/>
                <a:ext cx="545" cy="545"/>
                <a:chOff x="0" y="0"/>
                <a:chExt cx="545" cy="545"/>
              </a:xfrm>
            </p:grpSpPr>
            <p:sp>
              <p:nvSpPr>
                <p:cNvPr id="9251" name="Line 36"/>
                <p:cNvSpPr/>
                <p:nvPr/>
              </p:nvSpPr>
              <p:spPr>
                <a:xfrm>
                  <a:off x="0" y="0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52" name="Line 37"/>
                <p:cNvSpPr/>
                <p:nvPr/>
              </p:nvSpPr>
              <p:spPr>
                <a:xfrm rot="-5400000" flipV="1">
                  <a:off x="272" y="-272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</p:grpSp>
          <p:grpSp>
            <p:nvGrpSpPr>
              <p:cNvPr id="9253" name="Group 38"/>
              <p:cNvGrpSpPr/>
              <p:nvPr/>
            </p:nvGrpSpPr>
            <p:grpSpPr>
              <a:xfrm>
                <a:off x="1588" y="1089"/>
                <a:ext cx="545" cy="545"/>
                <a:chOff x="0" y="0"/>
                <a:chExt cx="545" cy="545"/>
              </a:xfrm>
            </p:grpSpPr>
            <p:sp>
              <p:nvSpPr>
                <p:cNvPr id="9254" name="Line 39"/>
                <p:cNvSpPr/>
                <p:nvPr/>
              </p:nvSpPr>
              <p:spPr>
                <a:xfrm>
                  <a:off x="0" y="0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55" name="Line 40"/>
                <p:cNvSpPr/>
                <p:nvPr/>
              </p:nvSpPr>
              <p:spPr>
                <a:xfrm rot="-5400000" flipV="1">
                  <a:off x="272" y="-272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</p:grpSp>
          <p:grpSp>
            <p:nvGrpSpPr>
              <p:cNvPr id="9256" name="Group 41"/>
              <p:cNvGrpSpPr/>
              <p:nvPr/>
            </p:nvGrpSpPr>
            <p:grpSpPr>
              <a:xfrm>
                <a:off x="2087" y="545"/>
                <a:ext cx="545" cy="545"/>
                <a:chOff x="0" y="0"/>
                <a:chExt cx="545" cy="545"/>
              </a:xfrm>
            </p:grpSpPr>
            <p:sp>
              <p:nvSpPr>
                <p:cNvPr id="9257" name="Line 42"/>
                <p:cNvSpPr/>
                <p:nvPr/>
              </p:nvSpPr>
              <p:spPr>
                <a:xfrm>
                  <a:off x="0" y="0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58" name="Line 43"/>
                <p:cNvSpPr/>
                <p:nvPr/>
              </p:nvSpPr>
              <p:spPr>
                <a:xfrm rot="-5400000" flipV="1">
                  <a:off x="272" y="-272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</p:grpSp>
          <p:grpSp>
            <p:nvGrpSpPr>
              <p:cNvPr id="9259" name="Group 44"/>
              <p:cNvGrpSpPr/>
              <p:nvPr/>
            </p:nvGrpSpPr>
            <p:grpSpPr>
              <a:xfrm>
                <a:off x="2630" y="0"/>
                <a:ext cx="545" cy="545"/>
                <a:chOff x="0" y="0"/>
                <a:chExt cx="545" cy="545"/>
              </a:xfrm>
            </p:grpSpPr>
            <p:sp>
              <p:nvSpPr>
                <p:cNvPr id="9260" name="Line 45"/>
                <p:cNvSpPr/>
                <p:nvPr/>
              </p:nvSpPr>
              <p:spPr>
                <a:xfrm>
                  <a:off x="0" y="0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61" name="Line 46"/>
                <p:cNvSpPr/>
                <p:nvPr/>
              </p:nvSpPr>
              <p:spPr>
                <a:xfrm rot="-5400000" flipV="1">
                  <a:off x="272" y="-272"/>
                  <a:ext cx="0" cy="545"/>
                </a:xfrm>
                <a:prstGeom prst="line">
                  <a:avLst/>
                </a:prstGeom>
                <a:ln w="9525">
                  <a:noFill/>
                </a:ln>
              </p:spPr>
            </p:sp>
          </p:grpSp>
        </p:grpSp>
      </p:grpSp>
      <p:sp>
        <p:nvSpPr>
          <p:cNvPr id="10287" name="Text Box 47"/>
          <p:cNvSpPr txBox="1"/>
          <p:nvPr/>
        </p:nvSpPr>
        <p:spPr>
          <a:xfrm>
            <a:off x="6227763" y="4543425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长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88" name="Text Box 48"/>
          <p:cNvSpPr txBox="1"/>
          <p:nvPr/>
        </p:nvSpPr>
        <p:spPr>
          <a:xfrm>
            <a:off x="6608763" y="4086225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短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89" name="Text Box 49"/>
          <p:cNvSpPr txBox="1"/>
          <p:nvPr/>
        </p:nvSpPr>
        <p:spPr>
          <a:xfrm>
            <a:off x="6989763" y="3705225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把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90" name="Text Box 50"/>
          <p:cNvSpPr txBox="1"/>
          <p:nvPr/>
        </p:nvSpPr>
        <p:spPr>
          <a:xfrm>
            <a:off x="7370763" y="3248025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伞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91" name="Text Box 51"/>
          <p:cNvSpPr txBox="1"/>
          <p:nvPr/>
        </p:nvSpPr>
        <p:spPr>
          <a:xfrm>
            <a:off x="7824788" y="2852738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兔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92" name="Text Box 52"/>
          <p:cNvSpPr txBox="1"/>
          <p:nvPr/>
        </p:nvSpPr>
        <p:spPr>
          <a:xfrm>
            <a:off x="8132763" y="2409825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最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93" name="Text Box 53"/>
          <p:cNvSpPr txBox="1"/>
          <p:nvPr/>
        </p:nvSpPr>
        <p:spPr>
          <a:xfrm>
            <a:off x="8513763" y="1952625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公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9269" name="Picture 55" descr="月亮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1600200" cy="142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6" name="Picture 56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3810000" y="6096000"/>
            <a:ext cx="633413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7" name="Picture 57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4224338" y="5619750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8" name="Picture 58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4598988" y="5229225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9" name="Picture 59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4957763" y="4797425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0" name="Picture 60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5303838" y="4365625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1" name="Picture 61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5678488" y="3962400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2" name="Picture 62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6038850" y="3459163"/>
            <a:ext cx="633413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3" name="Picture 63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6456363" y="3027363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4" name="Picture 64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6757988" y="2636838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5" name="Picture 65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7118350" y="2235200"/>
            <a:ext cx="633413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6" name="Picture 66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7478713" y="1773238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7" name="Picture 67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7824788" y="1341438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82" name="Text Box 69"/>
          <p:cNvSpPr txBox="1"/>
          <p:nvPr/>
        </p:nvSpPr>
        <p:spPr>
          <a:xfrm>
            <a:off x="2782888" y="476250"/>
            <a:ext cx="156051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闯关一</a:t>
            </a:r>
            <a:endParaRPr lang="zh-CN" altLang="en-US" sz="3600" b="1" dirty="0">
              <a:solidFill>
                <a:srgbClr val="FF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0.00348 C 0.00677 -0.0132 0.01858 -0.04861 0.0257 -0.05949 C 0.03264 -0.06991 0.04115 -0.06713 0.04532 -0.06945 " pathEditMode="relative" rAng="0" ptsTypes="aaa">
                                      <p:cBhvr>
                                        <p:cTn id="10" dur="1000" fill="hold"/>
                                        <p:tgtEl>
                                          <p:spTgt spid="10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2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11022E-16 C 0.00365 -0.0088 0.01615 -0.04074 0.02344 -0.05046 C 0.03073 -0.05995 0.03958 -0.05741 0.0441 -0.05949 " pathEditMode="relative" rAng="0" ptsTypes="aaa">
                                      <p:cBhvr>
                                        <p:cTn id="19" dur="1000" fill="hold"/>
                                        <p:tgtEl>
                                          <p:spTgt spid="10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" y="-2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0.00254 C 0.00677 -0.01227 0.01857 -0.04745 0.02587 -0.0581 C 0.03281 -0.06852 0.04132 -0.06574 0.04566 -0.06805 " pathEditMode="relative" rAng="0" ptsTypes="aaa">
                                      <p:cBhvr>
                                        <p:cTn id="30" dur="1000" fill="hold"/>
                                        <p:tgtEl>
                                          <p:spTgt spid="10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2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2 -0.0051 C 0.01007 -0.01482 0.02204 -0.05 0.02916 -0.06088 C 0.03628 -0.0713 0.04479 -0.06852 0.04913 -0.07084 " pathEditMode="relative" rAng="0" ptsTypes="aaa">
                                      <p:cBhvr>
                                        <p:cTn id="41" dur="1000" fill="hold"/>
                                        <p:tgtEl>
                                          <p:spTgt spid="10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2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40741E-7 C 0.00278 -0.0088 0.01198 -0.03958 0.01754 -0.04931 C 0.02292 -0.05833 0.02952 -0.05602 0.03299 -0.0581 " pathEditMode="relative" rAng="0" ptsTypes="aaa">
                                      <p:cBhvr>
                                        <p:cTn id="52" dur="1000" fill="hold"/>
                                        <p:tgtEl>
                                          <p:spTgt spid="10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-2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9 0.0007 C -0.00104 -0.0081 0.01076 -0.03981 0.01805 -0.04953 C 0.025 -0.05902 0.03351 -0.05648 0.03785 -0.05856 " pathEditMode="relative" rAng="0" ptsTypes="aaa">
                                      <p:cBhvr>
                                        <p:cTn id="63" dur="1000" fill="hold"/>
                                        <p:tgtEl>
                                          <p:spTgt spid="10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2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6 C 0.00399 -0.00879 0.01719 -0.04074 0.02517 -0.05046 C 0.03299 -0.05995 0.04254 -0.0574 0.04722 -0.05949 " pathEditMode="relative" rAng="0" ptsTypes="aaa">
                                      <p:cBhvr>
                                        <p:cTn id="74" dur="1000" fill="hold"/>
                                        <p:tgtEl>
                                          <p:spTgt spid="10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-2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0347 C 0.00468 -0.00533 0.01475 -0.03727 0.02083 -0.04699 C 0.02691 -0.05648 0.0342 -0.05394 0.03784 -0.05602 " pathEditMode="relative" rAng="0" ptsTypes="aaa">
                                      <p:cBhvr>
                                        <p:cTn id="85" dur="1000" fill="hold"/>
                                        <p:tgtEl>
                                          <p:spTgt spid="10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-2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6 0.00093 C 0.00851 -0.0088 0.02049 -0.04398 0.02761 -0.05463 C 0.03473 -0.06505 0.04323 -0.06227 0.04757 -0.06458 " pathEditMode="relative" rAng="0" ptsTypes="aaa">
                                      <p:cBhvr>
                                        <p:cTn id="96" dur="1000" fill="hold"/>
                                        <p:tgtEl>
                                          <p:spTgt spid="10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2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-0.00602 C 0.00695 -0.01481 0.01893 -0.04676 0.02605 -0.05648 C 0.03316 -0.06597 0.04167 -0.06342 0.04601 -0.06551 " pathEditMode="relative" rAng="0" ptsTypes="aaa">
                                      <p:cBhvr>
                                        <p:cTn id="107" dur="1000" fill="hold"/>
                                        <p:tgtEl>
                                          <p:spTgt spid="10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2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59 0.00185 C 0.00955 -0.00787 0.01927 -0.04306 0.025 -0.05394 C 0.03073 -0.06435 0.03784 -0.06158 0.04132 -0.06389 " pathEditMode="relative" rAng="0" ptsTypes="aaa">
                                      <p:cBhvr>
                                        <p:cTn id="118" dur="1000" fill="hold"/>
                                        <p:tgtEl>
                                          <p:spTgt spid="10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" y="-2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-0.00092 C 0.00712 -0.01064 0.01962 -0.04583 0.02691 -0.05671 C 0.0342 -0.06713 0.04305 -0.06435 0.04757 -0.06666 " pathEditMode="relative" rAng="0" ptsTypes="aaa">
                                      <p:cBhvr>
                                        <p:cTn id="126" dur="1000" fill="hold"/>
                                        <p:tgtEl>
                                          <p:spTgt spid="10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" y="-2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  <p:bldP spid="10287" grpId="0"/>
      <p:bldP spid="10288" grpId="0"/>
      <p:bldP spid="10289" grpId="0"/>
      <p:bldP spid="10290" grpId="0"/>
      <p:bldP spid="10291" grpId="0"/>
      <p:bldP spid="10292" grpId="0"/>
      <p:bldP spid="102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Picture 2" descr="过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" y="0"/>
            <a:ext cx="12225020" cy="679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3"/>
          <p:cNvSpPr/>
          <p:nvPr/>
        </p:nvSpPr>
        <p:spPr>
          <a:xfrm>
            <a:off x="7824788" y="2871788"/>
            <a:ext cx="2482215" cy="645160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尾  巴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8" name="Rectangle 4"/>
          <p:cNvSpPr/>
          <p:nvPr/>
        </p:nvSpPr>
        <p:spPr>
          <a:xfrm>
            <a:off x="6888163" y="4116388"/>
            <a:ext cx="1714500" cy="70675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把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伞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9" name="Rectangle 5"/>
          <p:cNvSpPr/>
          <p:nvPr/>
        </p:nvSpPr>
        <p:spPr>
          <a:xfrm>
            <a:off x="3575050" y="3900488"/>
            <a:ext cx="1203960" cy="70675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松鼠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0" name="Rectangle 6"/>
          <p:cNvSpPr/>
          <p:nvPr/>
        </p:nvSpPr>
        <p:spPr>
          <a:xfrm>
            <a:off x="7535863" y="3611563"/>
            <a:ext cx="1714500" cy="70675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尾巴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扁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1" name="Rectangle 7"/>
          <p:cNvSpPr/>
          <p:nvPr/>
        </p:nvSpPr>
        <p:spPr>
          <a:xfrm>
            <a:off x="6240463" y="4545013"/>
            <a:ext cx="1203960" cy="70675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最短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2" name="Rectangle 8"/>
          <p:cNvSpPr/>
          <p:nvPr/>
        </p:nvSpPr>
        <p:spPr>
          <a:xfrm>
            <a:off x="4583113" y="4332288"/>
            <a:ext cx="1203960" cy="70675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公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鸡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3" name="Rectangle 9"/>
          <p:cNvSpPr/>
          <p:nvPr/>
        </p:nvSpPr>
        <p:spPr>
          <a:xfrm>
            <a:off x="5519738" y="4764088"/>
            <a:ext cx="1203960" cy="70675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鸭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子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1274" name="Picture 10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6988" y="4776788"/>
            <a:ext cx="792162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5" name="Picture 11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1774825" y="40052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6" name="Rectangle 12"/>
          <p:cNvSpPr/>
          <p:nvPr/>
        </p:nvSpPr>
        <p:spPr>
          <a:xfrm>
            <a:off x="2495550" y="3500438"/>
            <a:ext cx="12039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猴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子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1277" name="Picture 13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150" y="4992688"/>
            <a:ext cx="792163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8" name="Picture 14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2533650" y="42211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9" name="Picture 15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338" y="5353050"/>
            <a:ext cx="792162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0" name="Picture 16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3398838" y="44370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1" name="Picture 17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1275" y="5568950"/>
            <a:ext cx="792163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2" name="Picture 18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4295775" y="4724400"/>
            <a:ext cx="609600" cy="757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3" name="Picture 19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7438" y="5497513"/>
            <a:ext cx="792162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4" name="Picture 20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5159375" y="48688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5" name="Picture 21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5500" y="5300663"/>
            <a:ext cx="792163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6" name="Picture 22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6240463" y="48688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7" name="Picture 23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125" y="4848225"/>
            <a:ext cx="792163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8" name="Picture 24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7177088" y="46529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9" name="Picture 25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8112125" y="4256088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5" name="Text Box 26"/>
          <p:cNvSpPr txBox="1"/>
          <p:nvPr/>
        </p:nvSpPr>
        <p:spPr>
          <a:xfrm>
            <a:off x="2782888" y="476250"/>
            <a:ext cx="1560512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闯关二</a:t>
            </a:r>
            <a:endParaRPr lang="zh-CN" altLang="en-US" sz="3600" b="1" dirty="0">
              <a:solidFill>
                <a:srgbClr val="FF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endParaRPr lang="zh-CN" altLang="en-US" sz="3600" b="1" dirty="0">
              <a:solidFill>
                <a:srgbClr val="FF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15" dur="2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31" dur="2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49" dur="2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67" dur="2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79427E-6 C 0.00903 0.00416 0.01493 -0.00047 0.02448 -0.00301 C 0.0342 -0.00162 0.04566 -0.00509 0.0533 0.003 C 0.05538 0.00531 0.05573 0.00947 0.05782 0.01178 C 0.06927 0.02519 0.06875 0.00208 0.08247 0.00832 C 0.08316 0.01132 0.10469 0.01988 0.10469 0.02011 " pathEditMode="relative" rAng="0" ptsTypes="ffffff">
                                      <p:cBhvr>
                                        <p:cTn id="85" dur="20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0" y="1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0672 C 0.00712 -0.00255 0.00938 -0.01412 0.01893 -0.01667 C 0.02865 -0.01528 0.01962 -0.03056 0.04948 -0.03611 C 0.05295 -0.04074 0.0599 -0.03843 0.06198 -0.03611 C 0.07344 -0.02269 0.06893 -0.03519 0.08143 -0.025 C 0.08212 -0.02199 0.10452 -0.00463 0.10452 -0.0044 " pathEditMode="relative" rAng="0" ptsTypes="ffffff">
                                      <p:cBhvr>
                                        <p:cTn id="103" dur="20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-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5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61211E-6 C 0.00903 0.00416 0.01493 -0.00046 0.02448 -0.00301 C 0.0342 -0.00162 0.04566 -0.00509 0.0533 0.003 C 0.05538 0.00531 0.06858 -0.00994 0.07066 -0.00763 C 0.08212 0.00578 0.06407 -0.0282 0.08837 -0.01942 C 0.08907 -0.01642 0.10851 -0.04924 0.10851 -0.04901 " pathEditMode="relative" rAng="0" ptsTypes="ffffff">
                                      <p:cBhvr>
                                        <p:cTn id="121" dur="2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-1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8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C 0.00903 0.00417 0.01094 -0.01481 0.02049 -0.01736 C 0.03299 -0.02939 0.03299 -0.02476 0.04549 -0.03958 C 0.04757 -0.03726 0.05382 -0.05578 0.0559 -0.05347 C 0.07465 -0.0618 0.07187 -0.06921 0.09757 -0.07662 C 0.09826 -0.07361 0.1184 -0.08518 0.1184 -0.08495 " pathEditMode="relative" rAng="0" ptsTypes="ffffff">
                                      <p:cBhvr>
                                        <p:cTn id="135" dur="20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-3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  <p:bldP spid="11268" grpId="0" bldLvl="0" animBg="1"/>
      <p:bldP spid="11269" grpId="0" bldLvl="0" animBg="1"/>
      <p:bldP spid="11270" grpId="0" bldLvl="0" animBg="1"/>
      <p:bldP spid="11271" grpId="0" bldLvl="0" animBg="1"/>
      <p:bldP spid="11272" grpId="0" bldLvl="0" animBg="1"/>
      <p:bldP spid="11273" grpId="0" bldLvl="0" animBg="1"/>
      <p:bldP spid="112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" descr="图片1"/>
          <p:cNvPicPr preferRelativeResize="0"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2648"/>
            <a:ext cx="12215284" cy="690456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</p:pic>
      <p:pic>
        <p:nvPicPr>
          <p:cNvPr id="3" name="图片 2" descr="87"/>
          <p:cNvPicPr>
            <a:picLocks noChangeAspect="1"/>
          </p:cNvPicPr>
          <p:nvPr/>
        </p:nvPicPr>
        <p:blipFill>
          <a:blip r:embed="rId3"/>
          <a:srcRect l="9389" t="22136" r="41616" b="37519"/>
          <a:stretch>
            <a:fillRect/>
          </a:stretch>
        </p:blipFill>
        <p:spPr>
          <a:xfrm>
            <a:off x="2768600" y="-22860"/>
            <a:ext cx="6128385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" y="14605"/>
            <a:ext cx="12167870" cy="68687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901065"/>
            <a:ext cx="7200900" cy="3576320"/>
          </a:xfrm>
          <a:prstGeom prst="rect">
            <a:avLst/>
          </a:prstGeom>
        </p:spPr>
      </p:pic>
      <p:pic>
        <p:nvPicPr>
          <p:cNvPr id="4" name="图片 3" descr="87"/>
          <p:cNvPicPr>
            <a:picLocks noChangeAspect="1"/>
          </p:cNvPicPr>
          <p:nvPr/>
        </p:nvPicPr>
        <p:blipFill>
          <a:blip r:embed="rId3"/>
          <a:srcRect t="42730" r="47612" b="49122"/>
          <a:stretch>
            <a:fillRect/>
          </a:stretch>
        </p:blipFill>
        <p:spPr>
          <a:xfrm>
            <a:off x="2693035" y="4477385"/>
            <a:ext cx="7701280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图片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810" y="-29845"/>
            <a:ext cx="12184380" cy="6918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5445" y="787400"/>
            <a:ext cx="6923405" cy="3896995"/>
          </a:xfrm>
          <a:prstGeom prst="rect">
            <a:avLst/>
          </a:prstGeom>
        </p:spPr>
      </p:pic>
      <p:pic>
        <p:nvPicPr>
          <p:cNvPr id="6" name="图片 5" descr="87"/>
          <p:cNvPicPr>
            <a:picLocks noChangeAspect="1"/>
          </p:cNvPicPr>
          <p:nvPr/>
        </p:nvPicPr>
        <p:blipFill>
          <a:blip r:embed="rId3"/>
          <a:srcRect l="8923" t="50189" r="57527" b="44089"/>
          <a:stretch>
            <a:fillRect/>
          </a:stretch>
        </p:blipFill>
        <p:spPr>
          <a:xfrm>
            <a:off x="3834765" y="4832985"/>
            <a:ext cx="5581015" cy="13074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91160" y="522605"/>
            <a:ext cx="5163820" cy="31007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8675" y="523240"/>
            <a:ext cx="5445760" cy="3100070"/>
          </a:xfrm>
          <a:prstGeom prst="rect">
            <a:avLst/>
          </a:prstGeom>
        </p:spPr>
      </p:pic>
      <p:pic>
        <p:nvPicPr>
          <p:cNvPr id="6" name="图片 5" descr="87"/>
          <p:cNvPicPr>
            <a:picLocks noChangeAspect="1"/>
          </p:cNvPicPr>
          <p:nvPr/>
        </p:nvPicPr>
        <p:blipFill>
          <a:blip r:embed="rId3"/>
          <a:srcRect l="9710" t="42730" r="58200" b="49122"/>
          <a:stretch>
            <a:fillRect/>
          </a:stretch>
        </p:blipFill>
        <p:spPr>
          <a:xfrm>
            <a:off x="391795" y="3933825"/>
            <a:ext cx="5162550" cy="2212975"/>
          </a:xfrm>
          <a:prstGeom prst="rect">
            <a:avLst/>
          </a:prstGeom>
        </p:spPr>
      </p:pic>
      <p:pic>
        <p:nvPicPr>
          <p:cNvPr id="7" name="图片 6" descr="87"/>
          <p:cNvPicPr>
            <a:picLocks noChangeAspect="1"/>
          </p:cNvPicPr>
          <p:nvPr/>
        </p:nvPicPr>
        <p:blipFill>
          <a:blip r:embed="rId3"/>
          <a:srcRect l="8923" t="50189" r="57527" b="44089"/>
          <a:stretch>
            <a:fillRect/>
          </a:stretch>
        </p:blipFill>
        <p:spPr>
          <a:xfrm>
            <a:off x="6085840" y="4331970"/>
            <a:ext cx="5446395" cy="166433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4487545" y="5901690"/>
            <a:ext cx="245110" cy="211455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344785" y="5901690"/>
            <a:ext cx="231775" cy="21082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b="12107"/>
          <a:stretch>
            <a:fillRect/>
          </a:stretch>
        </p:blipFill>
        <p:spPr>
          <a:xfrm>
            <a:off x="196215" y="365125"/>
            <a:ext cx="6437630" cy="4598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1204" t="14404" r="2191" b="9783"/>
          <a:stretch>
            <a:fillRect/>
          </a:stretch>
        </p:blipFill>
        <p:spPr>
          <a:xfrm>
            <a:off x="6891655" y="365125"/>
            <a:ext cx="5280025" cy="4598670"/>
          </a:xfrm>
          <a:prstGeom prst="rect">
            <a:avLst/>
          </a:prstGeom>
        </p:spPr>
      </p:pic>
      <p:pic>
        <p:nvPicPr>
          <p:cNvPr id="6" name="图片 5" descr="87"/>
          <p:cNvPicPr>
            <a:picLocks noChangeAspect="1"/>
          </p:cNvPicPr>
          <p:nvPr/>
        </p:nvPicPr>
        <p:blipFill>
          <a:blip r:embed="rId3"/>
          <a:srcRect t="55550" r="38679" b="36928"/>
          <a:stretch>
            <a:fillRect/>
          </a:stretch>
        </p:blipFill>
        <p:spPr>
          <a:xfrm>
            <a:off x="1179195" y="5186680"/>
            <a:ext cx="8759825" cy="16173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rcRect l="1204" t="14404" r="2191" b="9783"/>
          <a:stretch>
            <a:fillRect/>
          </a:stretch>
        </p:blipFill>
        <p:spPr>
          <a:xfrm>
            <a:off x="287020" y="934085"/>
            <a:ext cx="6043295" cy="5316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98540" y="51435"/>
            <a:ext cx="4455160" cy="11741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130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伞</a:t>
            </a:r>
            <a:endParaRPr lang="zh-CN" altLang="en-US" sz="34400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4400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2083 0.003056 L -0.447448 0.00092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1265" name="Picture 2" descr="图片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4026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049270" y="-515620"/>
            <a:ext cx="7822565" cy="77241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9600">
                <a:latin typeface="楷体" panose="02010609060101010101" charset="-122"/>
                <a:ea typeface="楷体" panose="02010609060101010101" charset="-122"/>
              </a:rPr>
              <a:t>手</a:t>
            </a:r>
            <a:endParaRPr lang="zh-CN" altLang="en-US" sz="49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b="12107"/>
          <a:stretch>
            <a:fillRect/>
          </a:stretch>
        </p:blipFill>
        <p:spPr>
          <a:xfrm>
            <a:off x="196215" y="365125"/>
            <a:ext cx="6437630" cy="4598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1204" t="14404" r="2191" b="9783"/>
          <a:stretch>
            <a:fillRect/>
          </a:stretch>
        </p:blipFill>
        <p:spPr>
          <a:xfrm>
            <a:off x="6891655" y="365125"/>
            <a:ext cx="5280025" cy="4598670"/>
          </a:xfrm>
          <a:prstGeom prst="rect">
            <a:avLst/>
          </a:prstGeom>
        </p:spPr>
      </p:pic>
      <p:pic>
        <p:nvPicPr>
          <p:cNvPr id="6" name="图片 5" descr="87"/>
          <p:cNvPicPr>
            <a:picLocks noChangeAspect="1"/>
          </p:cNvPicPr>
          <p:nvPr/>
        </p:nvPicPr>
        <p:blipFill>
          <a:blip r:embed="rId3"/>
          <a:srcRect t="55550" r="38679" b="36928"/>
          <a:stretch>
            <a:fillRect/>
          </a:stretch>
        </p:blipFill>
        <p:spPr>
          <a:xfrm>
            <a:off x="1179195" y="5186680"/>
            <a:ext cx="8759825" cy="16173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b="8227"/>
          <a:stretch>
            <a:fillRect/>
          </a:stretch>
        </p:blipFill>
        <p:spPr>
          <a:xfrm>
            <a:off x="5715" y="48260"/>
            <a:ext cx="5765800" cy="36410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1515" y="48895"/>
            <a:ext cx="6398260" cy="3640455"/>
          </a:xfrm>
          <a:prstGeom prst="rect">
            <a:avLst/>
          </a:prstGeom>
        </p:spPr>
      </p:pic>
      <p:pic>
        <p:nvPicPr>
          <p:cNvPr id="6" name="图片 5" descr="87"/>
          <p:cNvPicPr>
            <a:picLocks noChangeAspect="1"/>
          </p:cNvPicPr>
          <p:nvPr/>
        </p:nvPicPr>
        <p:blipFill>
          <a:blip r:embed="rId3"/>
          <a:srcRect l="9748" t="55550" r="57553" b="36928"/>
          <a:stretch>
            <a:fillRect/>
          </a:stretch>
        </p:blipFill>
        <p:spPr>
          <a:xfrm>
            <a:off x="1565275" y="4223385"/>
            <a:ext cx="5735955" cy="16173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020560" y="4561840"/>
            <a:ext cx="50514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</a:rPr>
              <a:t>（      ）。</a:t>
            </a:r>
            <a:endParaRPr lang="zh-CN" altLang="en-US" sz="60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" descr="图片1"/>
          <p:cNvPicPr preferRelativeResize="0"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2648"/>
            <a:ext cx="12215284" cy="690456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</p:pic>
      <p:pic>
        <p:nvPicPr>
          <p:cNvPr id="3" name="图片 2" descr="87"/>
          <p:cNvPicPr>
            <a:picLocks noChangeAspect="1"/>
          </p:cNvPicPr>
          <p:nvPr/>
        </p:nvPicPr>
        <p:blipFill>
          <a:blip r:embed="rId3"/>
          <a:srcRect l="9389" t="22136" r="41616" b="37519"/>
          <a:stretch>
            <a:fillRect/>
          </a:stretch>
        </p:blipFill>
        <p:spPr>
          <a:xfrm>
            <a:off x="2768600" y="-22860"/>
            <a:ext cx="6128385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7"/>
          <p:cNvPicPr>
            <a:picLocks noChangeAspect="1"/>
          </p:cNvPicPr>
          <p:nvPr/>
        </p:nvPicPr>
        <p:blipFill>
          <a:blip r:embed="rId1"/>
          <a:srcRect l="9682" t="65886" r="55549" b="17390"/>
          <a:stretch>
            <a:fillRect/>
          </a:stretch>
        </p:blipFill>
        <p:spPr>
          <a:xfrm>
            <a:off x="3192145" y="165100"/>
            <a:ext cx="6191250" cy="2871470"/>
          </a:xfrm>
          <a:prstGeom prst="rect">
            <a:avLst/>
          </a:prstGeom>
        </p:spPr>
      </p:pic>
      <p:pic>
        <p:nvPicPr>
          <p:cNvPr id="4" name="图片 3" descr="88"/>
          <p:cNvPicPr>
            <a:picLocks noChangeAspect="1"/>
          </p:cNvPicPr>
          <p:nvPr/>
        </p:nvPicPr>
        <p:blipFill>
          <a:blip r:embed="rId2"/>
          <a:srcRect l="12333" t="11728" r="46548" b="71717"/>
          <a:stretch>
            <a:fillRect/>
          </a:stretch>
        </p:blipFill>
        <p:spPr>
          <a:xfrm>
            <a:off x="3192145" y="3377565"/>
            <a:ext cx="6191250" cy="3228340"/>
          </a:xfrm>
          <a:prstGeom prst="rect">
            <a:avLst/>
          </a:prstGeom>
        </p:spPr>
      </p:pic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 l="45210"/>
          <a:stretch>
            <a:fillRect/>
          </a:stretch>
        </p:blipFill>
        <p:spPr>
          <a:xfrm>
            <a:off x="1035050" y="-41910"/>
            <a:ext cx="1579880" cy="2376170"/>
          </a:xfrm>
          <a:prstGeom prst="rect">
            <a:avLst/>
          </a:prstGeom>
        </p:spPr>
      </p:pic>
      <p:pic>
        <p:nvPicPr>
          <p:cNvPr id="6" name="图片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 l="62167"/>
          <a:stretch>
            <a:fillRect/>
          </a:stretch>
        </p:blipFill>
        <p:spPr>
          <a:xfrm>
            <a:off x="1207770" y="1948815"/>
            <a:ext cx="1235075" cy="2351405"/>
          </a:xfrm>
          <a:prstGeom prst="rect">
            <a:avLst/>
          </a:prstGeom>
        </p:spPr>
      </p:pic>
      <p:pic>
        <p:nvPicPr>
          <p:cNvPr id="7" name="图片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rcRect b="45055"/>
          <a:stretch>
            <a:fillRect/>
          </a:stretch>
        </p:blipFill>
        <p:spPr>
          <a:xfrm>
            <a:off x="261620" y="4561205"/>
            <a:ext cx="3126740" cy="1262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45210"/>
          <a:stretch>
            <a:fillRect/>
          </a:stretch>
        </p:blipFill>
        <p:spPr>
          <a:xfrm>
            <a:off x="5568950" y="535940"/>
            <a:ext cx="2557145" cy="3049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52389"/>
          <a:stretch>
            <a:fillRect/>
          </a:stretch>
        </p:blipFill>
        <p:spPr>
          <a:xfrm>
            <a:off x="3751580" y="433070"/>
            <a:ext cx="1817370" cy="3049270"/>
          </a:xfrm>
          <a:prstGeom prst="rect">
            <a:avLst/>
          </a:prstGeom>
        </p:spPr>
      </p:pic>
      <p:pic>
        <p:nvPicPr>
          <p:cNvPr id="4" name="图片 3" descr="88"/>
          <p:cNvPicPr>
            <a:picLocks noChangeAspect="1"/>
          </p:cNvPicPr>
          <p:nvPr/>
        </p:nvPicPr>
        <p:blipFill>
          <a:blip r:embed="rId2"/>
          <a:srcRect l="12333" t="11728" r="55303" b="83165"/>
          <a:stretch>
            <a:fillRect/>
          </a:stretch>
        </p:blipFill>
        <p:spPr>
          <a:xfrm>
            <a:off x="1414780" y="3703955"/>
            <a:ext cx="8917305" cy="1969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62167"/>
          <a:stretch>
            <a:fillRect/>
          </a:stretch>
        </p:blipFill>
        <p:spPr>
          <a:xfrm>
            <a:off x="4807585" y="201295"/>
            <a:ext cx="2465705" cy="35356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7677"/>
          <a:stretch>
            <a:fillRect/>
          </a:stretch>
        </p:blipFill>
        <p:spPr>
          <a:xfrm>
            <a:off x="2492375" y="200660"/>
            <a:ext cx="2315210" cy="3536315"/>
          </a:xfrm>
          <a:prstGeom prst="rect">
            <a:avLst/>
          </a:prstGeom>
        </p:spPr>
      </p:pic>
      <p:pic>
        <p:nvPicPr>
          <p:cNvPr id="3" name="图片 2" descr="88"/>
          <p:cNvPicPr>
            <a:picLocks noChangeAspect="1"/>
          </p:cNvPicPr>
          <p:nvPr/>
        </p:nvPicPr>
        <p:blipFill>
          <a:blip r:embed="rId2"/>
          <a:srcRect l="12434" t="16665" r="55400" b="77038"/>
          <a:stretch>
            <a:fillRect/>
          </a:stretch>
        </p:blipFill>
        <p:spPr>
          <a:xfrm>
            <a:off x="1784985" y="3941445"/>
            <a:ext cx="8827770" cy="23234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22583" b="15665"/>
          <a:stretch>
            <a:fillRect/>
          </a:stretch>
        </p:blipFill>
        <p:spPr>
          <a:xfrm>
            <a:off x="7510780" y="201930"/>
            <a:ext cx="4644390" cy="2806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b="45055"/>
          <a:stretch>
            <a:fillRect/>
          </a:stretch>
        </p:blipFill>
        <p:spPr>
          <a:xfrm>
            <a:off x="3639185" y="694690"/>
            <a:ext cx="5111750" cy="185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55086"/>
          <a:stretch>
            <a:fillRect/>
          </a:stretch>
        </p:blipFill>
        <p:spPr>
          <a:xfrm>
            <a:off x="3727450" y="2548890"/>
            <a:ext cx="5023485" cy="1483995"/>
          </a:xfrm>
          <a:prstGeom prst="rect">
            <a:avLst/>
          </a:prstGeom>
        </p:spPr>
      </p:pic>
      <p:pic>
        <p:nvPicPr>
          <p:cNvPr id="4" name="图片 3" descr="88"/>
          <p:cNvPicPr>
            <a:picLocks noChangeAspect="1"/>
          </p:cNvPicPr>
          <p:nvPr/>
        </p:nvPicPr>
        <p:blipFill>
          <a:blip r:embed="rId2"/>
          <a:srcRect l="12333" t="23122" r="46548" b="71717"/>
          <a:stretch>
            <a:fillRect/>
          </a:stretch>
        </p:blipFill>
        <p:spPr>
          <a:xfrm>
            <a:off x="1913255" y="4355465"/>
            <a:ext cx="9109075" cy="184975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7864475" y="6205220"/>
            <a:ext cx="133350" cy="11811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-2067" t="1928" r="2067" b="7066"/>
          <a:stretch>
            <a:fillRect/>
          </a:stretch>
        </p:blipFill>
        <p:spPr>
          <a:xfrm>
            <a:off x="988695" y="131445"/>
            <a:ext cx="10868025" cy="4947920"/>
          </a:xfrm>
          <a:prstGeom prst="rect">
            <a:avLst/>
          </a:prstGeom>
        </p:spPr>
      </p:pic>
      <p:pic>
        <p:nvPicPr>
          <p:cNvPr id="4" name="图片 3" descr="88"/>
          <p:cNvPicPr>
            <a:picLocks noChangeAspect="1"/>
          </p:cNvPicPr>
          <p:nvPr/>
        </p:nvPicPr>
        <p:blipFill>
          <a:blip r:embed="rId2"/>
          <a:srcRect l="12333" t="23122" r="46548" b="71717"/>
          <a:stretch>
            <a:fillRect/>
          </a:stretch>
        </p:blipFill>
        <p:spPr>
          <a:xfrm>
            <a:off x="1720215" y="5079365"/>
            <a:ext cx="9109075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8010" y="5509260"/>
            <a:ext cx="6188710" cy="13220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最好看</a:t>
            </a:r>
            <a:endParaRPr lang="zh-CN" altLang="en-US" sz="80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7"/>
          <p:cNvPicPr>
            <a:picLocks noChangeAspect="1"/>
          </p:cNvPicPr>
          <p:nvPr/>
        </p:nvPicPr>
        <p:blipFill>
          <a:blip r:embed="rId1"/>
          <a:srcRect l="9682" t="65886" r="55549" b="17390"/>
          <a:stretch>
            <a:fillRect/>
          </a:stretch>
        </p:blipFill>
        <p:spPr>
          <a:xfrm>
            <a:off x="3192145" y="165100"/>
            <a:ext cx="6191250" cy="2871470"/>
          </a:xfrm>
          <a:prstGeom prst="rect">
            <a:avLst/>
          </a:prstGeom>
        </p:spPr>
      </p:pic>
      <p:pic>
        <p:nvPicPr>
          <p:cNvPr id="4" name="图片 3" descr="88"/>
          <p:cNvPicPr>
            <a:picLocks noChangeAspect="1"/>
          </p:cNvPicPr>
          <p:nvPr/>
        </p:nvPicPr>
        <p:blipFill>
          <a:blip r:embed="rId2"/>
          <a:srcRect l="12333" t="11728" r="46548" b="71717"/>
          <a:stretch>
            <a:fillRect/>
          </a:stretch>
        </p:blipFill>
        <p:spPr>
          <a:xfrm>
            <a:off x="3192145" y="3377565"/>
            <a:ext cx="6191250" cy="3228340"/>
          </a:xfrm>
          <a:prstGeom prst="rect">
            <a:avLst/>
          </a:prstGeom>
        </p:spPr>
      </p:pic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 l="45210"/>
          <a:stretch>
            <a:fillRect/>
          </a:stretch>
        </p:blipFill>
        <p:spPr>
          <a:xfrm>
            <a:off x="1035050" y="-41910"/>
            <a:ext cx="1579880" cy="2376170"/>
          </a:xfrm>
          <a:prstGeom prst="rect">
            <a:avLst/>
          </a:prstGeom>
        </p:spPr>
      </p:pic>
      <p:pic>
        <p:nvPicPr>
          <p:cNvPr id="6" name="图片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 l="62167"/>
          <a:stretch>
            <a:fillRect/>
          </a:stretch>
        </p:blipFill>
        <p:spPr>
          <a:xfrm>
            <a:off x="1207770" y="1948815"/>
            <a:ext cx="1235075" cy="2351405"/>
          </a:xfrm>
          <a:prstGeom prst="rect">
            <a:avLst/>
          </a:prstGeom>
        </p:spPr>
      </p:pic>
      <p:pic>
        <p:nvPicPr>
          <p:cNvPr id="7" name="图片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rcRect b="45055"/>
          <a:stretch>
            <a:fillRect/>
          </a:stretch>
        </p:blipFill>
        <p:spPr>
          <a:xfrm>
            <a:off x="261620" y="4561205"/>
            <a:ext cx="3126740" cy="1262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815" y="288925"/>
            <a:ext cx="1978660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7210" y="2044065"/>
            <a:ext cx="13938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比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73247" y="2082009"/>
            <a:ext cx="127693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尾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51350" y="2082165"/>
            <a:ext cx="1380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巴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15526" y="2082423"/>
            <a:ext cx="127693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谁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9880" y="4268470"/>
            <a:ext cx="18484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把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73247" y="4268231"/>
            <a:ext cx="127693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伞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61040" y="4268605"/>
            <a:ext cx="127693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兔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90861" y="4295315"/>
            <a:ext cx="127693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最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520555" y="4268470"/>
            <a:ext cx="19284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公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457835" y="1375410"/>
            <a:ext cx="1213104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bǐ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40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wěi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40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bā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shuí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40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cháng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duǎn </a:t>
            </a:r>
            <a:endParaRPr lang="en-US" altLang="zh-CN" sz="40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677545" y="3588068"/>
            <a:ext cx="1092517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bǎ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sǎn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40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tù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40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zuì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4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gōng   </a:t>
            </a:r>
            <a:endParaRPr lang="en-US" altLang="zh-CN" sz="40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43386" y="2020193"/>
            <a:ext cx="127693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长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380345" y="2082165"/>
            <a:ext cx="10687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charset="-122"/>
                <a:ea typeface="楷体" panose="02010609060101010101" charset="-122"/>
              </a:rPr>
              <a:t>短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图片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445" y="6985"/>
            <a:ext cx="12183110" cy="68491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56230" y="6985"/>
            <a:ext cx="8379460" cy="7477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0">
                <a:latin typeface="楷体" panose="02010609060101010101" charset="-122"/>
                <a:ea typeface="楷体" panose="02010609060101010101" charset="-122"/>
              </a:rPr>
              <a:t>耳</a:t>
            </a:r>
            <a:endParaRPr lang="zh-CN" altLang="en-US" sz="48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5920" y="2938780"/>
            <a:ext cx="12215707" cy="4061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"/>
          <p:cNvSpPr txBox="1"/>
          <p:nvPr/>
        </p:nvSpPr>
        <p:spPr>
          <a:xfrm>
            <a:off x="442596" y="717550"/>
            <a:ext cx="2533649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我会写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图片 2" descr="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547495"/>
            <a:ext cx="5835015" cy="4433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250" y="1547495"/>
            <a:ext cx="5880100" cy="45739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1" descr="KT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4933" y="5820833"/>
            <a:ext cx="3492500" cy="88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1" descr="KT比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0784" y="5825067"/>
            <a:ext cx="3611033" cy="8847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466090"/>
            <a:ext cx="9789160" cy="60483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" name="直接连接符 1"/>
          <p:cNvCxnSpPr/>
          <p:nvPr/>
        </p:nvCxnSpPr>
        <p:spPr>
          <a:xfrm flipV="1">
            <a:off x="4236085" y="4784090"/>
            <a:ext cx="3881120" cy="814705"/>
          </a:xfrm>
          <a:prstGeom prst="line">
            <a:avLst/>
          </a:prstGeom>
          <a:ln w="76200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比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9890" y="401955"/>
            <a:ext cx="8397875" cy="556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013200" y="1882140"/>
            <a:ext cx="1525905" cy="2894330"/>
          </a:xfrm>
          <a:prstGeom prst="rect">
            <a:avLst/>
          </a:prstGeom>
          <a:noFill/>
          <a:ln w="762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88330" y="941070"/>
            <a:ext cx="2192655" cy="3835400"/>
          </a:xfrm>
          <a:prstGeom prst="rect">
            <a:avLst/>
          </a:prstGeom>
          <a:noFill/>
          <a:ln w="7620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图片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445" y="6985"/>
            <a:ext cx="12183110" cy="68491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56230" y="6985"/>
            <a:ext cx="8379460" cy="7785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0000">
                <a:latin typeface="楷体" panose="02010609060101010101" charset="-122"/>
                <a:ea typeface="楷体" panose="02010609060101010101" charset="-122"/>
              </a:rPr>
              <a:t>口</a:t>
            </a:r>
            <a:endParaRPr lang="zh-CN" altLang="en-US" sz="50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图片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445" y="6985"/>
            <a:ext cx="12183110" cy="68491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74340" y="-464185"/>
            <a:ext cx="8379460" cy="7785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0000">
                <a:latin typeface="楷体" panose="02010609060101010101" charset="-122"/>
                <a:ea typeface="楷体" panose="02010609060101010101" charset="-122"/>
              </a:rPr>
              <a:t>目</a:t>
            </a:r>
            <a:endParaRPr lang="zh-CN" altLang="en-US" sz="50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图片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445" y="6985"/>
            <a:ext cx="12183110" cy="68491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15590" y="-461010"/>
            <a:ext cx="8379460" cy="7785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0000">
                <a:latin typeface="楷体" panose="02010609060101010101" charset="-122"/>
                <a:ea typeface="楷体" panose="02010609060101010101" charset="-122"/>
              </a:rPr>
              <a:t>头</a:t>
            </a:r>
            <a:endParaRPr lang="zh-CN" altLang="en-US" sz="50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图片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445" y="-101600"/>
            <a:ext cx="12183110" cy="68491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8200" y="1478915"/>
            <a:ext cx="1080198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0">
                <a:latin typeface="楷体" panose="02010609060101010101" charset="-122"/>
                <a:ea typeface="楷体" panose="02010609060101010101" charset="-122"/>
              </a:rPr>
              <a:t>尾巴</a:t>
            </a:r>
            <a:endParaRPr lang="zh-CN" altLang="en-US" sz="30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68650" y="209550"/>
            <a:ext cx="809180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dirty="0">
                <a:solidFill>
                  <a:srgbClr val="990033"/>
                </a:solidFill>
                <a:latin typeface="Arial Narrow" panose="020B060602020203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11500" dirty="0">
                <a:solidFill>
                  <a:srgbClr val="FF0000"/>
                </a:solidFill>
                <a:latin typeface="Arial Narrow" panose="020B0606020202030204" pitchFamily="34" charset="0"/>
                <a:ea typeface="宋体" panose="02010600030101010101" pitchFamily="2" charset="-122"/>
                <a:sym typeface="+mn-ea"/>
              </a:rPr>
              <a:t>wěi      bɑ </a:t>
            </a:r>
            <a:endParaRPr lang="en-US" altLang="zh-CN" sz="11500" dirty="0">
              <a:solidFill>
                <a:srgbClr val="FF0000"/>
              </a:solidFill>
              <a:latin typeface="Arial Narrow" panose="020B060602020203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87"/>
          <p:cNvPicPr>
            <a:picLocks noChangeAspect="1"/>
          </p:cNvPicPr>
          <p:nvPr>
            <p:ph idx="1"/>
          </p:nvPr>
        </p:nvPicPr>
        <p:blipFill>
          <a:blip r:embed="rId1"/>
          <a:srcRect t="8512" b="15439"/>
          <a:stretch>
            <a:fillRect/>
          </a:stretch>
        </p:blipFill>
        <p:spPr>
          <a:xfrm>
            <a:off x="20320" y="-92710"/>
            <a:ext cx="7127240" cy="6943725"/>
          </a:xfrm>
          <a:prstGeom prst="rect">
            <a:avLst/>
          </a:prstGeom>
        </p:spPr>
      </p:pic>
      <p:pic>
        <p:nvPicPr>
          <p:cNvPr id="5" name="图片 4" descr="88"/>
          <p:cNvPicPr>
            <a:picLocks noChangeAspect="1"/>
          </p:cNvPicPr>
          <p:nvPr/>
        </p:nvPicPr>
        <p:blipFill>
          <a:blip r:embed="rId2"/>
          <a:srcRect l="988" t="5197" r="-988" b="4858"/>
          <a:stretch>
            <a:fillRect/>
          </a:stretch>
        </p:blipFill>
        <p:spPr>
          <a:xfrm>
            <a:off x="6414135" y="-47625"/>
            <a:ext cx="5805805" cy="6853555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2286000" y="1411605"/>
            <a:ext cx="203835" cy="38036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993265" y="1411605"/>
            <a:ext cx="396240" cy="38036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87"/>
          <p:cNvPicPr>
            <a:picLocks noChangeAspect="1"/>
          </p:cNvPicPr>
          <p:nvPr>
            <p:ph idx="1"/>
          </p:nvPr>
        </p:nvPicPr>
        <p:blipFill>
          <a:blip r:embed="rId1"/>
          <a:srcRect t="15851" b="54705"/>
          <a:stretch>
            <a:fillRect/>
          </a:stretch>
        </p:blipFill>
        <p:spPr>
          <a:xfrm>
            <a:off x="65405" y="114935"/>
            <a:ext cx="12059920" cy="370078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4166870" y="1388110"/>
            <a:ext cx="396240" cy="38036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 flipH="1">
            <a:off x="3986530" y="1054735"/>
            <a:ext cx="577215" cy="63627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986530" y="1833245"/>
            <a:ext cx="576580" cy="57785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235700" y="2411095"/>
            <a:ext cx="502285" cy="75311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内容占位符 3" descr="87"/>
          <p:cNvPicPr>
            <a:picLocks noChangeAspect="1"/>
          </p:cNvPicPr>
          <p:nvPr/>
        </p:nvPicPr>
        <p:blipFill>
          <a:blip r:embed="rId1"/>
          <a:srcRect t="63989" b="15439"/>
          <a:stretch>
            <a:fillRect/>
          </a:stretch>
        </p:blipFill>
        <p:spPr>
          <a:xfrm>
            <a:off x="65405" y="3681730"/>
            <a:ext cx="12059920" cy="3272790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3986530" y="4174490"/>
            <a:ext cx="459105" cy="60706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986530" y="5125720"/>
            <a:ext cx="576580" cy="66675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158740" y="5985510"/>
            <a:ext cx="444500" cy="78486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</Words>
  <Application>WPS 演示</Application>
  <PresentationFormat>宽屏</PresentationFormat>
  <Paragraphs>131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黑体</vt:lpstr>
      <vt:lpstr>楷体</vt:lpstr>
      <vt:lpstr>Arial Narrow</vt:lpstr>
      <vt:lpstr>Calibri Light</vt:lpstr>
      <vt:lpstr>微软雅黑</vt:lpstr>
      <vt:lpstr>Arial Unicode MS</vt:lpstr>
      <vt:lpstr>Calibri</vt:lpstr>
      <vt:lpstr>楷体_GB2312</vt:lpstr>
      <vt:lpstr>新宋体</vt:lpstr>
      <vt:lpstr>华文宋体</vt:lpstr>
      <vt:lpstr>GB Pinyinok-B</vt:lpstr>
      <vt:lpstr>Comic Sans MS</vt:lpstr>
      <vt:lpstr>华文行楷</vt:lpstr>
      <vt:lpstr>方正舒体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hyt</cp:lastModifiedBy>
  <cp:revision>45</cp:revision>
  <dcterms:created xsi:type="dcterms:W3CDTF">2018-12-01T16:03:00Z</dcterms:created>
  <dcterms:modified xsi:type="dcterms:W3CDTF">2018-12-02T16:18:54Z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2052-11.1.0.7849</vt:lpwstr>
  </property>
</Properties>
</file>