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1" r:id="rId4"/>
    <p:sldMasterId id="2147483682" r:id="rId5"/>
  </p:sldMasterIdLst>
  <p:notesMasterIdLst>
    <p:notesMasterId r:id="rId7"/>
  </p:notesMasterIdLst>
  <p:sldIdLst>
    <p:sldId id="256" r:id="rId6"/>
    <p:sldId id="257" r:id="rId8"/>
    <p:sldId id="258" r:id="rId9"/>
    <p:sldId id="268" r:id="rId10"/>
    <p:sldId id="269" r:id="rId11"/>
    <p:sldId id="276" r:id="rId12"/>
    <p:sldId id="271" r:id="rId13"/>
    <p:sldId id="273" r:id="rId14"/>
    <p:sldId id="279" r:id="rId15"/>
    <p:sldId id="284" r:id="rId16"/>
    <p:sldId id="281" r:id="rId17"/>
    <p:sldId id="28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6FD26-4C29-4584-80DA-DC088BD88E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0224A-33CC-4482-84DE-73603520E2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6D55E-C783-4CC7-9FF2-74ACE441C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6FD26-4C29-4584-80DA-DC088BD88E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56B4F026-BC53-4B98-A5B7-7DFB4EB67FEC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61F6-F5AE-4FF7-BBB8-33434500FC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56B4F026-BC53-4B98-A5B7-7DFB4EB67FEC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6FD26-4C29-4584-80DA-DC088BD88E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0224A-33CC-4482-84DE-73603520E2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7" Type="http://schemas.microsoft.com/office/2007/relationships/hdphoto" Target="../media/hdphoto2.wdp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9"/>
          <p:cNvSpPr/>
          <p:nvPr/>
        </p:nvSpPr>
        <p:spPr>
          <a:xfrm>
            <a:off x="0" y="1577096"/>
            <a:ext cx="10602790" cy="5280905"/>
          </a:xfrm>
          <a:custGeom>
            <a:avLst/>
            <a:gdLst>
              <a:gd name="connsiteX0" fmla="*/ 0 w 11014364"/>
              <a:gd name="connsiteY0" fmla="*/ 0 h 5653155"/>
              <a:gd name="connsiteX1" fmla="*/ 11014364 w 11014364"/>
              <a:gd name="connsiteY1" fmla="*/ 0 h 5653155"/>
              <a:gd name="connsiteX2" fmla="*/ 11014364 w 11014364"/>
              <a:gd name="connsiteY2" fmla="*/ 5653155 h 5653155"/>
              <a:gd name="connsiteX3" fmla="*/ 0 w 11014364"/>
              <a:gd name="connsiteY3" fmla="*/ 5653155 h 5653155"/>
              <a:gd name="connsiteX4" fmla="*/ 0 w 11014364"/>
              <a:gd name="connsiteY4" fmla="*/ 0 h 5653155"/>
              <a:gd name="connsiteX0-1" fmla="*/ 859316 w 11014364"/>
              <a:gd name="connsiteY0-2" fmla="*/ 0 h 5653155"/>
              <a:gd name="connsiteX1-3" fmla="*/ 11014364 w 11014364"/>
              <a:gd name="connsiteY1-4" fmla="*/ 0 h 5653155"/>
              <a:gd name="connsiteX2-5" fmla="*/ 11014364 w 11014364"/>
              <a:gd name="connsiteY2-6" fmla="*/ 5653155 h 5653155"/>
              <a:gd name="connsiteX3-7" fmla="*/ 0 w 11014364"/>
              <a:gd name="connsiteY3-8" fmla="*/ 5653155 h 5653155"/>
              <a:gd name="connsiteX4-9" fmla="*/ 859316 w 11014364"/>
              <a:gd name="connsiteY4-10" fmla="*/ 0 h 5653155"/>
              <a:gd name="connsiteX0-11" fmla="*/ 881349 w 11014364"/>
              <a:gd name="connsiteY0-12" fmla="*/ 11016 h 5653155"/>
              <a:gd name="connsiteX1-13" fmla="*/ 11014364 w 11014364"/>
              <a:gd name="connsiteY1-14" fmla="*/ 0 h 5653155"/>
              <a:gd name="connsiteX2-15" fmla="*/ 11014364 w 11014364"/>
              <a:gd name="connsiteY2-16" fmla="*/ 5653155 h 5653155"/>
              <a:gd name="connsiteX3-17" fmla="*/ 0 w 11014364"/>
              <a:gd name="connsiteY3-18" fmla="*/ 5653155 h 5653155"/>
              <a:gd name="connsiteX4-19" fmla="*/ 881349 w 11014364"/>
              <a:gd name="connsiteY4-20" fmla="*/ 11016 h 5653155"/>
              <a:gd name="connsiteX0-21" fmla="*/ 893420 w 11014364"/>
              <a:gd name="connsiteY0-22" fmla="*/ 11016 h 5653155"/>
              <a:gd name="connsiteX1-23" fmla="*/ 11014364 w 11014364"/>
              <a:gd name="connsiteY1-24" fmla="*/ 0 h 5653155"/>
              <a:gd name="connsiteX2-25" fmla="*/ 11014364 w 11014364"/>
              <a:gd name="connsiteY2-26" fmla="*/ 5653155 h 5653155"/>
              <a:gd name="connsiteX3-27" fmla="*/ 0 w 11014364"/>
              <a:gd name="connsiteY3-28" fmla="*/ 5653155 h 5653155"/>
              <a:gd name="connsiteX4-29" fmla="*/ 893420 w 11014364"/>
              <a:gd name="connsiteY4-30" fmla="*/ 11016 h 5653155"/>
              <a:gd name="connsiteX0-31" fmla="*/ 893420 w 11014364"/>
              <a:gd name="connsiteY0-32" fmla="*/ 7998 h 5653155"/>
              <a:gd name="connsiteX1-33" fmla="*/ 11014364 w 11014364"/>
              <a:gd name="connsiteY1-34" fmla="*/ 0 h 5653155"/>
              <a:gd name="connsiteX2-35" fmla="*/ 11014364 w 11014364"/>
              <a:gd name="connsiteY2-36" fmla="*/ 5653155 h 5653155"/>
              <a:gd name="connsiteX3-37" fmla="*/ 0 w 11014364"/>
              <a:gd name="connsiteY3-38" fmla="*/ 5653155 h 5653155"/>
              <a:gd name="connsiteX4-39" fmla="*/ 893420 w 11014364"/>
              <a:gd name="connsiteY4-40" fmla="*/ 7998 h 5653155"/>
              <a:gd name="connsiteX0-41" fmla="*/ 899456 w 11014364"/>
              <a:gd name="connsiteY0-42" fmla="*/ 7998 h 5653155"/>
              <a:gd name="connsiteX1-43" fmla="*/ 11014364 w 11014364"/>
              <a:gd name="connsiteY1-44" fmla="*/ 0 h 5653155"/>
              <a:gd name="connsiteX2-45" fmla="*/ 11014364 w 11014364"/>
              <a:gd name="connsiteY2-46" fmla="*/ 5653155 h 5653155"/>
              <a:gd name="connsiteX3-47" fmla="*/ 0 w 11014364"/>
              <a:gd name="connsiteY3-48" fmla="*/ 5653155 h 5653155"/>
              <a:gd name="connsiteX4-49" fmla="*/ 899456 w 11014364"/>
              <a:gd name="connsiteY4-50" fmla="*/ 7998 h 5653155"/>
              <a:gd name="connsiteX0-51" fmla="*/ 899456 w 11014364"/>
              <a:gd name="connsiteY0-52" fmla="*/ 0 h 5645157"/>
              <a:gd name="connsiteX1-53" fmla="*/ 11014364 w 11014364"/>
              <a:gd name="connsiteY1-54" fmla="*/ 3096538 h 5645157"/>
              <a:gd name="connsiteX2-55" fmla="*/ 11014364 w 11014364"/>
              <a:gd name="connsiteY2-56" fmla="*/ 5645157 h 5645157"/>
              <a:gd name="connsiteX3-57" fmla="*/ 0 w 11014364"/>
              <a:gd name="connsiteY3-58" fmla="*/ 5645157 h 5645157"/>
              <a:gd name="connsiteX4-59" fmla="*/ 899456 w 11014364"/>
              <a:gd name="connsiteY4-60" fmla="*/ 0 h 5645157"/>
              <a:gd name="connsiteX0-61" fmla="*/ 899456 w 11014364"/>
              <a:gd name="connsiteY0-62" fmla="*/ 0 h 5645157"/>
              <a:gd name="connsiteX1-63" fmla="*/ 11014364 w 11014364"/>
              <a:gd name="connsiteY1-64" fmla="*/ 3010477 h 5645157"/>
              <a:gd name="connsiteX2-65" fmla="*/ 11014364 w 11014364"/>
              <a:gd name="connsiteY2-66" fmla="*/ 5645157 h 5645157"/>
              <a:gd name="connsiteX3-67" fmla="*/ 0 w 11014364"/>
              <a:gd name="connsiteY3-68" fmla="*/ 5645157 h 5645157"/>
              <a:gd name="connsiteX4-69" fmla="*/ 899456 w 11014364"/>
              <a:gd name="connsiteY4-70" fmla="*/ 0 h 5645157"/>
              <a:gd name="connsiteX0-71" fmla="*/ 899456 w 11014364"/>
              <a:gd name="connsiteY0-72" fmla="*/ 0 h 5645157"/>
              <a:gd name="connsiteX1-73" fmla="*/ 11014364 w 11014364"/>
              <a:gd name="connsiteY1-74" fmla="*/ 3010477 h 5645157"/>
              <a:gd name="connsiteX2-75" fmla="*/ 11014364 w 11014364"/>
              <a:gd name="connsiteY2-76" fmla="*/ 5645157 h 5645157"/>
              <a:gd name="connsiteX3-77" fmla="*/ 0 w 11014364"/>
              <a:gd name="connsiteY3-78" fmla="*/ 5645157 h 5645157"/>
              <a:gd name="connsiteX4-79" fmla="*/ 693868 w 11014364"/>
              <a:gd name="connsiteY4-80" fmla="*/ 1299068 h 5645157"/>
              <a:gd name="connsiteX5" fmla="*/ 899456 w 11014364"/>
              <a:gd name="connsiteY5" fmla="*/ 0 h 5645157"/>
              <a:gd name="connsiteX0-81" fmla="*/ 899456 w 11014364"/>
              <a:gd name="connsiteY0-82" fmla="*/ 0 h 5645157"/>
              <a:gd name="connsiteX1-83" fmla="*/ 11014364 w 11014364"/>
              <a:gd name="connsiteY1-84" fmla="*/ 3010477 h 5645157"/>
              <a:gd name="connsiteX2-85" fmla="*/ 11014364 w 11014364"/>
              <a:gd name="connsiteY2-86" fmla="*/ 5645157 h 5645157"/>
              <a:gd name="connsiteX3-87" fmla="*/ 0 w 11014364"/>
              <a:gd name="connsiteY3-88" fmla="*/ 5645157 h 5645157"/>
              <a:gd name="connsiteX4-89" fmla="*/ 0 w 11014364"/>
              <a:gd name="connsiteY4-90" fmla="*/ 949445 h 5645157"/>
              <a:gd name="connsiteX5-91" fmla="*/ 899456 w 11014364"/>
              <a:gd name="connsiteY5-92" fmla="*/ 0 h 5645157"/>
              <a:gd name="connsiteX0-93" fmla="*/ 899456 w 11014364"/>
              <a:gd name="connsiteY0-94" fmla="*/ 0 h 5645157"/>
              <a:gd name="connsiteX1-95" fmla="*/ 11014364 w 11014364"/>
              <a:gd name="connsiteY1-96" fmla="*/ 3010477 h 5645157"/>
              <a:gd name="connsiteX2-97" fmla="*/ 9383868 w 11014364"/>
              <a:gd name="connsiteY2-98" fmla="*/ 5645157 h 5645157"/>
              <a:gd name="connsiteX3-99" fmla="*/ 0 w 11014364"/>
              <a:gd name="connsiteY3-100" fmla="*/ 5645157 h 5645157"/>
              <a:gd name="connsiteX4-101" fmla="*/ 0 w 11014364"/>
              <a:gd name="connsiteY4-102" fmla="*/ 949445 h 5645157"/>
              <a:gd name="connsiteX5-103" fmla="*/ 899456 w 11014364"/>
              <a:gd name="connsiteY5-104" fmla="*/ 0 h 5645157"/>
              <a:gd name="connsiteX0-105" fmla="*/ 899456 w 11014364"/>
              <a:gd name="connsiteY0-106" fmla="*/ 0 h 5645157"/>
              <a:gd name="connsiteX1-107" fmla="*/ 11014364 w 11014364"/>
              <a:gd name="connsiteY1-108" fmla="*/ 3010477 h 5645157"/>
              <a:gd name="connsiteX2-109" fmla="*/ 9383868 w 11014364"/>
              <a:gd name="connsiteY2-110" fmla="*/ 5645157 h 5645157"/>
              <a:gd name="connsiteX3-111" fmla="*/ 0 w 11014364"/>
              <a:gd name="connsiteY3-112" fmla="*/ 5645157 h 5645157"/>
              <a:gd name="connsiteX4-113" fmla="*/ 0 w 11014364"/>
              <a:gd name="connsiteY4-114" fmla="*/ 1268934 h 5645157"/>
              <a:gd name="connsiteX5-115" fmla="*/ 899456 w 11014364"/>
              <a:gd name="connsiteY5-116" fmla="*/ 0 h 5645157"/>
              <a:gd name="connsiteX0-117" fmla="*/ 1607794 w 11014364"/>
              <a:gd name="connsiteY0-118" fmla="*/ 0 h 5284548"/>
              <a:gd name="connsiteX1-119" fmla="*/ 11014364 w 11014364"/>
              <a:gd name="connsiteY1-120" fmla="*/ 2649868 h 5284548"/>
              <a:gd name="connsiteX2-121" fmla="*/ 9383868 w 11014364"/>
              <a:gd name="connsiteY2-122" fmla="*/ 5284548 h 5284548"/>
              <a:gd name="connsiteX3-123" fmla="*/ 0 w 11014364"/>
              <a:gd name="connsiteY3-124" fmla="*/ 5284548 h 5284548"/>
              <a:gd name="connsiteX4-125" fmla="*/ 0 w 11014364"/>
              <a:gd name="connsiteY4-126" fmla="*/ 908325 h 5284548"/>
              <a:gd name="connsiteX5-127" fmla="*/ 1607794 w 11014364"/>
              <a:gd name="connsiteY5-128" fmla="*/ 0 h 5284548"/>
              <a:gd name="connsiteX0-129" fmla="*/ 1589579 w 11014364"/>
              <a:gd name="connsiteY0-130" fmla="*/ 0 h 5280905"/>
              <a:gd name="connsiteX1-131" fmla="*/ 11014364 w 11014364"/>
              <a:gd name="connsiteY1-132" fmla="*/ 2646225 h 5280905"/>
              <a:gd name="connsiteX2-133" fmla="*/ 9383868 w 11014364"/>
              <a:gd name="connsiteY2-134" fmla="*/ 5280905 h 5280905"/>
              <a:gd name="connsiteX3-135" fmla="*/ 0 w 11014364"/>
              <a:gd name="connsiteY3-136" fmla="*/ 5280905 h 5280905"/>
              <a:gd name="connsiteX4-137" fmla="*/ 0 w 11014364"/>
              <a:gd name="connsiteY4-138" fmla="*/ 904682 h 5280905"/>
              <a:gd name="connsiteX5-139" fmla="*/ 1589579 w 11014364"/>
              <a:gd name="connsiteY5-140" fmla="*/ 0 h 5280905"/>
              <a:gd name="connsiteX0-141" fmla="*/ 1589579 w 10595416"/>
              <a:gd name="connsiteY0-142" fmla="*/ 0 h 5280905"/>
              <a:gd name="connsiteX1-143" fmla="*/ 10595416 w 10595416"/>
              <a:gd name="connsiteY1-144" fmla="*/ 3320185 h 5280905"/>
              <a:gd name="connsiteX2-145" fmla="*/ 9383868 w 10595416"/>
              <a:gd name="connsiteY2-146" fmla="*/ 5280905 h 5280905"/>
              <a:gd name="connsiteX3-147" fmla="*/ 0 w 10595416"/>
              <a:gd name="connsiteY3-148" fmla="*/ 5280905 h 5280905"/>
              <a:gd name="connsiteX4-149" fmla="*/ 0 w 10595416"/>
              <a:gd name="connsiteY4-150" fmla="*/ 904682 h 5280905"/>
              <a:gd name="connsiteX5-151" fmla="*/ 1589579 w 10595416"/>
              <a:gd name="connsiteY5-152" fmla="*/ 0 h 5280905"/>
              <a:gd name="connsiteX0-153" fmla="*/ 1589579 w 10600332"/>
              <a:gd name="connsiteY0-154" fmla="*/ 0 h 5280905"/>
              <a:gd name="connsiteX1-155" fmla="*/ 10600332 w 10600332"/>
              <a:gd name="connsiteY1-156" fmla="*/ 3320185 h 5280905"/>
              <a:gd name="connsiteX2-157" fmla="*/ 9383868 w 10600332"/>
              <a:gd name="connsiteY2-158" fmla="*/ 5280905 h 5280905"/>
              <a:gd name="connsiteX3-159" fmla="*/ 0 w 10600332"/>
              <a:gd name="connsiteY3-160" fmla="*/ 5280905 h 5280905"/>
              <a:gd name="connsiteX4-161" fmla="*/ 0 w 10600332"/>
              <a:gd name="connsiteY4-162" fmla="*/ 904682 h 5280905"/>
              <a:gd name="connsiteX5-163" fmla="*/ 1589579 w 10600332"/>
              <a:gd name="connsiteY5-164" fmla="*/ 0 h 5280905"/>
              <a:gd name="connsiteX0-165" fmla="*/ 1589579 w 10602790"/>
              <a:gd name="connsiteY0-166" fmla="*/ 0 h 5280905"/>
              <a:gd name="connsiteX1-167" fmla="*/ 10602790 w 10602790"/>
              <a:gd name="connsiteY1-168" fmla="*/ 3315268 h 5280905"/>
              <a:gd name="connsiteX2-169" fmla="*/ 9383868 w 10602790"/>
              <a:gd name="connsiteY2-170" fmla="*/ 5280905 h 5280905"/>
              <a:gd name="connsiteX3-171" fmla="*/ 0 w 10602790"/>
              <a:gd name="connsiteY3-172" fmla="*/ 5280905 h 5280905"/>
              <a:gd name="connsiteX4-173" fmla="*/ 0 w 10602790"/>
              <a:gd name="connsiteY4-174" fmla="*/ 904682 h 5280905"/>
              <a:gd name="connsiteX5-175" fmla="*/ 1589579 w 10602790"/>
              <a:gd name="connsiteY5-176" fmla="*/ 0 h 5280905"/>
              <a:gd name="connsiteX0-177" fmla="*/ 1589579 w 10602790"/>
              <a:gd name="connsiteY0-178" fmla="*/ 0 h 5280905"/>
              <a:gd name="connsiteX1-179" fmla="*/ 10602790 w 10602790"/>
              <a:gd name="connsiteY1-180" fmla="*/ 3315268 h 5280905"/>
              <a:gd name="connsiteX2-181" fmla="*/ 9383868 w 10602790"/>
              <a:gd name="connsiteY2-182" fmla="*/ 5280905 h 5280905"/>
              <a:gd name="connsiteX3-183" fmla="*/ 0 w 10602790"/>
              <a:gd name="connsiteY3-184" fmla="*/ 5280905 h 5280905"/>
              <a:gd name="connsiteX4-185" fmla="*/ 0 w 10602790"/>
              <a:gd name="connsiteY4-186" fmla="*/ 2424389 h 5280905"/>
              <a:gd name="connsiteX5-187" fmla="*/ 1589579 w 10602790"/>
              <a:gd name="connsiteY5-188" fmla="*/ 0 h 5280905"/>
            </a:gdLst>
            <a:ahLst/>
            <a:cxnLst>
              <a:cxn ang="0">
                <a:pos x="connsiteX0-177" y="connsiteY0-178"/>
              </a:cxn>
              <a:cxn ang="0">
                <a:pos x="connsiteX1-179" y="connsiteY1-180"/>
              </a:cxn>
              <a:cxn ang="0">
                <a:pos x="connsiteX2-181" y="connsiteY2-182"/>
              </a:cxn>
              <a:cxn ang="0">
                <a:pos x="connsiteX3-183" y="connsiteY3-184"/>
              </a:cxn>
              <a:cxn ang="0">
                <a:pos x="connsiteX4-185" y="connsiteY4-186"/>
              </a:cxn>
              <a:cxn ang="0">
                <a:pos x="connsiteX5-187" y="connsiteY5-188"/>
              </a:cxn>
            </a:cxnLst>
            <a:rect l="l" t="t" r="r" b="b"/>
            <a:pathLst>
              <a:path w="10602790" h="5280905">
                <a:moveTo>
                  <a:pt x="1589579" y="0"/>
                </a:moveTo>
                <a:lnTo>
                  <a:pt x="10602790" y="3315268"/>
                </a:lnTo>
                <a:lnTo>
                  <a:pt x="9383868" y="5280905"/>
                </a:lnTo>
                <a:lnTo>
                  <a:pt x="0" y="5280905"/>
                </a:lnTo>
                <a:lnTo>
                  <a:pt x="0" y="2424389"/>
                </a:lnTo>
                <a:lnTo>
                  <a:pt x="1589579" y="0"/>
                </a:lnTo>
                <a:close/>
              </a:path>
            </a:pathLst>
          </a:custGeom>
          <a:gradFill flip="none" rotWithShape="0">
            <a:gsLst>
              <a:gs pos="0">
                <a:schemeClr val="tx1"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590261" y="1511190"/>
            <a:ext cx="9011479" cy="3377962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8000" dirty="0">
              <a:solidFill>
                <a:srgbClr val="1A94A2"/>
              </a:solidFill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769166" y="1695266"/>
            <a:ext cx="8653668" cy="3009811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D0D8CD"/>
              </a:gs>
              <a:gs pos="0">
                <a:srgbClr val="FFFFFF"/>
              </a:gs>
              <a:gs pos="50000">
                <a:srgbClr val="F4F4F4"/>
              </a:gs>
            </a:gsLst>
            <a:lin ang="16200000" scaled="1"/>
            <a:tileRect/>
          </a:gra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 algn="ctr"/>
            <a:endParaRPr lang="en-US" altLang="zh-CN" sz="8000" b="1" dirty="0"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4202806" y="942574"/>
            <a:ext cx="3786389" cy="57543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890405" y="706454"/>
            <a:ext cx="411191" cy="411191"/>
            <a:chOff x="5890405" y="551849"/>
            <a:chExt cx="411191" cy="411191"/>
          </a:xfrm>
        </p:grpSpPr>
        <p:sp>
          <p:nvSpPr>
            <p:cNvPr id="13" name="椭圆 12"/>
            <p:cNvSpPr/>
            <p:nvPr/>
          </p:nvSpPr>
          <p:spPr>
            <a:xfrm>
              <a:off x="5890405" y="551849"/>
              <a:ext cx="411191" cy="41119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9694" y="631138"/>
              <a:ext cx="252614" cy="25261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0700" y="1729739"/>
            <a:ext cx="8610600" cy="2970848"/>
          </a:xfrm>
        </p:spPr>
        <p:txBody>
          <a:bodyPr wrap="square" anchor="ctr">
            <a:normAutofit/>
          </a:bodyPr>
          <a:lstStyle>
            <a:lvl1pPr algn="ctr">
              <a:defRPr sz="6000" b="1">
                <a:solidFill>
                  <a:schemeClr val="accent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0700" y="4883149"/>
            <a:ext cx="8610600" cy="733879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304-BD04-4789-8499-84BEAB9D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9997-22EA-4F25-85D0-16841EC82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8362" y="1552755"/>
            <a:ext cx="9145438" cy="46242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304-BD04-4789-8499-84BEAB9D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9997-22EA-4F25-85D0-16841EC82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63440" y="1577340"/>
            <a:ext cx="2903220" cy="2886075"/>
          </a:xfrm>
        </p:spPr>
        <p:txBody>
          <a:bodyPr wrap="square" anchor="ctr">
            <a:noAutofit/>
          </a:bodyPr>
          <a:lstStyle>
            <a:lvl1pPr algn="ctr">
              <a:defRPr sz="5400" b="1">
                <a:solidFill>
                  <a:schemeClr val="accent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484120" y="4677253"/>
            <a:ext cx="7211060" cy="688378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304-BD04-4789-8499-84BEAB9D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9997-22EA-4F25-85D0-16841EC82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95878" y="1621766"/>
            <a:ext cx="4385897" cy="455519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967902" y="1621766"/>
            <a:ext cx="4385897" cy="455519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304-BD04-4789-8499-84BEAB9D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9997-22EA-4F25-85D0-16841EC82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318856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142768"/>
            <a:ext cx="5157787" cy="40164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318856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142768"/>
            <a:ext cx="5183188" cy="40164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304-BD04-4789-8499-84BEAB9D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9997-22EA-4F25-85D0-16841EC829DA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304-BD04-4789-8499-84BEAB9D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9997-22EA-4F25-85D0-16841EC829DA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9"/>
          <p:cNvSpPr/>
          <p:nvPr/>
        </p:nvSpPr>
        <p:spPr>
          <a:xfrm>
            <a:off x="0" y="1577096"/>
            <a:ext cx="10602790" cy="5280905"/>
          </a:xfrm>
          <a:custGeom>
            <a:avLst/>
            <a:gdLst>
              <a:gd name="connsiteX0" fmla="*/ 0 w 11014364"/>
              <a:gd name="connsiteY0" fmla="*/ 0 h 5653155"/>
              <a:gd name="connsiteX1" fmla="*/ 11014364 w 11014364"/>
              <a:gd name="connsiteY1" fmla="*/ 0 h 5653155"/>
              <a:gd name="connsiteX2" fmla="*/ 11014364 w 11014364"/>
              <a:gd name="connsiteY2" fmla="*/ 5653155 h 5653155"/>
              <a:gd name="connsiteX3" fmla="*/ 0 w 11014364"/>
              <a:gd name="connsiteY3" fmla="*/ 5653155 h 5653155"/>
              <a:gd name="connsiteX4" fmla="*/ 0 w 11014364"/>
              <a:gd name="connsiteY4" fmla="*/ 0 h 5653155"/>
              <a:gd name="connsiteX0-1" fmla="*/ 859316 w 11014364"/>
              <a:gd name="connsiteY0-2" fmla="*/ 0 h 5653155"/>
              <a:gd name="connsiteX1-3" fmla="*/ 11014364 w 11014364"/>
              <a:gd name="connsiteY1-4" fmla="*/ 0 h 5653155"/>
              <a:gd name="connsiteX2-5" fmla="*/ 11014364 w 11014364"/>
              <a:gd name="connsiteY2-6" fmla="*/ 5653155 h 5653155"/>
              <a:gd name="connsiteX3-7" fmla="*/ 0 w 11014364"/>
              <a:gd name="connsiteY3-8" fmla="*/ 5653155 h 5653155"/>
              <a:gd name="connsiteX4-9" fmla="*/ 859316 w 11014364"/>
              <a:gd name="connsiteY4-10" fmla="*/ 0 h 5653155"/>
              <a:gd name="connsiteX0-11" fmla="*/ 881349 w 11014364"/>
              <a:gd name="connsiteY0-12" fmla="*/ 11016 h 5653155"/>
              <a:gd name="connsiteX1-13" fmla="*/ 11014364 w 11014364"/>
              <a:gd name="connsiteY1-14" fmla="*/ 0 h 5653155"/>
              <a:gd name="connsiteX2-15" fmla="*/ 11014364 w 11014364"/>
              <a:gd name="connsiteY2-16" fmla="*/ 5653155 h 5653155"/>
              <a:gd name="connsiteX3-17" fmla="*/ 0 w 11014364"/>
              <a:gd name="connsiteY3-18" fmla="*/ 5653155 h 5653155"/>
              <a:gd name="connsiteX4-19" fmla="*/ 881349 w 11014364"/>
              <a:gd name="connsiteY4-20" fmla="*/ 11016 h 5653155"/>
              <a:gd name="connsiteX0-21" fmla="*/ 893420 w 11014364"/>
              <a:gd name="connsiteY0-22" fmla="*/ 11016 h 5653155"/>
              <a:gd name="connsiteX1-23" fmla="*/ 11014364 w 11014364"/>
              <a:gd name="connsiteY1-24" fmla="*/ 0 h 5653155"/>
              <a:gd name="connsiteX2-25" fmla="*/ 11014364 w 11014364"/>
              <a:gd name="connsiteY2-26" fmla="*/ 5653155 h 5653155"/>
              <a:gd name="connsiteX3-27" fmla="*/ 0 w 11014364"/>
              <a:gd name="connsiteY3-28" fmla="*/ 5653155 h 5653155"/>
              <a:gd name="connsiteX4-29" fmla="*/ 893420 w 11014364"/>
              <a:gd name="connsiteY4-30" fmla="*/ 11016 h 5653155"/>
              <a:gd name="connsiteX0-31" fmla="*/ 893420 w 11014364"/>
              <a:gd name="connsiteY0-32" fmla="*/ 7998 h 5653155"/>
              <a:gd name="connsiteX1-33" fmla="*/ 11014364 w 11014364"/>
              <a:gd name="connsiteY1-34" fmla="*/ 0 h 5653155"/>
              <a:gd name="connsiteX2-35" fmla="*/ 11014364 w 11014364"/>
              <a:gd name="connsiteY2-36" fmla="*/ 5653155 h 5653155"/>
              <a:gd name="connsiteX3-37" fmla="*/ 0 w 11014364"/>
              <a:gd name="connsiteY3-38" fmla="*/ 5653155 h 5653155"/>
              <a:gd name="connsiteX4-39" fmla="*/ 893420 w 11014364"/>
              <a:gd name="connsiteY4-40" fmla="*/ 7998 h 5653155"/>
              <a:gd name="connsiteX0-41" fmla="*/ 899456 w 11014364"/>
              <a:gd name="connsiteY0-42" fmla="*/ 7998 h 5653155"/>
              <a:gd name="connsiteX1-43" fmla="*/ 11014364 w 11014364"/>
              <a:gd name="connsiteY1-44" fmla="*/ 0 h 5653155"/>
              <a:gd name="connsiteX2-45" fmla="*/ 11014364 w 11014364"/>
              <a:gd name="connsiteY2-46" fmla="*/ 5653155 h 5653155"/>
              <a:gd name="connsiteX3-47" fmla="*/ 0 w 11014364"/>
              <a:gd name="connsiteY3-48" fmla="*/ 5653155 h 5653155"/>
              <a:gd name="connsiteX4-49" fmla="*/ 899456 w 11014364"/>
              <a:gd name="connsiteY4-50" fmla="*/ 7998 h 5653155"/>
              <a:gd name="connsiteX0-51" fmla="*/ 899456 w 11014364"/>
              <a:gd name="connsiteY0-52" fmla="*/ 0 h 5645157"/>
              <a:gd name="connsiteX1-53" fmla="*/ 11014364 w 11014364"/>
              <a:gd name="connsiteY1-54" fmla="*/ 3096538 h 5645157"/>
              <a:gd name="connsiteX2-55" fmla="*/ 11014364 w 11014364"/>
              <a:gd name="connsiteY2-56" fmla="*/ 5645157 h 5645157"/>
              <a:gd name="connsiteX3-57" fmla="*/ 0 w 11014364"/>
              <a:gd name="connsiteY3-58" fmla="*/ 5645157 h 5645157"/>
              <a:gd name="connsiteX4-59" fmla="*/ 899456 w 11014364"/>
              <a:gd name="connsiteY4-60" fmla="*/ 0 h 5645157"/>
              <a:gd name="connsiteX0-61" fmla="*/ 899456 w 11014364"/>
              <a:gd name="connsiteY0-62" fmla="*/ 0 h 5645157"/>
              <a:gd name="connsiteX1-63" fmla="*/ 11014364 w 11014364"/>
              <a:gd name="connsiteY1-64" fmla="*/ 3010477 h 5645157"/>
              <a:gd name="connsiteX2-65" fmla="*/ 11014364 w 11014364"/>
              <a:gd name="connsiteY2-66" fmla="*/ 5645157 h 5645157"/>
              <a:gd name="connsiteX3-67" fmla="*/ 0 w 11014364"/>
              <a:gd name="connsiteY3-68" fmla="*/ 5645157 h 5645157"/>
              <a:gd name="connsiteX4-69" fmla="*/ 899456 w 11014364"/>
              <a:gd name="connsiteY4-70" fmla="*/ 0 h 5645157"/>
              <a:gd name="connsiteX0-71" fmla="*/ 899456 w 11014364"/>
              <a:gd name="connsiteY0-72" fmla="*/ 0 h 5645157"/>
              <a:gd name="connsiteX1-73" fmla="*/ 11014364 w 11014364"/>
              <a:gd name="connsiteY1-74" fmla="*/ 3010477 h 5645157"/>
              <a:gd name="connsiteX2-75" fmla="*/ 11014364 w 11014364"/>
              <a:gd name="connsiteY2-76" fmla="*/ 5645157 h 5645157"/>
              <a:gd name="connsiteX3-77" fmla="*/ 0 w 11014364"/>
              <a:gd name="connsiteY3-78" fmla="*/ 5645157 h 5645157"/>
              <a:gd name="connsiteX4-79" fmla="*/ 693868 w 11014364"/>
              <a:gd name="connsiteY4-80" fmla="*/ 1299068 h 5645157"/>
              <a:gd name="connsiteX5" fmla="*/ 899456 w 11014364"/>
              <a:gd name="connsiteY5" fmla="*/ 0 h 5645157"/>
              <a:gd name="connsiteX0-81" fmla="*/ 899456 w 11014364"/>
              <a:gd name="connsiteY0-82" fmla="*/ 0 h 5645157"/>
              <a:gd name="connsiteX1-83" fmla="*/ 11014364 w 11014364"/>
              <a:gd name="connsiteY1-84" fmla="*/ 3010477 h 5645157"/>
              <a:gd name="connsiteX2-85" fmla="*/ 11014364 w 11014364"/>
              <a:gd name="connsiteY2-86" fmla="*/ 5645157 h 5645157"/>
              <a:gd name="connsiteX3-87" fmla="*/ 0 w 11014364"/>
              <a:gd name="connsiteY3-88" fmla="*/ 5645157 h 5645157"/>
              <a:gd name="connsiteX4-89" fmla="*/ 0 w 11014364"/>
              <a:gd name="connsiteY4-90" fmla="*/ 949445 h 5645157"/>
              <a:gd name="connsiteX5-91" fmla="*/ 899456 w 11014364"/>
              <a:gd name="connsiteY5-92" fmla="*/ 0 h 5645157"/>
              <a:gd name="connsiteX0-93" fmla="*/ 899456 w 11014364"/>
              <a:gd name="connsiteY0-94" fmla="*/ 0 h 5645157"/>
              <a:gd name="connsiteX1-95" fmla="*/ 11014364 w 11014364"/>
              <a:gd name="connsiteY1-96" fmla="*/ 3010477 h 5645157"/>
              <a:gd name="connsiteX2-97" fmla="*/ 9383868 w 11014364"/>
              <a:gd name="connsiteY2-98" fmla="*/ 5645157 h 5645157"/>
              <a:gd name="connsiteX3-99" fmla="*/ 0 w 11014364"/>
              <a:gd name="connsiteY3-100" fmla="*/ 5645157 h 5645157"/>
              <a:gd name="connsiteX4-101" fmla="*/ 0 w 11014364"/>
              <a:gd name="connsiteY4-102" fmla="*/ 949445 h 5645157"/>
              <a:gd name="connsiteX5-103" fmla="*/ 899456 w 11014364"/>
              <a:gd name="connsiteY5-104" fmla="*/ 0 h 5645157"/>
              <a:gd name="connsiteX0-105" fmla="*/ 899456 w 11014364"/>
              <a:gd name="connsiteY0-106" fmla="*/ 0 h 5645157"/>
              <a:gd name="connsiteX1-107" fmla="*/ 11014364 w 11014364"/>
              <a:gd name="connsiteY1-108" fmla="*/ 3010477 h 5645157"/>
              <a:gd name="connsiteX2-109" fmla="*/ 9383868 w 11014364"/>
              <a:gd name="connsiteY2-110" fmla="*/ 5645157 h 5645157"/>
              <a:gd name="connsiteX3-111" fmla="*/ 0 w 11014364"/>
              <a:gd name="connsiteY3-112" fmla="*/ 5645157 h 5645157"/>
              <a:gd name="connsiteX4-113" fmla="*/ 0 w 11014364"/>
              <a:gd name="connsiteY4-114" fmla="*/ 1268934 h 5645157"/>
              <a:gd name="connsiteX5-115" fmla="*/ 899456 w 11014364"/>
              <a:gd name="connsiteY5-116" fmla="*/ 0 h 5645157"/>
              <a:gd name="connsiteX0-117" fmla="*/ 1607794 w 11014364"/>
              <a:gd name="connsiteY0-118" fmla="*/ 0 h 5284548"/>
              <a:gd name="connsiteX1-119" fmla="*/ 11014364 w 11014364"/>
              <a:gd name="connsiteY1-120" fmla="*/ 2649868 h 5284548"/>
              <a:gd name="connsiteX2-121" fmla="*/ 9383868 w 11014364"/>
              <a:gd name="connsiteY2-122" fmla="*/ 5284548 h 5284548"/>
              <a:gd name="connsiteX3-123" fmla="*/ 0 w 11014364"/>
              <a:gd name="connsiteY3-124" fmla="*/ 5284548 h 5284548"/>
              <a:gd name="connsiteX4-125" fmla="*/ 0 w 11014364"/>
              <a:gd name="connsiteY4-126" fmla="*/ 908325 h 5284548"/>
              <a:gd name="connsiteX5-127" fmla="*/ 1607794 w 11014364"/>
              <a:gd name="connsiteY5-128" fmla="*/ 0 h 5284548"/>
              <a:gd name="connsiteX0-129" fmla="*/ 1589579 w 11014364"/>
              <a:gd name="connsiteY0-130" fmla="*/ 0 h 5280905"/>
              <a:gd name="connsiteX1-131" fmla="*/ 11014364 w 11014364"/>
              <a:gd name="connsiteY1-132" fmla="*/ 2646225 h 5280905"/>
              <a:gd name="connsiteX2-133" fmla="*/ 9383868 w 11014364"/>
              <a:gd name="connsiteY2-134" fmla="*/ 5280905 h 5280905"/>
              <a:gd name="connsiteX3-135" fmla="*/ 0 w 11014364"/>
              <a:gd name="connsiteY3-136" fmla="*/ 5280905 h 5280905"/>
              <a:gd name="connsiteX4-137" fmla="*/ 0 w 11014364"/>
              <a:gd name="connsiteY4-138" fmla="*/ 904682 h 5280905"/>
              <a:gd name="connsiteX5-139" fmla="*/ 1589579 w 11014364"/>
              <a:gd name="connsiteY5-140" fmla="*/ 0 h 5280905"/>
              <a:gd name="connsiteX0-141" fmla="*/ 1589579 w 10595416"/>
              <a:gd name="connsiteY0-142" fmla="*/ 0 h 5280905"/>
              <a:gd name="connsiteX1-143" fmla="*/ 10595416 w 10595416"/>
              <a:gd name="connsiteY1-144" fmla="*/ 3320185 h 5280905"/>
              <a:gd name="connsiteX2-145" fmla="*/ 9383868 w 10595416"/>
              <a:gd name="connsiteY2-146" fmla="*/ 5280905 h 5280905"/>
              <a:gd name="connsiteX3-147" fmla="*/ 0 w 10595416"/>
              <a:gd name="connsiteY3-148" fmla="*/ 5280905 h 5280905"/>
              <a:gd name="connsiteX4-149" fmla="*/ 0 w 10595416"/>
              <a:gd name="connsiteY4-150" fmla="*/ 904682 h 5280905"/>
              <a:gd name="connsiteX5-151" fmla="*/ 1589579 w 10595416"/>
              <a:gd name="connsiteY5-152" fmla="*/ 0 h 5280905"/>
              <a:gd name="connsiteX0-153" fmla="*/ 1589579 w 10600332"/>
              <a:gd name="connsiteY0-154" fmla="*/ 0 h 5280905"/>
              <a:gd name="connsiteX1-155" fmla="*/ 10600332 w 10600332"/>
              <a:gd name="connsiteY1-156" fmla="*/ 3320185 h 5280905"/>
              <a:gd name="connsiteX2-157" fmla="*/ 9383868 w 10600332"/>
              <a:gd name="connsiteY2-158" fmla="*/ 5280905 h 5280905"/>
              <a:gd name="connsiteX3-159" fmla="*/ 0 w 10600332"/>
              <a:gd name="connsiteY3-160" fmla="*/ 5280905 h 5280905"/>
              <a:gd name="connsiteX4-161" fmla="*/ 0 w 10600332"/>
              <a:gd name="connsiteY4-162" fmla="*/ 904682 h 5280905"/>
              <a:gd name="connsiteX5-163" fmla="*/ 1589579 w 10600332"/>
              <a:gd name="connsiteY5-164" fmla="*/ 0 h 5280905"/>
              <a:gd name="connsiteX0-165" fmla="*/ 1589579 w 10602790"/>
              <a:gd name="connsiteY0-166" fmla="*/ 0 h 5280905"/>
              <a:gd name="connsiteX1-167" fmla="*/ 10602790 w 10602790"/>
              <a:gd name="connsiteY1-168" fmla="*/ 3315268 h 5280905"/>
              <a:gd name="connsiteX2-169" fmla="*/ 9383868 w 10602790"/>
              <a:gd name="connsiteY2-170" fmla="*/ 5280905 h 5280905"/>
              <a:gd name="connsiteX3-171" fmla="*/ 0 w 10602790"/>
              <a:gd name="connsiteY3-172" fmla="*/ 5280905 h 5280905"/>
              <a:gd name="connsiteX4-173" fmla="*/ 0 w 10602790"/>
              <a:gd name="connsiteY4-174" fmla="*/ 904682 h 5280905"/>
              <a:gd name="connsiteX5-175" fmla="*/ 1589579 w 10602790"/>
              <a:gd name="connsiteY5-176" fmla="*/ 0 h 5280905"/>
              <a:gd name="connsiteX0-177" fmla="*/ 1589579 w 10602790"/>
              <a:gd name="connsiteY0-178" fmla="*/ 0 h 5280905"/>
              <a:gd name="connsiteX1-179" fmla="*/ 10602790 w 10602790"/>
              <a:gd name="connsiteY1-180" fmla="*/ 3315268 h 5280905"/>
              <a:gd name="connsiteX2-181" fmla="*/ 9383868 w 10602790"/>
              <a:gd name="connsiteY2-182" fmla="*/ 5280905 h 5280905"/>
              <a:gd name="connsiteX3-183" fmla="*/ 0 w 10602790"/>
              <a:gd name="connsiteY3-184" fmla="*/ 5280905 h 5280905"/>
              <a:gd name="connsiteX4-185" fmla="*/ 0 w 10602790"/>
              <a:gd name="connsiteY4-186" fmla="*/ 2424389 h 5280905"/>
              <a:gd name="connsiteX5-187" fmla="*/ 1589579 w 10602790"/>
              <a:gd name="connsiteY5-188" fmla="*/ 0 h 5280905"/>
            </a:gdLst>
            <a:ahLst/>
            <a:cxnLst>
              <a:cxn ang="0">
                <a:pos x="connsiteX0-177" y="connsiteY0-178"/>
              </a:cxn>
              <a:cxn ang="0">
                <a:pos x="connsiteX1-179" y="connsiteY1-180"/>
              </a:cxn>
              <a:cxn ang="0">
                <a:pos x="connsiteX2-181" y="connsiteY2-182"/>
              </a:cxn>
              <a:cxn ang="0">
                <a:pos x="connsiteX3-183" y="connsiteY3-184"/>
              </a:cxn>
              <a:cxn ang="0">
                <a:pos x="connsiteX4-185" y="connsiteY4-186"/>
              </a:cxn>
              <a:cxn ang="0">
                <a:pos x="connsiteX5-187" y="connsiteY5-188"/>
              </a:cxn>
            </a:cxnLst>
            <a:rect l="l" t="t" r="r" b="b"/>
            <a:pathLst>
              <a:path w="10602790" h="5280905">
                <a:moveTo>
                  <a:pt x="1589579" y="0"/>
                </a:moveTo>
                <a:lnTo>
                  <a:pt x="10602790" y="3315268"/>
                </a:lnTo>
                <a:lnTo>
                  <a:pt x="9383868" y="5280905"/>
                </a:lnTo>
                <a:lnTo>
                  <a:pt x="0" y="5280905"/>
                </a:lnTo>
                <a:lnTo>
                  <a:pt x="0" y="2424389"/>
                </a:lnTo>
                <a:lnTo>
                  <a:pt x="1589579" y="0"/>
                </a:lnTo>
                <a:close/>
              </a:path>
            </a:pathLst>
          </a:custGeom>
          <a:gradFill flip="none" rotWithShape="0">
            <a:gsLst>
              <a:gs pos="0">
                <a:schemeClr val="tx1"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590261" y="1511190"/>
            <a:ext cx="9011479" cy="3377962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8000" dirty="0">
              <a:solidFill>
                <a:srgbClr val="1A94A2"/>
              </a:solidFill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769166" y="1695266"/>
            <a:ext cx="8653668" cy="3009811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D0D8CD"/>
              </a:gs>
              <a:gs pos="0">
                <a:srgbClr val="FFFFFF"/>
              </a:gs>
              <a:gs pos="50000">
                <a:srgbClr val="F4F4F4"/>
              </a:gs>
            </a:gsLst>
            <a:lin ang="16200000" scaled="1"/>
            <a:tileRect/>
          </a:gra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 algn="ctr"/>
            <a:endParaRPr lang="en-US" altLang="zh-CN" sz="8000" b="1" dirty="0"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4202806" y="942574"/>
            <a:ext cx="3786389" cy="57543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90405" y="706454"/>
            <a:ext cx="411191" cy="411191"/>
            <a:chOff x="5890405" y="551849"/>
            <a:chExt cx="411191" cy="411191"/>
          </a:xfrm>
        </p:grpSpPr>
        <p:sp>
          <p:nvSpPr>
            <p:cNvPr id="11" name="椭圆 10"/>
            <p:cNvSpPr/>
            <p:nvPr/>
          </p:nvSpPr>
          <p:spPr>
            <a:xfrm>
              <a:off x="5890405" y="551849"/>
              <a:ext cx="411191" cy="41119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969694" y="631138"/>
              <a:ext cx="252614" cy="25261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853512" y="1729417"/>
            <a:ext cx="8470466" cy="2950946"/>
          </a:xfrm>
        </p:spPr>
        <p:txBody>
          <a:bodyPr/>
          <a:lstStyle>
            <a:lvl1pPr algn="ctr">
              <a:defRPr sz="8000" b="1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304-BD04-4789-8499-84BEAB9D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9997-22EA-4F25-85D0-16841EC82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6351" y="1325025"/>
            <a:ext cx="4165200" cy="1418176"/>
          </a:xfrm>
        </p:spPr>
        <p:txBody>
          <a:bodyPr anchor="t" anchorCtr="0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480564" y="1307437"/>
            <a:ext cx="5566378" cy="48746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36351" y="2916195"/>
            <a:ext cx="4165200" cy="3274069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64130" y="1161535"/>
            <a:ext cx="1789670" cy="5015428"/>
          </a:xfr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161535"/>
            <a:ext cx="8528222" cy="501542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304-BD04-4789-8499-84BEAB9D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9997-22EA-4F25-85D0-16841EC82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1309816"/>
            <a:ext cx="10515600" cy="479434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800" y="5048610"/>
            <a:ext cx="9144000" cy="784800"/>
          </a:xfrm>
        </p:spPr>
        <p:txBody>
          <a:bodyPr anchor="b" anchorCtr="0"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2800" y="5905410"/>
            <a:ext cx="9144000" cy="4032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00A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08400" y="1504800"/>
            <a:ext cx="7909200" cy="536400"/>
          </a:xfrm>
        </p:spPr>
        <p:txBody>
          <a:bodyPr anchor="b" anchorCtr="0">
            <a:normAutofit/>
          </a:bodyPr>
          <a:lstStyle>
            <a:lvl1pPr>
              <a:defRPr sz="24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408400" y="2088000"/>
            <a:ext cx="7909200" cy="1893600"/>
          </a:xfrm>
        </p:spPr>
        <p:txBody>
          <a:bodyPr>
            <a:normAutofit/>
          </a:bodyPr>
          <a:lstStyle>
            <a:lvl1pPr marL="342900" indent="-342900" algn="ctr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="0"/>
            </a:lvl1pPr>
            <a:lvl2pPr algn="ctr">
              <a:defRPr sz="2000"/>
            </a:lvl2pPr>
            <a:lvl3pPr algn="ctr">
              <a:defRPr sz="1800"/>
            </a:lvl3pPr>
            <a:lvl4pPr algn="ctr">
              <a:defRPr sz="1800"/>
            </a:lvl4pPr>
            <a:lvl5pPr algn="ctr"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任意多边形 6"/>
          <p:cNvSpPr/>
          <p:nvPr userDrawn="1"/>
        </p:nvSpPr>
        <p:spPr bwMode="auto">
          <a:xfrm>
            <a:off x="1510875" y="1538569"/>
            <a:ext cx="963347" cy="509205"/>
          </a:xfrm>
          <a:custGeom>
            <a:avLst/>
            <a:gdLst>
              <a:gd name="connsiteX0" fmla="*/ 558668 w 1680369"/>
              <a:gd name="connsiteY0" fmla="*/ 326523 h 888207"/>
              <a:gd name="connsiteX1" fmla="*/ 839391 w 1680369"/>
              <a:gd name="connsiteY1" fmla="*/ 607365 h 888207"/>
              <a:gd name="connsiteX2" fmla="*/ 1120511 w 1680369"/>
              <a:gd name="connsiteY2" fmla="*/ 326523 h 888207"/>
              <a:gd name="connsiteX3" fmla="*/ 1401631 w 1680369"/>
              <a:gd name="connsiteY3" fmla="*/ 607365 h 888207"/>
              <a:gd name="connsiteX4" fmla="*/ 1120511 w 1680369"/>
              <a:gd name="connsiteY4" fmla="*/ 888207 h 888207"/>
              <a:gd name="connsiteX5" fmla="*/ 839391 w 1680369"/>
              <a:gd name="connsiteY5" fmla="*/ 607366 h 888207"/>
              <a:gd name="connsiteX6" fmla="*/ 558668 w 1680369"/>
              <a:gd name="connsiteY6" fmla="*/ 888207 h 888207"/>
              <a:gd name="connsiteX7" fmla="*/ 277944 w 1680369"/>
              <a:gd name="connsiteY7" fmla="*/ 607365 h 888207"/>
              <a:gd name="connsiteX8" fmla="*/ 842171 w 1680369"/>
              <a:gd name="connsiteY8" fmla="*/ 0 h 888207"/>
              <a:gd name="connsiteX9" fmla="*/ 1120908 w 1680369"/>
              <a:gd name="connsiteY9" fmla="*/ 278855 h 888207"/>
              <a:gd name="connsiteX10" fmla="*/ 1399646 w 1680369"/>
              <a:gd name="connsiteY10" fmla="*/ 0 h 888207"/>
              <a:gd name="connsiteX11" fmla="*/ 1680369 w 1680369"/>
              <a:gd name="connsiteY11" fmla="*/ 280842 h 888207"/>
              <a:gd name="connsiteX12" fmla="*/ 1399646 w 1680369"/>
              <a:gd name="connsiteY12" fmla="*/ 561684 h 888207"/>
              <a:gd name="connsiteX13" fmla="*/ 1120908 w 1680369"/>
              <a:gd name="connsiteY13" fmla="*/ 282829 h 888207"/>
              <a:gd name="connsiteX14" fmla="*/ 842171 w 1680369"/>
              <a:gd name="connsiteY14" fmla="*/ 561684 h 888207"/>
              <a:gd name="connsiteX15" fmla="*/ 561447 w 1680369"/>
              <a:gd name="connsiteY15" fmla="*/ 280842 h 888207"/>
              <a:gd name="connsiteX16" fmla="*/ 280724 w 1680369"/>
              <a:gd name="connsiteY16" fmla="*/ 0 h 888207"/>
              <a:gd name="connsiteX17" fmla="*/ 561447 w 1680369"/>
              <a:gd name="connsiteY17" fmla="*/ 280842 h 888207"/>
              <a:gd name="connsiteX18" fmla="*/ 280724 w 1680369"/>
              <a:gd name="connsiteY18" fmla="*/ 561684 h 888207"/>
              <a:gd name="connsiteX19" fmla="*/ 0 w 1680369"/>
              <a:gd name="connsiteY19" fmla="*/ 280842 h 88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80369" h="888207">
                <a:moveTo>
                  <a:pt x="558668" y="326523"/>
                </a:moveTo>
                <a:lnTo>
                  <a:pt x="839391" y="607365"/>
                </a:lnTo>
                <a:lnTo>
                  <a:pt x="1120511" y="326523"/>
                </a:lnTo>
                <a:lnTo>
                  <a:pt x="1401631" y="607365"/>
                </a:lnTo>
                <a:lnTo>
                  <a:pt x="1120511" y="888207"/>
                </a:lnTo>
                <a:lnTo>
                  <a:pt x="839391" y="607366"/>
                </a:lnTo>
                <a:lnTo>
                  <a:pt x="558668" y="888207"/>
                </a:lnTo>
                <a:lnTo>
                  <a:pt x="277944" y="607365"/>
                </a:lnTo>
                <a:close/>
                <a:moveTo>
                  <a:pt x="842171" y="0"/>
                </a:moveTo>
                <a:lnTo>
                  <a:pt x="1120908" y="278855"/>
                </a:lnTo>
                <a:lnTo>
                  <a:pt x="1399646" y="0"/>
                </a:lnTo>
                <a:lnTo>
                  <a:pt x="1680369" y="280842"/>
                </a:lnTo>
                <a:lnTo>
                  <a:pt x="1399646" y="561684"/>
                </a:lnTo>
                <a:lnTo>
                  <a:pt x="1120908" y="282829"/>
                </a:lnTo>
                <a:lnTo>
                  <a:pt x="842171" y="561684"/>
                </a:lnTo>
                <a:lnTo>
                  <a:pt x="561447" y="280842"/>
                </a:lnTo>
                <a:close/>
                <a:moveTo>
                  <a:pt x="280724" y="0"/>
                </a:moveTo>
                <a:lnTo>
                  <a:pt x="561447" y="280842"/>
                </a:lnTo>
                <a:lnTo>
                  <a:pt x="280724" y="561684"/>
                </a:lnTo>
                <a:lnTo>
                  <a:pt x="0" y="2808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>
            <a:no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21600" y="2761200"/>
            <a:ext cx="7344000" cy="1335600"/>
          </a:xfrm>
        </p:spPr>
        <p:txBody>
          <a:bodyPr anchor="ctr" anchorCtr="0"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21600" y="4723200"/>
            <a:ext cx="7344000" cy="464400"/>
          </a:xfrm>
        </p:spPr>
        <p:txBody>
          <a:bodyPr anchor="ctr" anchorCtr="0"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3501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385888"/>
            <a:ext cx="5157787" cy="1033461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419349"/>
            <a:ext cx="5157787" cy="368458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385888"/>
            <a:ext cx="5183188" cy="1033461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419349"/>
            <a:ext cx="5183188" cy="368458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00A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 userDrawn="1"/>
        </p:nvSpPr>
        <p:spPr bwMode="auto">
          <a:xfrm>
            <a:off x="3952875" y="1433310"/>
            <a:ext cx="4286250" cy="4286250"/>
          </a:xfrm>
          <a:prstGeom prst="diamond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/>
          </a:p>
        </p:txBody>
      </p:sp>
      <p:sp>
        <p:nvSpPr>
          <p:cNvPr id="7" name="任意多边形 6"/>
          <p:cNvSpPr/>
          <p:nvPr userDrawn="1"/>
        </p:nvSpPr>
        <p:spPr bwMode="auto">
          <a:xfrm>
            <a:off x="5988050" y="0"/>
            <a:ext cx="215900" cy="717685"/>
          </a:xfrm>
          <a:custGeom>
            <a:avLst/>
            <a:gdLst>
              <a:gd name="connsiteX0" fmla="*/ 62950 w 215900"/>
              <a:gd name="connsiteY0" fmla="*/ 0 h 717685"/>
              <a:gd name="connsiteX1" fmla="*/ 152950 w 215900"/>
              <a:gd name="connsiteY1" fmla="*/ 0 h 717685"/>
              <a:gd name="connsiteX2" fmla="*/ 152950 w 215900"/>
              <a:gd name="connsiteY2" fmla="*/ 546785 h 717685"/>
              <a:gd name="connsiteX3" fmla="*/ 215900 w 215900"/>
              <a:gd name="connsiteY3" fmla="*/ 609735 h 717685"/>
              <a:gd name="connsiteX4" fmla="*/ 107950 w 215900"/>
              <a:gd name="connsiteY4" fmla="*/ 717685 h 717685"/>
              <a:gd name="connsiteX5" fmla="*/ 0 w 215900"/>
              <a:gd name="connsiteY5" fmla="*/ 609735 h 717685"/>
              <a:gd name="connsiteX6" fmla="*/ 62950 w 215900"/>
              <a:gd name="connsiteY6" fmla="*/ 546785 h 71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00" h="717685">
                <a:moveTo>
                  <a:pt x="62950" y="0"/>
                </a:moveTo>
                <a:lnTo>
                  <a:pt x="152950" y="0"/>
                </a:lnTo>
                <a:lnTo>
                  <a:pt x="152950" y="546785"/>
                </a:lnTo>
                <a:lnTo>
                  <a:pt x="215900" y="609735"/>
                </a:lnTo>
                <a:lnTo>
                  <a:pt x="107950" y="717685"/>
                </a:lnTo>
                <a:lnTo>
                  <a:pt x="0" y="609735"/>
                </a:lnTo>
                <a:lnTo>
                  <a:pt x="62950" y="546785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wrap="square" lIns="0" tIns="0" rIns="0" bIns="0">
            <a:no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/>
          </a:p>
        </p:txBody>
      </p:sp>
      <p:sp>
        <p:nvSpPr>
          <p:cNvPr id="9" name="任意多边形 8"/>
          <p:cNvSpPr/>
          <p:nvPr userDrawn="1"/>
        </p:nvSpPr>
        <p:spPr bwMode="auto">
          <a:xfrm flipV="1">
            <a:off x="5988050" y="6140315"/>
            <a:ext cx="215900" cy="717685"/>
          </a:xfrm>
          <a:custGeom>
            <a:avLst/>
            <a:gdLst>
              <a:gd name="connsiteX0" fmla="*/ 62950 w 215900"/>
              <a:gd name="connsiteY0" fmla="*/ 0 h 717685"/>
              <a:gd name="connsiteX1" fmla="*/ 152950 w 215900"/>
              <a:gd name="connsiteY1" fmla="*/ 0 h 717685"/>
              <a:gd name="connsiteX2" fmla="*/ 152950 w 215900"/>
              <a:gd name="connsiteY2" fmla="*/ 546785 h 717685"/>
              <a:gd name="connsiteX3" fmla="*/ 215900 w 215900"/>
              <a:gd name="connsiteY3" fmla="*/ 609735 h 717685"/>
              <a:gd name="connsiteX4" fmla="*/ 107950 w 215900"/>
              <a:gd name="connsiteY4" fmla="*/ 717685 h 717685"/>
              <a:gd name="connsiteX5" fmla="*/ 0 w 215900"/>
              <a:gd name="connsiteY5" fmla="*/ 609735 h 717685"/>
              <a:gd name="connsiteX6" fmla="*/ 62950 w 215900"/>
              <a:gd name="connsiteY6" fmla="*/ 546785 h 71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00" h="717685">
                <a:moveTo>
                  <a:pt x="62950" y="0"/>
                </a:moveTo>
                <a:lnTo>
                  <a:pt x="152950" y="0"/>
                </a:lnTo>
                <a:lnTo>
                  <a:pt x="152950" y="546785"/>
                </a:lnTo>
                <a:lnTo>
                  <a:pt x="215900" y="609735"/>
                </a:lnTo>
                <a:lnTo>
                  <a:pt x="107950" y="717685"/>
                </a:lnTo>
                <a:lnTo>
                  <a:pt x="0" y="609735"/>
                </a:lnTo>
                <a:lnTo>
                  <a:pt x="62950" y="546785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wrap="square" lIns="0" tIns="0" rIns="0" bIns="0">
            <a:no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49200" y="2786400"/>
            <a:ext cx="6094800" cy="1940400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b="1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0A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00A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1281600"/>
            <a:ext cx="5788800" cy="4266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0800" y="3654000"/>
            <a:ext cx="4406400" cy="2012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7200" y="1990800"/>
            <a:ext cx="5806800" cy="1497600"/>
          </a:xfrm>
          <a:solidFill>
            <a:srgbClr val="A1895B"/>
          </a:solidFill>
        </p:spPr>
        <p:txBody>
          <a:bodyPr lIns="90000" tIns="46800" rIns="90000" bIns="46800" anchor="ctr" anchorCtr="0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rgbClr val="00A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72612" y="365125"/>
            <a:ext cx="1881187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199" y="365125"/>
            <a:ext cx="8448675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735013" y="348343"/>
            <a:ext cx="10721975" cy="57047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5A91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55371" y="1472517"/>
            <a:ext cx="8264436" cy="1223426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55371" y="2801938"/>
            <a:ext cx="8264436" cy="514667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4243566"/>
            <a:ext cx="7288696" cy="1587137"/>
            <a:chOff x="6350" y="3522664"/>
            <a:chExt cx="9156700" cy="1993900"/>
          </a:xfrm>
        </p:grpSpPr>
        <p:sp>
          <p:nvSpPr>
            <p:cNvPr id="10" name="Line 73"/>
            <p:cNvSpPr>
              <a:spLocks noChangeShapeType="1"/>
            </p:cNvSpPr>
            <p:nvPr/>
          </p:nvSpPr>
          <p:spPr bwMode="auto">
            <a:xfrm flipH="1">
              <a:off x="8712200" y="3535364"/>
              <a:ext cx="147638" cy="255588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Line 74"/>
            <p:cNvSpPr>
              <a:spLocks noChangeShapeType="1"/>
            </p:cNvSpPr>
            <p:nvPr/>
          </p:nvSpPr>
          <p:spPr bwMode="auto">
            <a:xfrm>
              <a:off x="8267700" y="3546476"/>
              <a:ext cx="146050" cy="249238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Line 75"/>
            <p:cNvSpPr>
              <a:spLocks noChangeShapeType="1"/>
            </p:cNvSpPr>
            <p:nvPr/>
          </p:nvSpPr>
          <p:spPr bwMode="auto">
            <a:xfrm>
              <a:off x="7975600" y="4051301"/>
              <a:ext cx="298450" cy="0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Line 76"/>
            <p:cNvSpPr>
              <a:spLocks noChangeShapeType="1"/>
            </p:cNvSpPr>
            <p:nvPr/>
          </p:nvSpPr>
          <p:spPr bwMode="auto">
            <a:xfrm flipV="1">
              <a:off x="8280400" y="4294189"/>
              <a:ext cx="152400" cy="255588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Line 77"/>
            <p:cNvSpPr>
              <a:spLocks noChangeShapeType="1"/>
            </p:cNvSpPr>
            <p:nvPr/>
          </p:nvSpPr>
          <p:spPr bwMode="auto">
            <a:xfrm flipH="1" flipV="1">
              <a:off x="8724900" y="4289426"/>
              <a:ext cx="152400" cy="247650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Line 78"/>
            <p:cNvSpPr>
              <a:spLocks noChangeShapeType="1"/>
            </p:cNvSpPr>
            <p:nvPr/>
          </p:nvSpPr>
          <p:spPr bwMode="auto">
            <a:xfrm flipH="1">
              <a:off x="8864600" y="4033839"/>
              <a:ext cx="298450" cy="0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8"/>
            <p:cNvSpPr/>
            <p:nvPr/>
          </p:nvSpPr>
          <p:spPr bwMode="auto">
            <a:xfrm>
              <a:off x="4635500" y="4271964"/>
              <a:ext cx="2492375" cy="984250"/>
            </a:xfrm>
            <a:custGeom>
              <a:avLst/>
              <a:gdLst>
                <a:gd name="T0" fmla="*/ 0 w 409"/>
                <a:gd name="T1" fmla="*/ 166 h 166"/>
                <a:gd name="T2" fmla="*/ 363 w 409"/>
                <a:gd name="T3" fmla="*/ 166 h 166"/>
                <a:gd name="T4" fmla="*/ 409 w 409"/>
                <a:gd name="T5" fmla="*/ 120 h 166"/>
                <a:gd name="T6" fmla="*/ 409 w 409"/>
                <a:gd name="T7" fmla="*/ 46 h 166"/>
                <a:gd name="T8" fmla="*/ 363 w 409"/>
                <a:gd name="T9" fmla="*/ 0 h 166"/>
                <a:gd name="T10" fmla="*/ 0 w 409"/>
                <a:gd name="T11" fmla="*/ 0 h 166"/>
                <a:gd name="T12" fmla="*/ 0 w 409"/>
                <a:gd name="T13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166">
                  <a:moveTo>
                    <a:pt x="0" y="166"/>
                  </a:moveTo>
                  <a:cubicBezTo>
                    <a:pt x="363" y="166"/>
                    <a:pt x="363" y="166"/>
                    <a:pt x="363" y="166"/>
                  </a:cubicBezTo>
                  <a:cubicBezTo>
                    <a:pt x="389" y="166"/>
                    <a:pt x="409" y="145"/>
                    <a:pt x="409" y="120"/>
                  </a:cubicBezTo>
                  <a:cubicBezTo>
                    <a:pt x="409" y="46"/>
                    <a:pt x="409" y="46"/>
                    <a:pt x="409" y="46"/>
                  </a:cubicBezTo>
                  <a:cubicBezTo>
                    <a:pt x="409" y="20"/>
                    <a:pt x="389" y="0"/>
                    <a:pt x="3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89"/>
            <p:cNvSpPr>
              <a:spLocks noChangeArrowheads="1"/>
            </p:cNvSpPr>
            <p:nvPr/>
          </p:nvSpPr>
          <p:spPr bwMode="auto">
            <a:xfrm>
              <a:off x="4630738" y="4129089"/>
              <a:ext cx="700088" cy="1339850"/>
            </a:xfrm>
            <a:prstGeom prst="rect">
              <a:avLst/>
            </a:pr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90"/>
            <p:cNvSpPr>
              <a:spLocks noChangeArrowheads="1"/>
            </p:cNvSpPr>
            <p:nvPr/>
          </p:nvSpPr>
          <p:spPr bwMode="auto">
            <a:xfrm>
              <a:off x="6350" y="4081464"/>
              <a:ext cx="5191125" cy="1435100"/>
            </a:xfrm>
            <a:prstGeom prst="rect">
              <a:avLst/>
            </a:pr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91"/>
            <p:cNvSpPr>
              <a:spLocks noChangeArrowheads="1"/>
            </p:cNvSpPr>
            <p:nvPr/>
          </p:nvSpPr>
          <p:spPr bwMode="auto">
            <a:xfrm>
              <a:off x="5087938" y="4081464"/>
              <a:ext cx="109538" cy="1435100"/>
            </a:xfrm>
            <a:prstGeom prst="rect">
              <a:avLst/>
            </a:pr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92"/>
            <p:cNvSpPr>
              <a:spLocks noChangeArrowheads="1"/>
            </p:cNvSpPr>
            <p:nvPr/>
          </p:nvSpPr>
          <p:spPr bwMode="auto">
            <a:xfrm>
              <a:off x="5197475" y="4799014"/>
              <a:ext cx="133350" cy="669925"/>
            </a:xfrm>
            <a:prstGeom prst="rect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4"/>
            <p:cNvSpPr/>
            <p:nvPr/>
          </p:nvSpPr>
          <p:spPr bwMode="auto">
            <a:xfrm>
              <a:off x="5087938" y="4799014"/>
              <a:ext cx="109538" cy="717550"/>
            </a:xfrm>
            <a:custGeom>
              <a:avLst/>
              <a:gdLst>
                <a:gd name="T0" fmla="*/ 69 w 69"/>
                <a:gd name="T1" fmla="*/ 0 h 452"/>
                <a:gd name="T2" fmla="*/ 0 w 69"/>
                <a:gd name="T3" fmla="*/ 0 h 452"/>
                <a:gd name="T4" fmla="*/ 0 w 69"/>
                <a:gd name="T5" fmla="*/ 452 h 452"/>
                <a:gd name="T6" fmla="*/ 69 w 69"/>
                <a:gd name="T7" fmla="*/ 452 h 452"/>
                <a:gd name="T8" fmla="*/ 69 w 69"/>
                <a:gd name="T9" fmla="*/ 422 h 452"/>
                <a:gd name="T10" fmla="*/ 69 w 69"/>
                <a:gd name="T11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452">
                  <a:moveTo>
                    <a:pt x="69" y="0"/>
                  </a:moveTo>
                  <a:lnTo>
                    <a:pt x="0" y="0"/>
                  </a:lnTo>
                  <a:lnTo>
                    <a:pt x="0" y="452"/>
                  </a:lnTo>
                  <a:lnTo>
                    <a:pt x="69" y="452"/>
                  </a:lnTo>
                  <a:lnTo>
                    <a:pt x="69" y="42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95"/>
            <p:cNvSpPr>
              <a:spLocks noChangeArrowheads="1"/>
            </p:cNvSpPr>
            <p:nvPr/>
          </p:nvSpPr>
          <p:spPr bwMode="auto">
            <a:xfrm>
              <a:off x="4800600" y="5226051"/>
              <a:ext cx="141288" cy="136525"/>
            </a:xfrm>
            <a:prstGeom prst="ellipse">
              <a:avLst/>
            </a:pr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96"/>
            <p:cNvSpPr/>
            <p:nvPr/>
          </p:nvSpPr>
          <p:spPr bwMode="auto">
            <a:xfrm>
              <a:off x="6324600" y="3522664"/>
              <a:ext cx="2376488" cy="1827213"/>
            </a:xfrm>
            <a:custGeom>
              <a:avLst/>
              <a:gdLst>
                <a:gd name="T0" fmla="*/ 260 w 390"/>
                <a:gd name="T1" fmla="*/ 282 h 308"/>
                <a:gd name="T2" fmla="*/ 241 w 390"/>
                <a:gd name="T3" fmla="*/ 257 h 308"/>
                <a:gd name="T4" fmla="*/ 243 w 390"/>
                <a:gd name="T5" fmla="*/ 245 h 308"/>
                <a:gd name="T6" fmla="*/ 261 w 390"/>
                <a:gd name="T7" fmla="*/ 245 h 308"/>
                <a:gd name="T8" fmla="*/ 287 w 390"/>
                <a:gd name="T9" fmla="*/ 219 h 308"/>
                <a:gd name="T10" fmla="*/ 261 w 390"/>
                <a:gd name="T11" fmla="*/ 193 h 308"/>
                <a:gd name="T12" fmla="*/ 243 w 390"/>
                <a:gd name="T13" fmla="*/ 193 h 308"/>
                <a:gd name="T14" fmla="*/ 243 w 390"/>
                <a:gd name="T15" fmla="*/ 180 h 308"/>
                <a:gd name="T16" fmla="*/ 284 w 390"/>
                <a:gd name="T17" fmla="*/ 180 h 308"/>
                <a:gd name="T18" fmla="*/ 310 w 390"/>
                <a:gd name="T19" fmla="*/ 155 h 308"/>
                <a:gd name="T20" fmla="*/ 284 w 390"/>
                <a:gd name="T21" fmla="*/ 129 h 308"/>
                <a:gd name="T22" fmla="*/ 243 w 390"/>
                <a:gd name="T23" fmla="*/ 129 h 308"/>
                <a:gd name="T24" fmla="*/ 241 w 390"/>
                <a:gd name="T25" fmla="*/ 116 h 308"/>
                <a:gd name="T26" fmla="*/ 364 w 390"/>
                <a:gd name="T27" fmla="*/ 116 h 308"/>
                <a:gd name="T28" fmla="*/ 390 w 390"/>
                <a:gd name="T29" fmla="*/ 90 h 308"/>
                <a:gd name="T30" fmla="*/ 364 w 390"/>
                <a:gd name="T31" fmla="*/ 65 h 308"/>
                <a:gd name="T32" fmla="*/ 179 w 390"/>
                <a:gd name="T33" fmla="*/ 65 h 308"/>
                <a:gd name="T34" fmla="*/ 176 w 390"/>
                <a:gd name="T35" fmla="*/ 64 h 308"/>
                <a:gd name="T36" fmla="*/ 112 w 390"/>
                <a:gd name="T37" fmla="*/ 64 h 308"/>
                <a:gd name="T38" fmla="*/ 124 w 390"/>
                <a:gd name="T39" fmla="*/ 52 h 308"/>
                <a:gd name="T40" fmla="*/ 175 w 390"/>
                <a:gd name="T41" fmla="*/ 52 h 308"/>
                <a:gd name="T42" fmla="*/ 213 w 390"/>
                <a:gd name="T43" fmla="*/ 14 h 308"/>
                <a:gd name="T44" fmla="*/ 213 w 390"/>
                <a:gd name="T45" fmla="*/ 2 h 308"/>
                <a:gd name="T46" fmla="*/ 213 w 390"/>
                <a:gd name="T47" fmla="*/ 0 h 308"/>
                <a:gd name="T48" fmla="*/ 165 w 390"/>
                <a:gd name="T49" fmla="*/ 0 h 308"/>
                <a:gd name="T50" fmla="*/ 166 w 390"/>
                <a:gd name="T51" fmla="*/ 0 h 308"/>
                <a:gd name="T52" fmla="*/ 102 w 390"/>
                <a:gd name="T53" fmla="*/ 0 h 308"/>
                <a:gd name="T54" fmla="*/ 16 w 390"/>
                <a:gd name="T55" fmla="*/ 85 h 308"/>
                <a:gd name="T56" fmla="*/ 18 w 390"/>
                <a:gd name="T57" fmla="*/ 85 h 308"/>
                <a:gd name="T58" fmla="*/ 0 w 390"/>
                <a:gd name="T59" fmla="*/ 132 h 308"/>
                <a:gd name="T60" fmla="*/ 0 w 390"/>
                <a:gd name="T61" fmla="*/ 241 h 308"/>
                <a:gd name="T62" fmla="*/ 67 w 390"/>
                <a:gd name="T63" fmla="*/ 308 h 308"/>
                <a:gd name="T64" fmla="*/ 112 w 390"/>
                <a:gd name="T65" fmla="*/ 308 h 308"/>
                <a:gd name="T66" fmla="*/ 176 w 390"/>
                <a:gd name="T67" fmla="*/ 308 h 308"/>
                <a:gd name="T68" fmla="*/ 234 w 390"/>
                <a:gd name="T69" fmla="*/ 308 h 308"/>
                <a:gd name="T70" fmla="*/ 260 w 390"/>
                <a:gd name="T71" fmla="*/ 28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308">
                  <a:moveTo>
                    <a:pt x="260" y="282"/>
                  </a:moveTo>
                  <a:cubicBezTo>
                    <a:pt x="260" y="270"/>
                    <a:pt x="252" y="260"/>
                    <a:pt x="241" y="257"/>
                  </a:cubicBezTo>
                  <a:cubicBezTo>
                    <a:pt x="242" y="253"/>
                    <a:pt x="243" y="249"/>
                    <a:pt x="243" y="245"/>
                  </a:cubicBezTo>
                  <a:cubicBezTo>
                    <a:pt x="261" y="245"/>
                    <a:pt x="261" y="245"/>
                    <a:pt x="261" y="245"/>
                  </a:cubicBezTo>
                  <a:cubicBezTo>
                    <a:pt x="275" y="245"/>
                    <a:pt x="287" y="233"/>
                    <a:pt x="287" y="219"/>
                  </a:cubicBezTo>
                  <a:cubicBezTo>
                    <a:pt x="287" y="204"/>
                    <a:pt x="275" y="193"/>
                    <a:pt x="261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84" y="180"/>
                    <a:pt x="284" y="180"/>
                    <a:pt x="284" y="180"/>
                  </a:cubicBezTo>
                  <a:cubicBezTo>
                    <a:pt x="299" y="180"/>
                    <a:pt x="310" y="169"/>
                    <a:pt x="310" y="155"/>
                  </a:cubicBezTo>
                  <a:cubicBezTo>
                    <a:pt x="310" y="140"/>
                    <a:pt x="299" y="129"/>
                    <a:pt x="284" y="129"/>
                  </a:cubicBezTo>
                  <a:cubicBezTo>
                    <a:pt x="243" y="129"/>
                    <a:pt x="243" y="129"/>
                    <a:pt x="243" y="129"/>
                  </a:cubicBezTo>
                  <a:cubicBezTo>
                    <a:pt x="243" y="124"/>
                    <a:pt x="242" y="120"/>
                    <a:pt x="241" y="116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79" y="116"/>
                    <a:pt x="390" y="105"/>
                    <a:pt x="390" y="90"/>
                  </a:cubicBezTo>
                  <a:cubicBezTo>
                    <a:pt x="390" y="76"/>
                    <a:pt x="379" y="65"/>
                    <a:pt x="364" y="65"/>
                  </a:cubicBezTo>
                  <a:cubicBezTo>
                    <a:pt x="179" y="65"/>
                    <a:pt x="179" y="65"/>
                    <a:pt x="179" y="65"/>
                  </a:cubicBezTo>
                  <a:cubicBezTo>
                    <a:pt x="178" y="64"/>
                    <a:pt x="177" y="64"/>
                    <a:pt x="176" y="64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96" y="52"/>
                    <a:pt x="213" y="35"/>
                    <a:pt x="213" y="14"/>
                  </a:cubicBezTo>
                  <a:cubicBezTo>
                    <a:pt x="213" y="2"/>
                    <a:pt x="213" y="2"/>
                    <a:pt x="213" y="2"/>
                  </a:cubicBezTo>
                  <a:cubicBezTo>
                    <a:pt x="213" y="1"/>
                    <a:pt x="213" y="0"/>
                    <a:pt x="213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7" y="97"/>
                    <a:pt x="0" y="114"/>
                    <a:pt x="0" y="13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78"/>
                    <a:pt x="30" y="308"/>
                    <a:pt x="67" y="308"/>
                  </a:cubicBezTo>
                  <a:cubicBezTo>
                    <a:pt x="112" y="308"/>
                    <a:pt x="112" y="308"/>
                    <a:pt x="112" y="308"/>
                  </a:cubicBezTo>
                  <a:cubicBezTo>
                    <a:pt x="176" y="308"/>
                    <a:pt x="176" y="308"/>
                    <a:pt x="176" y="308"/>
                  </a:cubicBezTo>
                  <a:cubicBezTo>
                    <a:pt x="234" y="308"/>
                    <a:pt x="234" y="308"/>
                    <a:pt x="234" y="308"/>
                  </a:cubicBezTo>
                  <a:cubicBezTo>
                    <a:pt x="248" y="308"/>
                    <a:pt x="260" y="296"/>
                    <a:pt x="260" y="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06"/>
            <p:cNvSpPr/>
            <p:nvPr/>
          </p:nvSpPr>
          <p:spPr bwMode="auto">
            <a:xfrm>
              <a:off x="5562600" y="4271964"/>
              <a:ext cx="523875" cy="1001712"/>
            </a:xfrm>
            <a:custGeom>
              <a:avLst/>
              <a:gdLst>
                <a:gd name="T0" fmla="*/ 86 w 86"/>
                <a:gd name="T1" fmla="*/ 0 h 367"/>
                <a:gd name="T2" fmla="*/ 86 w 86"/>
                <a:gd name="T3" fmla="*/ 357 h 367"/>
                <a:gd name="T4" fmla="*/ 75 w 86"/>
                <a:gd name="T5" fmla="*/ 367 h 367"/>
                <a:gd name="T6" fmla="*/ 10 w 86"/>
                <a:gd name="T7" fmla="*/ 367 h 367"/>
                <a:gd name="T8" fmla="*/ 0 w 86"/>
                <a:gd name="T9" fmla="*/ 357 h 367"/>
                <a:gd name="T10" fmla="*/ 0 w 86"/>
                <a:gd name="T11" fmla="*/ 0 h 367"/>
                <a:gd name="T12" fmla="*/ 86 w 86"/>
                <a:gd name="T13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367">
                  <a:moveTo>
                    <a:pt x="86" y="0"/>
                  </a:moveTo>
                  <a:cubicBezTo>
                    <a:pt x="86" y="357"/>
                    <a:pt x="86" y="357"/>
                    <a:pt x="86" y="357"/>
                  </a:cubicBezTo>
                  <a:cubicBezTo>
                    <a:pt x="86" y="363"/>
                    <a:pt x="81" y="367"/>
                    <a:pt x="75" y="367"/>
                  </a:cubicBezTo>
                  <a:cubicBezTo>
                    <a:pt x="10" y="367"/>
                    <a:pt x="10" y="367"/>
                    <a:pt x="10" y="367"/>
                  </a:cubicBezTo>
                  <a:cubicBezTo>
                    <a:pt x="4" y="367"/>
                    <a:pt x="0" y="363"/>
                    <a:pt x="0" y="35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08"/>
            <p:cNvSpPr/>
            <p:nvPr/>
          </p:nvSpPr>
          <p:spPr bwMode="auto">
            <a:xfrm>
              <a:off x="5611813" y="4271964"/>
              <a:ext cx="474663" cy="1001712"/>
            </a:xfrm>
            <a:custGeom>
              <a:avLst/>
              <a:gdLst>
                <a:gd name="T0" fmla="*/ 78 w 78"/>
                <a:gd name="T1" fmla="*/ 0 h 367"/>
                <a:gd name="T2" fmla="*/ 78 w 78"/>
                <a:gd name="T3" fmla="*/ 357 h 367"/>
                <a:gd name="T4" fmla="*/ 68 w 78"/>
                <a:gd name="T5" fmla="*/ 367 h 367"/>
                <a:gd name="T6" fmla="*/ 9 w 78"/>
                <a:gd name="T7" fmla="*/ 367 h 367"/>
                <a:gd name="T8" fmla="*/ 0 w 78"/>
                <a:gd name="T9" fmla="*/ 357 h 367"/>
                <a:gd name="T10" fmla="*/ 0 w 78"/>
                <a:gd name="T11" fmla="*/ 0 h 367"/>
                <a:gd name="T12" fmla="*/ 78 w 78"/>
                <a:gd name="T13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367">
                  <a:moveTo>
                    <a:pt x="78" y="0"/>
                  </a:moveTo>
                  <a:cubicBezTo>
                    <a:pt x="78" y="357"/>
                    <a:pt x="78" y="357"/>
                    <a:pt x="78" y="357"/>
                  </a:cubicBezTo>
                  <a:cubicBezTo>
                    <a:pt x="78" y="363"/>
                    <a:pt x="73" y="367"/>
                    <a:pt x="68" y="367"/>
                  </a:cubicBezTo>
                  <a:cubicBezTo>
                    <a:pt x="9" y="367"/>
                    <a:pt x="9" y="367"/>
                    <a:pt x="9" y="367"/>
                  </a:cubicBezTo>
                  <a:cubicBezTo>
                    <a:pt x="4" y="367"/>
                    <a:pt x="0" y="363"/>
                    <a:pt x="0" y="35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7216368" y="2183179"/>
            <a:ext cx="4621213" cy="3883026"/>
            <a:chOff x="7102475" y="2473325"/>
            <a:chExt cx="4621213" cy="3883026"/>
          </a:xfrm>
        </p:grpSpPr>
        <p:sp>
          <p:nvSpPr>
            <p:cNvPr id="27" name="Freeform 5"/>
            <p:cNvSpPr/>
            <p:nvPr/>
          </p:nvSpPr>
          <p:spPr bwMode="auto">
            <a:xfrm>
              <a:off x="7170738" y="2484438"/>
              <a:ext cx="4541838" cy="3217863"/>
            </a:xfrm>
            <a:custGeom>
              <a:avLst/>
              <a:gdLst>
                <a:gd name="T0" fmla="*/ 8 w 1321"/>
                <a:gd name="T1" fmla="*/ 934 h 936"/>
                <a:gd name="T2" fmla="*/ 155 w 1321"/>
                <a:gd name="T3" fmla="*/ 699 h 936"/>
                <a:gd name="T4" fmla="*/ 262 w 1321"/>
                <a:gd name="T5" fmla="*/ 679 h 936"/>
                <a:gd name="T6" fmla="*/ 264 w 1321"/>
                <a:gd name="T7" fmla="*/ 678 h 936"/>
                <a:gd name="T8" fmla="*/ 350 w 1321"/>
                <a:gd name="T9" fmla="*/ 553 h 936"/>
                <a:gd name="T10" fmla="*/ 455 w 1321"/>
                <a:gd name="T11" fmla="*/ 615 h 936"/>
                <a:gd name="T12" fmla="*/ 460 w 1321"/>
                <a:gd name="T13" fmla="*/ 614 h 936"/>
                <a:gd name="T14" fmla="*/ 586 w 1321"/>
                <a:gd name="T15" fmla="*/ 417 h 936"/>
                <a:gd name="T16" fmla="*/ 722 w 1321"/>
                <a:gd name="T17" fmla="*/ 523 h 936"/>
                <a:gd name="T18" fmla="*/ 728 w 1321"/>
                <a:gd name="T19" fmla="*/ 522 h 936"/>
                <a:gd name="T20" fmla="*/ 1320 w 1321"/>
                <a:gd name="T21" fmla="*/ 8 h 936"/>
                <a:gd name="T22" fmla="*/ 1320 w 1321"/>
                <a:gd name="T23" fmla="*/ 2 h 936"/>
                <a:gd name="T24" fmla="*/ 1314 w 1321"/>
                <a:gd name="T25" fmla="*/ 2 h 936"/>
                <a:gd name="T26" fmla="*/ 725 w 1321"/>
                <a:gd name="T27" fmla="*/ 514 h 936"/>
                <a:gd name="T28" fmla="*/ 587 w 1321"/>
                <a:gd name="T29" fmla="*/ 408 h 936"/>
                <a:gd name="T30" fmla="*/ 584 w 1321"/>
                <a:gd name="T31" fmla="*/ 407 h 936"/>
                <a:gd name="T32" fmla="*/ 582 w 1321"/>
                <a:gd name="T33" fmla="*/ 409 h 936"/>
                <a:gd name="T34" fmla="*/ 456 w 1321"/>
                <a:gd name="T35" fmla="*/ 606 h 936"/>
                <a:gd name="T36" fmla="*/ 351 w 1321"/>
                <a:gd name="T37" fmla="*/ 544 h 936"/>
                <a:gd name="T38" fmla="*/ 346 w 1321"/>
                <a:gd name="T39" fmla="*/ 545 h 936"/>
                <a:gd name="T40" fmla="*/ 259 w 1321"/>
                <a:gd name="T41" fmla="*/ 672 h 936"/>
                <a:gd name="T42" fmla="*/ 152 w 1321"/>
                <a:gd name="T43" fmla="*/ 691 h 936"/>
                <a:gd name="T44" fmla="*/ 150 w 1321"/>
                <a:gd name="T45" fmla="*/ 693 h 936"/>
                <a:gd name="T46" fmla="*/ 2 w 1321"/>
                <a:gd name="T47" fmla="*/ 929 h 936"/>
                <a:gd name="T48" fmla="*/ 3 w 1321"/>
                <a:gd name="T49" fmla="*/ 935 h 936"/>
                <a:gd name="T50" fmla="*/ 8 w 1321"/>
                <a:gd name="T51" fmla="*/ 934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1" h="936">
                  <a:moveTo>
                    <a:pt x="8" y="934"/>
                  </a:moveTo>
                  <a:cubicBezTo>
                    <a:pt x="155" y="699"/>
                    <a:pt x="155" y="699"/>
                    <a:pt x="155" y="699"/>
                  </a:cubicBezTo>
                  <a:cubicBezTo>
                    <a:pt x="262" y="679"/>
                    <a:pt x="262" y="679"/>
                    <a:pt x="262" y="679"/>
                  </a:cubicBezTo>
                  <a:cubicBezTo>
                    <a:pt x="263" y="679"/>
                    <a:pt x="264" y="679"/>
                    <a:pt x="264" y="678"/>
                  </a:cubicBezTo>
                  <a:cubicBezTo>
                    <a:pt x="350" y="553"/>
                    <a:pt x="350" y="553"/>
                    <a:pt x="350" y="553"/>
                  </a:cubicBezTo>
                  <a:cubicBezTo>
                    <a:pt x="455" y="615"/>
                    <a:pt x="455" y="615"/>
                    <a:pt x="455" y="615"/>
                  </a:cubicBezTo>
                  <a:cubicBezTo>
                    <a:pt x="457" y="616"/>
                    <a:pt x="459" y="615"/>
                    <a:pt x="460" y="614"/>
                  </a:cubicBezTo>
                  <a:cubicBezTo>
                    <a:pt x="586" y="417"/>
                    <a:pt x="586" y="417"/>
                    <a:pt x="586" y="417"/>
                  </a:cubicBezTo>
                  <a:cubicBezTo>
                    <a:pt x="722" y="523"/>
                    <a:pt x="722" y="523"/>
                    <a:pt x="722" y="523"/>
                  </a:cubicBezTo>
                  <a:cubicBezTo>
                    <a:pt x="724" y="524"/>
                    <a:pt x="726" y="524"/>
                    <a:pt x="728" y="522"/>
                  </a:cubicBezTo>
                  <a:cubicBezTo>
                    <a:pt x="1320" y="8"/>
                    <a:pt x="1320" y="8"/>
                    <a:pt x="1320" y="8"/>
                  </a:cubicBezTo>
                  <a:cubicBezTo>
                    <a:pt x="1321" y="6"/>
                    <a:pt x="1321" y="4"/>
                    <a:pt x="1320" y="2"/>
                  </a:cubicBezTo>
                  <a:cubicBezTo>
                    <a:pt x="1318" y="0"/>
                    <a:pt x="1316" y="0"/>
                    <a:pt x="1314" y="2"/>
                  </a:cubicBezTo>
                  <a:cubicBezTo>
                    <a:pt x="725" y="514"/>
                    <a:pt x="725" y="514"/>
                    <a:pt x="725" y="514"/>
                  </a:cubicBezTo>
                  <a:cubicBezTo>
                    <a:pt x="587" y="408"/>
                    <a:pt x="587" y="408"/>
                    <a:pt x="587" y="408"/>
                  </a:cubicBezTo>
                  <a:cubicBezTo>
                    <a:pt x="586" y="408"/>
                    <a:pt x="585" y="407"/>
                    <a:pt x="584" y="407"/>
                  </a:cubicBezTo>
                  <a:cubicBezTo>
                    <a:pt x="583" y="408"/>
                    <a:pt x="582" y="408"/>
                    <a:pt x="582" y="409"/>
                  </a:cubicBezTo>
                  <a:cubicBezTo>
                    <a:pt x="456" y="606"/>
                    <a:pt x="456" y="606"/>
                    <a:pt x="456" y="606"/>
                  </a:cubicBezTo>
                  <a:cubicBezTo>
                    <a:pt x="351" y="544"/>
                    <a:pt x="351" y="544"/>
                    <a:pt x="351" y="544"/>
                  </a:cubicBezTo>
                  <a:cubicBezTo>
                    <a:pt x="349" y="543"/>
                    <a:pt x="347" y="543"/>
                    <a:pt x="346" y="545"/>
                  </a:cubicBezTo>
                  <a:cubicBezTo>
                    <a:pt x="259" y="672"/>
                    <a:pt x="259" y="672"/>
                    <a:pt x="259" y="672"/>
                  </a:cubicBezTo>
                  <a:cubicBezTo>
                    <a:pt x="152" y="691"/>
                    <a:pt x="152" y="691"/>
                    <a:pt x="152" y="691"/>
                  </a:cubicBezTo>
                  <a:cubicBezTo>
                    <a:pt x="151" y="692"/>
                    <a:pt x="150" y="692"/>
                    <a:pt x="150" y="693"/>
                  </a:cubicBezTo>
                  <a:cubicBezTo>
                    <a:pt x="2" y="929"/>
                    <a:pt x="2" y="929"/>
                    <a:pt x="2" y="929"/>
                  </a:cubicBezTo>
                  <a:cubicBezTo>
                    <a:pt x="0" y="931"/>
                    <a:pt x="1" y="934"/>
                    <a:pt x="3" y="935"/>
                  </a:cubicBezTo>
                  <a:cubicBezTo>
                    <a:pt x="5" y="936"/>
                    <a:pt x="7" y="935"/>
                    <a:pt x="8" y="934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7758113" y="5121275"/>
              <a:ext cx="223838" cy="568325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7"/>
            <p:cNvSpPr>
              <a:spLocks noChangeArrowheads="1"/>
            </p:cNvSpPr>
            <p:nvPr/>
          </p:nvSpPr>
          <p:spPr bwMode="auto">
            <a:xfrm>
              <a:off x="8205788" y="4914900"/>
              <a:ext cx="223838" cy="774700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8653463" y="5100638"/>
              <a:ext cx="222250" cy="588963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8653463" y="5100638"/>
              <a:ext cx="222250" cy="588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10"/>
            <p:cNvSpPr>
              <a:spLocks noChangeArrowheads="1"/>
            </p:cNvSpPr>
            <p:nvPr/>
          </p:nvSpPr>
          <p:spPr bwMode="auto">
            <a:xfrm>
              <a:off x="9099550" y="4437063"/>
              <a:ext cx="223838" cy="1252538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9099550" y="4437063"/>
              <a:ext cx="223838" cy="125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9547225" y="4660900"/>
              <a:ext cx="223838" cy="1028700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9993313" y="4200525"/>
              <a:ext cx="223838" cy="1489075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9993313" y="4200525"/>
              <a:ext cx="223838" cy="1489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10437813" y="3779838"/>
              <a:ext cx="222250" cy="1909763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10883900" y="3349625"/>
              <a:ext cx="223838" cy="2339975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17"/>
            <p:cNvSpPr>
              <a:spLocks noChangeArrowheads="1"/>
            </p:cNvSpPr>
            <p:nvPr/>
          </p:nvSpPr>
          <p:spPr bwMode="auto">
            <a:xfrm>
              <a:off x="11337925" y="3048000"/>
              <a:ext cx="223838" cy="2641600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8"/>
            <p:cNvSpPr/>
            <p:nvPr/>
          </p:nvSpPr>
          <p:spPr bwMode="auto">
            <a:xfrm>
              <a:off x="11352213" y="2473325"/>
              <a:ext cx="371475" cy="374650"/>
            </a:xfrm>
            <a:custGeom>
              <a:avLst/>
              <a:gdLst>
                <a:gd name="T0" fmla="*/ 5 w 108"/>
                <a:gd name="T1" fmla="*/ 28 h 109"/>
                <a:gd name="T2" fmla="*/ 55 w 108"/>
                <a:gd name="T3" fmla="*/ 18 h 109"/>
                <a:gd name="T4" fmla="*/ 99 w 108"/>
                <a:gd name="T5" fmla="*/ 10 h 109"/>
                <a:gd name="T6" fmla="*/ 90 w 108"/>
                <a:gd name="T7" fmla="*/ 54 h 109"/>
                <a:gd name="T8" fmla="*/ 80 w 108"/>
                <a:gd name="T9" fmla="*/ 103 h 109"/>
                <a:gd name="T10" fmla="*/ 84 w 108"/>
                <a:gd name="T11" fmla="*/ 108 h 109"/>
                <a:gd name="T12" fmla="*/ 88 w 108"/>
                <a:gd name="T13" fmla="*/ 105 h 109"/>
                <a:gd name="T14" fmla="*/ 98 w 108"/>
                <a:gd name="T15" fmla="*/ 55 h 109"/>
                <a:gd name="T16" fmla="*/ 108 w 108"/>
                <a:gd name="T17" fmla="*/ 5 h 109"/>
                <a:gd name="T18" fmla="*/ 107 w 108"/>
                <a:gd name="T19" fmla="*/ 2 h 109"/>
                <a:gd name="T20" fmla="*/ 103 w 108"/>
                <a:gd name="T21" fmla="*/ 1 h 109"/>
                <a:gd name="T22" fmla="*/ 53 w 108"/>
                <a:gd name="T23" fmla="*/ 10 h 109"/>
                <a:gd name="T24" fmla="*/ 3 w 108"/>
                <a:gd name="T25" fmla="*/ 20 h 109"/>
                <a:gd name="T26" fmla="*/ 0 w 108"/>
                <a:gd name="T27" fmla="*/ 25 h 109"/>
                <a:gd name="T28" fmla="*/ 5 w 108"/>
                <a:gd name="T29" fmla="*/ 2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109">
                  <a:moveTo>
                    <a:pt x="5" y="28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0" y="106"/>
                    <a:pt x="81" y="108"/>
                    <a:pt x="84" y="108"/>
                  </a:cubicBezTo>
                  <a:cubicBezTo>
                    <a:pt x="86" y="109"/>
                    <a:pt x="88" y="107"/>
                    <a:pt x="88" y="105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3"/>
                    <a:pt x="107" y="2"/>
                  </a:cubicBezTo>
                  <a:cubicBezTo>
                    <a:pt x="106" y="1"/>
                    <a:pt x="104" y="0"/>
                    <a:pt x="103" y="1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1" y="27"/>
                    <a:pt x="3" y="28"/>
                    <a:pt x="5" y="28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Oval 19"/>
            <p:cNvSpPr>
              <a:spLocks noChangeArrowheads="1"/>
            </p:cNvSpPr>
            <p:nvPr/>
          </p:nvSpPr>
          <p:spPr bwMode="auto">
            <a:xfrm>
              <a:off x="7115175" y="5624513"/>
              <a:ext cx="131763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7102475" y="5610225"/>
              <a:ext cx="157163" cy="158750"/>
            </a:xfrm>
            <a:custGeom>
              <a:avLst/>
              <a:gdLst>
                <a:gd name="T0" fmla="*/ 42 w 46"/>
                <a:gd name="T1" fmla="*/ 23 h 46"/>
                <a:gd name="T2" fmla="*/ 38 w 46"/>
                <a:gd name="T3" fmla="*/ 23 h 46"/>
                <a:gd name="T4" fmla="*/ 34 w 46"/>
                <a:gd name="T5" fmla="*/ 34 h 46"/>
                <a:gd name="T6" fmla="*/ 23 w 46"/>
                <a:gd name="T7" fmla="*/ 38 h 46"/>
                <a:gd name="T8" fmla="*/ 12 w 46"/>
                <a:gd name="T9" fmla="*/ 34 h 46"/>
                <a:gd name="T10" fmla="*/ 8 w 46"/>
                <a:gd name="T11" fmla="*/ 23 h 46"/>
                <a:gd name="T12" fmla="*/ 12 w 46"/>
                <a:gd name="T13" fmla="*/ 12 h 46"/>
                <a:gd name="T14" fmla="*/ 23 w 46"/>
                <a:gd name="T15" fmla="*/ 8 h 46"/>
                <a:gd name="T16" fmla="*/ 34 w 46"/>
                <a:gd name="T17" fmla="*/ 12 h 46"/>
                <a:gd name="T18" fmla="*/ 38 w 46"/>
                <a:gd name="T19" fmla="*/ 23 h 46"/>
                <a:gd name="T20" fmla="*/ 42 w 46"/>
                <a:gd name="T21" fmla="*/ 23 h 46"/>
                <a:gd name="T22" fmla="*/ 46 w 46"/>
                <a:gd name="T23" fmla="*/ 23 h 46"/>
                <a:gd name="T24" fmla="*/ 23 w 46"/>
                <a:gd name="T25" fmla="*/ 0 h 46"/>
                <a:gd name="T26" fmla="*/ 0 w 46"/>
                <a:gd name="T27" fmla="*/ 23 h 46"/>
                <a:gd name="T28" fmla="*/ 23 w 46"/>
                <a:gd name="T29" fmla="*/ 46 h 46"/>
                <a:gd name="T30" fmla="*/ 46 w 46"/>
                <a:gd name="T31" fmla="*/ 23 h 46"/>
                <a:gd name="T32" fmla="*/ 42 w 46"/>
                <a:gd name="T3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46">
                  <a:moveTo>
                    <a:pt x="42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27"/>
                    <a:pt x="37" y="31"/>
                    <a:pt x="34" y="34"/>
                  </a:cubicBezTo>
                  <a:cubicBezTo>
                    <a:pt x="31" y="37"/>
                    <a:pt x="27" y="38"/>
                    <a:pt x="23" y="38"/>
                  </a:cubicBezTo>
                  <a:cubicBezTo>
                    <a:pt x="19" y="38"/>
                    <a:pt x="15" y="37"/>
                    <a:pt x="12" y="34"/>
                  </a:cubicBezTo>
                  <a:cubicBezTo>
                    <a:pt x="9" y="31"/>
                    <a:pt x="8" y="27"/>
                    <a:pt x="8" y="23"/>
                  </a:cubicBezTo>
                  <a:cubicBezTo>
                    <a:pt x="8" y="19"/>
                    <a:pt x="9" y="15"/>
                    <a:pt x="12" y="12"/>
                  </a:cubicBezTo>
                  <a:cubicBezTo>
                    <a:pt x="15" y="9"/>
                    <a:pt x="19" y="8"/>
                    <a:pt x="23" y="8"/>
                  </a:cubicBezTo>
                  <a:cubicBezTo>
                    <a:pt x="27" y="8"/>
                    <a:pt x="31" y="9"/>
                    <a:pt x="34" y="12"/>
                  </a:cubicBezTo>
                  <a:cubicBezTo>
                    <a:pt x="37" y="15"/>
                    <a:pt x="38" y="19"/>
                    <a:pt x="38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lnTo>
                    <a:pt x="42" y="23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7639050" y="4811713"/>
              <a:ext cx="130175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2"/>
            <p:cNvSpPr/>
            <p:nvPr/>
          </p:nvSpPr>
          <p:spPr bwMode="auto">
            <a:xfrm>
              <a:off x="7624763" y="4799013"/>
              <a:ext cx="158750" cy="157163"/>
            </a:xfrm>
            <a:custGeom>
              <a:avLst/>
              <a:gdLst>
                <a:gd name="T0" fmla="*/ 42 w 46"/>
                <a:gd name="T1" fmla="*/ 23 h 46"/>
                <a:gd name="T2" fmla="*/ 38 w 46"/>
                <a:gd name="T3" fmla="*/ 23 h 46"/>
                <a:gd name="T4" fmla="*/ 34 w 46"/>
                <a:gd name="T5" fmla="*/ 34 h 46"/>
                <a:gd name="T6" fmla="*/ 23 w 46"/>
                <a:gd name="T7" fmla="*/ 38 h 46"/>
                <a:gd name="T8" fmla="*/ 12 w 46"/>
                <a:gd name="T9" fmla="*/ 34 h 46"/>
                <a:gd name="T10" fmla="*/ 8 w 46"/>
                <a:gd name="T11" fmla="*/ 23 h 46"/>
                <a:gd name="T12" fmla="*/ 12 w 46"/>
                <a:gd name="T13" fmla="*/ 12 h 46"/>
                <a:gd name="T14" fmla="*/ 23 w 46"/>
                <a:gd name="T15" fmla="*/ 8 h 46"/>
                <a:gd name="T16" fmla="*/ 34 w 46"/>
                <a:gd name="T17" fmla="*/ 12 h 46"/>
                <a:gd name="T18" fmla="*/ 38 w 46"/>
                <a:gd name="T19" fmla="*/ 23 h 46"/>
                <a:gd name="T20" fmla="*/ 42 w 46"/>
                <a:gd name="T21" fmla="*/ 23 h 46"/>
                <a:gd name="T22" fmla="*/ 46 w 46"/>
                <a:gd name="T23" fmla="*/ 23 h 46"/>
                <a:gd name="T24" fmla="*/ 23 w 46"/>
                <a:gd name="T25" fmla="*/ 0 h 46"/>
                <a:gd name="T26" fmla="*/ 0 w 46"/>
                <a:gd name="T27" fmla="*/ 23 h 46"/>
                <a:gd name="T28" fmla="*/ 23 w 46"/>
                <a:gd name="T29" fmla="*/ 46 h 46"/>
                <a:gd name="T30" fmla="*/ 46 w 46"/>
                <a:gd name="T31" fmla="*/ 23 h 46"/>
                <a:gd name="T32" fmla="*/ 42 w 46"/>
                <a:gd name="T3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46">
                  <a:moveTo>
                    <a:pt x="42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27"/>
                    <a:pt x="37" y="31"/>
                    <a:pt x="34" y="34"/>
                  </a:cubicBezTo>
                  <a:cubicBezTo>
                    <a:pt x="31" y="37"/>
                    <a:pt x="27" y="38"/>
                    <a:pt x="23" y="38"/>
                  </a:cubicBezTo>
                  <a:cubicBezTo>
                    <a:pt x="19" y="38"/>
                    <a:pt x="15" y="37"/>
                    <a:pt x="12" y="34"/>
                  </a:cubicBezTo>
                  <a:cubicBezTo>
                    <a:pt x="9" y="31"/>
                    <a:pt x="8" y="27"/>
                    <a:pt x="8" y="23"/>
                  </a:cubicBezTo>
                  <a:cubicBezTo>
                    <a:pt x="8" y="19"/>
                    <a:pt x="9" y="15"/>
                    <a:pt x="12" y="12"/>
                  </a:cubicBezTo>
                  <a:cubicBezTo>
                    <a:pt x="15" y="9"/>
                    <a:pt x="19" y="8"/>
                    <a:pt x="23" y="8"/>
                  </a:cubicBezTo>
                  <a:cubicBezTo>
                    <a:pt x="27" y="8"/>
                    <a:pt x="31" y="9"/>
                    <a:pt x="34" y="12"/>
                  </a:cubicBezTo>
                  <a:cubicBezTo>
                    <a:pt x="37" y="15"/>
                    <a:pt x="38" y="19"/>
                    <a:pt x="38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lnTo>
                    <a:pt x="42" y="23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Oval 23"/>
            <p:cNvSpPr>
              <a:spLocks noChangeArrowheads="1"/>
            </p:cNvSpPr>
            <p:nvPr/>
          </p:nvSpPr>
          <p:spPr bwMode="auto">
            <a:xfrm>
              <a:off x="7999413" y="4737100"/>
              <a:ext cx="134938" cy="133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"/>
            <p:cNvSpPr/>
            <p:nvPr/>
          </p:nvSpPr>
          <p:spPr bwMode="auto">
            <a:xfrm>
              <a:off x="7985125" y="4722813"/>
              <a:ext cx="161925" cy="161925"/>
            </a:xfrm>
            <a:custGeom>
              <a:avLst/>
              <a:gdLst>
                <a:gd name="T0" fmla="*/ 43 w 47"/>
                <a:gd name="T1" fmla="*/ 24 h 47"/>
                <a:gd name="T2" fmla="*/ 39 w 47"/>
                <a:gd name="T3" fmla="*/ 24 h 47"/>
                <a:gd name="T4" fmla="*/ 34 w 47"/>
                <a:gd name="T5" fmla="*/ 35 h 47"/>
                <a:gd name="T6" fmla="*/ 23 w 47"/>
                <a:gd name="T7" fmla="*/ 39 h 47"/>
                <a:gd name="T8" fmla="*/ 12 w 47"/>
                <a:gd name="T9" fmla="*/ 35 h 47"/>
                <a:gd name="T10" fmla="*/ 8 w 47"/>
                <a:gd name="T11" fmla="*/ 24 h 47"/>
                <a:gd name="T12" fmla="*/ 12 w 47"/>
                <a:gd name="T13" fmla="*/ 13 h 47"/>
                <a:gd name="T14" fmla="*/ 23 w 47"/>
                <a:gd name="T15" fmla="*/ 8 h 47"/>
                <a:gd name="T16" fmla="*/ 34 w 47"/>
                <a:gd name="T17" fmla="*/ 13 h 47"/>
                <a:gd name="T18" fmla="*/ 39 w 47"/>
                <a:gd name="T19" fmla="*/ 24 h 47"/>
                <a:gd name="T20" fmla="*/ 43 w 47"/>
                <a:gd name="T21" fmla="*/ 24 h 47"/>
                <a:gd name="T22" fmla="*/ 47 w 47"/>
                <a:gd name="T23" fmla="*/ 24 h 47"/>
                <a:gd name="T24" fmla="*/ 23 w 47"/>
                <a:gd name="T25" fmla="*/ 0 h 47"/>
                <a:gd name="T26" fmla="*/ 0 w 47"/>
                <a:gd name="T27" fmla="*/ 24 h 47"/>
                <a:gd name="T28" fmla="*/ 23 w 47"/>
                <a:gd name="T29" fmla="*/ 47 h 47"/>
                <a:gd name="T30" fmla="*/ 47 w 47"/>
                <a:gd name="T31" fmla="*/ 24 h 47"/>
                <a:gd name="T32" fmla="*/ 43 w 47"/>
                <a:gd name="T33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7">
                  <a:moveTo>
                    <a:pt x="43" y="2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8"/>
                    <a:pt x="37" y="32"/>
                    <a:pt x="34" y="35"/>
                  </a:cubicBezTo>
                  <a:cubicBezTo>
                    <a:pt x="31" y="37"/>
                    <a:pt x="27" y="39"/>
                    <a:pt x="23" y="39"/>
                  </a:cubicBezTo>
                  <a:cubicBezTo>
                    <a:pt x="19" y="39"/>
                    <a:pt x="15" y="37"/>
                    <a:pt x="12" y="35"/>
                  </a:cubicBezTo>
                  <a:cubicBezTo>
                    <a:pt x="10" y="32"/>
                    <a:pt x="8" y="28"/>
                    <a:pt x="8" y="24"/>
                  </a:cubicBezTo>
                  <a:cubicBezTo>
                    <a:pt x="8" y="20"/>
                    <a:pt x="10" y="16"/>
                    <a:pt x="12" y="13"/>
                  </a:cubicBezTo>
                  <a:cubicBezTo>
                    <a:pt x="15" y="10"/>
                    <a:pt x="19" y="8"/>
                    <a:pt x="23" y="8"/>
                  </a:cubicBezTo>
                  <a:cubicBezTo>
                    <a:pt x="27" y="8"/>
                    <a:pt x="31" y="10"/>
                    <a:pt x="34" y="13"/>
                  </a:cubicBezTo>
                  <a:cubicBezTo>
                    <a:pt x="37" y="16"/>
                    <a:pt x="39" y="20"/>
                    <a:pt x="39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Oval 25"/>
            <p:cNvSpPr>
              <a:spLocks noChangeArrowheads="1"/>
            </p:cNvSpPr>
            <p:nvPr/>
          </p:nvSpPr>
          <p:spPr bwMode="auto">
            <a:xfrm>
              <a:off x="8302625" y="4306888"/>
              <a:ext cx="133350" cy="133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6"/>
            <p:cNvSpPr/>
            <p:nvPr/>
          </p:nvSpPr>
          <p:spPr bwMode="auto">
            <a:xfrm>
              <a:off x="8288338" y="4292600"/>
              <a:ext cx="161925" cy="161925"/>
            </a:xfrm>
            <a:custGeom>
              <a:avLst/>
              <a:gdLst>
                <a:gd name="T0" fmla="*/ 43 w 47"/>
                <a:gd name="T1" fmla="*/ 23 h 47"/>
                <a:gd name="T2" fmla="*/ 39 w 47"/>
                <a:gd name="T3" fmla="*/ 23 h 47"/>
                <a:gd name="T4" fmla="*/ 34 w 47"/>
                <a:gd name="T5" fmla="*/ 34 h 47"/>
                <a:gd name="T6" fmla="*/ 23 w 47"/>
                <a:gd name="T7" fmla="*/ 39 h 47"/>
                <a:gd name="T8" fmla="*/ 12 w 47"/>
                <a:gd name="T9" fmla="*/ 34 h 47"/>
                <a:gd name="T10" fmla="*/ 8 w 47"/>
                <a:gd name="T11" fmla="*/ 23 h 47"/>
                <a:gd name="T12" fmla="*/ 12 w 47"/>
                <a:gd name="T13" fmla="*/ 13 h 47"/>
                <a:gd name="T14" fmla="*/ 23 w 47"/>
                <a:gd name="T15" fmla="*/ 8 h 47"/>
                <a:gd name="T16" fmla="*/ 34 w 47"/>
                <a:gd name="T17" fmla="*/ 13 h 47"/>
                <a:gd name="T18" fmla="*/ 39 w 47"/>
                <a:gd name="T19" fmla="*/ 23 h 47"/>
                <a:gd name="T20" fmla="*/ 43 w 47"/>
                <a:gd name="T21" fmla="*/ 23 h 47"/>
                <a:gd name="T22" fmla="*/ 47 w 47"/>
                <a:gd name="T23" fmla="*/ 23 h 47"/>
                <a:gd name="T24" fmla="*/ 23 w 47"/>
                <a:gd name="T25" fmla="*/ 0 h 47"/>
                <a:gd name="T26" fmla="*/ 0 w 47"/>
                <a:gd name="T27" fmla="*/ 23 h 47"/>
                <a:gd name="T28" fmla="*/ 23 w 47"/>
                <a:gd name="T29" fmla="*/ 47 h 47"/>
                <a:gd name="T30" fmla="*/ 47 w 47"/>
                <a:gd name="T31" fmla="*/ 23 h 47"/>
                <a:gd name="T32" fmla="*/ 43 w 47"/>
                <a:gd name="T33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7">
                  <a:moveTo>
                    <a:pt x="43" y="23"/>
                  </a:moveTo>
                  <a:cubicBezTo>
                    <a:pt x="39" y="23"/>
                    <a:pt x="39" y="23"/>
                    <a:pt x="39" y="23"/>
                  </a:cubicBezTo>
                  <a:cubicBezTo>
                    <a:pt x="39" y="28"/>
                    <a:pt x="37" y="31"/>
                    <a:pt x="34" y="34"/>
                  </a:cubicBezTo>
                  <a:cubicBezTo>
                    <a:pt x="31" y="37"/>
                    <a:pt x="27" y="39"/>
                    <a:pt x="23" y="39"/>
                  </a:cubicBezTo>
                  <a:cubicBezTo>
                    <a:pt x="19" y="39"/>
                    <a:pt x="15" y="37"/>
                    <a:pt x="12" y="34"/>
                  </a:cubicBezTo>
                  <a:cubicBezTo>
                    <a:pt x="10" y="31"/>
                    <a:pt x="8" y="28"/>
                    <a:pt x="8" y="23"/>
                  </a:cubicBezTo>
                  <a:cubicBezTo>
                    <a:pt x="8" y="19"/>
                    <a:pt x="10" y="15"/>
                    <a:pt x="12" y="13"/>
                  </a:cubicBezTo>
                  <a:cubicBezTo>
                    <a:pt x="15" y="10"/>
                    <a:pt x="19" y="8"/>
                    <a:pt x="23" y="8"/>
                  </a:cubicBezTo>
                  <a:cubicBezTo>
                    <a:pt x="27" y="8"/>
                    <a:pt x="31" y="10"/>
                    <a:pt x="34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27"/>
            <p:cNvSpPr>
              <a:spLocks noChangeArrowheads="1"/>
            </p:cNvSpPr>
            <p:nvPr/>
          </p:nvSpPr>
          <p:spPr bwMode="auto">
            <a:xfrm>
              <a:off x="8677275" y="4513263"/>
              <a:ext cx="133350" cy="133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8"/>
            <p:cNvSpPr/>
            <p:nvPr/>
          </p:nvSpPr>
          <p:spPr bwMode="auto">
            <a:xfrm>
              <a:off x="8662988" y="4498975"/>
              <a:ext cx="161925" cy="161925"/>
            </a:xfrm>
            <a:custGeom>
              <a:avLst/>
              <a:gdLst>
                <a:gd name="T0" fmla="*/ 43 w 47"/>
                <a:gd name="T1" fmla="*/ 23 h 47"/>
                <a:gd name="T2" fmla="*/ 39 w 47"/>
                <a:gd name="T3" fmla="*/ 23 h 47"/>
                <a:gd name="T4" fmla="*/ 34 w 47"/>
                <a:gd name="T5" fmla="*/ 34 h 47"/>
                <a:gd name="T6" fmla="*/ 24 w 47"/>
                <a:gd name="T7" fmla="*/ 39 h 47"/>
                <a:gd name="T8" fmla="*/ 13 w 47"/>
                <a:gd name="T9" fmla="*/ 34 h 47"/>
                <a:gd name="T10" fmla="*/ 8 w 47"/>
                <a:gd name="T11" fmla="*/ 23 h 47"/>
                <a:gd name="T12" fmla="*/ 13 w 47"/>
                <a:gd name="T13" fmla="*/ 13 h 47"/>
                <a:gd name="T14" fmla="*/ 24 w 47"/>
                <a:gd name="T15" fmla="*/ 8 h 47"/>
                <a:gd name="T16" fmla="*/ 34 w 47"/>
                <a:gd name="T17" fmla="*/ 13 h 47"/>
                <a:gd name="T18" fmla="*/ 39 w 47"/>
                <a:gd name="T19" fmla="*/ 23 h 47"/>
                <a:gd name="T20" fmla="*/ 43 w 47"/>
                <a:gd name="T21" fmla="*/ 23 h 47"/>
                <a:gd name="T22" fmla="*/ 47 w 47"/>
                <a:gd name="T23" fmla="*/ 23 h 47"/>
                <a:gd name="T24" fmla="*/ 24 w 47"/>
                <a:gd name="T25" fmla="*/ 0 h 47"/>
                <a:gd name="T26" fmla="*/ 0 w 47"/>
                <a:gd name="T27" fmla="*/ 23 h 47"/>
                <a:gd name="T28" fmla="*/ 24 w 47"/>
                <a:gd name="T29" fmla="*/ 47 h 47"/>
                <a:gd name="T30" fmla="*/ 47 w 47"/>
                <a:gd name="T31" fmla="*/ 23 h 47"/>
                <a:gd name="T32" fmla="*/ 43 w 47"/>
                <a:gd name="T33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7">
                  <a:moveTo>
                    <a:pt x="43" y="23"/>
                  </a:moveTo>
                  <a:cubicBezTo>
                    <a:pt x="39" y="23"/>
                    <a:pt x="39" y="23"/>
                    <a:pt x="39" y="23"/>
                  </a:cubicBezTo>
                  <a:cubicBezTo>
                    <a:pt x="39" y="28"/>
                    <a:pt x="37" y="31"/>
                    <a:pt x="34" y="34"/>
                  </a:cubicBezTo>
                  <a:cubicBezTo>
                    <a:pt x="32" y="37"/>
                    <a:pt x="28" y="39"/>
                    <a:pt x="24" y="39"/>
                  </a:cubicBezTo>
                  <a:cubicBezTo>
                    <a:pt x="19" y="39"/>
                    <a:pt x="16" y="37"/>
                    <a:pt x="13" y="34"/>
                  </a:cubicBezTo>
                  <a:cubicBezTo>
                    <a:pt x="10" y="31"/>
                    <a:pt x="8" y="28"/>
                    <a:pt x="8" y="23"/>
                  </a:cubicBezTo>
                  <a:cubicBezTo>
                    <a:pt x="8" y="19"/>
                    <a:pt x="10" y="15"/>
                    <a:pt x="13" y="13"/>
                  </a:cubicBezTo>
                  <a:cubicBezTo>
                    <a:pt x="16" y="10"/>
                    <a:pt x="19" y="8"/>
                    <a:pt x="24" y="8"/>
                  </a:cubicBezTo>
                  <a:cubicBezTo>
                    <a:pt x="28" y="8"/>
                    <a:pt x="32" y="10"/>
                    <a:pt x="34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11"/>
                    <a:pt x="36" y="0"/>
                    <a:pt x="24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6" y="47"/>
                    <a:pt x="47" y="36"/>
                    <a:pt x="47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Oval 29"/>
            <p:cNvSpPr>
              <a:spLocks noChangeArrowheads="1"/>
            </p:cNvSpPr>
            <p:nvPr/>
          </p:nvSpPr>
          <p:spPr bwMode="auto">
            <a:xfrm>
              <a:off x="9113838" y="3829050"/>
              <a:ext cx="133350" cy="133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0"/>
            <p:cNvSpPr/>
            <p:nvPr/>
          </p:nvSpPr>
          <p:spPr bwMode="auto">
            <a:xfrm>
              <a:off x="9099550" y="3814763"/>
              <a:ext cx="161925" cy="161925"/>
            </a:xfrm>
            <a:custGeom>
              <a:avLst/>
              <a:gdLst>
                <a:gd name="T0" fmla="*/ 43 w 47"/>
                <a:gd name="T1" fmla="*/ 24 h 47"/>
                <a:gd name="T2" fmla="*/ 39 w 47"/>
                <a:gd name="T3" fmla="*/ 24 h 47"/>
                <a:gd name="T4" fmla="*/ 34 w 47"/>
                <a:gd name="T5" fmla="*/ 35 h 47"/>
                <a:gd name="T6" fmla="*/ 23 w 47"/>
                <a:gd name="T7" fmla="*/ 39 h 47"/>
                <a:gd name="T8" fmla="*/ 12 w 47"/>
                <a:gd name="T9" fmla="*/ 35 h 47"/>
                <a:gd name="T10" fmla="*/ 8 w 47"/>
                <a:gd name="T11" fmla="*/ 24 h 47"/>
                <a:gd name="T12" fmla="*/ 12 w 47"/>
                <a:gd name="T13" fmla="*/ 13 h 47"/>
                <a:gd name="T14" fmla="*/ 23 w 47"/>
                <a:gd name="T15" fmla="*/ 8 h 47"/>
                <a:gd name="T16" fmla="*/ 34 w 47"/>
                <a:gd name="T17" fmla="*/ 13 h 47"/>
                <a:gd name="T18" fmla="*/ 39 w 47"/>
                <a:gd name="T19" fmla="*/ 24 h 47"/>
                <a:gd name="T20" fmla="*/ 43 w 47"/>
                <a:gd name="T21" fmla="*/ 24 h 47"/>
                <a:gd name="T22" fmla="*/ 47 w 47"/>
                <a:gd name="T23" fmla="*/ 24 h 47"/>
                <a:gd name="T24" fmla="*/ 23 w 47"/>
                <a:gd name="T25" fmla="*/ 0 h 47"/>
                <a:gd name="T26" fmla="*/ 0 w 47"/>
                <a:gd name="T27" fmla="*/ 24 h 47"/>
                <a:gd name="T28" fmla="*/ 23 w 47"/>
                <a:gd name="T29" fmla="*/ 47 h 47"/>
                <a:gd name="T30" fmla="*/ 47 w 47"/>
                <a:gd name="T31" fmla="*/ 24 h 47"/>
                <a:gd name="T32" fmla="*/ 43 w 47"/>
                <a:gd name="T33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7">
                  <a:moveTo>
                    <a:pt x="43" y="2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8"/>
                    <a:pt x="37" y="32"/>
                    <a:pt x="34" y="35"/>
                  </a:cubicBezTo>
                  <a:cubicBezTo>
                    <a:pt x="31" y="37"/>
                    <a:pt x="27" y="39"/>
                    <a:pt x="23" y="39"/>
                  </a:cubicBezTo>
                  <a:cubicBezTo>
                    <a:pt x="19" y="39"/>
                    <a:pt x="15" y="37"/>
                    <a:pt x="12" y="35"/>
                  </a:cubicBezTo>
                  <a:cubicBezTo>
                    <a:pt x="10" y="32"/>
                    <a:pt x="8" y="28"/>
                    <a:pt x="8" y="24"/>
                  </a:cubicBezTo>
                  <a:cubicBezTo>
                    <a:pt x="8" y="20"/>
                    <a:pt x="10" y="16"/>
                    <a:pt x="12" y="13"/>
                  </a:cubicBezTo>
                  <a:cubicBezTo>
                    <a:pt x="15" y="10"/>
                    <a:pt x="19" y="8"/>
                    <a:pt x="23" y="8"/>
                  </a:cubicBezTo>
                  <a:cubicBezTo>
                    <a:pt x="27" y="8"/>
                    <a:pt x="31" y="10"/>
                    <a:pt x="34" y="13"/>
                  </a:cubicBezTo>
                  <a:cubicBezTo>
                    <a:pt x="37" y="16"/>
                    <a:pt x="39" y="20"/>
                    <a:pt x="39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1"/>
            <p:cNvSpPr/>
            <p:nvPr/>
          </p:nvSpPr>
          <p:spPr bwMode="auto">
            <a:xfrm>
              <a:off x="9642475" y="3271838"/>
              <a:ext cx="34925" cy="1681163"/>
            </a:xfrm>
            <a:custGeom>
              <a:avLst/>
              <a:gdLst>
                <a:gd name="T0" fmla="*/ 5 w 10"/>
                <a:gd name="T1" fmla="*/ 489 h 489"/>
                <a:gd name="T2" fmla="*/ 5 w 10"/>
                <a:gd name="T3" fmla="*/ 489 h 489"/>
                <a:gd name="T4" fmla="*/ 10 w 10"/>
                <a:gd name="T5" fmla="*/ 482 h 489"/>
                <a:gd name="T6" fmla="*/ 10 w 10"/>
                <a:gd name="T7" fmla="*/ 7 h 489"/>
                <a:gd name="T8" fmla="*/ 5 w 10"/>
                <a:gd name="T9" fmla="*/ 0 h 489"/>
                <a:gd name="T10" fmla="*/ 0 w 10"/>
                <a:gd name="T11" fmla="*/ 7 h 489"/>
                <a:gd name="T12" fmla="*/ 0 w 10"/>
                <a:gd name="T13" fmla="*/ 482 h 489"/>
                <a:gd name="T14" fmla="*/ 5 w 10"/>
                <a:gd name="T15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89">
                  <a:moveTo>
                    <a:pt x="5" y="489"/>
                  </a:moveTo>
                  <a:cubicBezTo>
                    <a:pt x="5" y="489"/>
                    <a:pt x="5" y="489"/>
                    <a:pt x="5" y="489"/>
                  </a:cubicBezTo>
                  <a:cubicBezTo>
                    <a:pt x="8" y="489"/>
                    <a:pt x="10" y="486"/>
                    <a:pt x="10" y="48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486"/>
                    <a:pt x="3" y="489"/>
                    <a:pt x="5" y="489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2"/>
            <p:cNvSpPr/>
            <p:nvPr/>
          </p:nvSpPr>
          <p:spPr bwMode="auto">
            <a:xfrm>
              <a:off x="9523413" y="4138613"/>
              <a:ext cx="144463" cy="144463"/>
            </a:xfrm>
            <a:custGeom>
              <a:avLst/>
              <a:gdLst>
                <a:gd name="T0" fmla="*/ 40 w 42"/>
                <a:gd name="T1" fmla="*/ 41 h 42"/>
                <a:gd name="T2" fmla="*/ 40 w 42"/>
                <a:gd name="T3" fmla="*/ 41 h 42"/>
                <a:gd name="T4" fmla="*/ 40 w 42"/>
                <a:gd name="T5" fmla="*/ 34 h 42"/>
                <a:gd name="T6" fmla="*/ 9 w 42"/>
                <a:gd name="T7" fmla="*/ 2 h 42"/>
                <a:gd name="T8" fmla="*/ 2 w 42"/>
                <a:gd name="T9" fmla="*/ 2 h 42"/>
                <a:gd name="T10" fmla="*/ 2 w 42"/>
                <a:gd name="T11" fmla="*/ 9 h 42"/>
                <a:gd name="T12" fmla="*/ 33 w 42"/>
                <a:gd name="T13" fmla="*/ 41 h 42"/>
                <a:gd name="T14" fmla="*/ 40 w 42"/>
                <a:gd name="T15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40" y="41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42" y="39"/>
                    <a:pt x="42" y="36"/>
                    <a:pt x="40" y="3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5" y="42"/>
                    <a:pt x="38" y="42"/>
                    <a:pt x="40" y="41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3"/>
            <p:cNvSpPr/>
            <p:nvPr/>
          </p:nvSpPr>
          <p:spPr bwMode="auto">
            <a:xfrm>
              <a:off x="9199563" y="3814763"/>
              <a:ext cx="409575" cy="412750"/>
            </a:xfrm>
            <a:custGeom>
              <a:avLst/>
              <a:gdLst>
                <a:gd name="T0" fmla="*/ 12 w 119"/>
                <a:gd name="T1" fmla="*/ 12 h 120"/>
                <a:gd name="T2" fmla="*/ 93 w 119"/>
                <a:gd name="T3" fmla="*/ 27 h 120"/>
                <a:gd name="T4" fmla="*/ 107 w 119"/>
                <a:gd name="T5" fmla="*/ 107 h 120"/>
                <a:gd name="T6" fmla="*/ 26 w 119"/>
                <a:gd name="T7" fmla="*/ 93 h 120"/>
                <a:gd name="T8" fmla="*/ 12 w 119"/>
                <a:gd name="T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0">
                  <a:moveTo>
                    <a:pt x="12" y="12"/>
                  </a:moveTo>
                  <a:cubicBezTo>
                    <a:pt x="38" y="0"/>
                    <a:pt x="71" y="5"/>
                    <a:pt x="93" y="27"/>
                  </a:cubicBezTo>
                  <a:cubicBezTo>
                    <a:pt x="115" y="48"/>
                    <a:pt x="119" y="81"/>
                    <a:pt x="107" y="107"/>
                  </a:cubicBezTo>
                  <a:cubicBezTo>
                    <a:pt x="80" y="120"/>
                    <a:pt x="48" y="115"/>
                    <a:pt x="26" y="93"/>
                  </a:cubicBezTo>
                  <a:cubicBezTo>
                    <a:pt x="4" y="71"/>
                    <a:pt x="0" y="39"/>
                    <a:pt x="12" y="12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4"/>
            <p:cNvSpPr/>
            <p:nvPr/>
          </p:nvSpPr>
          <p:spPr bwMode="auto">
            <a:xfrm>
              <a:off x="9199563" y="3856038"/>
              <a:ext cx="368300" cy="371475"/>
            </a:xfrm>
            <a:custGeom>
              <a:avLst/>
              <a:gdLst>
                <a:gd name="T0" fmla="*/ 107 w 107"/>
                <a:gd name="T1" fmla="*/ 95 h 108"/>
                <a:gd name="T2" fmla="*/ 26 w 107"/>
                <a:gd name="T3" fmla="*/ 81 h 108"/>
                <a:gd name="T4" fmla="*/ 12 w 10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08">
                  <a:moveTo>
                    <a:pt x="107" y="95"/>
                  </a:moveTo>
                  <a:cubicBezTo>
                    <a:pt x="80" y="108"/>
                    <a:pt x="48" y="103"/>
                    <a:pt x="26" y="81"/>
                  </a:cubicBezTo>
                  <a:cubicBezTo>
                    <a:pt x="4" y="59"/>
                    <a:pt x="0" y="27"/>
                    <a:pt x="12" y="0"/>
                  </a:cubicBezTo>
                </a:path>
              </a:pathLst>
            </a:custGeom>
            <a:solidFill>
              <a:srgbClr val="C2D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5"/>
            <p:cNvSpPr/>
            <p:nvPr/>
          </p:nvSpPr>
          <p:spPr bwMode="auto">
            <a:xfrm>
              <a:off x="9656763" y="4138613"/>
              <a:ext cx="144463" cy="144463"/>
            </a:xfrm>
            <a:custGeom>
              <a:avLst/>
              <a:gdLst>
                <a:gd name="T0" fmla="*/ 2 w 42"/>
                <a:gd name="T1" fmla="*/ 41 h 42"/>
                <a:gd name="T2" fmla="*/ 2 w 42"/>
                <a:gd name="T3" fmla="*/ 41 h 42"/>
                <a:gd name="T4" fmla="*/ 2 w 42"/>
                <a:gd name="T5" fmla="*/ 34 h 42"/>
                <a:gd name="T6" fmla="*/ 33 w 42"/>
                <a:gd name="T7" fmla="*/ 2 h 42"/>
                <a:gd name="T8" fmla="*/ 40 w 42"/>
                <a:gd name="T9" fmla="*/ 2 h 42"/>
                <a:gd name="T10" fmla="*/ 40 w 42"/>
                <a:gd name="T11" fmla="*/ 9 h 42"/>
                <a:gd name="T12" fmla="*/ 9 w 42"/>
                <a:gd name="T13" fmla="*/ 41 h 42"/>
                <a:gd name="T14" fmla="*/ 2 w 42"/>
                <a:gd name="T15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2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9"/>
                    <a:pt x="0" y="36"/>
                    <a:pt x="2" y="34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5" y="0"/>
                    <a:pt x="38" y="0"/>
                    <a:pt x="40" y="2"/>
                  </a:cubicBezTo>
                  <a:cubicBezTo>
                    <a:pt x="42" y="4"/>
                    <a:pt x="42" y="7"/>
                    <a:pt x="40" y="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42"/>
                    <a:pt x="4" y="42"/>
                    <a:pt x="2" y="41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6"/>
            <p:cNvSpPr/>
            <p:nvPr/>
          </p:nvSpPr>
          <p:spPr bwMode="auto">
            <a:xfrm>
              <a:off x="9715500" y="3814763"/>
              <a:ext cx="409575" cy="412750"/>
            </a:xfrm>
            <a:custGeom>
              <a:avLst/>
              <a:gdLst>
                <a:gd name="T0" fmla="*/ 107 w 119"/>
                <a:gd name="T1" fmla="*/ 12 h 120"/>
                <a:gd name="T2" fmla="*/ 26 w 119"/>
                <a:gd name="T3" fmla="*/ 27 h 120"/>
                <a:gd name="T4" fmla="*/ 12 w 119"/>
                <a:gd name="T5" fmla="*/ 107 h 120"/>
                <a:gd name="T6" fmla="*/ 93 w 119"/>
                <a:gd name="T7" fmla="*/ 93 h 120"/>
                <a:gd name="T8" fmla="*/ 107 w 119"/>
                <a:gd name="T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0">
                  <a:moveTo>
                    <a:pt x="107" y="12"/>
                  </a:moveTo>
                  <a:cubicBezTo>
                    <a:pt x="80" y="0"/>
                    <a:pt x="48" y="5"/>
                    <a:pt x="26" y="27"/>
                  </a:cubicBezTo>
                  <a:cubicBezTo>
                    <a:pt x="4" y="48"/>
                    <a:pt x="0" y="81"/>
                    <a:pt x="12" y="107"/>
                  </a:cubicBezTo>
                  <a:cubicBezTo>
                    <a:pt x="38" y="120"/>
                    <a:pt x="71" y="115"/>
                    <a:pt x="93" y="93"/>
                  </a:cubicBezTo>
                  <a:cubicBezTo>
                    <a:pt x="115" y="71"/>
                    <a:pt x="119" y="39"/>
                    <a:pt x="107" y="12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7"/>
            <p:cNvSpPr/>
            <p:nvPr/>
          </p:nvSpPr>
          <p:spPr bwMode="auto">
            <a:xfrm>
              <a:off x="9756775" y="3856038"/>
              <a:ext cx="368300" cy="371475"/>
            </a:xfrm>
            <a:custGeom>
              <a:avLst/>
              <a:gdLst>
                <a:gd name="T0" fmla="*/ 0 w 107"/>
                <a:gd name="T1" fmla="*/ 95 h 108"/>
                <a:gd name="T2" fmla="*/ 81 w 107"/>
                <a:gd name="T3" fmla="*/ 81 h 108"/>
                <a:gd name="T4" fmla="*/ 95 w 10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08">
                  <a:moveTo>
                    <a:pt x="0" y="95"/>
                  </a:moveTo>
                  <a:cubicBezTo>
                    <a:pt x="26" y="108"/>
                    <a:pt x="59" y="103"/>
                    <a:pt x="81" y="81"/>
                  </a:cubicBezTo>
                  <a:cubicBezTo>
                    <a:pt x="103" y="59"/>
                    <a:pt x="107" y="27"/>
                    <a:pt x="95" y="0"/>
                  </a:cubicBezTo>
                </a:path>
              </a:pathLst>
            </a:custGeom>
            <a:solidFill>
              <a:srgbClr val="C2D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8"/>
            <p:cNvSpPr/>
            <p:nvPr/>
          </p:nvSpPr>
          <p:spPr bwMode="auto">
            <a:xfrm>
              <a:off x="9523413" y="4616450"/>
              <a:ext cx="144463" cy="144463"/>
            </a:xfrm>
            <a:custGeom>
              <a:avLst/>
              <a:gdLst>
                <a:gd name="T0" fmla="*/ 40 w 42"/>
                <a:gd name="T1" fmla="*/ 40 h 42"/>
                <a:gd name="T2" fmla="*/ 40 w 42"/>
                <a:gd name="T3" fmla="*/ 40 h 42"/>
                <a:gd name="T4" fmla="*/ 40 w 42"/>
                <a:gd name="T5" fmla="*/ 33 h 42"/>
                <a:gd name="T6" fmla="*/ 9 w 42"/>
                <a:gd name="T7" fmla="*/ 2 h 42"/>
                <a:gd name="T8" fmla="*/ 2 w 42"/>
                <a:gd name="T9" fmla="*/ 2 h 42"/>
                <a:gd name="T10" fmla="*/ 2 w 42"/>
                <a:gd name="T11" fmla="*/ 9 h 42"/>
                <a:gd name="T12" fmla="*/ 33 w 42"/>
                <a:gd name="T13" fmla="*/ 40 h 42"/>
                <a:gd name="T14" fmla="*/ 40 w 42"/>
                <a:gd name="T1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40" y="40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2" y="35"/>
                    <a:pt x="40" y="3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2"/>
                    <a:pt x="38" y="42"/>
                    <a:pt x="40" y="40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9"/>
            <p:cNvSpPr/>
            <p:nvPr/>
          </p:nvSpPr>
          <p:spPr bwMode="auto">
            <a:xfrm>
              <a:off x="9199563" y="4292600"/>
              <a:ext cx="409575" cy="409575"/>
            </a:xfrm>
            <a:custGeom>
              <a:avLst/>
              <a:gdLst>
                <a:gd name="T0" fmla="*/ 12 w 119"/>
                <a:gd name="T1" fmla="*/ 12 h 119"/>
                <a:gd name="T2" fmla="*/ 93 w 119"/>
                <a:gd name="T3" fmla="*/ 26 h 119"/>
                <a:gd name="T4" fmla="*/ 107 w 119"/>
                <a:gd name="T5" fmla="*/ 107 h 119"/>
                <a:gd name="T6" fmla="*/ 26 w 119"/>
                <a:gd name="T7" fmla="*/ 93 h 119"/>
                <a:gd name="T8" fmla="*/ 12 w 119"/>
                <a:gd name="T9" fmla="*/ 1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2" y="12"/>
                  </a:moveTo>
                  <a:cubicBezTo>
                    <a:pt x="38" y="0"/>
                    <a:pt x="71" y="4"/>
                    <a:pt x="93" y="26"/>
                  </a:cubicBezTo>
                  <a:cubicBezTo>
                    <a:pt x="115" y="48"/>
                    <a:pt x="119" y="81"/>
                    <a:pt x="107" y="107"/>
                  </a:cubicBezTo>
                  <a:cubicBezTo>
                    <a:pt x="80" y="119"/>
                    <a:pt x="48" y="115"/>
                    <a:pt x="26" y="93"/>
                  </a:cubicBezTo>
                  <a:cubicBezTo>
                    <a:pt x="4" y="71"/>
                    <a:pt x="0" y="39"/>
                    <a:pt x="12" y="12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0"/>
            <p:cNvSpPr/>
            <p:nvPr/>
          </p:nvSpPr>
          <p:spPr bwMode="auto">
            <a:xfrm>
              <a:off x="9199563" y="4333875"/>
              <a:ext cx="368300" cy="368300"/>
            </a:xfrm>
            <a:custGeom>
              <a:avLst/>
              <a:gdLst>
                <a:gd name="T0" fmla="*/ 107 w 107"/>
                <a:gd name="T1" fmla="*/ 95 h 107"/>
                <a:gd name="T2" fmla="*/ 26 w 107"/>
                <a:gd name="T3" fmla="*/ 81 h 107"/>
                <a:gd name="T4" fmla="*/ 12 w 107"/>
                <a:gd name="T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07">
                  <a:moveTo>
                    <a:pt x="107" y="95"/>
                  </a:moveTo>
                  <a:cubicBezTo>
                    <a:pt x="80" y="107"/>
                    <a:pt x="48" y="103"/>
                    <a:pt x="26" y="81"/>
                  </a:cubicBezTo>
                  <a:cubicBezTo>
                    <a:pt x="4" y="59"/>
                    <a:pt x="0" y="27"/>
                    <a:pt x="12" y="0"/>
                  </a:cubicBezTo>
                </a:path>
              </a:pathLst>
            </a:custGeom>
            <a:solidFill>
              <a:srgbClr val="C2D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1"/>
            <p:cNvSpPr/>
            <p:nvPr/>
          </p:nvSpPr>
          <p:spPr bwMode="auto">
            <a:xfrm>
              <a:off x="9656763" y="4616450"/>
              <a:ext cx="144463" cy="144463"/>
            </a:xfrm>
            <a:custGeom>
              <a:avLst/>
              <a:gdLst>
                <a:gd name="T0" fmla="*/ 2 w 42"/>
                <a:gd name="T1" fmla="*/ 40 h 42"/>
                <a:gd name="T2" fmla="*/ 2 w 42"/>
                <a:gd name="T3" fmla="*/ 40 h 42"/>
                <a:gd name="T4" fmla="*/ 2 w 42"/>
                <a:gd name="T5" fmla="*/ 33 h 42"/>
                <a:gd name="T6" fmla="*/ 33 w 42"/>
                <a:gd name="T7" fmla="*/ 2 h 42"/>
                <a:gd name="T8" fmla="*/ 40 w 42"/>
                <a:gd name="T9" fmla="*/ 2 h 42"/>
                <a:gd name="T10" fmla="*/ 40 w 42"/>
                <a:gd name="T11" fmla="*/ 9 h 42"/>
                <a:gd name="T12" fmla="*/ 9 w 42"/>
                <a:gd name="T13" fmla="*/ 40 h 42"/>
                <a:gd name="T14" fmla="*/ 2 w 42"/>
                <a:gd name="T1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2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0" y="38"/>
                    <a:pt x="0" y="35"/>
                    <a:pt x="2" y="3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5" y="0"/>
                    <a:pt x="38" y="0"/>
                    <a:pt x="40" y="2"/>
                  </a:cubicBezTo>
                  <a:cubicBezTo>
                    <a:pt x="42" y="4"/>
                    <a:pt x="42" y="7"/>
                    <a:pt x="40" y="9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7" y="42"/>
                    <a:pt x="4" y="42"/>
                    <a:pt x="2" y="40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2"/>
            <p:cNvSpPr/>
            <p:nvPr/>
          </p:nvSpPr>
          <p:spPr bwMode="auto">
            <a:xfrm>
              <a:off x="9715500" y="4292600"/>
              <a:ext cx="409575" cy="409575"/>
            </a:xfrm>
            <a:custGeom>
              <a:avLst/>
              <a:gdLst>
                <a:gd name="T0" fmla="*/ 107 w 119"/>
                <a:gd name="T1" fmla="*/ 12 h 119"/>
                <a:gd name="T2" fmla="*/ 26 w 119"/>
                <a:gd name="T3" fmla="*/ 26 h 119"/>
                <a:gd name="T4" fmla="*/ 12 w 119"/>
                <a:gd name="T5" fmla="*/ 107 h 119"/>
                <a:gd name="T6" fmla="*/ 93 w 119"/>
                <a:gd name="T7" fmla="*/ 93 h 119"/>
                <a:gd name="T8" fmla="*/ 107 w 119"/>
                <a:gd name="T9" fmla="*/ 1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07" y="12"/>
                  </a:moveTo>
                  <a:cubicBezTo>
                    <a:pt x="80" y="0"/>
                    <a:pt x="48" y="4"/>
                    <a:pt x="26" y="26"/>
                  </a:cubicBezTo>
                  <a:cubicBezTo>
                    <a:pt x="4" y="48"/>
                    <a:pt x="0" y="81"/>
                    <a:pt x="12" y="107"/>
                  </a:cubicBezTo>
                  <a:cubicBezTo>
                    <a:pt x="38" y="119"/>
                    <a:pt x="71" y="115"/>
                    <a:pt x="93" y="93"/>
                  </a:cubicBezTo>
                  <a:cubicBezTo>
                    <a:pt x="115" y="71"/>
                    <a:pt x="119" y="39"/>
                    <a:pt x="107" y="12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3"/>
            <p:cNvSpPr/>
            <p:nvPr/>
          </p:nvSpPr>
          <p:spPr bwMode="auto">
            <a:xfrm>
              <a:off x="9756775" y="4333875"/>
              <a:ext cx="368300" cy="368300"/>
            </a:xfrm>
            <a:custGeom>
              <a:avLst/>
              <a:gdLst>
                <a:gd name="T0" fmla="*/ 0 w 107"/>
                <a:gd name="T1" fmla="*/ 95 h 107"/>
                <a:gd name="T2" fmla="*/ 81 w 107"/>
                <a:gd name="T3" fmla="*/ 81 h 107"/>
                <a:gd name="T4" fmla="*/ 95 w 107"/>
                <a:gd name="T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07">
                  <a:moveTo>
                    <a:pt x="0" y="95"/>
                  </a:moveTo>
                  <a:cubicBezTo>
                    <a:pt x="26" y="107"/>
                    <a:pt x="59" y="103"/>
                    <a:pt x="81" y="81"/>
                  </a:cubicBezTo>
                  <a:cubicBezTo>
                    <a:pt x="103" y="59"/>
                    <a:pt x="107" y="27"/>
                    <a:pt x="95" y="0"/>
                  </a:cubicBezTo>
                </a:path>
              </a:pathLst>
            </a:custGeom>
            <a:solidFill>
              <a:srgbClr val="C2D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4"/>
            <p:cNvSpPr/>
            <p:nvPr/>
          </p:nvSpPr>
          <p:spPr bwMode="auto">
            <a:xfrm>
              <a:off x="9188450" y="5138738"/>
              <a:ext cx="946150" cy="601663"/>
            </a:xfrm>
            <a:custGeom>
              <a:avLst/>
              <a:gdLst>
                <a:gd name="T0" fmla="*/ 21 w 275"/>
                <a:gd name="T1" fmla="*/ 164 h 175"/>
                <a:gd name="T2" fmla="*/ 33 w 275"/>
                <a:gd name="T3" fmla="*/ 175 h 175"/>
                <a:gd name="T4" fmla="*/ 242 w 275"/>
                <a:gd name="T5" fmla="*/ 175 h 175"/>
                <a:gd name="T6" fmla="*/ 254 w 275"/>
                <a:gd name="T7" fmla="*/ 164 h 175"/>
                <a:gd name="T8" fmla="*/ 274 w 275"/>
                <a:gd name="T9" fmla="*/ 11 h 175"/>
                <a:gd name="T10" fmla="*/ 263 w 275"/>
                <a:gd name="T11" fmla="*/ 0 h 175"/>
                <a:gd name="T12" fmla="*/ 12 w 275"/>
                <a:gd name="T13" fmla="*/ 0 h 175"/>
                <a:gd name="T14" fmla="*/ 1 w 275"/>
                <a:gd name="T15" fmla="*/ 11 h 175"/>
                <a:gd name="T16" fmla="*/ 21 w 275"/>
                <a:gd name="T17" fmla="*/ 16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5" h="175">
                  <a:moveTo>
                    <a:pt x="21" y="164"/>
                  </a:moveTo>
                  <a:cubicBezTo>
                    <a:pt x="22" y="170"/>
                    <a:pt x="27" y="175"/>
                    <a:pt x="33" y="175"/>
                  </a:cubicBezTo>
                  <a:cubicBezTo>
                    <a:pt x="103" y="175"/>
                    <a:pt x="172" y="175"/>
                    <a:pt x="242" y="175"/>
                  </a:cubicBezTo>
                  <a:cubicBezTo>
                    <a:pt x="248" y="175"/>
                    <a:pt x="253" y="170"/>
                    <a:pt x="254" y="164"/>
                  </a:cubicBezTo>
                  <a:cubicBezTo>
                    <a:pt x="260" y="113"/>
                    <a:pt x="267" y="62"/>
                    <a:pt x="274" y="11"/>
                  </a:cubicBezTo>
                  <a:cubicBezTo>
                    <a:pt x="275" y="5"/>
                    <a:pt x="270" y="0"/>
                    <a:pt x="263" y="0"/>
                  </a:cubicBezTo>
                  <a:cubicBezTo>
                    <a:pt x="179" y="0"/>
                    <a:pt x="96" y="0"/>
                    <a:pt x="12" y="0"/>
                  </a:cubicBezTo>
                  <a:cubicBezTo>
                    <a:pt x="5" y="0"/>
                    <a:pt x="0" y="5"/>
                    <a:pt x="1" y="11"/>
                  </a:cubicBezTo>
                  <a:cubicBezTo>
                    <a:pt x="8" y="62"/>
                    <a:pt x="14" y="113"/>
                    <a:pt x="21" y="164"/>
                  </a:cubicBezTo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5"/>
            <p:cNvSpPr/>
            <p:nvPr/>
          </p:nvSpPr>
          <p:spPr bwMode="auto">
            <a:xfrm>
              <a:off x="9188450" y="5138738"/>
              <a:ext cx="946150" cy="144463"/>
            </a:xfrm>
            <a:custGeom>
              <a:avLst/>
              <a:gdLst>
                <a:gd name="T0" fmla="*/ 12 w 275"/>
                <a:gd name="T1" fmla="*/ 0 h 42"/>
                <a:gd name="T2" fmla="*/ 263 w 275"/>
                <a:gd name="T3" fmla="*/ 0 h 42"/>
                <a:gd name="T4" fmla="*/ 274 w 275"/>
                <a:gd name="T5" fmla="*/ 11 h 42"/>
                <a:gd name="T6" fmla="*/ 270 w 275"/>
                <a:gd name="T7" fmla="*/ 42 h 42"/>
                <a:gd name="T8" fmla="*/ 5 w 275"/>
                <a:gd name="T9" fmla="*/ 42 h 42"/>
                <a:gd name="T10" fmla="*/ 1 w 275"/>
                <a:gd name="T11" fmla="*/ 11 h 42"/>
                <a:gd name="T12" fmla="*/ 12 w 275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42">
                  <a:moveTo>
                    <a:pt x="12" y="0"/>
                  </a:moveTo>
                  <a:cubicBezTo>
                    <a:pt x="96" y="0"/>
                    <a:pt x="179" y="0"/>
                    <a:pt x="263" y="0"/>
                  </a:cubicBezTo>
                  <a:cubicBezTo>
                    <a:pt x="270" y="0"/>
                    <a:pt x="275" y="5"/>
                    <a:pt x="274" y="11"/>
                  </a:cubicBezTo>
                  <a:cubicBezTo>
                    <a:pt x="272" y="21"/>
                    <a:pt x="271" y="32"/>
                    <a:pt x="270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32"/>
                    <a:pt x="3" y="21"/>
                    <a:pt x="1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6"/>
            <p:cNvSpPr/>
            <p:nvPr/>
          </p:nvSpPr>
          <p:spPr bwMode="auto">
            <a:xfrm>
              <a:off x="9144000" y="4894263"/>
              <a:ext cx="1031875" cy="288925"/>
            </a:xfrm>
            <a:custGeom>
              <a:avLst/>
              <a:gdLst>
                <a:gd name="T0" fmla="*/ 0 w 300"/>
                <a:gd name="T1" fmla="*/ 71 h 84"/>
                <a:gd name="T2" fmla="*/ 14 w 300"/>
                <a:gd name="T3" fmla="*/ 84 h 84"/>
                <a:gd name="T4" fmla="*/ 287 w 300"/>
                <a:gd name="T5" fmla="*/ 84 h 84"/>
                <a:gd name="T6" fmla="*/ 300 w 300"/>
                <a:gd name="T7" fmla="*/ 71 h 84"/>
                <a:gd name="T8" fmla="*/ 300 w 300"/>
                <a:gd name="T9" fmla="*/ 13 h 84"/>
                <a:gd name="T10" fmla="*/ 287 w 300"/>
                <a:gd name="T11" fmla="*/ 0 h 84"/>
                <a:gd name="T12" fmla="*/ 14 w 300"/>
                <a:gd name="T13" fmla="*/ 0 h 84"/>
                <a:gd name="T14" fmla="*/ 0 w 300"/>
                <a:gd name="T15" fmla="*/ 13 h 84"/>
                <a:gd name="T16" fmla="*/ 0 w 300"/>
                <a:gd name="T17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84">
                  <a:moveTo>
                    <a:pt x="0" y="71"/>
                  </a:moveTo>
                  <a:cubicBezTo>
                    <a:pt x="0" y="78"/>
                    <a:pt x="6" y="84"/>
                    <a:pt x="14" y="84"/>
                  </a:cubicBezTo>
                  <a:cubicBezTo>
                    <a:pt x="287" y="84"/>
                    <a:pt x="287" y="84"/>
                    <a:pt x="287" y="84"/>
                  </a:cubicBezTo>
                  <a:cubicBezTo>
                    <a:pt x="295" y="84"/>
                    <a:pt x="300" y="78"/>
                    <a:pt x="300" y="71"/>
                  </a:cubicBezTo>
                  <a:cubicBezTo>
                    <a:pt x="300" y="13"/>
                    <a:pt x="300" y="13"/>
                    <a:pt x="300" y="13"/>
                  </a:cubicBezTo>
                  <a:cubicBezTo>
                    <a:pt x="300" y="5"/>
                    <a:pt x="295" y="0"/>
                    <a:pt x="28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5"/>
                    <a:pt x="0" y="13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Oval 47"/>
            <p:cNvSpPr>
              <a:spLocks noChangeArrowheads="1"/>
            </p:cNvSpPr>
            <p:nvPr/>
          </p:nvSpPr>
          <p:spPr bwMode="auto">
            <a:xfrm>
              <a:off x="9205913" y="2800350"/>
              <a:ext cx="911225" cy="908050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Oval 48"/>
            <p:cNvSpPr>
              <a:spLocks noChangeArrowheads="1"/>
            </p:cNvSpPr>
            <p:nvPr/>
          </p:nvSpPr>
          <p:spPr bwMode="auto">
            <a:xfrm>
              <a:off x="9220200" y="2814638"/>
              <a:ext cx="884238" cy="879475"/>
            </a:xfrm>
            <a:prstGeom prst="ellipse">
              <a:avLst/>
            </a:pr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Oval 49"/>
            <p:cNvSpPr>
              <a:spLocks noChangeArrowheads="1"/>
            </p:cNvSpPr>
            <p:nvPr/>
          </p:nvSpPr>
          <p:spPr bwMode="auto">
            <a:xfrm>
              <a:off x="9317038" y="2906713"/>
              <a:ext cx="690563" cy="695325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0"/>
            <p:cNvSpPr>
              <a:spLocks noEditPoints="1"/>
            </p:cNvSpPr>
            <p:nvPr/>
          </p:nvSpPr>
          <p:spPr bwMode="auto">
            <a:xfrm>
              <a:off x="9526588" y="2986088"/>
              <a:ext cx="271463" cy="536575"/>
            </a:xfrm>
            <a:custGeom>
              <a:avLst/>
              <a:gdLst>
                <a:gd name="T0" fmla="*/ 14 w 79"/>
                <a:gd name="T1" fmla="*/ 132 h 156"/>
                <a:gd name="T2" fmla="*/ 4 w 79"/>
                <a:gd name="T3" fmla="*/ 115 h 156"/>
                <a:gd name="T4" fmla="*/ 8 w 79"/>
                <a:gd name="T5" fmla="*/ 113 h 156"/>
                <a:gd name="T6" fmla="*/ 17 w 79"/>
                <a:gd name="T7" fmla="*/ 118 h 156"/>
                <a:gd name="T8" fmla="*/ 33 w 79"/>
                <a:gd name="T9" fmla="*/ 125 h 156"/>
                <a:gd name="T10" fmla="*/ 25 w 79"/>
                <a:gd name="T11" fmla="*/ 77 h 156"/>
                <a:gd name="T12" fmla="*/ 8 w 79"/>
                <a:gd name="T13" fmla="*/ 62 h 156"/>
                <a:gd name="T14" fmla="*/ 7 w 79"/>
                <a:gd name="T15" fmla="*/ 37 h 156"/>
                <a:gd name="T16" fmla="*/ 25 w 79"/>
                <a:gd name="T17" fmla="*/ 19 h 156"/>
                <a:gd name="T18" fmla="*/ 42 w 79"/>
                <a:gd name="T19" fmla="*/ 4 h 156"/>
                <a:gd name="T20" fmla="*/ 46 w 79"/>
                <a:gd name="T21" fmla="*/ 0 h 156"/>
                <a:gd name="T22" fmla="*/ 50 w 79"/>
                <a:gd name="T23" fmla="*/ 17 h 156"/>
                <a:gd name="T24" fmla="*/ 76 w 79"/>
                <a:gd name="T25" fmla="*/ 29 h 156"/>
                <a:gd name="T26" fmla="*/ 69 w 79"/>
                <a:gd name="T27" fmla="*/ 37 h 156"/>
                <a:gd name="T28" fmla="*/ 62 w 79"/>
                <a:gd name="T29" fmla="*/ 34 h 156"/>
                <a:gd name="T30" fmla="*/ 49 w 79"/>
                <a:gd name="T31" fmla="*/ 29 h 156"/>
                <a:gd name="T32" fmla="*/ 58 w 79"/>
                <a:gd name="T33" fmla="*/ 73 h 156"/>
                <a:gd name="T34" fmla="*/ 76 w 79"/>
                <a:gd name="T35" fmla="*/ 88 h 156"/>
                <a:gd name="T36" fmla="*/ 77 w 79"/>
                <a:gd name="T37" fmla="*/ 114 h 156"/>
                <a:gd name="T38" fmla="*/ 58 w 79"/>
                <a:gd name="T39" fmla="*/ 134 h 156"/>
                <a:gd name="T40" fmla="*/ 41 w 79"/>
                <a:gd name="T41" fmla="*/ 152 h 156"/>
                <a:gd name="T42" fmla="*/ 37 w 79"/>
                <a:gd name="T43" fmla="*/ 156 h 156"/>
                <a:gd name="T44" fmla="*/ 32 w 79"/>
                <a:gd name="T45" fmla="*/ 137 h 156"/>
                <a:gd name="T46" fmla="*/ 20 w 79"/>
                <a:gd name="T47" fmla="*/ 54 h 156"/>
                <a:gd name="T48" fmla="*/ 30 w 79"/>
                <a:gd name="T49" fmla="*/ 63 h 156"/>
                <a:gd name="T50" fmla="*/ 40 w 79"/>
                <a:gd name="T51" fmla="*/ 29 h 156"/>
                <a:gd name="T52" fmla="*/ 24 w 79"/>
                <a:gd name="T53" fmla="*/ 35 h 156"/>
                <a:gd name="T54" fmla="*/ 19 w 79"/>
                <a:gd name="T55" fmla="*/ 47 h 156"/>
                <a:gd name="T56" fmla="*/ 63 w 79"/>
                <a:gd name="T57" fmla="*/ 95 h 156"/>
                <a:gd name="T58" fmla="*/ 53 w 79"/>
                <a:gd name="T59" fmla="*/ 87 h 156"/>
                <a:gd name="T60" fmla="*/ 43 w 79"/>
                <a:gd name="T61" fmla="*/ 125 h 156"/>
                <a:gd name="T62" fmla="*/ 59 w 79"/>
                <a:gd name="T63" fmla="*/ 118 h 156"/>
                <a:gd name="T64" fmla="*/ 65 w 79"/>
                <a:gd name="T65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56">
                  <a:moveTo>
                    <a:pt x="32" y="137"/>
                  </a:moveTo>
                  <a:cubicBezTo>
                    <a:pt x="26" y="137"/>
                    <a:pt x="20" y="135"/>
                    <a:pt x="14" y="132"/>
                  </a:cubicBezTo>
                  <a:cubicBezTo>
                    <a:pt x="9" y="130"/>
                    <a:pt x="4" y="126"/>
                    <a:pt x="0" y="122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5" y="115"/>
                    <a:pt x="5" y="114"/>
                    <a:pt x="6" y="114"/>
                  </a:cubicBezTo>
                  <a:cubicBezTo>
                    <a:pt x="7" y="113"/>
                    <a:pt x="7" y="113"/>
                    <a:pt x="8" y="113"/>
                  </a:cubicBezTo>
                  <a:cubicBezTo>
                    <a:pt x="9" y="113"/>
                    <a:pt x="10" y="114"/>
                    <a:pt x="12" y="115"/>
                  </a:cubicBezTo>
                  <a:cubicBezTo>
                    <a:pt x="13" y="116"/>
                    <a:pt x="15" y="117"/>
                    <a:pt x="17" y="118"/>
                  </a:cubicBezTo>
                  <a:cubicBezTo>
                    <a:pt x="19" y="120"/>
                    <a:pt x="21" y="121"/>
                    <a:pt x="24" y="122"/>
                  </a:cubicBezTo>
                  <a:cubicBezTo>
                    <a:pt x="26" y="124"/>
                    <a:pt x="29" y="125"/>
                    <a:pt x="33" y="12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2" y="80"/>
                    <a:pt x="29" y="78"/>
                    <a:pt x="25" y="77"/>
                  </a:cubicBezTo>
                  <a:cubicBezTo>
                    <a:pt x="21" y="75"/>
                    <a:pt x="18" y="74"/>
                    <a:pt x="15" y="71"/>
                  </a:cubicBezTo>
                  <a:cubicBezTo>
                    <a:pt x="12" y="69"/>
                    <a:pt x="9" y="66"/>
                    <a:pt x="8" y="62"/>
                  </a:cubicBezTo>
                  <a:cubicBezTo>
                    <a:pt x="6" y="59"/>
                    <a:pt x="5" y="54"/>
                    <a:pt x="5" y="49"/>
                  </a:cubicBezTo>
                  <a:cubicBezTo>
                    <a:pt x="5" y="45"/>
                    <a:pt x="6" y="41"/>
                    <a:pt x="7" y="37"/>
                  </a:cubicBezTo>
                  <a:cubicBezTo>
                    <a:pt x="9" y="33"/>
                    <a:pt x="11" y="30"/>
                    <a:pt x="14" y="27"/>
                  </a:cubicBezTo>
                  <a:cubicBezTo>
                    <a:pt x="17" y="24"/>
                    <a:pt x="21" y="21"/>
                    <a:pt x="25" y="19"/>
                  </a:cubicBezTo>
                  <a:cubicBezTo>
                    <a:pt x="30" y="17"/>
                    <a:pt x="35" y="16"/>
                    <a:pt x="41" y="16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3"/>
                    <a:pt x="42" y="2"/>
                    <a:pt x="43" y="1"/>
                  </a:cubicBezTo>
                  <a:cubicBezTo>
                    <a:pt x="43" y="1"/>
                    <a:pt x="44" y="0"/>
                    <a:pt x="46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6" y="17"/>
                    <a:pt x="61" y="19"/>
                    <a:pt x="65" y="21"/>
                  </a:cubicBezTo>
                  <a:cubicBezTo>
                    <a:pt x="69" y="23"/>
                    <a:pt x="73" y="26"/>
                    <a:pt x="76" y="29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2" y="36"/>
                    <a:pt x="70" y="37"/>
                    <a:pt x="69" y="37"/>
                  </a:cubicBezTo>
                  <a:cubicBezTo>
                    <a:pt x="68" y="37"/>
                    <a:pt x="67" y="37"/>
                    <a:pt x="66" y="36"/>
                  </a:cubicBezTo>
                  <a:cubicBezTo>
                    <a:pt x="65" y="36"/>
                    <a:pt x="64" y="35"/>
                    <a:pt x="62" y="34"/>
                  </a:cubicBezTo>
                  <a:cubicBezTo>
                    <a:pt x="60" y="33"/>
                    <a:pt x="59" y="32"/>
                    <a:pt x="56" y="31"/>
                  </a:cubicBezTo>
                  <a:cubicBezTo>
                    <a:pt x="54" y="30"/>
                    <a:pt x="52" y="30"/>
                    <a:pt x="49" y="2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50" y="71"/>
                    <a:pt x="54" y="72"/>
                    <a:pt x="58" y="73"/>
                  </a:cubicBezTo>
                  <a:cubicBezTo>
                    <a:pt x="62" y="75"/>
                    <a:pt x="66" y="77"/>
                    <a:pt x="69" y="79"/>
                  </a:cubicBezTo>
                  <a:cubicBezTo>
                    <a:pt x="72" y="81"/>
                    <a:pt x="74" y="84"/>
                    <a:pt x="76" y="88"/>
                  </a:cubicBezTo>
                  <a:cubicBezTo>
                    <a:pt x="78" y="91"/>
                    <a:pt x="79" y="95"/>
                    <a:pt x="79" y="100"/>
                  </a:cubicBezTo>
                  <a:cubicBezTo>
                    <a:pt x="79" y="105"/>
                    <a:pt x="78" y="110"/>
                    <a:pt x="77" y="114"/>
                  </a:cubicBezTo>
                  <a:cubicBezTo>
                    <a:pt x="75" y="119"/>
                    <a:pt x="73" y="123"/>
                    <a:pt x="69" y="126"/>
                  </a:cubicBezTo>
                  <a:cubicBezTo>
                    <a:pt x="66" y="129"/>
                    <a:pt x="62" y="132"/>
                    <a:pt x="58" y="134"/>
                  </a:cubicBezTo>
                  <a:cubicBezTo>
                    <a:pt x="53" y="136"/>
                    <a:pt x="48" y="137"/>
                    <a:pt x="42" y="137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3"/>
                    <a:pt x="40" y="154"/>
                    <a:pt x="39" y="155"/>
                  </a:cubicBezTo>
                  <a:cubicBezTo>
                    <a:pt x="39" y="156"/>
                    <a:pt x="38" y="156"/>
                    <a:pt x="37" y="156"/>
                  </a:cubicBezTo>
                  <a:cubicBezTo>
                    <a:pt x="31" y="156"/>
                    <a:pt x="31" y="156"/>
                    <a:pt x="31" y="156"/>
                  </a:cubicBezTo>
                  <a:lnTo>
                    <a:pt x="32" y="137"/>
                  </a:lnTo>
                  <a:close/>
                  <a:moveTo>
                    <a:pt x="19" y="47"/>
                  </a:moveTo>
                  <a:cubicBezTo>
                    <a:pt x="19" y="50"/>
                    <a:pt x="19" y="52"/>
                    <a:pt x="20" y="54"/>
                  </a:cubicBezTo>
                  <a:cubicBezTo>
                    <a:pt x="21" y="56"/>
                    <a:pt x="23" y="58"/>
                    <a:pt x="24" y="60"/>
                  </a:cubicBezTo>
                  <a:cubicBezTo>
                    <a:pt x="26" y="61"/>
                    <a:pt x="28" y="62"/>
                    <a:pt x="30" y="63"/>
                  </a:cubicBezTo>
                  <a:cubicBezTo>
                    <a:pt x="32" y="65"/>
                    <a:pt x="35" y="66"/>
                    <a:pt x="37" y="66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29"/>
                    <a:pt x="33" y="30"/>
                    <a:pt x="30" y="31"/>
                  </a:cubicBezTo>
                  <a:cubicBezTo>
                    <a:pt x="28" y="32"/>
                    <a:pt x="26" y="34"/>
                    <a:pt x="24" y="35"/>
                  </a:cubicBezTo>
                  <a:cubicBezTo>
                    <a:pt x="22" y="37"/>
                    <a:pt x="21" y="39"/>
                    <a:pt x="20" y="41"/>
                  </a:cubicBezTo>
                  <a:cubicBezTo>
                    <a:pt x="19" y="43"/>
                    <a:pt x="19" y="45"/>
                    <a:pt x="19" y="47"/>
                  </a:cubicBezTo>
                  <a:close/>
                  <a:moveTo>
                    <a:pt x="65" y="103"/>
                  </a:moveTo>
                  <a:cubicBezTo>
                    <a:pt x="65" y="100"/>
                    <a:pt x="65" y="97"/>
                    <a:pt x="63" y="95"/>
                  </a:cubicBezTo>
                  <a:cubicBezTo>
                    <a:pt x="62" y="93"/>
                    <a:pt x="61" y="92"/>
                    <a:pt x="59" y="90"/>
                  </a:cubicBezTo>
                  <a:cubicBezTo>
                    <a:pt x="58" y="89"/>
                    <a:pt x="55" y="88"/>
                    <a:pt x="53" y="87"/>
                  </a:cubicBezTo>
                  <a:cubicBezTo>
                    <a:pt x="51" y="85"/>
                    <a:pt x="48" y="85"/>
                    <a:pt x="45" y="84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6" y="125"/>
                    <a:pt x="49" y="124"/>
                    <a:pt x="52" y="123"/>
                  </a:cubicBezTo>
                  <a:cubicBezTo>
                    <a:pt x="55" y="121"/>
                    <a:pt x="57" y="120"/>
                    <a:pt x="59" y="118"/>
                  </a:cubicBezTo>
                  <a:cubicBezTo>
                    <a:pt x="61" y="116"/>
                    <a:pt x="63" y="114"/>
                    <a:pt x="64" y="111"/>
                  </a:cubicBezTo>
                  <a:cubicBezTo>
                    <a:pt x="65" y="109"/>
                    <a:pt x="65" y="106"/>
                    <a:pt x="65" y="103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1"/>
            <p:cNvSpPr/>
            <p:nvPr/>
          </p:nvSpPr>
          <p:spPr bwMode="auto">
            <a:xfrm>
              <a:off x="8350250" y="5734050"/>
              <a:ext cx="649288" cy="581025"/>
            </a:xfrm>
            <a:custGeom>
              <a:avLst/>
              <a:gdLst>
                <a:gd name="T0" fmla="*/ 97 w 189"/>
                <a:gd name="T1" fmla="*/ 0 h 169"/>
                <a:gd name="T2" fmla="*/ 56 w 189"/>
                <a:gd name="T3" fmla="*/ 20 h 169"/>
                <a:gd name="T4" fmla="*/ 27 w 189"/>
                <a:gd name="T5" fmla="*/ 142 h 169"/>
                <a:gd name="T6" fmla="*/ 87 w 189"/>
                <a:gd name="T7" fmla="*/ 169 h 169"/>
                <a:gd name="T8" fmla="*/ 152 w 189"/>
                <a:gd name="T9" fmla="*/ 146 h 169"/>
                <a:gd name="T10" fmla="*/ 189 w 189"/>
                <a:gd name="T11" fmla="*/ 99 h 169"/>
                <a:gd name="T12" fmla="*/ 178 w 189"/>
                <a:gd name="T13" fmla="*/ 98 h 169"/>
                <a:gd name="T14" fmla="*/ 96 w 189"/>
                <a:gd name="T15" fmla="*/ 8 h 169"/>
                <a:gd name="T16" fmla="*/ 97 w 189"/>
                <a:gd name="T17" fmla="*/ 1 h 169"/>
                <a:gd name="T18" fmla="*/ 97 w 189"/>
                <a:gd name="T19" fmla="*/ 1 h 169"/>
                <a:gd name="T20" fmla="*/ 97 w 189"/>
                <a:gd name="T2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169">
                  <a:moveTo>
                    <a:pt x="97" y="0"/>
                  </a:moveTo>
                  <a:cubicBezTo>
                    <a:pt x="83" y="3"/>
                    <a:pt x="68" y="10"/>
                    <a:pt x="56" y="20"/>
                  </a:cubicBezTo>
                  <a:cubicBezTo>
                    <a:pt x="13" y="52"/>
                    <a:pt x="0" y="107"/>
                    <a:pt x="27" y="142"/>
                  </a:cubicBezTo>
                  <a:cubicBezTo>
                    <a:pt x="41" y="160"/>
                    <a:pt x="63" y="169"/>
                    <a:pt x="87" y="169"/>
                  </a:cubicBezTo>
                  <a:cubicBezTo>
                    <a:pt x="109" y="169"/>
                    <a:pt x="132" y="162"/>
                    <a:pt x="152" y="146"/>
                  </a:cubicBezTo>
                  <a:cubicBezTo>
                    <a:pt x="170" y="133"/>
                    <a:pt x="182" y="116"/>
                    <a:pt x="189" y="99"/>
                  </a:cubicBezTo>
                  <a:cubicBezTo>
                    <a:pt x="185" y="99"/>
                    <a:pt x="182" y="98"/>
                    <a:pt x="178" y="98"/>
                  </a:cubicBezTo>
                  <a:cubicBezTo>
                    <a:pt x="131" y="91"/>
                    <a:pt x="96" y="52"/>
                    <a:pt x="96" y="8"/>
                  </a:cubicBezTo>
                  <a:cubicBezTo>
                    <a:pt x="96" y="6"/>
                    <a:pt x="96" y="3"/>
                    <a:pt x="97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2"/>
            <p:cNvSpPr/>
            <p:nvPr/>
          </p:nvSpPr>
          <p:spPr bwMode="auto">
            <a:xfrm>
              <a:off x="9110663" y="5740400"/>
              <a:ext cx="277813" cy="317500"/>
            </a:xfrm>
            <a:custGeom>
              <a:avLst/>
              <a:gdLst>
                <a:gd name="T0" fmla="*/ 78 w 81"/>
                <a:gd name="T1" fmla="*/ 0 h 92"/>
                <a:gd name="T2" fmla="*/ 63 w 81"/>
                <a:gd name="T3" fmla="*/ 0 h 92"/>
                <a:gd name="T4" fmla="*/ 62 w 81"/>
                <a:gd name="T5" fmla="*/ 21 h 92"/>
                <a:gd name="T6" fmla="*/ 0 w 81"/>
                <a:gd name="T7" fmla="*/ 92 h 92"/>
                <a:gd name="T8" fmla="*/ 40 w 81"/>
                <a:gd name="T9" fmla="*/ 77 h 92"/>
                <a:gd name="T10" fmla="*/ 78 w 81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2">
                  <a:moveTo>
                    <a:pt x="78" y="0"/>
                  </a:moveTo>
                  <a:cubicBezTo>
                    <a:pt x="73" y="0"/>
                    <a:pt x="68" y="0"/>
                    <a:pt x="63" y="0"/>
                  </a:cubicBezTo>
                  <a:cubicBezTo>
                    <a:pt x="63" y="7"/>
                    <a:pt x="63" y="14"/>
                    <a:pt x="62" y="21"/>
                  </a:cubicBezTo>
                  <a:cubicBezTo>
                    <a:pt x="57" y="55"/>
                    <a:pt x="32" y="82"/>
                    <a:pt x="0" y="92"/>
                  </a:cubicBezTo>
                  <a:cubicBezTo>
                    <a:pt x="14" y="90"/>
                    <a:pt x="28" y="85"/>
                    <a:pt x="40" y="77"/>
                  </a:cubicBezTo>
                  <a:cubicBezTo>
                    <a:pt x="68" y="58"/>
                    <a:pt x="81" y="29"/>
                    <a:pt x="78" y="0"/>
                  </a:cubicBezTo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3"/>
            <p:cNvSpPr/>
            <p:nvPr/>
          </p:nvSpPr>
          <p:spPr bwMode="auto">
            <a:xfrm>
              <a:off x="9126538" y="5483225"/>
              <a:ext cx="117475" cy="82550"/>
            </a:xfrm>
            <a:custGeom>
              <a:avLst/>
              <a:gdLst>
                <a:gd name="T0" fmla="*/ 0 w 34"/>
                <a:gd name="T1" fmla="*/ 0 h 24"/>
                <a:gd name="T2" fmla="*/ 34 w 34"/>
                <a:gd name="T3" fmla="*/ 24 h 24"/>
                <a:gd name="T4" fmla="*/ 33 w 34"/>
                <a:gd name="T5" fmla="*/ 14 h 24"/>
                <a:gd name="T6" fmla="*/ 0 w 3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4">
                  <a:moveTo>
                    <a:pt x="0" y="0"/>
                  </a:moveTo>
                  <a:cubicBezTo>
                    <a:pt x="13" y="6"/>
                    <a:pt x="25" y="14"/>
                    <a:pt x="34" y="24"/>
                  </a:cubicBezTo>
                  <a:cubicBezTo>
                    <a:pt x="33" y="21"/>
                    <a:pt x="33" y="17"/>
                    <a:pt x="33" y="14"/>
                  </a:cubicBezTo>
                  <a:cubicBezTo>
                    <a:pt x="23" y="8"/>
                    <a:pt x="11" y="3"/>
                    <a:pt x="0" y="0"/>
                  </a:cubicBezTo>
                </a:path>
              </a:pathLst>
            </a:custGeom>
            <a:solidFill>
              <a:srgbClr val="ABD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4"/>
            <p:cNvSpPr/>
            <p:nvPr/>
          </p:nvSpPr>
          <p:spPr bwMode="auto">
            <a:xfrm>
              <a:off x="9240838" y="5530850"/>
              <a:ext cx="138113" cy="209550"/>
            </a:xfrm>
            <a:custGeom>
              <a:avLst/>
              <a:gdLst>
                <a:gd name="T0" fmla="*/ 0 w 40"/>
                <a:gd name="T1" fmla="*/ 0 h 61"/>
                <a:gd name="T2" fmla="*/ 1 w 40"/>
                <a:gd name="T3" fmla="*/ 10 h 61"/>
                <a:gd name="T4" fmla="*/ 25 w 40"/>
                <a:gd name="T5" fmla="*/ 61 h 61"/>
                <a:gd name="T6" fmla="*/ 40 w 40"/>
                <a:gd name="T7" fmla="*/ 61 h 61"/>
                <a:gd name="T8" fmla="*/ 20 w 40"/>
                <a:gd name="T9" fmla="*/ 17 h 61"/>
                <a:gd name="T10" fmla="*/ 0 w 40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61">
                  <a:moveTo>
                    <a:pt x="0" y="0"/>
                  </a:moveTo>
                  <a:cubicBezTo>
                    <a:pt x="0" y="3"/>
                    <a:pt x="0" y="7"/>
                    <a:pt x="1" y="10"/>
                  </a:cubicBezTo>
                  <a:cubicBezTo>
                    <a:pt x="14" y="24"/>
                    <a:pt x="23" y="42"/>
                    <a:pt x="25" y="61"/>
                  </a:cubicBezTo>
                  <a:cubicBezTo>
                    <a:pt x="30" y="61"/>
                    <a:pt x="35" y="61"/>
                    <a:pt x="40" y="61"/>
                  </a:cubicBezTo>
                  <a:cubicBezTo>
                    <a:pt x="38" y="46"/>
                    <a:pt x="31" y="31"/>
                    <a:pt x="20" y="17"/>
                  </a:cubicBezTo>
                  <a:cubicBezTo>
                    <a:pt x="14" y="11"/>
                    <a:pt x="7" y="5"/>
                    <a:pt x="0" y="0"/>
                  </a:cubicBezTo>
                </a:path>
              </a:pathLst>
            </a:custGeom>
            <a:solidFill>
              <a:srgbClr val="245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5"/>
            <p:cNvSpPr/>
            <p:nvPr/>
          </p:nvSpPr>
          <p:spPr bwMode="auto">
            <a:xfrm>
              <a:off x="8659813" y="5438775"/>
              <a:ext cx="687388" cy="655638"/>
            </a:xfrm>
            <a:custGeom>
              <a:avLst/>
              <a:gdLst>
                <a:gd name="T0" fmla="*/ 113 w 200"/>
                <a:gd name="T1" fmla="*/ 7 h 191"/>
                <a:gd name="T2" fmla="*/ 193 w 200"/>
                <a:gd name="T3" fmla="*/ 109 h 191"/>
                <a:gd name="T4" fmla="*/ 88 w 200"/>
                <a:gd name="T5" fmla="*/ 184 h 191"/>
                <a:gd name="T6" fmla="*/ 7 w 200"/>
                <a:gd name="T7" fmla="*/ 83 h 191"/>
                <a:gd name="T8" fmla="*/ 113 w 200"/>
                <a:gd name="T9" fmla="*/ 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1">
                  <a:moveTo>
                    <a:pt x="113" y="7"/>
                  </a:moveTo>
                  <a:cubicBezTo>
                    <a:pt x="164" y="15"/>
                    <a:pt x="200" y="60"/>
                    <a:pt x="193" y="109"/>
                  </a:cubicBezTo>
                  <a:cubicBezTo>
                    <a:pt x="186" y="157"/>
                    <a:pt x="139" y="191"/>
                    <a:pt x="88" y="184"/>
                  </a:cubicBezTo>
                  <a:cubicBezTo>
                    <a:pt x="36" y="177"/>
                    <a:pt x="0" y="131"/>
                    <a:pt x="7" y="83"/>
                  </a:cubicBezTo>
                  <a:cubicBezTo>
                    <a:pt x="14" y="34"/>
                    <a:pt x="61" y="0"/>
                    <a:pt x="113" y="7"/>
                  </a:cubicBezTo>
                </a:path>
              </a:pathLst>
            </a:cu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6"/>
            <p:cNvSpPr/>
            <p:nvPr/>
          </p:nvSpPr>
          <p:spPr bwMode="auto">
            <a:xfrm>
              <a:off x="8677275" y="5448300"/>
              <a:ext cx="663575" cy="588963"/>
            </a:xfrm>
            <a:custGeom>
              <a:avLst/>
              <a:gdLst>
                <a:gd name="T0" fmla="*/ 107 w 193"/>
                <a:gd name="T1" fmla="*/ 7 h 171"/>
                <a:gd name="T2" fmla="*/ 187 w 193"/>
                <a:gd name="T3" fmla="*/ 98 h 171"/>
                <a:gd name="T4" fmla="*/ 85 w 193"/>
                <a:gd name="T5" fmla="*/ 164 h 171"/>
                <a:gd name="T6" fmla="*/ 6 w 193"/>
                <a:gd name="T7" fmla="*/ 73 h 171"/>
                <a:gd name="T8" fmla="*/ 107 w 193"/>
                <a:gd name="T9" fmla="*/ 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1">
                  <a:moveTo>
                    <a:pt x="107" y="7"/>
                  </a:moveTo>
                  <a:cubicBezTo>
                    <a:pt x="157" y="14"/>
                    <a:pt x="193" y="55"/>
                    <a:pt x="187" y="98"/>
                  </a:cubicBezTo>
                  <a:cubicBezTo>
                    <a:pt x="180" y="141"/>
                    <a:pt x="135" y="171"/>
                    <a:pt x="85" y="164"/>
                  </a:cubicBezTo>
                  <a:cubicBezTo>
                    <a:pt x="35" y="157"/>
                    <a:pt x="0" y="116"/>
                    <a:pt x="6" y="73"/>
                  </a:cubicBezTo>
                  <a:cubicBezTo>
                    <a:pt x="12" y="29"/>
                    <a:pt x="57" y="0"/>
                    <a:pt x="107" y="7"/>
                  </a:cubicBezTo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7"/>
            <p:cNvSpPr/>
            <p:nvPr/>
          </p:nvSpPr>
          <p:spPr bwMode="auto">
            <a:xfrm>
              <a:off x="8745538" y="5510213"/>
              <a:ext cx="522288" cy="465138"/>
            </a:xfrm>
            <a:custGeom>
              <a:avLst/>
              <a:gdLst>
                <a:gd name="T0" fmla="*/ 85 w 152"/>
                <a:gd name="T1" fmla="*/ 5 h 135"/>
                <a:gd name="T2" fmla="*/ 147 w 152"/>
                <a:gd name="T3" fmla="*/ 77 h 135"/>
                <a:gd name="T4" fmla="*/ 68 w 152"/>
                <a:gd name="T5" fmla="*/ 129 h 135"/>
                <a:gd name="T6" fmla="*/ 5 w 152"/>
                <a:gd name="T7" fmla="*/ 57 h 135"/>
                <a:gd name="T8" fmla="*/ 85 w 152"/>
                <a:gd name="T9" fmla="*/ 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5">
                  <a:moveTo>
                    <a:pt x="85" y="5"/>
                  </a:moveTo>
                  <a:cubicBezTo>
                    <a:pt x="124" y="11"/>
                    <a:pt x="152" y="43"/>
                    <a:pt x="147" y="77"/>
                  </a:cubicBezTo>
                  <a:cubicBezTo>
                    <a:pt x="143" y="111"/>
                    <a:pt x="107" y="135"/>
                    <a:pt x="68" y="129"/>
                  </a:cubicBezTo>
                  <a:cubicBezTo>
                    <a:pt x="28" y="124"/>
                    <a:pt x="0" y="91"/>
                    <a:pt x="5" y="57"/>
                  </a:cubicBezTo>
                  <a:cubicBezTo>
                    <a:pt x="10" y="23"/>
                    <a:pt x="46" y="0"/>
                    <a:pt x="85" y="5"/>
                  </a:cubicBezTo>
                </a:path>
              </a:pathLst>
            </a:cu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8"/>
            <p:cNvSpPr>
              <a:spLocks noEditPoints="1"/>
            </p:cNvSpPr>
            <p:nvPr/>
          </p:nvSpPr>
          <p:spPr bwMode="auto">
            <a:xfrm>
              <a:off x="8821738" y="5648325"/>
              <a:ext cx="374650" cy="192088"/>
            </a:xfrm>
            <a:custGeom>
              <a:avLst/>
              <a:gdLst>
                <a:gd name="T0" fmla="*/ 90 w 109"/>
                <a:gd name="T1" fmla="*/ 48 h 56"/>
                <a:gd name="T2" fmla="*/ 77 w 109"/>
                <a:gd name="T3" fmla="*/ 53 h 56"/>
                <a:gd name="T4" fmla="*/ 76 w 109"/>
                <a:gd name="T5" fmla="*/ 50 h 56"/>
                <a:gd name="T6" fmla="*/ 81 w 109"/>
                <a:gd name="T7" fmla="*/ 45 h 56"/>
                <a:gd name="T8" fmla="*/ 87 w 109"/>
                <a:gd name="T9" fmla="*/ 36 h 56"/>
                <a:gd name="T10" fmla="*/ 52 w 109"/>
                <a:gd name="T11" fmla="*/ 36 h 56"/>
                <a:gd name="T12" fmla="*/ 40 w 109"/>
                <a:gd name="T13" fmla="*/ 45 h 56"/>
                <a:gd name="T14" fmla="*/ 22 w 109"/>
                <a:gd name="T15" fmla="*/ 43 h 56"/>
                <a:gd name="T16" fmla="*/ 12 w 109"/>
                <a:gd name="T17" fmla="*/ 30 h 56"/>
                <a:gd name="T18" fmla="*/ 2 w 109"/>
                <a:gd name="T19" fmla="*/ 19 h 56"/>
                <a:gd name="T20" fmla="*/ 0 w 109"/>
                <a:gd name="T21" fmla="*/ 16 h 56"/>
                <a:gd name="T22" fmla="*/ 12 w 109"/>
                <a:gd name="T23" fmla="*/ 15 h 56"/>
                <a:gd name="T24" fmla="*/ 23 w 109"/>
                <a:gd name="T25" fmla="*/ 0 h 56"/>
                <a:gd name="T26" fmla="*/ 28 w 109"/>
                <a:gd name="T27" fmla="*/ 5 h 56"/>
                <a:gd name="T28" fmla="*/ 25 w 109"/>
                <a:gd name="T29" fmla="*/ 9 h 56"/>
                <a:gd name="T30" fmla="*/ 21 w 109"/>
                <a:gd name="T31" fmla="*/ 16 h 56"/>
                <a:gd name="T32" fmla="*/ 53 w 109"/>
                <a:gd name="T33" fmla="*/ 15 h 56"/>
                <a:gd name="T34" fmla="*/ 64 w 109"/>
                <a:gd name="T35" fmla="*/ 6 h 56"/>
                <a:gd name="T36" fmla="*/ 83 w 109"/>
                <a:gd name="T37" fmla="*/ 8 h 56"/>
                <a:gd name="T38" fmla="*/ 95 w 109"/>
                <a:gd name="T39" fmla="*/ 22 h 56"/>
                <a:gd name="T40" fmla="*/ 107 w 109"/>
                <a:gd name="T41" fmla="*/ 34 h 56"/>
                <a:gd name="T42" fmla="*/ 109 w 109"/>
                <a:gd name="T43" fmla="*/ 37 h 56"/>
                <a:gd name="T44" fmla="*/ 95 w 109"/>
                <a:gd name="T45" fmla="*/ 37 h 56"/>
                <a:gd name="T46" fmla="*/ 36 w 109"/>
                <a:gd name="T47" fmla="*/ 37 h 56"/>
                <a:gd name="T48" fmla="*/ 43 w 109"/>
                <a:gd name="T49" fmla="*/ 32 h 56"/>
                <a:gd name="T50" fmla="*/ 20 w 109"/>
                <a:gd name="T51" fmla="*/ 22 h 56"/>
                <a:gd name="T52" fmla="*/ 23 w 109"/>
                <a:gd name="T53" fmla="*/ 33 h 56"/>
                <a:gd name="T54" fmla="*/ 31 w 109"/>
                <a:gd name="T55" fmla="*/ 37 h 56"/>
                <a:gd name="T56" fmla="*/ 69 w 109"/>
                <a:gd name="T57" fmla="*/ 14 h 56"/>
                <a:gd name="T58" fmla="*/ 61 w 109"/>
                <a:gd name="T59" fmla="*/ 20 h 56"/>
                <a:gd name="T60" fmla="*/ 88 w 109"/>
                <a:gd name="T61" fmla="*/ 30 h 56"/>
                <a:gd name="T62" fmla="*/ 84 w 109"/>
                <a:gd name="T63" fmla="*/ 19 h 56"/>
                <a:gd name="T64" fmla="*/ 74 w 109"/>
                <a:gd name="T65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56">
                  <a:moveTo>
                    <a:pt x="95" y="37"/>
                  </a:moveTo>
                  <a:cubicBezTo>
                    <a:pt x="94" y="41"/>
                    <a:pt x="93" y="45"/>
                    <a:pt x="90" y="48"/>
                  </a:cubicBezTo>
                  <a:cubicBezTo>
                    <a:pt x="88" y="51"/>
                    <a:pt x="85" y="54"/>
                    <a:pt x="82" y="56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2"/>
                    <a:pt x="77" y="52"/>
                    <a:pt x="77" y="51"/>
                  </a:cubicBezTo>
                  <a:cubicBezTo>
                    <a:pt x="76" y="51"/>
                    <a:pt x="76" y="50"/>
                    <a:pt x="76" y="50"/>
                  </a:cubicBezTo>
                  <a:cubicBezTo>
                    <a:pt x="76" y="49"/>
                    <a:pt x="77" y="49"/>
                    <a:pt x="78" y="48"/>
                  </a:cubicBezTo>
                  <a:cubicBezTo>
                    <a:pt x="79" y="47"/>
                    <a:pt x="80" y="46"/>
                    <a:pt x="81" y="45"/>
                  </a:cubicBezTo>
                  <a:cubicBezTo>
                    <a:pt x="82" y="44"/>
                    <a:pt x="83" y="43"/>
                    <a:pt x="84" y="41"/>
                  </a:cubicBezTo>
                  <a:cubicBezTo>
                    <a:pt x="85" y="40"/>
                    <a:pt x="86" y="38"/>
                    <a:pt x="87" y="3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5" y="32"/>
                    <a:pt x="54" y="34"/>
                    <a:pt x="52" y="36"/>
                  </a:cubicBezTo>
                  <a:cubicBezTo>
                    <a:pt x="51" y="38"/>
                    <a:pt x="49" y="40"/>
                    <a:pt x="47" y="42"/>
                  </a:cubicBezTo>
                  <a:cubicBezTo>
                    <a:pt x="45" y="43"/>
                    <a:pt x="43" y="44"/>
                    <a:pt x="40" y="45"/>
                  </a:cubicBezTo>
                  <a:cubicBezTo>
                    <a:pt x="38" y="46"/>
                    <a:pt x="34" y="46"/>
                    <a:pt x="31" y="45"/>
                  </a:cubicBezTo>
                  <a:cubicBezTo>
                    <a:pt x="28" y="45"/>
                    <a:pt x="25" y="44"/>
                    <a:pt x="22" y="43"/>
                  </a:cubicBezTo>
                  <a:cubicBezTo>
                    <a:pt x="20" y="41"/>
                    <a:pt x="18" y="40"/>
                    <a:pt x="16" y="38"/>
                  </a:cubicBezTo>
                  <a:cubicBezTo>
                    <a:pt x="14" y="35"/>
                    <a:pt x="13" y="33"/>
                    <a:pt x="12" y="30"/>
                  </a:cubicBezTo>
                  <a:cubicBezTo>
                    <a:pt x="11" y="27"/>
                    <a:pt x="10" y="24"/>
                    <a:pt x="11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1" y="18"/>
                    <a:pt x="1" y="18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1"/>
                    <a:pt x="14" y="8"/>
                    <a:pt x="16" y="6"/>
                  </a:cubicBezTo>
                  <a:cubicBezTo>
                    <a:pt x="18" y="4"/>
                    <a:pt x="21" y="2"/>
                    <a:pt x="23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8" y="4"/>
                    <a:pt x="28" y="5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9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2" y="13"/>
                    <a:pt x="21" y="15"/>
                    <a:pt x="21" y="16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0"/>
                    <a:pt x="51" y="18"/>
                    <a:pt x="53" y="15"/>
                  </a:cubicBezTo>
                  <a:cubicBezTo>
                    <a:pt x="54" y="13"/>
                    <a:pt x="56" y="11"/>
                    <a:pt x="57" y="9"/>
                  </a:cubicBezTo>
                  <a:cubicBezTo>
                    <a:pt x="59" y="8"/>
                    <a:pt x="61" y="6"/>
                    <a:pt x="64" y="6"/>
                  </a:cubicBezTo>
                  <a:cubicBezTo>
                    <a:pt x="67" y="5"/>
                    <a:pt x="70" y="5"/>
                    <a:pt x="73" y="5"/>
                  </a:cubicBezTo>
                  <a:cubicBezTo>
                    <a:pt x="77" y="6"/>
                    <a:pt x="80" y="7"/>
                    <a:pt x="83" y="8"/>
                  </a:cubicBezTo>
                  <a:cubicBezTo>
                    <a:pt x="86" y="10"/>
                    <a:pt x="89" y="11"/>
                    <a:pt x="91" y="14"/>
                  </a:cubicBezTo>
                  <a:cubicBezTo>
                    <a:pt x="93" y="16"/>
                    <a:pt x="94" y="19"/>
                    <a:pt x="95" y="22"/>
                  </a:cubicBezTo>
                  <a:cubicBezTo>
                    <a:pt x="96" y="25"/>
                    <a:pt x="97" y="28"/>
                    <a:pt x="96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8" y="34"/>
                    <a:pt x="108" y="35"/>
                  </a:cubicBezTo>
                  <a:cubicBezTo>
                    <a:pt x="109" y="35"/>
                    <a:pt x="109" y="36"/>
                    <a:pt x="109" y="37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95" y="37"/>
                    <a:pt x="95" y="37"/>
                    <a:pt x="95" y="37"/>
                  </a:cubicBezTo>
                  <a:moveTo>
                    <a:pt x="31" y="37"/>
                  </a:moveTo>
                  <a:cubicBezTo>
                    <a:pt x="33" y="37"/>
                    <a:pt x="34" y="37"/>
                    <a:pt x="36" y="37"/>
                  </a:cubicBezTo>
                  <a:cubicBezTo>
                    <a:pt x="37" y="36"/>
                    <a:pt x="39" y="36"/>
                    <a:pt x="40" y="35"/>
                  </a:cubicBezTo>
                  <a:cubicBezTo>
                    <a:pt x="41" y="34"/>
                    <a:pt x="42" y="33"/>
                    <a:pt x="43" y="32"/>
                  </a:cubicBezTo>
                  <a:cubicBezTo>
                    <a:pt x="44" y="30"/>
                    <a:pt x="45" y="29"/>
                    <a:pt x="46" y="27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4"/>
                    <a:pt x="20" y="26"/>
                    <a:pt x="20" y="28"/>
                  </a:cubicBezTo>
                  <a:cubicBezTo>
                    <a:pt x="21" y="30"/>
                    <a:pt x="22" y="31"/>
                    <a:pt x="23" y="33"/>
                  </a:cubicBezTo>
                  <a:cubicBezTo>
                    <a:pt x="24" y="34"/>
                    <a:pt x="25" y="35"/>
                    <a:pt x="26" y="35"/>
                  </a:cubicBezTo>
                  <a:cubicBezTo>
                    <a:pt x="28" y="36"/>
                    <a:pt x="29" y="37"/>
                    <a:pt x="31" y="37"/>
                  </a:cubicBezTo>
                  <a:moveTo>
                    <a:pt x="74" y="14"/>
                  </a:moveTo>
                  <a:cubicBezTo>
                    <a:pt x="72" y="14"/>
                    <a:pt x="70" y="14"/>
                    <a:pt x="69" y="14"/>
                  </a:cubicBezTo>
                  <a:cubicBezTo>
                    <a:pt x="67" y="15"/>
                    <a:pt x="66" y="15"/>
                    <a:pt x="65" y="16"/>
                  </a:cubicBezTo>
                  <a:cubicBezTo>
                    <a:pt x="63" y="17"/>
                    <a:pt x="62" y="18"/>
                    <a:pt x="61" y="20"/>
                  </a:cubicBezTo>
                  <a:cubicBezTo>
                    <a:pt x="60" y="21"/>
                    <a:pt x="60" y="23"/>
                    <a:pt x="59" y="24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28"/>
                    <a:pt x="87" y="26"/>
                    <a:pt x="87" y="24"/>
                  </a:cubicBezTo>
                  <a:cubicBezTo>
                    <a:pt x="86" y="22"/>
                    <a:pt x="85" y="20"/>
                    <a:pt x="84" y="19"/>
                  </a:cubicBezTo>
                  <a:cubicBezTo>
                    <a:pt x="83" y="18"/>
                    <a:pt x="81" y="17"/>
                    <a:pt x="80" y="16"/>
                  </a:cubicBezTo>
                  <a:cubicBezTo>
                    <a:pt x="78" y="15"/>
                    <a:pt x="76" y="14"/>
                    <a:pt x="74" y="14"/>
                  </a:cubicBezTo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9"/>
            <p:cNvSpPr/>
            <p:nvPr/>
          </p:nvSpPr>
          <p:spPr bwMode="auto">
            <a:xfrm>
              <a:off x="8680450" y="5734050"/>
              <a:ext cx="323850" cy="339725"/>
            </a:xfrm>
            <a:custGeom>
              <a:avLst/>
              <a:gdLst>
                <a:gd name="T0" fmla="*/ 4 w 94"/>
                <a:gd name="T1" fmla="*/ 0 h 99"/>
                <a:gd name="T2" fmla="*/ 1 w 94"/>
                <a:gd name="T3" fmla="*/ 1 h 99"/>
                <a:gd name="T4" fmla="*/ 0 w 94"/>
                <a:gd name="T5" fmla="*/ 8 h 99"/>
                <a:gd name="T6" fmla="*/ 82 w 94"/>
                <a:gd name="T7" fmla="*/ 98 h 99"/>
                <a:gd name="T8" fmla="*/ 91 w 94"/>
                <a:gd name="T9" fmla="*/ 99 h 99"/>
                <a:gd name="T10" fmla="*/ 94 w 94"/>
                <a:gd name="T11" fmla="*/ 82 h 99"/>
                <a:gd name="T12" fmla="*/ 84 w 94"/>
                <a:gd name="T13" fmla="*/ 81 h 99"/>
                <a:gd name="T14" fmla="*/ 4 w 94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9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52"/>
                    <a:pt x="35" y="91"/>
                    <a:pt x="82" y="98"/>
                  </a:cubicBezTo>
                  <a:cubicBezTo>
                    <a:pt x="85" y="98"/>
                    <a:pt x="88" y="99"/>
                    <a:pt x="91" y="99"/>
                  </a:cubicBezTo>
                  <a:cubicBezTo>
                    <a:pt x="93" y="93"/>
                    <a:pt x="94" y="87"/>
                    <a:pt x="94" y="82"/>
                  </a:cubicBezTo>
                  <a:cubicBezTo>
                    <a:pt x="91" y="81"/>
                    <a:pt x="88" y="81"/>
                    <a:pt x="84" y="81"/>
                  </a:cubicBezTo>
                  <a:cubicBezTo>
                    <a:pt x="38" y="74"/>
                    <a:pt x="5" y="39"/>
                    <a:pt x="4" y="0"/>
                  </a:cubicBezTo>
                </a:path>
              </a:pathLst>
            </a:custGeom>
            <a:solidFill>
              <a:srgbClr val="FD9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0"/>
            <p:cNvSpPr/>
            <p:nvPr/>
          </p:nvSpPr>
          <p:spPr bwMode="auto">
            <a:xfrm>
              <a:off x="8694738" y="5727700"/>
              <a:ext cx="312738" cy="288925"/>
            </a:xfrm>
            <a:custGeom>
              <a:avLst/>
              <a:gdLst>
                <a:gd name="T0" fmla="*/ 17 w 91"/>
                <a:gd name="T1" fmla="*/ 0 h 84"/>
                <a:gd name="T2" fmla="*/ 0 w 91"/>
                <a:gd name="T3" fmla="*/ 2 h 84"/>
                <a:gd name="T4" fmla="*/ 80 w 91"/>
                <a:gd name="T5" fmla="*/ 83 h 84"/>
                <a:gd name="T6" fmla="*/ 90 w 91"/>
                <a:gd name="T7" fmla="*/ 84 h 84"/>
                <a:gd name="T8" fmla="*/ 90 w 91"/>
                <a:gd name="T9" fmla="*/ 67 h 84"/>
                <a:gd name="T10" fmla="*/ 83 w 91"/>
                <a:gd name="T11" fmla="*/ 66 h 84"/>
                <a:gd name="T12" fmla="*/ 20 w 91"/>
                <a:gd name="T13" fmla="*/ 0 h 84"/>
                <a:gd name="T14" fmla="*/ 17 w 91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84">
                  <a:moveTo>
                    <a:pt x="17" y="0"/>
                  </a:moveTo>
                  <a:cubicBezTo>
                    <a:pt x="12" y="0"/>
                    <a:pt x="6" y="1"/>
                    <a:pt x="0" y="2"/>
                  </a:cubicBezTo>
                  <a:cubicBezTo>
                    <a:pt x="1" y="41"/>
                    <a:pt x="34" y="76"/>
                    <a:pt x="80" y="83"/>
                  </a:cubicBezTo>
                  <a:cubicBezTo>
                    <a:pt x="84" y="83"/>
                    <a:pt x="87" y="83"/>
                    <a:pt x="90" y="84"/>
                  </a:cubicBezTo>
                  <a:cubicBezTo>
                    <a:pt x="91" y="78"/>
                    <a:pt x="91" y="72"/>
                    <a:pt x="90" y="67"/>
                  </a:cubicBezTo>
                  <a:cubicBezTo>
                    <a:pt x="88" y="67"/>
                    <a:pt x="85" y="66"/>
                    <a:pt x="83" y="66"/>
                  </a:cubicBezTo>
                  <a:cubicBezTo>
                    <a:pt x="46" y="61"/>
                    <a:pt x="19" y="32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1"/>
            <p:cNvSpPr/>
            <p:nvPr/>
          </p:nvSpPr>
          <p:spPr bwMode="auto">
            <a:xfrm>
              <a:off x="8759825" y="5727700"/>
              <a:ext cx="244475" cy="230188"/>
            </a:xfrm>
            <a:custGeom>
              <a:avLst/>
              <a:gdLst>
                <a:gd name="T0" fmla="*/ 1 w 71"/>
                <a:gd name="T1" fmla="*/ 0 h 67"/>
                <a:gd name="T2" fmla="*/ 64 w 71"/>
                <a:gd name="T3" fmla="*/ 66 h 67"/>
                <a:gd name="T4" fmla="*/ 71 w 71"/>
                <a:gd name="T5" fmla="*/ 67 h 67"/>
                <a:gd name="T6" fmla="*/ 52 w 71"/>
                <a:gd name="T7" fmla="*/ 23 h 67"/>
                <a:gd name="T8" fmla="*/ 49 w 71"/>
                <a:gd name="T9" fmla="*/ 22 h 67"/>
                <a:gd name="T10" fmla="*/ 40 w 71"/>
                <a:gd name="T11" fmla="*/ 20 h 67"/>
                <a:gd name="T12" fmla="*/ 34 w 71"/>
                <a:gd name="T13" fmla="*/ 15 h 67"/>
                <a:gd name="T14" fmla="*/ 30 w 71"/>
                <a:gd name="T15" fmla="*/ 7 h 67"/>
                <a:gd name="T16" fmla="*/ 29 w 71"/>
                <a:gd name="T17" fmla="*/ 7 h 67"/>
                <a:gd name="T18" fmla="*/ 1 w 71"/>
                <a:gd name="T1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7">
                  <a:moveTo>
                    <a:pt x="1" y="0"/>
                  </a:moveTo>
                  <a:cubicBezTo>
                    <a:pt x="0" y="32"/>
                    <a:pt x="27" y="61"/>
                    <a:pt x="64" y="66"/>
                  </a:cubicBezTo>
                  <a:cubicBezTo>
                    <a:pt x="66" y="66"/>
                    <a:pt x="69" y="67"/>
                    <a:pt x="71" y="67"/>
                  </a:cubicBezTo>
                  <a:cubicBezTo>
                    <a:pt x="70" y="50"/>
                    <a:pt x="63" y="35"/>
                    <a:pt x="52" y="23"/>
                  </a:cubicBezTo>
                  <a:cubicBezTo>
                    <a:pt x="51" y="23"/>
                    <a:pt x="50" y="23"/>
                    <a:pt x="49" y="22"/>
                  </a:cubicBezTo>
                  <a:cubicBezTo>
                    <a:pt x="46" y="22"/>
                    <a:pt x="43" y="21"/>
                    <a:pt x="40" y="20"/>
                  </a:cubicBezTo>
                  <a:cubicBezTo>
                    <a:pt x="38" y="18"/>
                    <a:pt x="36" y="17"/>
                    <a:pt x="34" y="15"/>
                  </a:cubicBezTo>
                  <a:cubicBezTo>
                    <a:pt x="32" y="12"/>
                    <a:pt x="31" y="10"/>
                    <a:pt x="30" y="7"/>
                  </a:cubicBezTo>
                  <a:cubicBezTo>
                    <a:pt x="30" y="7"/>
                    <a:pt x="30" y="7"/>
                    <a:pt x="29" y="7"/>
                  </a:cubicBezTo>
                  <a:cubicBezTo>
                    <a:pt x="21" y="3"/>
                    <a:pt x="11" y="0"/>
                    <a:pt x="1" y="0"/>
                  </a:cubicBezTo>
                </a:path>
              </a:pathLst>
            </a:custGeom>
            <a:solidFill>
              <a:srgbClr val="FD9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2"/>
            <p:cNvSpPr/>
            <p:nvPr/>
          </p:nvSpPr>
          <p:spPr bwMode="auto">
            <a:xfrm>
              <a:off x="8859838" y="5751513"/>
              <a:ext cx="77788" cy="53975"/>
            </a:xfrm>
            <a:custGeom>
              <a:avLst/>
              <a:gdLst>
                <a:gd name="T0" fmla="*/ 0 w 23"/>
                <a:gd name="T1" fmla="*/ 0 h 16"/>
                <a:gd name="T2" fmla="*/ 1 w 23"/>
                <a:gd name="T3" fmla="*/ 0 h 16"/>
                <a:gd name="T4" fmla="*/ 5 w 23"/>
                <a:gd name="T5" fmla="*/ 8 h 16"/>
                <a:gd name="T6" fmla="*/ 11 w 23"/>
                <a:gd name="T7" fmla="*/ 13 h 16"/>
                <a:gd name="T8" fmla="*/ 20 w 23"/>
                <a:gd name="T9" fmla="*/ 15 h 16"/>
                <a:gd name="T10" fmla="*/ 23 w 23"/>
                <a:gd name="T11" fmla="*/ 16 h 16"/>
                <a:gd name="T12" fmla="*/ 18 w 23"/>
                <a:gd name="T13" fmla="*/ 11 h 16"/>
                <a:gd name="T14" fmla="*/ 0 w 23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3"/>
                    <a:pt x="3" y="5"/>
                    <a:pt x="5" y="8"/>
                  </a:cubicBezTo>
                  <a:cubicBezTo>
                    <a:pt x="7" y="10"/>
                    <a:pt x="9" y="11"/>
                    <a:pt x="11" y="13"/>
                  </a:cubicBezTo>
                  <a:cubicBezTo>
                    <a:pt x="14" y="14"/>
                    <a:pt x="17" y="15"/>
                    <a:pt x="20" y="15"/>
                  </a:cubicBezTo>
                  <a:cubicBezTo>
                    <a:pt x="21" y="16"/>
                    <a:pt x="22" y="16"/>
                    <a:pt x="23" y="16"/>
                  </a:cubicBezTo>
                  <a:cubicBezTo>
                    <a:pt x="22" y="14"/>
                    <a:pt x="20" y="13"/>
                    <a:pt x="18" y="11"/>
                  </a:cubicBezTo>
                  <a:cubicBezTo>
                    <a:pt x="13" y="6"/>
                    <a:pt x="7" y="3"/>
                    <a:pt x="0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3"/>
            <p:cNvSpPr/>
            <p:nvPr/>
          </p:nvSpPr>
          <p:spPr bwMode="auto">
            <a:xfrm>
              <a:off x="8332788" y="5668963"/>
              <a:ext cx="657225" cy="687388"/>
            </a:xfrm>
            <a:custGeom>
              <a:avLst/>
              <a:gdLst>
                <a:gd name="T0" fmla="*/ 35 w 191"/>
                <a:gd name="T1" fmla="*/ 47 h 200"/>
                <a:gd name="T2" fmla="*/ 158 w 191"/>
                <a:gd name="T3" fmla="*/ 30 h 200"/>
                <a:gd name="T4" fmla="*/ 155 w 191"/>
                <a:gd name="T5" fmla="*/ 154 h 200"/>
                <a:gd name="T6" fmla="*/ 33 w 191"/>
                <a:gd name="T7" fmla="*/ 170 h 200"/>
                <a:gd name="T8" fmla="*/ 35 w 191"/>
                <a:gd name="T9" fmla="*/ 4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00">
                  <a:moveTo>
                    <a:pt x="35" y="47"/>
                  </a:moveTo>
                  <a:cubicBezTo>
                    <a:pt x="70" y="8"/>
                    <a:pt x="124" y="0"/>
                    <a:pt x="158" y="30"/>
                  </a:cubicBezTo>
                  <a:cubicBezTo>
                    <a:pt x="191" y="60"/>
                    <a:pt x="190" y="115"/>
                    <a:pt x="155" y="154"/>
                  </a:cubicBezTo>
                  <a:cubicBezTo>
                    <a:pt x="121" y="193"/>
                    <a:pt x="66" y="200"/>
                    <a:pt x="33" y="170"/>
                  </a:cubicBezTo>
                  <a:cubicBezTo>
                    <a:pt x="0" y="141"/>
                    <a:pt x="1" y="85"/>
                    <a:pt x="35" y="47"/>
                  </a:cubicBezTo>
                  <a:close/>
                </a:path>
              </a:pathLst>
            </a:cu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4"/>
            <p:cNvSpPr/>
            <p:nvPr/>
          </p:nvSpPr>
          <p:spPr bwMode="auto">
            <a:xfrm>
              <a:off x="8329613" y="5672138"/>
              <a:ext cx="615950" cy="642938"/>
            </a:xfrm>
            <a:custGeom>
              <a:avLst/>
              <a:gdLst>
                <a:gd name="T0" fmla="*/ 38 w 179"/>
                <a:gd name="T1" fmla="*/ 47 h 187"/>
                <a:gd name="T2" fmla="*/ 150 w 179"/>
                <a:gd name="T3" fmla="*/ 25 h 187"/>
                <a:gd name="T4" fmla="*/ 142 w 179"/>
                <a:gd name="T5" fmla="*/ 139 h 187"/>
                <a:gd name="T6" fmla="*/ 29 w 179"/>
                <a:gd name="T7" fmla="*/ 161 h 187"/>
                <a:gd name="T8" fmla="*/ 38 w 179"/>
                <a:gd name="T9" fmla="*/ 4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7">
                  <a:moveTo>
                    <a:pt x="38" y="47"/>
                  </a:moveTo>
                  <a:cubicBezTo>
                    <a:pt x="71" y="9"/>
                    <a:pt x="121" y="0"/>
                    <a:pt x="150" y="25"/>
                  </a:cubicBezTo>
                  <a:cubicBezTo>
                    <a:pt x="179" y="51"/>
                    <a:pt x="175" y="102"/>
                    <a:pt x="142" y="139"/>
                  </a:cubicBezTo>
                  <a:cubicBezTo>
                    <a:pt x="108" y="177"/>
                    <a:pt x="58" y="187"/>
                    <a:pt x="29" y="161"/>
                  </a:cubicBezTo>
                  <a:cubicBezTo>
                    <a:pt x="0" y="136"/>
                    <a:pt x="4" y="85"/>
                    <a:pt x="38" y="47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5"/>
            <p:cNvSpPr/>
            <p:nvPr/>
          </p:nvSpPr>
          <p:spPr bwMode="auto">
            <a:xfrm>
              <a:off x="8388350" y="5730875"/>
              <a:ext cx="484188" cy="504825"/>
            </a:xfrm>
            <a:custGeom>
              <a:avLst/>
              <a:gdLst>
                <a:gd name="T0" fmla="*/ 30 w 141"/>
                <a:gd name="T1" fmla="*/ 37 h 147"/>
                <a:gd name="T2" fmla="*/ 118 w 141"/>
                <a:gd name="T3" fmla="*/ 20 h 147"/>
                <a:gd name="T4" fmla="*/ 111 w 141"/>
                <a:gd name="T5" fmla="*/ 110 h 147"/>
                <a:gd name="T6" fmla="*/ 23 w 141"/>
                <a:gd name="T7" fmla="*/ 127 h 147"/>
                <a:gd name="T8" fmla="*/ 30 w 141"/>
                <a:gd name="T9" fmla="*/ 3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7">
                  <a:moveTo>
                    <a:pt x="30" y="37"/>
                  </a:moveTo>
                  <a:cubicBezTo>
                    <a:pt x="56" y="7"/>
                    <a:pt x="96" y="0"/>
                    <a:pt x="118" y="20"/>
                  </a:cubicBezTo>
                  <a:cubicBezTo>
                    <a:pt x="141" y="40"/>
                    <a:pt x="138" y="80"/>
                    <a:pt x="111" y="110"/>
                  </a:cubicBezTo>
                  <a:cubicBezTo>
                    <a:pt x="85" y="139"/>
                    <a:pt x="45" y="147"/>
                    <a:pt x="23" y="127"/>
                  </a:cubicBezTo>
                  <a:cubicBezTo>
                    <a:pt x="0" y="107"/>
                    <a:pt x="3" y="67"/>
                    <a:pt x="30" y="37"/>
                  </a:cubicBezTo>
                  <a:close/>
                </a:path>
              </a:pathLst>
            </a:cu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6"/>
            <p:cNvSpPr>
              <a:spLocks noEditPoints="1"/>
            </p:cNvSpPr>
            <p:nvPr/>
          </p:nvSpPr>
          <p:spPr bwMode="auto">
            <a:xfrm>
              <a:off x="8488363" y="5840413"/>
              <a:ext cx="280988" cy="279400"/>
            </a:xfrm>
            <a:custGeom>
              <a:avLst/>
              <a:gdLst>
                <a:gd name="T0" fmla="*/ 78 w 82"/>
                <a:gd name="T1" fmla="*/ 22 h 81"/>
                <a:gd name="T2" fmla="*/ 73 w 82"/>
                <a:gd name="T3" fmla="*/ 34 h 81"/>
                <a:gd name="T4" fmla="*/ 71 w 82"/>
                <a:gd name="T5" fmla="*/ 34 h 81"/>
                <a:gd name="T6" fmla="*/ 70 w 82"/>
                <a:gd name="T7" fmla="*/ 28 h 81"/>
                <a:gd name="T8" fmla="*/ 66 w 82"/>
                <a:gd name="T9" fmla="*/ 19 h 81"/>
                <a:gd name="T10" fmla="*/ 47 w 82"/>
                <a:gd name="T11" fmla="*/ 47 h 81"/>
                <a:gd name="T12" fmla="*/ 47 w 82"/>
                <a:gd name="T13" fmla="*/ 61 h 81"/>
                <a:gd name="T14" fmla="*/ 35 w 82"/>
                <a:gd name="T15" fmla="*/ 75 h 81"/>
                <a:gd name="T16" fmla="*/ 19 w 82"/>
                <a:gd name="T17" fmla="*/ 78 h 81"/>
                <a:gd name="T18" fmla="*/ 6 w 82"/>
                <a:gd name="T19" fmla="*/ 80 h 81"/>
                <a:gd name="T20" fmla="*/ 2 w 82"/>
                <a:gd name="T21" fmla="*/ 81 h 81"/>
                <a:gd name="T22" fmla="*/ 8 w 82"/>
                <a:gd name="T23" fmla="*/ 70 h 81"/>
                <a:gd name="T24" fmla="*/ 3 w 82"/>
                <a:gd name="T25" fmla="*/ 54 h 81"/>
                <a:gd name="T26" fmla="*/ 10 w 82"/>
                <a:gd name="T27" fmla="*/ 52 h 81"/>
                <a:gd name="T28" fmla="*/ 11 w 82"/>
                <a:gd name="T29" fmla="*/ 57 h 81"/>
                <a:gd name="T30" fmla="*/ 14 w 82"/>
                <a:gd name="T31" fmla="*/ 64 h 81"/>
                <a:gd name="T32" fmla="*/ 32 w 82"/>
                <a:gd name="T33" fmla="*/ 37 h 81"/>
                <a:gd name="T34" fmla="*/ 31 w 82"/>
                <a:gd name="T35" fmla="*/ 23 h 81"/>
                <a:gd name="T36" fmla="*/ 44 w 82"/>
                <a:gd name="T37" fmla="*/ 9 h 81"/>
                <a:gd name="T38" fmla="*/ 61 w 82"/>
                <a:gd name="T39" fmla="*/ 5 h 81"/>
                <a:gd name="T40" fmla="*/ 76 w 82"/>
                <a:gd name="T41" fmla="*/ 1 h 81"/>
                <a:gd name="T42" fmla="*/ 80 w 82"/>
                <a:gd name="T43" fmla="*/ 1 h 81"/>
                <a:gd name="T44" fmla="*/ 72 w 82"/>
                <a:gd name="T45" fmla="*/ 12 h 81"/>
                <a:gd name="T46" fmla="*/ 38 w 82"/>
                <a:gd name="T47" fmla="*/ 61 h 81"/>
                <a:gd name="T48" fmla="*/ 38 w 82"/>
                <a:gd name="T49" fmla="*/ 53 h 81"/>
                <a:gd name="T50" fmla="*/ 18 w 82"/>
                <a:gd name="T51" fmla="*/ 67 h 81"/>
                <a:gd name="T52" fmla="*/ 28 w 82"/>
                <a:gd name="T53" fmla="*/ 70 h 81"/>
                <a:gd name="T54" fmla="*/ 35 w 82"/>
                <a:gd name="T55" fmla="*/ 65 h 81"/>
                <a:gd name="T56" fmla="*/ 40 w 82"/>
                <a:gd name="T57" fmla="*/ 23 h 81"/>
                <a:gd name="T58" fmla="*/ 40 w 82"/>
                <a:gd name="T59" fmla="*/ 32 h 81"/>
                <a:gd name="T60" fmla="*/ 62 w 82"/>
                <a:gd name="T61" fmla="*/ 15 h 81"/>
                <a:gd name="T62" fmla="*/ 52 w 82"/>
                <a:gd name="T63" fmla="*/ 13 h 81"/>
                <a:gd name="T64" fmla="*/ 43 w 82"/>
                <a:gd name="T65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81">
                  <a:moveTo>
                    <a:pt x="72" y="12"/>
                  </a:moveTo>
                  <a:cubicBezTo>
                    <a:pt x="75" y="15"/>
                    <a:pt x="77" y="18"/>
                    <a:pt x="78" y="22"/>
                  </a:cubicBezTo>
                  <a:cubicBezTo>
                    <a:pt x="78" y="25"/>
                    <a:pt x="79" y="29"/>
                    <a:pt x="78" y="32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34"/>
                    <a:pt x="73" y="34"/>
                    <a:pt x="72" y="34"/>
                  </a:cubicBezTo>
                  <a:cubicBezTo>
                    <a:pt x="72" y="34"/>
                    <a:pt x="71" y="34"/>
                    <a:pt x="71" y="34"/>
                  </a:cubicBezTo>
                  <a:cubicBezTo>
                    <a:pt x="70" y="34"/>
                    <a:pt x="70" y="33"/>
                    <a:pt x="70" y="32"/>
                  </a:cubicBezTo>
                  <a:cubicBezTo>
                    <a:pt x="70" y="31"/>
                    <a:pt x="70" y="30"/>
                    <a:pt x="70" y="28"/>
                  </a:cubicBezTo>
                  <a:cubicBezTo>
                    <a:pt x="70" y="27"/>
                    <a:pt x="69" y="25"/>
                    <a:pt x="69" y="24"/>
                  </a:cubicBezTo>
                  <a:cubicBezTo>
                    <a:pt x="68" y="22"/>
                    <a:pt x="68" y="20"/>
                    <a:pt x="66" y="19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5" y="43"/>
                    <a:pt x="46" y="45"/>
                    <a:pt x="47" y="47"/>
                  </a:cubicBezTo>
                  <a:cubicBezTo>
                    <a:pt x="48" y="49"/>
                    <a:pt x="48" y="52"/>
                    <a:pt x="48" y="54"/>
                  </a:cubicBezTo>
                  <a:cubicBezTo>
                    <a:pt x="48" y="56"/>
                    <a:pt x="48" y="59"/>
                    <a:pt x="47" y="61"/>
                  </a:cubicBezTo>
                  <a:cubicBezTo>
                    <a:pt x="46" y="64"/>
                    <a:pt x="44" y="66"/>
                    <a:pt x="42" y="69"/>
                  </a:cubicBezTo>
                  <a:cubicBezTo>
                    <a:pt x="40" y="72"/>
                    <a:pt x="38" y="73"/>
                    <a:pt x="35" y="75"/>
                  </a:cubicBezTo>
                  <a:cubicBezTo>
                    <a:pt x="33" y="76"/>
                    <a:pt x="30" y="77"/>
                    <a:pt x="27" y="78"/>
                  </a:cubicBezTo>
                  <a:cubicBezTo>
                    <a:pt x="25" y="78"/>
                    <a:pt x="22" y="78"/>
                    <a:pt x="19" y="78"/>
                  </a:cubicBezTo>
                  <a:cubicBezTo>
                    <a:pt x="17" y="77"/>
                    <a:pt x="14" y="76"/>
                    <a:pt x="12" y="74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1"/>
                    <a:pt x="4" y="81"/>
                  </a:cubicBezTo>
                  <a:cubicBezTo>
                    <a:pt x="3" y="81"/>
                    <a:pt x="3" y="81"/>
                    <a:pt x="2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68"/>
                    <a:pt x="5" y="65"/>
                    <a:pt x="4" y="62"/>
                  </a:cubicBezTo>
                  <a:cubicBezTo>
                    <a:pt x="4" y="60"/>
                    <a:pt x="3" y="57"/>
                    <a:pt x="3" y="54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4"/>
                  </a:cubicBezTo>
                  <a:cubicBezTo>
                    <a:pt x="11" y="55"/>
                    <a:pt x="11" y="56"/>
                    <a:pt x="11" y="57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3" y="61"/>
                    <a:pt x="14" y="63"/>
                    <a:pt x="14" y="6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4" y="41"/>
                    <a:pt x="33" y="39"/>
                    <a:pt x="32" y="37"/>
                  </a:cubicBezTo>
                  <a:cubicBezTo>
                    <a:pt x="31" y="35"/>
                    <a:pt x="30" y="33"/>
                    <a:pt x="30" y="30"/>
                  </a:cubicBezTo>
                  <a:cubicBezTo>
                    <a:pt x="30" y="28"/>
                    <a:pt x="30" y="26"/>
                    <a:pt x="31" y="23"/>
                  </a:cubicBezTo>
                  <a:cubicBezTo>
                    <a:pt x="32" y="21"/>
                    <a:pt x="34" y="18"/>
                    <a:pt x="36" y="15"/>
                  </a:cubicBezTo>
                  <a:cubicBezTo>
                    <a:pt x="38" y="13"/>
                    <a:pt x="41" y="10"/>
                    <a:pt x="44" y="9"/>
                  </a:cubicBezTo>
                  <a:cubicBezTo>
                    <a:pt x="46" y="7"/>
                    <a:pt x="49" y="6"/>
                    <a:pt x="52" y="5"/>
                  </a:cubicBezTo>
                  <a:cubicBezTo>
                    <a:pt x="55" y="4"/>
                    <a:pt x="58" y="4"/>
                    <a:pt x="61" y="5"/>
                  </a:cubicBezTo>
                  <a:cubicBezTo>
                    <a:pt x="64" y="6"/>
                    <a:pt x="66" y="7"/>
                    <a:pt x="69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7" y="1"/>
                    <a:pt x="78" y="0"/>
                  </a:cubicBezTo>
                  <a:cubicBezTo>
                    <a:pt x="79" y="0"/>
                    <a:pt x="79" y="0"/>
                    <a:pt x="80" y="1"/>
                  </a:cubicBezTo>
                  <a:cubicBezTo>
                    <a:pt x="82" y="3"/>
                    <a:pt x="82" y="3"/>
                    <a:pt x="82" y="3"/>
                  </a:cubicBezTo>
                  <a:lnTo>
                    <a:pt x="72" y="12"/>
                  </a:lnTo>
                  <a:close/>
                  <a:moveTo>
                    <a:pt x="35" y="65"/>
                  </a:moveTo>
                  <a:cubicBezTo>
                    <a:pt x="37" y="64"/>
                    <a:pt x="37" y="62"/>
                    <a:pt x="38" y="61"/>
                  </a:cubicBezTo>
                  <a:cubicBezTo>
                    <a:pt x="39" y="60"/>
                    <a:pt x="39" y="58"/>
                    <a:pt x="39" y="57"/>
                  </a:cubicBezTo>
                  <a:cubicBezTo>
                    <a:pt x="39" y="55"/>
                    <a:pt x="39" y="54"/>
                    <a:pt x="38" y="53"/>
                  </a:cubicBezTo>
                  <a:cubicBezTo>
                    <a:pt x="38" y="51"/>
                    <a:pt x="38" y="50"/>
                    <a:pt x="37" y="48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0" y="68"/>
                    <a:pt x="21" y="69"/>
                    <a:pt x="23" y="70"/>
                  </a:cubicBezTo>
                  <a:cubicBezTo>
                    <a:pt x="25" y="70"/>
                    <a:pt x="26" y="70"/>
                    <a:pt x="28" y="70"/>
                  </a:cubicBezTo>
                  <a:cubicBezTo>
                    <a:pt x="29" y="69"/>
                    <a:pt x="30" y="69"/>
                    <a:pt x="32" y="68"/>
                  </a:cubicBezTo>
                  <a:cubicBezTo>
                    <a:pt x="33" y="67"/>
                    <a:pt x="34" y="66"/>
                    <a:pt x="35" y="65"/>
                  </a:cubicBezTo>
                  <a:close/>
                  <a:moveTo>
                    <a:pt x="43" y="19"/>
                  </a:moveTo>
                  <a:cubicBezTo>
                    <a:pt x="41" y="21"/>
                    <a:pt x="40" y="22"/>
                    <a:pt x="40" y="23"/>
                  </a:cubicBezTo>
                  <a:cubicBezTo>
                    <a:pt x="39" y="25"/>
                    <a:pt x="39" y="26"/>
                    <a:pt x="39" y="28"/>
                  </a:cubicBezTo>
                  <a:cubicBezTo>
                    <a:pt x="39" y="29"/>
                    <a:pt x="40" y="31"/>
                    <a:pt x="40" y="32"/>
                  </a:cubicBezTo>
                  <a:cubicBezTo>
                    <a:pt x="40" y="33"/>
                    <a:pt x="41" y="35"/>
                    <a:pt x="42" y="3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4"/>
                    <a:pt x="59" y="13"/>
                    <a:pt x="57" y="13"/>
                  </a:cubicBezTo>
                  <a:cubicBezTo>
                    <a:pt x="56" y="13"/>
                    <a:pt x="54" y="13"/>
                    <a:pt x="52" y="13"/>
                  </a:cubicBezTo>
                  <a:cubicBezTo>
                    <a:pt x="51" y="13"/>
                    <a:pt x="49" y="14"/>
                    <a:pt x="47" y="15"/>
                  </a:cubicBezTo>
                  <a:cubicBezTo>
                    <a:pt x="46" y="16"/>
                    <a:pt x="44" y="17"/>
                    <a:pt x="43" y="19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7"/>
            <p:cNvSpPr/>
            <p:nvPr/>
          </p:nvSpPr>
          <p:spPr bwMode="auto">
            <a:xfrm>
              <a:off x="10090150" y="5768975"/>
              <a:ext cx="560388" cy="271463"/>
            </a:xfrm>
            <a:custGeom>
              <a:avLst/>
              <a:gdLst>
                <a:gd name="T0" fmla="*/ 82 w 163"/>
                <a:gd name="T1" fmla="*/ 0 h 79"/>
                <a:gd name="T2" fmla="*/ 56 w 163"/>
                <a:gd name="T3" fmla="*/ 2 h 79"/>
                <a:gd name="T4" fmla="*/ 65 w 163"/>
                <a:gd name="T5" fmla="*/ 16 h 79"/>
                <a:gd name="T6" fmla="*/ 65 w 163"/>
                <a:gd name="T7" fmla="*/ 16 h 79"/>
                <a:gd name="T8" fmla="*/ 65 w 163"/>
                <a:gd name="T9" fmla="*/ 37 h 79"/>
                <a:gd name="T10" fmla="*/ 65 w 163"/>
                <a:gd name="T11" fmla="*/ 37 h 79"/>
                <a:gd name="T12" fmla="*/ 13 w 163"/>
                <a:gd name="T13" fmla="*/ 68 h 79"/>
                <a:gd name="T14" fmla="*/ 13 w 163"/>
                <a:gd name="T15" fmla="*/ 68 h 79"/>
                <a:gd name="T16" fmla="*/ 13 w 163"/>
                <a:gd name="T17" fmla="*/ 68 h 79"/>
                <a:gd name="T18" fmla="*/ 13 w 163"/>
                <a:gd name="T19" fmla="*/ 68 h 79"/>
                <a:gd name="T20" fmla="*/ 13 w 163"/>
                <a:gd name="T21" fmla="*/ 68 h 79"/>
                <a:gd name="T22" fmla="*/ 13 w 163"/>
                <a:gd name="T23" fmla="*/ 68 h 79"/>
                <a:gd name="T24" fmla="*/ 13 w 163"/>
                <a:gd name="T25" fmla="*/ 68 h 79"/>
                <a:gd name="T26" fmla="*/ 0 w 163"/>
                <a:gd name="T27" fmla="*/ 70 h 79"/>
                <a:gd name="T28" fmla="*/ 51 w 163"/>
                <a:gd name="T29" fmla="*/ 79 h 79"/>
                <a:gd name="T30" fmla="*/ 112 w 163"/>
                <a:gd name="T31" fmla="*/ 69 h 79"/>
                <a:gd name="T32" fmla="*/ 138 w 163"/>
                <a:gd name="T33" fmla="*/ 12 h 79"/>
                <a:gd name="T34" fmla="*/ 82 w 163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" h="79">
                  <a:moveTo>
                    <a:pt x="82" y="0"/>
                  </a:moveTo>
                  <a:cubicBezTo>
                    <a:pt x="73" y="0"/>
                    <a:pt x="65" y="0"/>
                    <a:pt x="56" y="2"/>
                  </a:cubicBezTo>
                  <a:cubicBezTo>
                    <a:pt x="61" y="6"/>
                    <a:pt x="64" y="11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4" y="51"/>
                    <a:pt x="43" y="63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9" y="69"/>
                    <a:pt x="4" y="69"/>
                    <a:pt x="0" y="70"/>
                  </a:cubicBezTo>
                  <a:cubicBezTo>
                    <a:pt x="13" y="76"/>
                    <a:pt x="31" y="79"/>
                    <a:pt x="51" y="79"/>
                  </a:cubicBezTo>
                  <a:cubicBezTo>
                    <a:pt x="71" y="79"/>
                    <a:pt x="93" y="76"/>
                    <a:pt x="112" y="69"/>
                  </a:cubicBezTo>
                  <a:cubicBezTo>
                    <a:pt x="152" y="54"/>
                    <a:pt x="163" y="29"/>
                    <a:pt x="138" y="12"/>
                  </a:cubicBezTo>
                  <a:cubicBezTo>
                    <a:pt x="125" y="4"/>
                    <a:pt x="104" y="0"/>
                    <a:pt x="82" y="0"/>
                  </a:cubicBezTo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Rectangle 68"/>
            <p:cNvSpPr>
              <a:spLocks noChangeArrowheads="1"/>
            </p:cNvSpPr>
            <p:nvPr/>
          </p:nvSpPr>
          <p:spPr bwMode="auto">
            <a:xfrm>
              <a:off x="9721850" y="5822950"/>
              <a:ext cx="44450" cy="73025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Rectangle 69"/>
            <p:cNvSpPr>
              <a:spLocks noChangeArrowheads="1"/>
            </p:cNvSpPr>
            <p:nvPr/>
          </p:nvSpPr>
          <p:spPr bwMode="auto">
            <a:xfrm>
              <a:off x="10269538" y="5822950"/>
              <a:ext cx="44450" cy="73025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Rectangle 70"/>
            <p:cNvSpPr>
              <a:spLocks noChangeArrowheads="1"/>
            </p:cNvSpPr>
            <p:nvPr/>
          </p:nvSpPr>
          <p:spPr bwMode="auto">
            <a:xfrm>
              <a:off x="10269538" y="5822950"/>
              <a:ext cx="44450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71"/>
            <p:cNvSpPr>
              <a:spLocks noChangeArrowheads="1"/>
            </p:cNvSpPr>
            <p:nvPr/>
          </p:nvSpPr>
          <p:spPr bwMode="auto">
            <a:xfrm>
              <a:off x="9721850" y="5772150"/>
              <a:ext cx="592138" cy="239713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Oval 72"/>
            <p:cNvSpPr>
              <a:spLocks noChangeArrowheads="1"/>
            </p:cNvSpPr>
            <p:nvPr/>
          </p:nvSpPr>
          <p:spPr bwMode="auto">
            <a:xfrm>
              <a:off x="9721850" y="5707063"/>
              <a:ext cx="592138" cy="239713"/>
            </a:xfrm>
            <a:prstGeom prst="ellipse">
              <a:avLst/>
            </a:pr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73"/>
            <p:cNvSpPr>
              <a:spLocks noChangeArrowheads="1"/>
            </p:cNvSpPr>
            <p:nvPr/>
          </p:nvSpPr>
          <p:spPr bwMode="auto">
            <a:xfrm>
              <a:off x="9786938" y="5730875"/>
              <a:ext cx="461963" cy="157163"/>
            </a:xfrm>
            <a:prstGeom prst="ellipse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74"/>
            <p:cNvSpPr>
              <a:spLocks noChangeArrowheads="1"/>
            </p:cNvSpPr>
            <p:nvPr/>
          </p:nvSpPr>
          <p:spPr bwMode="auto">
            <a:xfrm>
              <a:off x="9691688" y="5713413"/>
              <a:ext cx="44450" cy="682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Rectangle 75"/>
            <p:cNvSpPr>
              <a:spLocks noChangeArrowheads="1"/>
            </p:cNvSpPr>
            <p:nvPr/>
          </p:nvSpPr>
          <p:spPr bwMode="auto">
            <a:xfrm>
              <a:off x="10234613" y="5713413"/>
              <a:ext cx="44450" cy="682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76"/>
            <p:cNvSpPr>
              <a:spLocks noChangeArrowheads="1"/>
            </p:cNvSpPr>
            <p:nvPr/>
          </p:nvSpPr>
          <p:spPr bwMode="auto">
            <a:xfrm>
              <a:off x="10234613" y="5713413"/>
              <a:ext cx="44450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77"/>
            <p:cNvSpPr>
              <a:spLocks noChangeArrowheads="1"/>
            </p:cNvSpPr>
            <p:nvPr/>
          </p:nvSpPr>
          <p:spPr bwMode="auto">
            <a:xfrm>
              <a:off x="9691688" y="5661025"/>
              <a:ext cx="587375" cy="238125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Oval 78"/>
            <p:cNvSpPr>
              <a:spLocks noChangeArrowheads="1"/>
            </p:cNvSpPr>
            <p:nvPr/>
          </p:nvSpPr>
          <p:spPr bwMode="auto">
            <a:xfrm>
              <a:off x="9691688" y="5595938"/>
              <a:ext cx="587375" cy="241300"/>
            </a:xfrm>
            <a:prstGeom prst="ellipse">
              <a:avLst/>
            </a:pr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Oval 79"/>
            <p:cNvSpPr>
              <a:spLocks noChangeArrowheads="1"/>
            </p:cNvSpPr>
            <p:nvPr/>
          </p:nvSpPr>
          <p:spPr bwMode="auto">
            <a:xfrm>
              <a:off x="9753600" y="5619750"/>
              <a:ext cx="463550" cy="155575"/>
            </a:xfrm>
            <a:prstGeom prst="ellipse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Rectangle 80"/>
            <p:cNvSpPr>
              <a:spLocks noChangeArrowheads="1"/>
            </p:cNvSpPr>
            <p:nvPr/>
          </p:nvSpPr>
          <p:spPr bwMode="auto">
            <a:xfrm>
              <a:off x="9732963" y="5607050"/>
              <a:ext cx="44450" cy="682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Rectangle 81"/>
            <p:cNvSpPr>
              <a:spLocks noChangeArrowheads="1"/>
            </p:cNvSpPr>
            <p:nvPr/>
          </p:nvSpPr>
          <p:spPr bwMode="auto">
            <a:xfrm>
              <a:off x="10279063" y="5607050"/>
              <a:ext cx="41275" cy="682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Rectangle 82"/>
            <p:cNvSpPr>
              <a:spLocks noChangeArrowheads="1"/>
            </p:cNvSpPr>
            <p:nvPr/>
          </p:nvSpPr>
          <p:spPr bwMode="auto">
            <a:xfrm>
              <a:off x="10279063" y="5607050"/>
              <a:ext cx="41275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83"/>
            <p:cNvSpPr>
              <a:spLocks noChangeArrowheads="1"/>
            </p:cNvSpPr>
            <p:nvPr/>
          </p:nvSpPr>
          <p:spPr bwMode="auto">
            <a:xfrm>
              <a:off x="9732963" y="5551488"/>
              <a:ext cx="587375" cy="241300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Oval 84"/>
            <p:cNvSpPr>
              <a:spLocks noChangeArrowheads="1"/>
            </p:cNvSpPr>
            <p:nvPr/>
          </p:nvSpPr>
          <p:spPr bwMode="auto">
            <a:xfrm>
              <a:off x="9732963" y="5489575"/>
              <a:ext cx="587375" cy="238125"/>
            </a:xfrm>
            <a:prstGeom prst="ellipse">
              <a:avLst/>
            </a:pr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85"/>
            <p:cNvSpPr>
              <a:spLocks noChangeArrowheads="1"/>
            </p:cNvSpPr>
            <p:nvPr/>
          </p:nvSpPr>
          <p:spPr bwMode="auto">
            <a:xfrm>
              <a:off x="9794875" y="5513388"/>
              <a:ext cx="463550" cy="155575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86"/>
            <p:cNvSpPr/>
            <p:nvPr/>
          </p:nvSpPr>
          <p:spPr bwMode="auto">
            <a:xfrm>
              <a:off x="10086975" y="60086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87"/>
            <p:cNvSpPr>
              <a:spLocks noEditPoints="1"/>
            </p:cNvSpPr>
            <p:nvPr/>
          </p:nvSpPr>
          <p:spPr bwMode="auto">
            <a:xfrm>
              <a:off x="10090150" y="6002338"/>
              <a:ext cx="44450" cy="6350"/>
            </a:xfrm>
            <a:custGeom>
              <a:avLst/>
              <a:gdLst>
                <a:gd name="T0" fmla="*/ 13 w 13"/>
                <a:gd name="T1" fmla="*/ 0 h 2"/>
                <a:gd name="T2" fmla="*/ 0 w 13"/>
                <a:gd name="T3" fmla="*/ 2 h 2"/>
                <a:gd name="T4" fmla="*/ 0 w 13"/>
                <a:gd name="T5" fmla="*/ 2 h 2"/>
                <a:gd name="T6" fmla="*/ 13 w 13"/>
                <a:gd name="T7" fmla="*/ 0 h 2"/>
                <a:gd name="T8" fmla="*/ 13 w 13"/>
                <a:gd name="T9" fmla="*/ 0 h 2"/>
                <a:gd name="T10" fmla="*/ 13 w 13"/>
                <a:gd name="T11" fmla="*/ 0 h 2"/>
                <a:gd name="T12" fmla="*/ 13 w 13"/>
                <a:gd name="T13" fmla="*/ 0 h 2"/>
                <a:gd name="T14" fmla="*/ 13 w 13"/>
                <a:gd name="T15" fmla="*/ 0 h 2"/>
                <a:gd name="T16" fmla="*/ 13 w 13"/>
                <a:gd name="T17" fmla="*/ 0 h 2"/>
                <a:gd name="T18" fmla="*/ 13 w 13"/>
                <a:gd name="T19" fmla="*/ 0 h 2"/>
                <a:gd name="T20" fmla="*/ 13 w 13"/>
                <a:gd name="T21" fmla="*/ 0 h 2"/>
                <a:gd name="T22" fmla="*/ 13 w 13"/>
                <a:gd name="T23" fmla="*/ 0 h 2"/>
                <a:gd name="T24" fmla="*/ 13 w 13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">
                  <a:moveTo>
                    <a:pt x="13" y="0"/>
                  </a:moveTo>
                  <a:cubicBezTo>
                    <a:pt x="9" y="1"/>
                    <a:pt x="4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9" y="1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CA7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88"/>
            <p:cNvSpPr>
              <a:spLocks noEditPoints="1"/>
            </p:cNvSpPr>
            <p:nvPr/>
          </p:nvSpPr>
          <p:spPr bwMode="auto">
            <a:xfrm>
              <a:off x="10302875" y="5822950"/>
              <a:ext cx="11113" cy="73025"/>
            </a:xfrm>
            <a:custGeom>
              <a:avLst/>
              <a:gdLst>
                <a:gd name="T0" fmla="*/ 3 w 3"/>
                <a:gd name="T1" fmla="*/ 20 h 21"/>
                <a:gd name="T2" fmla="*/ 3 w 3"/>
                <a:gd name="T3" fmla="*/ 21 h 21"/>
                <a:gd name="T4" fmla="*/ 3 w 3"/>
                <a:gd name="T5" fmla="*/ 21 h 21"/>
                <a:gd name="T6" fmla="*/ 3 w 3"/>
                <a:gd name="T7" fmla="*/ 20 h 21"/>
                <a:gd name="T8" fmla="*/ 3 w 3"/>
                <a:gd name="T9" fmla="*/ 1 h 21"/>
                <a:gd name="T10" fmla="*/ 0 w 3"/>
                <a:gd name="T11" fmla="*/ 10 h 21"/>
                <a:gd name="T12" fmla="*/ 3 w 3"/>
                <a:gd name="T13" fmla="*/ 20 h 21"/>
                <a:gd name="T14" fmla="*/ 3 w 3"/>
                <a:gd name="T15" fmla="*/ 1 h 21"/>
                <a:gd name="T16" fmla="*/ 3 w 3"/>
                <a:gd name="T17" fmla="*/ 0 h 21"/>
                <a:gd name="T18" fmla="*/ 3 w 3"/>
                <a:gd name="T19" fmla="*/ 0 h 21"/>
                <a:gd name="T20" fmla="*/ 3 w 3"/>
                <a:gd name="T21" fmla="*/ 1 h 21"/>
                <a:gd name="T22" fmla="*/ 3 w 3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21">
                  <a:moveTo>
                    <a:pt x="3" y="20"/>
                  </a:move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moveTo>
                    <a:pt x="3" y="1"/>
                  </a:moveTo>
                  <a:cubicBezTo>
                    <a:pt x="3" y="4"/>
                    <a:pt x="2" y="7"/>
                    <a:pt x="0" y="10"/>
                  </a:cubicBezTo>
                  <a:cubicBezTo>
                    <a:pt x="2" y="13"/>
                    <a:pt x="3" y="17"/>
                    <a:pt x="3" y="20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6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9"/>
            <p:cNvSpPr/>
            <p:nvPr/>
          </p:nvSpPr>
          <p:spPr bwMode="auto">
            <a:xfrm>
              <a:off x="10037763" y="5857875"/>
              <a:ext cx="276225" cy="150813"/>
            </a:xfrm>
            <a:custGeom>
              <a:avLst/>
              <a:gdLst>
                <a:gd name="T0" fmla="*/ 77 w 80"/>
                <a:gd name="T1" fmla="*/ 0 h 44"/>
                <a:gd name="T2" fmla="*/ 0 w 80"/>
                <a:gd name="T3" fmla="*/ 26 h 44"/>
                <a:gd name="T4" fmla="*/ 14 w 80"/>
                <a:gd name="T5" fmla="*/ 44 h 44"/>
                <a:gd name="T6" fmla="*/ 15 w 80"/>
                <a:gd name="T7" fmla="*/ 44 h 44"/>
                <a:gd name="T8" fmla="*/ 28 w 80"/>
                <a:gd name="T9" fmla="*/ 42 h 44"/>
                <a:gd name="T10" fmla="*/ 28 w 80"/>
                <a:gd name="T11" fmla="*/ 42 h 44"/>
                <a:gd name="T12" fmla="*/ 28 w 80"/>
                <a:gd name="T13" fmla="*/ 42 h 44"/>
                <a:gd name="T14" fmla="*/ 28 w 80"/>
                <a:gd name="T15" fmla="*/ 42 h 44"/>
                <a:gd name="T16" fmla="*/ 28 w 80"/>
                <a:gd name="T17" fmla="*/ 42 h 44"/>
                <a:gd name="T18" fmla="*/ 28 w 80"/>
                <a:gd name="T19" fmla="*/ 42 h 44"/>
                <a:gd name="T20" fmla="*/ 28 w 80"/>
                <a:gd name="T21" fmla="*/ 42 h 44"/>
                <a:gd name="T22" fmla="*/ 80 w 80"/>
                <a:gd name="T23" fmla="*/ 11 h 44"/>
                <a:gd name="T24" fmla="*/ 80 w 80"/>
                <a:gd name="T25" fmla="*/ 11 h 44"/>
                <a:gd name="T26" fmla="*/ 80 w 80"/>
                <a:gd name="T27" fmla="*/ 10 h 44"/>
                <a:gd name="T28" fmla="*/ 80 w 80"/>
                <a:gd name="T29" fmla="*/ 10 h 44"/>
                <a:gd name="T30" fmla="*/ 80 w 80"/>
                <a:gd name="T31" fmla="*/ 10 h 44"/>
                <a:gd name="T32" fmla="*/ 77 w 80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44">
                  <a:moveTo>
                    <a:pt x="77" y="0"/>
                  </a:moveTo>
                  <a:cubicBezTo>
                    <a:pt x="67" y="14"/>
                    <a:pt x="37" y="25"/>
                    <a:pt x="0" y="26"/>
                  </a:cubicBezTo>
                  <a:cubicBezTo>
                    <a:pt x="4" y="33"/>
                    <a:pt x="8" y="39"/>
                    <a:pt x="14" y="44"/>
                  </a:cubicBezTo>
                  <a:cubicBezTo>
                    <a:pt x="14" y="44"/>
                    <a:pt x="15" y="44"/>
                    <a:pt x="15" y="44"/>
                  </a:cubicBezTo>
                  <a:cubicBezTo>
                    <a:pt x="19" y="43"/>
                    <a:pt x="24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58" y="37"/>
                    <a:pt x="79" y="25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7"/>
                    <a:pt x="79" y="3"/>
                    <a:pt x="77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90"/>
            <p:cNvSpPr/>
            <p:nvPr/>
          </p:nvSpPr>
          <p:spPr bwMode="auto">
            <a:xfrm>
              <a:off x="10017125" y="5772150"/>
              <a:ext cx="296863" cy="174625"/>
            </a:xfrm>
            <a:custGeom>
              <a:avLst/>
              <a:gdLst>
                <a:gd name="T0" fmla="*/ 76 w 86"/>
                <a:gd name="T1" fmla="*/ 0 h 51"/>
                <a:gd name="T2" fmla="*/ 76 w 86"/>
                <a:gd name="T3" fmla="*/ 2 h 51"/>
                <a:gd name="T4" fmla="*/ 76 w 86"/>
                <a:gd name="T5" fmla="*/ 2 h 51"/>
                <a:gd name="T6" fmla="*/ 76 w 86"/>
                <a:gd name="T7" fmla="*/ 2 h 51"/>
                <a:gd name="T8" fmla="*/ 76 w 86"/>
                <a:gd name="T9" fmla="*/ 3 h 51"/>
                <a:gd name="T10" fmla="*/ 76 w 86"/>
                <a:gd name="T11" fmla="*/ 3 h 51"/>
                <a:gd name="T12" fmla="*/ 0 w 86"/>
                <a:gd name="T13" fmla="*/ 37 h 51"/>
                <a:gd name="T14" fmla="*/ 6 w 86"/>
                <a:gd name="T15" fmla="*/ 51 h 51"/>
                <a:gd name="T16" fmla="*/ 83 w 86"/>
                <a:gd name="T17" fmla="*/ 25 h 51"/>
                <a:gd name="T18" fmla="*/ 86 w 86"/>
                <a:gd name="T19" fmla="*/ 16 h 51"/>
                <a:gd name="T20" fmla="*/ 86 w 86"/>
                <a:gd name="T21" fmla="*/ 16 h 51"/>
                <a:gd name="T22" fmla="*/ 86 w 86"/>
                <a:gd name="T23" fmla="*/ 16 h 51"/>
                <a:gd name="T24" fmla="*/ 86 w 86"/>
                <a:gd name="T25" fmla="*/ 15 h 51"/>
                <a:gd name="T26" fmla="*/ 86 w 86"/>
                <a:gd name="T27" fmla="*/ 15 h 51"/>
                <a:gd name="T28" fmla="*/ 86 w 86"/>
                <a:gd name="T29" fmla="*/ 15 h 51"/>
                <a:gd name="T30" fmla="*/ 76 w 86"/>
                <a:gd name="T31" fmla="*/ 0 h 51"/>
                <a:gd name="T32" fmla="*/ 76 w 86"/>
                <a:gd name="T33" fmla="*/ 0 h 51"/>
                <a:gd name="T34" fmla="*/ 76 w 86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51">
                  <a:moveTo>
                    <a:pt x="76" y="0"/>
                  </a:move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5" y="21"/>
                    <a:pt x="42" y="35"/>
                    <a:pt x="0" y="37"/>
                  </a:cubicBezTo>
                  <a:cubicBezTo>
                    <a:pt x="1" y="42"/>
                    <a:pt x="3" y="47"/>
                    <a:pt x="6" y="51"/>
                  </a:cubicBezTo>
                  <a:cubicBezTo>
                    <a:pt x="43" y="50"/>
                    <a:pt x="73" y="39"/>
                    <a:pt x="83" y="25"/>
                  </a:cubicBezTo>
                  <a:cubicBezTo>
                    <a:pt x="85" y="22"/>
                    <a:pt x="86" y="19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5" y="10"/>
                    <a:pt x="82" y="5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</a:path>
              </a:pathLst>
            </a:custGeom>
            <a:solidFill>
              <a:srgbClr val="ED47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91"/>
            <p:cNvSpPr>
              <a:spLocks noEditPoints="1"/>
            </p:cNvSpPr>
            <p:nvPr/>
          </p:nvSpPr>
          <p:spPr bwMode="auto">
            <a:xfrm>
              <a:off x="10269538" y="5734050"/>
              <a:ext cx="9525" cy="47625"/>
            </a:xfrm>
            <a:custGeom>
              <a:avLst/>
              <a:gdLst>
                <a:gd name="T0" fmla="*/ 3 w 3"/>
                <a:gd name="T1" fmla="*/ 13 h 14"/>
                <a:gd name="T2" fmla="*/ 3 w 3"/>
                <a:gd name="T3" fmla="*/ 14 h 14"/>
                <a:gd name="T4" fmla="*/ 3 w 3"/>
                <a:gd name="T5" fmla="*/ 14 h 14"/>
                <a:gd name="T6" fmla="*/ 3 w 3"/>
                <a:gd name="T7" fmla="*/ 13 h 14"/>
                <a:gd name="T8" fmla="*/ 3 w 3"/>
                <a:gd name="T9" fmla="*/ 0 h 14"/>
                <a:gd name="T10" fmla="*/ 2 w 3"/>
                <a:gd name="T11" fmla="*/ 1 h 14"/>
                <a:gd name="T12" fmla="*/ 0 w 3"/>
                <a:gd name="T13" fmla="*/ 4 h 14"/>
                <a:gd name="T14" fmla="*/ 3 w 3"/>
                <a:gd name="T15" fmla="*/ 13 h 14"/>
                <a:gd name="T16" fmla="*/ 3 w 3"/>
                <a:gd name="T17" fmla="*/ 11 h 14"/>
                <a:gd name="T18" fmla="*/ 3 w 3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" y="0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2" y="7"/>
                    <a:pt x="3" y="10"/>
                    <a:pt x="3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6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2"/>
            <p:cNvSpPr/>
            <p:nvPr/>
          </p:nvSpPr>
          <p:spPr bwMode="auto">
            <a:xfrm>
              <a:off x="10004425" y="5748338"/>
              <a:ext cx="274638" cy="150813"/>
            </a:xfrm>
            <a:custGeom>
              <a:avLst/>
              <a:gdLst>
                <a:gd name="T0" fmla="*/ 77 w 80"/>
                <a:gd name="T1" fmla="*/ 0 h 44"/>
                <a:gd name="T2" fmla="*/ 0 w 80"/>
                <a:gd name="T3" fmla="*/ 25 h 44"/>
                <a:gd name="T4" fmla="*/ 1 w 80"/>
                <a:gd name="T5" fmla="*/ 36 h 44"/>
                <a:gd name="T6" fmla="*/ 4 w 80"/>
                <a:gd name="T7" fmla="*/ 44 h 44"/>
                <a:gd name="T8" fmla="*/ 80 w 80"/>
                <a:gd name="T9" fmla="*/ 10 h 44"/>
                <a:gd name="T10" fmla="*/ 80 w 80"/>
                <a:gd name="T11" fmla="*/ 9 h 44"/>
                <a:gd name="T12" fmla="*/ 80 w 80"/>
                <a:gd name="T13" fmla="*/ 9 h 44"/>
                <a:gd name="T14" fmla="*/ 80 w 80"/>
                <a:gd name="T15" fmla="*/ 9 h 44"/>
                <a:gd name="T16" fmla="*/ 77 w 80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44">
                  <a:moveTo>
                    <a:pt x="77" y="0"/>
                  </a:moveTo>
                  <a:cubicBezTo>
                    <a:pt x="67" y="14"/>
                    <a:pt x="37" y="25"/>
                    <a:pt x="0" y="25"/>
                  </a:cubicBezTo>
                  <a:cubicBezTo>
                    <a:pt x="0" y="29"/>
                    <a:pt x="0" y="32"/>
                    <a:pt x="1" y="36"/>
                  </a:cubicBezTo>
                  <a:cubicBezTo>
                    <a:pt x="2" y="39"/>
                    <a:pt x="3" y="41"/>
                    <a:pt x="4" y="44"/>
                  </a:cubicBezTo>
                  <a:cubicBezTo>
                    <a:pt x="46" y="42"/>
                    <a:pt x="79" y="28"/>
                    <a:pt x="80" y="10"/>
                  </a:cubicBezTo>
                  <a:cubicBezTo>
                    <a:pt x="80" y="10"/>
                    <a:pt x="80" y="10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6"/>
                    <a:pt x="79" y="3"/>
                    <a:pt x="77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93"/>
            <p:cNvSpPr/>
            <p:nvPr/>
          </p:nvSpPr>
          <p:spPr bwMode="auto">
            <a:xfrm>
              <a:off x="10001250" y="5737225"/>
              <a:ext cx="274638" cy="96838"/>
            </a:xfrm>
            <a:custGeom>
              <a:avLst/>
              <a:gdLst>
                <a:gd name="T0" fmla="*/ 80 w 80"/>
                <a:gd name="T1" fmla="*/ 0 h 28"/>
                <a:gd name="T2" fmla="*/ 8 w 80"/>
                <a:gd name="T3" fmla="*/ 16 h 28"/>
                <a:gd name="T4" fmla="*/ 0 w 80"/>
                <a:gd name="T5" fmla="*/ 16 h 28"/>
                <a:gd name="T6" fmla="*/ 1 w 80"/>
                <a:gd name="T7" fmla="*/ 28 h 28"/>
                <a:gd name="T8" fmla="*/ 78 w 80"/>
                <a:gd name="T9" fmla="*/ 3 h 28"/>
                <a:gd name="T10" fmla="*/ 80 w 80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8">
                  <a:moveTo>
                    <a:pt x="80" y="0"/>
                  </a:moveTo>
                  <a:cubicBezTo>
                    <a:pt x="64" y="10"/>
                    <a:pt x="38" y="16"/>
                    <a:pt x="8" y="16"/>
                  </a:cubicBezTo>
                  <a:cubicBezTo>
                    <a:pt x="5" y="16"/>
                    <a:pt x="3" y="16"/>
                    <a:pt x="0" y="16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38" y="28"/>
                    <a:pt x="68" y="17"/>
                    <a:pt x="78" y="3"/>
                  </a:cubicBezTo>
                  <a:cubicBezTo>
                    <a:pt x="79" y="2"/>
                    <a:pt x="79" y="1"/>
                    <a:pt x="80" y="0"/>
                  </a:cubicBezTo>
                </a:path>
              </a:pathLst>
            </a:custGeom>
            <a:solidFill>
              <a:srgbClr val="ED47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94"/>
            <p:cNvSpPr>
              <a:spLocks noEditPoints="1"/>
            </p:cNvSpPr>
            <p:nvPr/>
          </p:nvSpPr>
          <p:spPr bwMode="auto">
            <a:xfrm>
              <a:off x="10310813" y="5607050"/>
              <a:ext cx="9525" cy="68263"/>
            </a:xfrm>
            <a:custGeom>
              <a:avLst/>
              <a:gdLst>
                <a:gd name="T0" fmla="*/ 3 w 3"/>
                <a:gd name="T1" fmla="*/ 19 h 20"/>
                <a:gd name="T2" fmla="*/ 3 w 3"/>
                <a:gd name="T3" fmla="*/ 20 h 20"/>
                <a:gd name="T4" fmla="*/ 3 w 3"/>
                <a:gd name="T5" fmla="*/ 20 h 20"/>
                <a:gd name="T6" fmla="*/ 3 w 3"/>
                <a:gd name="T7" fmla="*/ 19 h 20"/>
                <a:gd name="T8" fmla="*/ 3 w 3"/>
                <a:gd name="T9" fmla="*/ 1 h 20"/>
                <a:gd name="T10" fmla="*/ 0 w 3"/>
                <a:gd name="T11" fmla="*/ 10 h 20"/>
                <a:gd name="T12" fmla="*/ 3 w 3"/>
                <a:gd name="T13" fmla="*/ 19 h 20"/>
                <a:gd name="T14" fmla="*/ 3 w 3"/>
                <a:gd name="T15" fmla="*/ 1 h 20"/>
                <a:gd name="T16" fmla="*/ 3 w 3"/>
                <a:gd name="T17" fmla="*/ 0 h 20"/>
                <a:gd name="T18" fmla="*/ 3 w 3"/>
                <a:gd name="T19" fmla="*/ 0 h 20"/>
                <a:gd name="T20" fmla="*/ 3 w 3"/>
                <a:gd name="T21" fmla="*/ 1 h 20"/>
                <a:gd name="T22" fmla="*/ 3 w 3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20">
                  <a:moveTo>
                    <a:pt x="3" y="19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9"/>
                  </a:cubicBezTo>
                  <a:moveTo>
                    <a:pt x="3" y="1"/>
                  </a:moveTo>
                  <a:cubicBezTo>
                    <a:pt x="3" y="4"/>
                    <a:pt x="2" y="7"/>
                    <a:pt x="0" y="10"/>
                  </a:cubicBezTo>
                  <a:cubicBezTo>
                    <a:pt x="2" y="13"/>
                    <a:pt x="3" y="16"/>
                    <a:pt x="3" y="19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6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95"/>
            <p:cNvSpPr/>
            <p:nvPr/>
          </p:nvSpPr>
          <p:spPr bwMode="auto">
            <a:xfrm>
              <a:off x="10001250" y="5640388"/>
              <a:ext cx="319088" cy="152400"/>
            </a:xfrm>
            <a:custGeom>
              <a:avLst/>
              <a:gdLst>
                <a:gd name="T0" fmla="*/ 90 w 93"/>
                <a:gd name="T1" fmla="*/ 0 h 44"/>
                <a:gd name="T2" fmla="*/ 8 w 93"/>
                <a:gd name="T3" fmla="*/ 25 h 44"/>
                <a:gd name="T4" fmla="*/ 4 w 93"/>
                <a:gd name="T5" fmla="*/ 25 h 44"/>
                <a:gd name="T6" fmla="*/ 0 w 93"/>
                <a:gd name="T7" fmla="*/ 44 h 44"/>
                <a:gd name="T8" fmla="*/ 8 w 93"/>
                <a:gd name="T9" fmla="*/ 44 h 44"/>
                <a:gd name="T10" fmla="*/ 80 w 93"/>
                <a:gd name="T11" fmla="*/ 28 h 44"/>
                <a:gd name="T12" fmla="*/ 81 w 93"/>
                <a:gd name="T13" fmla="*/ 27 h 44"/>
                <a:gd name="T14" fmla="*/ 81 w 93"/>
                <a:gd name="T15" fmla="*/ 27 h 44"/>
                <a:gd name="T16" fmla="*/ 81 w 93"/>
                <a:gd name="T17" fmla="*/ 27 h 44"/>
                <a:gd name="T18" fmla="*/ 93 w 93"/>
                <a:gd name="T19" fmla="*/ 10 h 44"/>
                <a:gd name="T20" fmla="*/ 93 w 93"/>
                <a:gd name="T21" fmla="*/ 10 h 44"/>
                <a:gd name="T22" fmla="*/ 93 w 93"/>
                <a:gd name="T23" fmla="*/ 9 h 44"/>
                <a:gd name="T24" fmla="*/ 93 w 93"/>
                <a:gd name="T25" fmla="*/ 9 h 44"/>
                <a:gd name="T26" fmla="*/ 93 w 93"/>
                <a:gd name="T27" fmla="*/ 9 h 44"/>
                <a:gd name="T28" fmla="*/ 90 w 93"/>
                <a:gd name="T2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44">
                  <a:moveTo>
                    <a:pt x="90" y="0"/>
                  </a:moveTo>
                  <a:cubicBezTo>
                    <a:pt x="80" y="15"/>
                    <a:pt x="47" y="25"/>
                    <a:pt x="8" y="25"/>
                  </a:cubicBezTo>
                  <a:cubicBezTo>
                    <a:pt x="6" y="25"/>
                    <a:pt x="5" y="25"/>
                    <a:pt x="4" y="25"/>
                  </a:cubicBezTo>
                  <a:cubicBezTo>
                    <a:pt x="2" y="32"/>
                    <a:pt x="1" y="38"/>
                    <a:pt x="0" y="44"/>
                  </a:cubicBezTo>
                  <a:cubicBezTo>
                    <a:pt x="3" y="44"/>
                    <a:pt x="5" y="44"/>
                    <a:pt x="8" y="44"/>
                  </a:cubicBezTo>
                  <a:cubicBezTo>
                    <a:pt x="38" y="44"/>
                    <a:pt x="64" y="3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9" y="22"/>
                    <a:pt x="93" y="16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2" y="3"/>
                    <a:pt x="90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96"/>
            <p:cNvSpPr/>
            <p:nvPr/>
          </p:nvSpPr>
          <p:spPr bwMode="auto">
            <a:xfrm>
              <a:off x="10013950" y="5527675"/>
              <a:ext cx="306388" cy="200025"/>
            </a:xfrm>
            <a:custGeom>
              <a:avLst/>
              <a:gdLst>
                <a:gd name="T0" fmla="*/ 67 w 89"/>
                <a:gd name="T1" fmla="*/ 0 h 58"/>
                <a:gd name="T2" fmla="*/ 64 w 89"/>
                <a:gd name="T3" fmla="*/ 1 h 58"/>
                <a:gd name="T4" fmla="*/ 54 w 89"/>
                <a:gd name="T5" fmla="*/ 4 h 58"/>
                <a:gd name="T6" fmla="*/ 71 w 89"/>
                <a:gd name="T7" fmla="*/ 19 h 58"/>
                <a:gd name="T8" fmla="*/ 8 w 89"/>
                <a:gd name="T9" fmla="*/ 41 h 58"/>
                <a:gd name="T10" fmla="*/ 0 w 89"/>
                <a:gd name="T11" fmla="*/ 58 h 58"/>
                <a:gd name="T12" fmla="*/ 4 w 89"/>
                <a:gd name="T13" fmla="*/ 58 h 58"/>
                <a:gd name="T14" fmla="*/ 86 w 89"/>
                <a:gd name="T15" fmla="*/ 33 h 58"/>
                <a:gd name="T16" fmla="*/ 89 w 89"/>
                <a:gd name="T17" fmla="*/ 24 h 58"/>
                <a:gd name="T18" fmla="*/ 89 w 89"/>
                <a:gd name="T19" fmla="*/ 24 h 58"/>
                <a:gd name="T20" fmla="*/ 89 w 89"/>
                <a:gd name="T21" fmla="*/ 24 h 58"/>
                <a:gd name="T22" fmla="*/ 89 w 89"/>
                <a:gd name="T23" fmla="*/ 23 h 58"/>
                <a:gd name="T24" fmla="*/ 89 w 89"/>
                <a:gd name="T25" fmla="*/ 23 h 58"/>
                <a:gd name="T26" fmla="*/ 89 w 89"/>
                <a:gd name="T27" fmla="*/ 23 h 58"/>
                <a:gd name="T28" fmla="*/ 67 w 89"/>
                <a:gd name="T2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58">
                  <a:moveTo>
                    <a:pt x="67" y="0"/>
                  </a:moveTo>
                  <a:cubicBezTo>
                    <a:pt x="66" y="0"/>
                    <a:pt x="65" y="0"/>
                    <a:pt x="64" y="1"/>
                  </a:cubicBezTo>
                  <a:cubicBezTo>
                    <a:pt x="60" y="2"/>
                    <a:pt x="57" y="2"/>
                    <a:pt x="54" y="4"/>
                  </a:cubicBezTo>
                  <a:cubicBezTo>
                    <a:pt x="65" y="8"/>
                    <a:pt x="71" y="13"/>
                    <a:pt x="71" y="19"/>
                  </a:cubicBezTo>
                  <a:cubicBezTo>
                    <a:pt x="71" y="31"/>
                    <a:pt x="43" y="40"/>
                    <a:pt x="8" y="41"/>
                  </a:cubicBezTo>
                  <a:cubicBezTo>
                    <a:pt x="4" y="47"/>
                    <a:pt x="2" y="52"/>
                    <a:pt x="0" y="58"/>
                  </a:cubicBezTo>
                  <a:cubicBezTo>
                    <a:pt x="1" y="58"/>
                    <a:pt x="2" y="58"/>
                    <a:pt x="4" y="58"/>
                  </a:cubicBezTo>
                  <a:cubicBezTo>
                    <a:pt x="43" y="58"/>
                    <a:pt x="76" y="48"/>
                    <a:pt x="86" y="33"/>
                  </a:cubicBezTo>
                  <a:cubicBezTo>
                    <a:pt x="88" y="30"/>
                    <a:pt x="89" y="27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14"/>
                    <a:pt x="81" y="6"/>
                    <a:pt x="67" y="0"/>
                  </a:cubicBezTo>
                </a:path>
              </a:pathLst>
            </a:custGeom>
            <a:solidFill>
              <a:srgbClr val="ED47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97"/>
            <p:cNvSpPr/>
            <p:nvPr/>
          </p:nvSpPr>
          <p:spPr bwMode="auto">
            <a:xfrm>
              <a:off x="10042525" y="5541963"/>
              <a:ext cx="215900" cy="127000"/>
            </a:xfrm>
            <a:custGeom>
              <a:avLst/>
              <a:gdLst>
                <a:gd name="T0" fmla="*/ 46 w 63"/>
                <a:gd name="T1" fmla="*/ 0 h 37"/>
                <a:gd name="T2" fmla="*/ 0 w 63"/>
                <a:gd name="T3" fmla="*/ 37 h 37"/>
                <a:gd name="T4" fmla="*/ 63 w 63"/>
                <a:gd name="T5" fmla="*/ 15 h 37"/>
                <a:gd name="T6" fmla="*/ 46 w 6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7">
                  <a:moveTo>
                    <a:pt x="46" y="0"/>
                  </a:moveTo>
                  <a:cubicBezTo>
                    <a:pt x="26" y="6"/>
                    <a:pt x="10" y="20"/>
                    <a:pt x="0" y="37"/>
                  </a:cubicBezTo>
                  <a:cubicBezTo>
                    <a:pt x="35" y="36"/>
                    <a:pt x="63" y="27"/>
                    <a:pt x="63" y="15"/>
                  </a:cubicBezTo>
                  <a:cubicBezTo>
                    <a:pt x="63" y="9"/>
                    <a:pt x="57" y="4"/>
                    <a:pt x="46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Oval 98"/>
            <p:cNvSpPr>
              <a:spLocks noChangeArrowheads="1"/>
            </p:cNvSpPr>
            <p:nvPr/>
          </p:nvSpPr>
          <p:spPr bwMode="auto">
            <a:xfrm>
              <a:off x="10025063" y="5424488"/>
              <a:ext cx="608013" cy="604838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Oval 99"/>
            <p:cNvSpPr>
              <a:spLocks noChangeArrowheads="1"/>
            </p:cNvSpPr>
            <p:nvPr/>
          </p:nvSpPr>
          <p:spPr bwMode="auto">
            <a:xfrm>
              <a:off x="10034588" y="5430838"/>
              <a:ext cx="588963" cy="592138"/>
            </a:xfrm>
            <a:prstGeom prst="ellipse">
              <a:avLst/>
            </a:pr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Oval 100"/>
            <p:cNvSpPr>
              <a:spLocks noChangeArrowheads="1"/>
            </p:cNvSpPr>
            <p:nvPr/>
          </p:nvSpPr>
          <p:spPr bwMode="auto">
            <a:xfrm>
              <a:off x="10096500" y="5492750"/>
              <a:ext cx="465138" cy="465138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01"/>
            <p:cNvSpPr>
              <a:spLocks noEditPoints="1"/>
            </p:cNvSpPr>
            <p:nvPr/>
          </p:nvSpPr>
          <p:spPr bwMode="auto">
            <a:xfrm>
              <a:off x="10237788" y="5548313"/>
              <a:ext cx="182563" cy="357188"/>
            </a:xfrm>
            <a:custGeom>
              <a:avLst/>
              <a:gdLst>
                <a:gd name="T0" fmla="*/ 10 w 53"/>
                <a:gd name="T1" fmla="*/ 88 h 104"/>
                <a:gd name="T2" fmla="*/ 3 w 53"/>
                <a:gd name="T3" fmla="*/ 77 h 104"/>
                <a:gd name="T4" fmla="*/ 6 w 53"/>
                <a:gd name="T5" fmla="*/ 75 h 104"/>
                <a:gd name="T6" fmla="*/ 11 w 53"/>
                <a:gd name="T7" fmla="*/ 79 h 104"/>
                <a:gd name="T8" fmla="*/ 23 w 53"/>
                <a:gd name="T9" fmla="*/ 83 h 104"/>
                <a:gd name="T10" fmla="*/ 17 w 53"/>
                <a:gd name="T11" fmla="*/ 51 h 104"/>
                <a:gd name="T12" fmla="*/ 5 w 53"/>
                <a:gd name="T13" fmla="*/ 41 h 104"/>
                <a:gd name="T14" fmla="*/ 5 w 53"/>
                <a:gd name="T15" fmla="*/ 24 h 104"/>
                <a:gd name="T16" fmla="*/ 17 w 53"/>
                <a:gd name="T17" fmla="*/ 12 h 104"/>
                <a:gd name="T18" fmla="*/ 28 w 53"/>
                <a:gd name="T19" fmla="*/ 2 h 104"/>
                <a:gd name="T20" fmla="*/ 31 w 53"/>
                <a:gd name="T21" fmla="*/ 0 h 104"/>
                <a:gd name="T22" fmla="*/ 34 w 53"/>
                <a:gd name="T23" fmla="*/ 11 h 104"/>
                <a:gd name="T24" fmla="*/ 51 w 53"/>
                <a:gd name="T25" fmla="*/ 19 h 104"/>
                <a:gd name="T26" fmla="*/ 46 w 53"/>
                <a:gd name="T27" fmla="*/ 25 h 104"/>
                <a:gd name="T28" fmla="*/ 42 w 53"/>
                <a:gd name="T29" fmla="*/ 22 h 104"/>
                <a:gd name="T30" fmla="*/ 33 w 53"/>
                <a:gd name="T31" fmla="*/ 19 h 104"/>
                <a:gd name="T32" fmla="*/ 39 w 53"/>
                <a:gd name="T33" fmla="*/ 49 h 104"/>
                <a:gd name="T34" fmla="*/ 51 w 53"/>
                <a:gd name="T35" fmla="*/ 58 h 104"/>
                <a:gd name="T36" fmla="*/ 52 w 53"/>
                <a:gd name="T37" fmla="*/ 76 h 104"/>
                <a:gd name="T38" fmla="*/ 39 w 53"/>
                <a:gd name="T39" fmla="*/ 89 h 104"/>
                <a:gd name="T40" fmla="*/ 28 w 53"/>
                <a:gd name="T41" fmla="*/ 101 h 104"/>
                <a:gd name="T42" fmla="*/ 25 w 53"/>
                <a:gd name="T43" fmla="*/ 104 h 104"/>
                <a:gd name="T44" fmla="*/ 22 w 53"/>
                <a:gd name="T45" fmla="*/ 92 h 104"/>
                <a:gd name="T46" fmla="*/ 14 w 53"/>
                <a:gd name="T47" fmla="*/ 36 h 104"/>
                <a:gd name="T48" fmla="*/ 20 w 53"/>
                <a:gd name="T49" fmla="*/ 42 h 104"/>
                <a:gd name="T50" fmla="*/ 27 w 53"/>
                <a:gd name="T51" fmla="*/ 19 h 104"/>
                <a:gd name="T52" fmla="*/ 16 w 53"/>
                <a:gd name="T53" fmla="*/ 23 h 104"/>
                <a:gd name="T54" fmla="*/ 13 w 53"/>
                <a:gd name="T55" fmla="*/ 31 h 104"/>
                <a:gd name="T56" fmla="*/ 43 w 53"/>
                <a:gd name="T57" fmla="*/ 63 h 104"/>
                <a:gd name="T58" fmla="*/ 36 w 53"/>
                <a:gd name="T59" fmla="*/ 58 h 104"/>
                <a:gd name="T60" fmla="*/ 29 w 53"/>
                <a:gd name="T61" fmla="*/ 83 h 104"/>
                <a:gd name="T62" fmla="*/ 40 w 53"/>
                <a:gd name="T63" fmla="*/ 78 h 104"/>
                <a:gd name="T64" fmla="*/ 44 w 53"/>
                <a:gd name="T65" fmla="*/ 6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" h="104">
                  <a:moveTo>
                    <a:pt x="22" y="92"/>
                  </a:moveTo>
                  <a:cubicBezTo>
                    <a:pt x="18" y="91"/>
                    <a:pt x="13" y="90"/>
                    <a:pt x="10" y="88"/>
                  </a:cubicBezTo>
                  <a:cubicBezTo>
                    <a:pt x="6" y="86"/>
                    <a:pt x="3" y="84"/>
                    <a:pt x="0" y="81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6"/>
                    <a:pt x="4" y="76"/>
                    <a:pt x="4" y="76"/>
                  </a:cubicBezTo>
                  <a:cubicBezTo>
                    <a:pt x="5" y="76"/>
                    <a:pt x="5" y="75"/>
                    <a:pt x="6" y="75"/>
                  </a:cubicBezTo>
                  <a:cubicBezTo>
                    <a:pt x="6" y="75"/>
                    <a:pt x="7" y="76"/>
                    <a:pt x="8" y="76"/>
                  </a:cubicBezTo>
                  <a:cubicBezTo>
                    <a:pt x="9" y="77"/>
                    <a:pt x="10" y="78"/>
                    <a:pt x="11" y="79"/>
                  </a:cubicBezTo>
                  <a:cubicBezTo>
                    <a:pt x="13" y="80"/>
                    <a:pt x="14" y="81"/>
                    <a:pt x="16" y="82"/>
                  </a:cubicBezTo>
                  <a:cubicBezTo>
                    <a:pt x="18" y="82"/>
                    <a:pt x="20" y="83"/>
                    <a:pt x="23" y="83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2" y="53"/>
                    <a:pt x="19" y="52"/>
                    <a:pt x="17" y="51"/>
                  </a:cubicBezTo>
                  <a:cubicBezTo>
                    <a:pt x="14" y="50"/>
                    <a:pt x="12" y="49"/>
                    <a:pt x="10" y="47"/>
                  </a:cubicBezTo>
                  <a:cubicBezTo>
                    <a:pt x="8" y="46"/>
                    <a:pt x="7" y="44"/>
                    <a:pt x="5" y="41"/>
                  </a:cubicBezTo>
                  <a:cubicBezTo>
                    <a:pt x="4" y="39"/>
                    <a:pt x="4" y="36"/>
                    <a:pt x="4" y="32"/>
                  </a:cubicBezTo>
                  <a:cubicBezTo>
                    <a:pt x="4" y="30"/>
                    <a:pt x="4" y="27"/>
                    <a:pt x="5" y="24"/>
                  </a:cubicBezTo>
                  <a:cubicBezTo>
                    <a:pt x="6" y="22"/>
                    <a:pt x="8" y="19"/>
                    <a:pt x="10" y="17"/>
                  </a:cubicBezTo>
                  <a:cubicBezTo>
                    <a:pt x="12" y="15"/>
                    <a:pt x="14" y="14"/>
                    <a:pt x="17" y="12"/>
                  </a:cubicBezTo>
                  <a:cubicBezTo>
                    <a:pt x="20" y="11"/>
                    <a:pt x="24" y="11"/>
                    <a:pt x="28" y="1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1"/>
                    <a:pt x="29" y="1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8" y="11"/>
                    <a:pt x="41" y="12"/>
                    <a:pt x="44" y="14"/>
                  </a:cubicBezTo>
                  <a:cubicBezTo>
                    <a:pt x="47" y="15"/>
                    <a:pt x="49" y="17"/>
                    <a:pt x="51" y="19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8" y="24"/>
                    <a:pt x="47" y="25"/>
                    <a:pt x="46" y="25"/>
                  </a:cubicBezTo>
                  <a:cubicBezTo>
                    <a:pt x="46" y="25"/>
                    <a:pt x="45" y="24"/>
                    <a:pt x="45" y="24"/>
                  </a:cubicBezTo>
                  <a:cubicBezTo>
                    <a:pt x="44" y="23"/>
                    <a:pt x="43" y="23"/>
                    <a:pt x="42" y="22"/>
                  </a:cubicBezTo>
                  <a:cubicBezTo>
                    <a:pt x="41" y="22"/>
                    <a:pt x="39" y="21"/>
                    <a:pt x="38" y="20"/>
                  </a:cubicBezTo>
                  <a:cubicBezTo>
                    <a:pt x="37" y="20"/>
                    <a:pt x="35" y="19"/>
                    <a:pt x="33" y="19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4" y="47"/>
                    <a:pt x="37" y="48"/>
                    <a:pt x="39" y="49"/>
                  </a:cubicBezTo>
                  <a:cubicBezTo>
                    <a:pt x="42" y="50"/>
                    <a:pt x="44" y="51"/>
                    <a:pt x="46" y="52"/>
                  </a:cubicBezTo>
                  <a:cubicBezTo>
                    <a:pt x="48" y="54"/>
                    <a:pt x="50" y="56"/>
                    <a:pt x="51" y="58"/>
                  </a:cubicBezTo>
                  <a:cubicBezTo>
                    <a:pt x="53" y="60"/>
                    <a:pt x="53" y="63"/>
                    <a:pt x="53" y="67"/>
                  </a:cubicBezTo>
                  <a:cubicBezTo>
                    <a:pt x="53" y="70"/>
                    <a:pt x="53" y="73"/>
                    <a:pt x="52" y="76"/>
                  </a:cubicBezTo>
                  <a:cubicBezTo>
                    <a:pt x="50" y="79"/>
                    <a:pt x="49" y="82"/>
                    <a:pt x="47" y="84"/>
                  </a:cubicBezTo>
                  <a:cubicBezTo>
                    <a:pt x="45" y="86"/>
                    <a:pt x="42" y="88"/>
                    <a:pt x="39" y="89"/>
                  </a:cubicBezTo>
                  <a:cubicBezTo>
                    <a:pt x="36" y="91"/>
                    <a:pt x="32" y="91"/>
                    <a:pt x="28" y="9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2"/>
                    <a:pt x="27" y="103"/>
                    <a:pt x="27" y="103"/>
                  </a:cubicBezTo>
                  <a:cubicBezTo>
                    <a:pt x="26" y="104"/>
                    <a:pt x="26" y="104"/>
                    <a:pt x="25" y="104"/>
                  </a:cubicBezTo>
                  <a:cubicBezTo>
                    <a:pt x="21" y="104"/>
                    <a:pt x="21" y="104"/>
                    <a:pt x="21" y="104"/>
                  </a:cubicBezTo>
                  <a:lnTo>
                    <a:pt x="22" y="92"/>
                  </a:lnTo>
                  <a:close/>
                  <a:moveTo>
                    <a:pt x="13" y="31"/>
                  </a:moveTo>
                  <a:cubicBezTo>
                    <a:pt x="13" y="33"/>
                    <a:pt x="13" y="35"/>
                    <a:pt x="14" y="36"/>
                  </a:cubicBezTo>
                  <a:cubicBezTo>
                    <a:pt x="15" y="37"/>
                    <a:pt x="15" y="38"/>
                    <a:pt x="17" y="39"/>
                  </a:cubicBezTo>
                  <a:cubicBezTo>
                    <a:pt x="18" y="40"/>
                    <a:pt x="19" y="41"/>
                    <a:pt x="20" y="42"/>
                  </a:cubicBezTo>
                  <a:cubicBezTo>
                    <a:pt x="22" y="43"/>
                    <a:pt x="24" y="43"/>
                    <a:pt x="25" y="4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9"/>
                    <a:pt x="22" y="20"/>
                    <a:pt x="21" y="20"/>
                  </a:cubicBezTo>
                  <a:cubicBezTo>
                    <a:pt x="19" y="21"/>
                    <a:pt x="17" y="22"/>
                    <a:pt x="16" y="23"/>
                  </a:cubicBezTo>
                  <a:cubicBezTo>
                    <a:pt x="15" y="24"/>
                    <a:pt x="14" y="26"/>
                    <a:pt x="14" y="27"/>
                  </a:cubicBezTo>
                  <a:cubicBezTo>
                    <a:pt x="13" y="28"/>
                    <a:pt x="13" y="30"/>
                    <a:pt x="13" y="31"/>
                  </a:cubicBezTo>
                  <a:close/>
                  <a:moveTo>
                    <a:pt x="44" y="68"/>
                  </a:moveTo>
                  <a:cubicBezTo>
                    <a:pt x="44" y="66"/>
                    <a:pt x="44" y="65"/>
                    <a:pt x="43" y="63"/>
                  </a:cubicBezTo>
                  <a:cubicBezTo>
                    <a:pt x="42" y="62"/>
                    <a:pt x="41" y="61"/>
                    <a:pt x="40" y="60"/>
                  </a:cubicBezTo>
                  <a:cubicBezTo>
                    <a:pt x="39" y="59"/>
                    <a:pt x="37" y="58"/>
                    <a:pt x="36" y="58"/>
                  </a:cubicBezTo>
                  <a:cubicBezTo>
                    <a:pt x="34" y="57"/>
                    <a:pt x="33" y="56"/>
                    <a:pt x="31" y="5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3"/>
                    <a:pt x="33" y="82"/>
                    <a:pt x="35" y="82"/>
                  </a:cubicBezTo>
                  <a:cubicBezTo>
                    <a:pt x="37" y="81"/>
                    <a:pt x="39" y="80"/>
                    <a:pt x="40" y="78"/>
                  </a:cubicBezTo>
                  <a:cubicBezTo>
                    <a:pt x="41" y="77"/>
                    <a:pt x="42" y="76"/>
                    <a:pt x="43" y="74"/>
                  </a:cubicBezTo>
                  <a:cubicBezTo>
                    <a:pt x="44" y="72"/>
                    <a:pt x="44" y="70"/>
                    <a:pt x="44" y="68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387921"/>
            <a:ext cx="12192000" cy="4700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806800" y="1844565"/>
            <a:ext cx="3927136" cy="3074275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sp>
        <p:nvSpPr>
          <p:cNvPr id="8" name="Freeform 96"/>
          <p:cNvSpPr/>
          <p:nvPr userDrawn="1"/>
        </p:nvSpPr>
        <p:spPr bwMode="auto">
          <a:xfrm>
            <a:off x="136436" y="125206"/>
            <a:ext cx="520386" cy="400110"/>
          </a:xfrm>
          <a:custGeom>
            <a:avLst/>
            <a:gdLst>
              <a:gd name="T0" fmla="*/ 260 w 390"/>
              <a:gd name="T1" fmla="*/ 282 h 308"/>
              <a:gd name="T2" fmla="*/ 241 w 390"/>
              <a:gd name="T3" fmla="*/ 257 h 308"/>
              <a:gd name="T4" fmla="*/ 243 w 390"/>
              <a:gd name="T5" fmla="*/ 245 h 308"/>
              <a:gd name="T6" fmla="*/ 261 w 390"/>
              <a:gd name="T7" fmla="*/ 245 h 308"/>
              <a:gd name="T8" fmla="*/ 287 w 390"/>
              <a:gd name="T9" fmla="*/ 219 h 308"/>
              <a:gd name="T10" fmla="*/ 261 w 390"/>
              <a:gd name="T11" fmla="*/ 193 h 308"/>
              <a:gd name="T12" fmla="*/ 243 w 390"/>
              <a:gd name="T13" fmla="*/ 193 h 308"/>
              <a:gd name="T14" fmla="*/ 243 w 390"/>
              <a:gd name="T15" fmla="*/ 180 h 308"/>
              <a:gd name="T16" fmla="*/ 284 w 390"/>
              <a:gd name="T17" fmla="*/ 180 h 308"/>
              <a:gd name="T18" fmla="*/ 310 w 390"/>
              <a:gd name="T19" fmla="*/ 155 h 308"/>
              <a:gd name="T20" fmla="*/ 284 w 390"/>
              <a:gd name="T21" fmla="*/ 129 h 308"/>
              <a:gd name="T22" fmla="*/ 243 w 390"/>
              <a:gd name="T23" fmla="*/ 129 h 308"/>
              <a:gd name="T24" fmla="*/ 241 w 390"/>
              <a:gd name="T25" fmla="*/ 116 h 308"/>
              <a:gd name="T26" fmla="*/ 364 w 390"/>
              <a:gd name="T27" fmla="*/ 116 h 308"/>
              <a:gd name="T28" fmla="*/ 390 w 390"/>
              <a:gd name="T29" fmla="*/ 90 h 308"/>
              <a:gd name="T30" fmla="*/ 364 w 390"/>
              <a:gd name="T31" fmla="*/ 65 h 308"/>
              <a:gd name="T32" fmla="*/ 179 w 390"/>
              <a:gd name="T33" fmla="*/ 65 h 308"/>
              <a:gd name="T34" fmla="*/ 176 w 390"/>
              <a:gd name="T35" fmla="*/ 64 h 308"/>
              <a:gd name="T36" fmla="*/ 112 w 390"/>
              <a:gd name="T37" fmla="*/ 64 h 308"/>
              <a:gd name="T38" fmla="*/ 124 w 390"/>
              <a:gd name="T39" fmla="*/ 52 h 308"/>
              <a:gd name="T40" fmla="*/ 175 w 390"/>
              <a:gd name="T41" fmla="*/ 52 h 308"/>
              <a:gd name="T42" fmla="*/ 213 w 390"/>
              <a:gd name="T43" fmla="*/ 14 h 308"/>
              <a:gd name="T44" fmla="*/ 213 w 390"/>
              <a:gd name="T45" fmla="*/ 2 h 308"/>
              <a:gd name="T46" fmla="*/ 213 w 390"/>
              <a:gd name="T47" fmla="*/ 0 h 308"/>
              <a:gd name="T48" fmla="*/ 165 w 390"/>
              <a:gd name="T49" fmla="*/ 0 h 308"/>
              <a:gd name="T50" fmla="*/ 166 w 390"/>
              <a:gd name="T51" fmla="*/ 0 h 308"/>
              <a:gd name="T52" fmla="*/ 102 w 390"/>
              <a:gd name="T53" fmla="*/ 0 h 308"/>
              <a:gd name="T54" fmla="*/ 16 w 390"/>
              <a:gd name="T55" fmla="*/ 85 h 308"/>
              <a:gd name="T56" fmla="*/ 18 w 390"/>
              <a:gd name="T57" fmla="*/ 85 h 308"/>
              <a:gd name="T58" fmla="*/ 0 w 390"/>
              <a:gd name="T59" fmla="*/ 132 h 308"/>
              <a:gd name="T60" fmla="*/ 0 w 390"/>
              <a:gd name="T61" fmla="*/ 241 h 308"/>
              <a:gd name="T62" fmla="*/ 67 w 390"/>
              <a:gd name="T63" fmla="*/ 308 h 308"/>
              <a:gd name="T64" fmla="*/ 112 w 390"/>
              <a:gd name="T65" fmla="*/ 308 h 308"/>
              <a:gd name="T66" fmla="*/ 176 w 390"/>
              <a:gd name="T67" fmla="*/ 308 h 308"/>
              <a:gd name="T68" fmla="*/ 234 w 390"/>
              <a:gd name="T69" fmla="*/ 308 h 308"/>
              <a:gd name="T70" fmla="*/ 260 w 390"/>
              <a:gd name="T71" fmla="*/ 282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0" h="308">
                <a:moveTo>
                  <a:pt x="260" y="282"/>
                </a:moveTo>
                <a:cubicBezTo>
                  <a:pt x="260" y="270"/>
                  <a:pt x="252" y="260"/>
                  <a:pt x="241" y="257"/>
                </a:cubicBezTo>
                <a:cubicBezTo>
                  <a:pt x="242" y="253"/>
                  <a:pt x="243" y="249"/>
                  <a:pt x="243" y="245"/>
                </a:cubicBezTo>
                <a:cubicBezTo>
                  <a:pt x="261" y="245"/>
                  <a:pt x="261" y="245"/>
                  <a:pt x="261" y="245"/>
                </a:cubicBezTo>
                <a:cubicBezTo>
                  <a:pt x="275" y="245"/>
                  <a:pt x="287" y="233"/>
                  <a:pt x="287" y="219"/>
                </a:cubicBezTo>
                <a:cubicBezTo>
                  <a:pt x="287" y="204"/>
                  <a:pt x="275" y="193"/>
                  <a:pt x="261" y="193"/>
                </a:cubicBezTo>
                <a:cubicBezTo>
                  <a:pt x="243" y="193"/>
                  <a:pt x="243" y="193"/>
                  <a:pt x="243" y="193"/>
                </a:cubicBezTo>
                <a:cubicBezTo>
                  <a:pt x="243" y="180"/>
                  <a:pt x="243" y="180"/>
                  <a:pt x="243" y="180"/>
                </a:cubicBezTo>
                <a:cubicBezTo>
                  <a:pt x="284" y="180"/>
                  <a:pt x="284" y="180"/>
                  <a:pt x="284" y="180"/>
                </a:cubicBezTo>
                <a:cubicBezTo>
                  <a:pt x="299" y="180"/>
                  <a:pt x="310" y="169"/>
                  <a:pt x="310" y="155"/>
                </a:cubicBezTo>
                <a:cubicBezTo>
                  <a:pt x="310" y="140"/>
                  <a:pt x="299" y="129"/>
                  <a:pt x="284" y="129"/>
                </a:cubicBezTo>
                <a:cubicBezTo>
                  <a:pt x="243" y="129"/>
                  <a:pt x="243" y="129"/>
                  <a:pt x="243" y="129"/>
                </a:cubicBezTo>
                <a:cubicBezTo>
                  <a:pt x="243" y="124"/>
                  <a:pt x="242" y="120"/>
                  <a:pt x="241" y="116"/>
                </a:cubicBezTo>
                <a:cubicBezTo>
                  <a:pt x="364" y="116"/>
                  <a:pt x="364" y="116"/>
                  <a:pt x="364" y="116"/>
                </a:cubicBezTo>
                <a:cubicBezTo>
                  <a:pt x="379" y="116"/>
                  <a:pt x="390" y="105"/>
                  <a:pt x="390" y="90"/>
                </a:cubicBezTo>
                <a:cubicBezTo>
                  <a:pt x="390" y="76"/>
                  <a:pt x="379" y="65"/>
                  <a:pt x="364" y="65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78" y="64"/>
                  <a:pt x="177" y="64"/>
                  <a:pt x="176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96" y="52"/>
                  <a:pt x="213" y="35"/>
                  <a:pt x="213" y="14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1"/>
                  <a:pt x="213" y="0"/>
                  <a:pt x="213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6" y="85"/>
                  <a:pt x="16" y="85"/>
                  <a:pt x="16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7" y="97"/>
                  <a:pt x="0" y="114"/>
                  <a:pt x="0" y="1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78"/>
                  <a:pt x="30" y="308"/>
                  <a:pt x="67" y="308"/>
                </a:cubicBezTo>
                <a:cubicBezTo>
                  <a:pt x="112" y="308"/>
                  <a:pt x="112" y="308"/>
                  <a:pt x="112" y="308"/>
                </a:cubicBezTo>
                <a:cubicBezTo>
                  <a:pt x="176" y="308"/>
                  <a:pt x="176" y="308"/>
                  <a:pt x="176" y="308"/>
                </a:cubicBezTo>
                <a:cubicBezTo>
                  <a:pt x="234" y="308"/>
                  <a:pt x="234" y="308"/>
                  <a:pt x="234" y="308"/>
                </a:cubicBezTo>
                <a:cubicBezTo>
                  <a:pt x="248" y="308"/>
                  <a:pt x="260" y="296"/>
                  <a:pt x="260" y="2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>
            <a:off x="4028850" y="1576552"/>
            <a:ext cx="3913239" cy="39132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3878908" y="1429068"/>
            <a:ext cx="4210664" cy="4210664"/>
          </a:xfrm>
          <a:prstGeom prst="ellipse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4865354" y="5127988"/>
            <a:ext cx="497712" cy="497712"/>
          </a:xfrm>
          <a:prstGeom prst="ellipse">
            <a:avLst/>
          </a:prstGeom>
          <a:solidFill>
            <a:srgbClr val="FF7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356066" y="3625705"/>
            <a:ext cx="3275635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44588" y="1676399"/>
            <a:ext cx="1189852" cy="10827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572000" y="3751200"/>
            <a:ext cx="2829600" cy="1083600"/>
          </a:xfrm>
        </p:spPr>
        <p:txBody>
          <a:bodyPr anchor="t" anchorCtr="0">
            <a:normAutofit/>
          </a:bodyPr>
          <a:lstStyle>
            <a:lvl1pPr algn="ctr">
              <a:defRPr sz="2800" b="1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753735" y="5670669"/>
            <a:ext cx="4684530" cy="52792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87921"/>
            <a:ext cx="12192000" cy="4700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3438000" y="1466193"/>
            <a:ext cx="2048400" cy="3074276"/>
          </a:xfrm>
        </p:spPr>
        <p:txBody>
          <a:bodyPr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2pPr>
            <a:lvl3pPr marL="91440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3pPr>
            <a:lvl4pPr marL="137160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4pPr>
            <a:lvl5pPr marL="182880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5pPr>
          </a:lstStyle>
          <a:p>
            <a:r>
              <a:rPr lang="zh-CN" altLang="en-US" sz="2400" dirty="0" smtClean="0"/>
              <a:t>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989209" y="1466193"/>
            <a:ext cx="2048400" cy="3074276"/>
          </a:xfrm>
        </p:spPr>
        <p:txBody>
          <a:bodyPr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2pPr>
            <a:lvl3pPr marL="91440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3pPr>
            <a:lvl4pPr marL="137160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4pPr>
            <a:lvl5pPr marL="182880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5pPr>
          </a:lstStyle>
          <a:p>
            <a:r>
              <a:rPr lang="zh-CN" altLang="en-US" sz="2400" dirty="0" smtClean="0"/>
              <a:t>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sp>
        <p:nvSpPr>
          <p:cNvPr id="9" name="Freeform 96"/>
          <p:cNvSpPr/>
          <p:nvPr userDrawn="1"/>
        </p:nvSpPr>
        <p:spPr bwMode="auto">
          <a:xfrm>
            <a:off x="136436" y="125206"/>
            <a:ext cx="520386" cy="400110"/>
          </a:xfrm>
          <a:custGeom>
            <a:avLst/>
            <a:gdLst>
              <a:gd name="T0" fmla="*/ 260 w 390"/>
              <a:gd name="T1" fmla="*/ 282 h 308"/>
              <a:gd name="T2" fmla="*/ 241 w 390"/>
              <a:gd name="T3" fmla="*/ 257 h 308"/>
              <a:gd name="T4" fmla="*/ 243 w 390"/>
              <a:gd name="T5" fmla="*/ 245 h 308"/>
              <a:gd name="T6" fmla="*/ 261 w 390"/>
              <a:gd name="T7" fmla="*/ 245 h 308"/>
              <a:gd name="T8" fmla="*/ 287 w 390"/>
              <a:gd name="T9" fmla="*/ 219 h 308"/>
              <a:gd name="T10" fmla="*/ 261 w 390"/>
              <a:gd name="T11" fmla="*/ 193 h 308"/>
              <a:gd name="T12" fmla="*/ 243 w 390"/>
              <a:gd name="T13" fmla="*/ 193 h 308"/>
              <a:gd name="T14" fmla="*/ 243 w 390"/>
              <a:gd name="T15" fmla="*/ 180 h 308"/>
              <a:gd name="T16" fmla="*/ 284 w 390"/>
              <a:gd name="T17" fmla="*/ 180 h 308"/>
              <a:gd name="T18" fmla="*/ 310 w 390"/>
              <a:gd name="T19" fmla="*/ 155 h 308"/>
              <a:gd name="T20" fmla="*/ 284 w 390"/>
              <a:gd name="T21" fmla="*/ 129 h 308"/>
              <a:gd name="T22" fmla="*/ 243 w 390"/>
              <a:gd name="T23" fmla="*/ 129 h 308"/>
              <a:gd name="T24" fmla="*/ 241 w 390"/>
              <a:gd name="T25" fmla="*/ 116 h 308"/>
              <a:gd name="T26" fmla="*/ 364 w 390"/>
              <a:gd name="T27" fmla="*/ 116 h 308"/>
              <a:gd name="T28" fmla="*/ 390 w 390"/>
              <a:gd name="T29" fmla="*/ 90 h 308"/>
              <a:gd name="T30" fmla="*/ 364 w 390"/>
              <a:gd name="T31" fmla="*/ 65 h 308"/>
              <a:gd name="T32" fmla="*/ 179 w 390"/>
              <a:gd name="T33" fmla="*/ 65 h 308"/>
              <a:gd name="T34" fmla="*/ 176 w 390"/>
              <a:gd name="T35" fmla="*/ 64 h 308"/>
              <a:gd name="T36" fmla="*/ 112 w 390"/>
              <a:gd name="T37" fmla="*/ 64 h 308"/>
              <a:gd name="T38" fmla="*/ 124 w 390"/>
              <a:gd name="T39" fmla="*/ 52 h 308"/>
              <a:gd name="T40" fmla="*/ 175 w 390"/>
              <a:gd name="T41" fmla="*/ 52 h 308"/>
              <a:gd name="T42" fmla="*/ 213 w 390"/>
              <a:gd name="T43" fmla="*/ 14 h 308"/>
              <a:gd name="T44" fmla="*/ 213 w 390"/>
              <a:gd name="T45" fmla="*/ 2 h 308"/>
              <a:gd name="T46" fmla="*/ 213 w 390"/>
              <a:gd name="T47" fmla="*/ 0 h 308"/>
              <a:gd name="T48" fmla="*/ 165 w 390"/>
              <a:gd name="T49" fmla="*/ 0 h 308"/>
              <a:gd name="T50" fmla="*/ 166 w 390"/>
              <a:gd name="T51" fmla="*/ 0 h 308"/>
              <a:gd name="T52" fmla="*/ 102 w 390"/>
              <a:gd name="T53" fmla="*/ 0 h 308"/>
              <a:gd name="T54" fmla="*/ 16 w 390"/>
              <a:gd name="T55" fmla="*/ 85 h 308"/>
              <a:gd name="T56" fmla="*/ 18 w 390"/>
              <a:gd name="T57" fmla="*/ 85 h 308"/>
              <a:gd name="T58" fmla="*/ 0 w 390"/>
              <a:gd name="T59" fmla="*/ 132 h 308"/>
              <a:gd name="T60" fmla="*/ 0 w 390"/>
              <a:gd name="T61" fmla="*/ 241 h 308"/>
              <a:gd name="T62" fmla="*/ 67 w 390"/>
              <a:gd name="T63" fmla="*/ 308 h 308"/>
              <a:gd name="T64" fmla="*/ 112 w 390"/>
              <a:gd name="T65" fmla="*/ 308 h 308"/>
              <a:gd name="T66" fmla="*/ 176 w 390"/>
              <a:gd name="T67" fmla="*/ 308 h 308"/>
              <a:gd name="T68" fmla="*/ 234 w 390"/>
              <a:gd name="T69" fmla="*/ 308 h 308"/>
              <a:gd name="T70" fmla="*/ 260 w 390"/>
              <a:gd name="T71" fmla="*/ 282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0" h="308">
                <a:moveTo>
                  <a:pt x="260" y="282"/>
                </a:moveTo>
                <a:cubicBezTo>
                  <a:pt x="260" y="270"/>
                  <a:pt x="252" y="260"/>
                  <a:pt x="241" y="257"/>
                </a:cubicBezTo>
                <a:cubicBezTo>
                  <a:pt x="242" y="253"/>
                  <a:pt x="243" y="249"/>
                  <a:pt x="243" y="245"/>
                </a:cubicBezTo>
                <a:cubicBezTo>
                  <a:pt x="261" y="245"/>
                  <a:pt x="261" y="245"/>
                  <a:pt x="261" y="245"/>
                </a:cubicBezTo>
                <a:cubicBezTo>
                  <a:pt x="275" y="245"/>
                  <a:pt x="287" y="233"/>
                  <a:pt x="287" y="219"/>
                </a:cubicBezTo>
                <a:cubicBezTo>
                  <a:pt x="287" y="204"/>
                  <a:pt x="275" y="193"/>
                  <a:pt x="261" y="193"/>
                </a:cubicBezTo>
                <a:cubicBezTo>
                  <a:pt x="243" y="193"/>
                  <a:pt x="243" y="193"/>
                  <a:pt x="243" y="193"/>
                </a:cubicBezTo>
                <a:cubicBezTo>
                  <a:pt x="243" y="180"/>
                  <a:pt x="243" y="180"/>
                  <a:pt x="243" y="180"/>
                </a:cubicBezTo>
                <a:cubicBezTo>
                  <a:pt x="284" y="180"/>
                  <a:pt x="284" y="180"/>
                  <a:pt x="284" y="180"/>
                </a:cubicBezTo>
                <a:cubicBezTo>
                  <a:pt x="299" y="180"/>
                  <a:pt x="310" y="169"/>
                  <a:pt x="310" y="155"/>
                </a:cubicBezTo>
                <a:cubicBezTo>
                  <a:pt x="310" y="140"/>
                  <a:pt x="299" y="129"/>
                  <a:pt x="284" y="129"/>
                </a:cubicBezTo>
                <a:cubicBezTo>
                  <a:pt x="243" y="129"/>
                  <a:pt x="243" y="129"/>
                  <a:pt x="243" y="129"/>
                </a:cubicBezTo>
                <a:cubicBezTo>
                  <a:pt x="243" y="124"/>
                  <a:pt x="242" y="120"/>
                  <a:pt x="241" y="116"/>
                </a:cubicBezTo>
                <a:cubicBezTo>
                  <a:pt x="364" y="116"/>
                  <a:pt x="364" y="116"/>
                  <a:pt x="364" y="116"/>
                </a:cubicBezTo>
                <a:cubicBezTo>
                  <a:pt x="379" y="116"/>
                  <a:pt x="390" y="105"/>
                  <a:pt x="390" y="90"/>
                </a:cubicBezTo>
                <a:cubicBezTo>
                  <a:pt x="390" y="76"/>
                  <a:pt x="379" y="65"/>
                  <a:pt x="364" y="65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78" y="64"/>
                  <a:pt x="177" y="64"/>
                  <a:pt x="176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96" y="52"/>
                  <a:pt x="213" y="35"/>
                  <a:pt x="213" y="14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1"/>
                  <a:pt x="213" y="0"/>
                  <a:pt x="213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6" y="85"/>
                  <a:pt x="16" y="85"/>
                  <a:pt x="16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7" y="97"/>
                  <a:pt x="0" y="114"/>
                  <a:pt x="0" y="1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78"/>
                  <a:pt x="30" y="308"/>
                  <a:pt x="67" y="308"/>
                </a:cubicBezTo>
                <a:cubicBezTo>
                  <a:pt x="112" y="308"/>
                  <a:pt x="112" y="308"/>
                  <a:pt x="112" y="308"/>
                </a:cubicBezTo>
                <a:cubicBezTo>
                  <a:pt x="176" y="308"/>
                  <a:pt x="176" y="308"/>
                  <a:pt x="176" y="308"/>
                </a:cubicBezTo>
                <a:cubicBezTo>
                  <a:pt x="234" y="308"/>
                  <a:pt x="234" y="308"/>
                  <a:pt x="234" y="308"/>
                </a:cubicBezTo>
                <a:cubicBezTo>
                  <a:pt x="248" y="308"/>
                  <a:pt x="260" y="296"/>
                  <a:pt x="260" y="2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387921"/>
            <a:ext cx="12192000" cy="4700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79200"/>
            <a:ext cx="10515600" cy="619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364107"/>
            <a:ext cx="5157787" cy="946098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310205"/>
            <a:ext cx="5157787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364107"/>
            <a:ext cx="5183188" cy="946098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310205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96"/>
          <p:cNvSpPr/>
          <p:nvPr userDrawn="1"/>
        </p:nvSpPr>
        <p:spPr bwMode="auto">
          <a:xfrm>
            <a:off x="136436" y="125206"/>
            <a:ext cx="520386" cy="400110"/>
          </a:xfrm>
          <a:custGeom>
            <a:avLst/>
            <a:gdLst>
              <a:gd name="T0" fmla="*/ 260 w 390"/>
              <a:gd name="T1" fmla="*/ 282 h 308"/>
              <a:gd name="T2" fmla="*/ 241 w 390"/>
              <a:gd name="T3" fmla="*/ 257 h 308"/>
              <a:gd name="T4" fmla="*/ 243 w 390"/>
              <a:gd name="T5" fmla="*/ 245 h 308"/>
              <a:gd name="T6" fmla="*/ 261 w 390"/>
              <a:gd name="T7" fmla="*/ 245 h 308"/>
              <a:gd name="T8" fmla="*/ 287 w 390"/>
              <a:gd name="T9" fmla="*/ 219 h 308"/>
              <a:gd name="T10" fmla="*/ 261 w 390"/>
              <a:gd name="T11" fmla="*/ 193 h 308"/>
              <a:gd name="T12" fmla="*/ 243 w 390"/>
              <a:gd name="T13" fmla="*/ 193 h 308"/>
              <a:gd name="T14" fmla="*/ 243 w 390"/>
              <a:gd name="T15" fmla="*/ 180 h 308"/>
              <a:gd name="T16" fmla="*/ 284 w 390"/>
              <a:gd name="T17" fmla="*/ 180 h 308"/>
              <a:gd name="T18" fmla="*/ 310 w 390"/>
              <a:gd name="T19" fmla="*/ 155 h 308"/>
              <a:gd name="T20" fmla="*/ 284 w 390"/>
              <a:gd name="T21" fmla="*/ 129 h 308"/>
              <a:gd name="T22" fmla="*/ 243 w 390"/>
              <a:gd name="T23" fmla="*/ 129 h 308"/>
              <a:gd name="T24" fmla="*/ 241 w 390"/>
              <a:gd name="T25" fmla="*/ 116 h 308"/>
              <a:gd name="T26" fmla="*/ 364 w 390"/>
              <a:gd name="T27" fmla="*/ 116 h 308"/>
              <a:gd name="T28" fmla="*/ 390 w 390"/>
              <a:gd name="T29" fmla="*/ 90 h 308"/>
              <a:gd name="T30" fmla="*/ 364 w 390"/>
              <a:gd name="T31" fmla="*/ 65 h 308"/>
              <a:gd name="T32" fmla="*/ 179 w 390"/>
              <a:gd name="T33" fmla="*/ 65 h 308"/>
              <a:gd name="T34" fmla="*/ 176 w 390"/>
              <a:gd name="T35" fmla="*/ 64 h 308"/>
              <a:gd name="T36" fmla="*/ 112 w 390"/>
              <a:gd name="T37" fmla="*/ 64 h 308"/>
              <a:gd name="T38" fmla="*/ 124 w 390"/>
              <a:gd name="T39" fmla="*/ 52 h 308"/>
              <a:gd name="T40" fmla="*/ 175 w 390"/>
              <a:gd name="T41" fmla="*/ 52 h 308"/>
              <a:gd name="T42" fmla="*/ 213 w 390"/>
              <a:gd name="T43" fmla="*/ 14 h 308"/>
              <a:gd name="T44" fmla="*/ 213 w 390"/>
              <a:gd name="T45" fmla="*/ 2 h 308"/>
              <a:gd name="T46" fmla="*/ 213 w 390"/>
              <a:gd name="T47" fmla="*/ 0 h 308"/>
              <a:gd name="T48" fmla="*/ 165 w 390"/>
              <a:gd name="T49" fmla="*/ 0 h 308"/>
              <a:gd name="T50" fmla="*/ 166 w 390"/>
              <a:gd name="T51" fmla="*/ 0 h 308"/>
              <a:gd name="T52" fmla="*/ 102 w 390"/>
              <a:gd name="T53" fmla="*/ 0 h 308"/>
              <a:gd name="T54" fmla="*/ 16 w 390"/>
              <a:gd name="T55" fmla="*/ 85 h 308"/>
              <a:gd name="T56" fmla="*/ 18 w 390"/>
              <a:gd name="T57" fmla="*/ 85 h 308"/>
              <a:gd name="T58" fmla="*/ 0 w 390"/>
              <a:gd name="T59" fmla="*/ 132 h 308"/>
              <a:gd name="T60" fmla="*/ 0 w 390"/>
              <a:gd name="T61" fmla="*/ 241 h 308"/>
              <a:gd name="T62" fmla="*/ 67 w 390"/>
              <a:gd name="T63" fmla="*/ 308 h 308"/>
              <a:gd name="T64" fmla="*/ 112 w 390"/>
              <a:gd name="T65" fmla="*/ 308 h 308"/>
              <a:gd name="T66" fmla="*/ 176 w 390"/>
              <a:gd name="T67" fmla="*/ 308 h 308"/>
              <a:gd name="T68" fmla="*/ 234 w 390"/>
              <a:gd name="T69" fmla="*/ 308 h 308"/>
              <a:gd name="T70" fmla="*/ 260 w 390"/>
              <a:gd name="T71" fmla="*/ 282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0" h="308">
                <a:moveTo>
                  <a:pt x="260" y="282"/>
                </a:moveTo>
                <a:cubicBezTo>
                  <a:pt x="260" y="270"/>
                  <a:pt x="252" y="260"/>
                  <a:pt x="241" y="257"/>
                </a:cubicBezTo>
                <a:cubicBezTo>
                  <a:pt x="242" y="253"/>
                  <a:pt x="243" y="249"/>
                  <a:pt x="243" y="245"/>
                </a:cubicBezTo>
                <a:cubicBezTo>
                  <a:pt x="261" y="245"/>
                  <a:pt x="261" y="245"/>
                  <a:pt x="261" y="245"/>
                </a:cubicBezTo>
                <a:cubicBezTo>
                  <a:pt x="275" y="245"/>
                  <a:pt x="287" y="233"/>
                  <a:pt x="287" y="219"/>
                </a:cubicBezTo>
                <a:cubicBezTo>
                  <a:pt x="287" y="204"/>
                  <a:pt x="275" y="193"/>
                  <a:pt x="261" y="193"/>
                </a:cubicBezTo>
                <a:cubicBezTo>
                  <a:pt x="243" y="193"/>
                  <a:pt x="243" y="193"/>
                  <a:pt x="243" y="193"/>
                </a:cubicBezTo>
                <a:cubicBezTo>
                  <a:pt x="243" y="180"/>
                  <a:pt x="243" y="180"/>
                  <a:pt x="243" y="180"/>
                </a:cubicBezTo>
                <a:cubicBezTo>
                  <a:pt x="284" y="180"/>
                  <a:pt x="284" y="180"/>
                  <a:pt x="284" y="180"/>
                </a:cubicBezTo>
                <a:cubicBezTo>
                  <a:pt x="299" y="180"/>
                  <a:pt x="310" y="169"/>
                  <a:pt x="310" y="155"/>
                </a:cubicBezTo>
                <a:cubicBezTo>
                  <a:pt x="310" y="140"/>
                  <a:pt x="299" y="129"/>
                  <a:pt x="284" y="129"/>
                </a:cubicBezTo>
                <a:cubicBezTo>
                  <a:pt x="243" y="129"/>
                  <a:pt x="243" y="129"/>
                  <a:pt x="243" y="129"/>
                </a:cubicBezTo>
                <a:cubicBezTo>
                  <a:pt x="243" y="124"/>
                  <a:pt x="242" y="120"/>
                  <a:pt x="241" y="116"/>
                </a:cubicBezTo>
                <a:cubicBezTo>
                  <a:pt x="364" y="116"/>
                  <a:pt x="364" y="116"/>
                  <a:pt x="364" y="116"/>
                </a:cubicBezTo>
                <a:cubicBezTo>
                  <a:pt x="379" y="116"/>
                  <a:pt x="390" y="105"/>
                  <a:pt x="390" y="90"/>
                </a:cubicBezTo>
                <a:cubicBezTo>
                  <a:pt x="390" y="76"/>
                  <a:pt x="379" y="65"/>
                  <a:pt x="364" y="65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78" y="64"/>
                  <a:pt x="177" y="64"/>
                  <a:pt x="176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96" y="52"/>
                  <a:pt x="213" y="35"/>
                  <a:pt x="213" y="14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1"/>
                  <a:pt x="213" y="0"/>
                  <a:pt x="213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6" y="85"/>
                  <a:pt x="16" y="85"/>
                  <a:pt x="16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7" y="97"/>
                  <a:pt x="0" y="114"/>
                  <a:pt x="0" y="1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78"/>
                  <a:pt x="30" y="308"/>
                  <a:pt x="67" y="308"/>
                </a:cubicBezTo>
                <a:cubicBezTo>
                  <a:pt x="112" y="308"/>
                  <a:pt x="112" y="308"/>
                  <a:pt x="112" y="308"/>
                </a:cubicBezTo>
                <a:cubicBezTo>
                  <a:pt x="176" y="308"/>
                  <a:pt x="176" y="308"/>
                  <a:pt x="176" y="308"/>
                </a:cubicBezTo>
                <a:cubicBezTo>
                  <a:pt x="234" y="308"/>
                  <a:pt x="234" y="308"/>
                  <a:pt x="234" y="308"/>
                </a:cubicBezTo>
                <a:cubicBezTo>
                  <a:pt x="248" y="308"/>
                  <a:pt x="260" y="296"/>
                  <a:pt x="260" y="2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25256"/>
            <a:ext cx="12192842" cy="6866663"/>
            <a:chOff x="0" y="-25256"/>
            <a:chExt cx="12192842" cy="6866663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</a14:imgLayer>
                  </a14:imgProps>
                </a:ext>
              </a:extLst>
            </a:blip>
            <a:srcRect r="5054"/>
            <a:stretch>
              <a:fillRect/>
            </a:stretch>
          </p:blipFill>
          <p:spPr>
            <a:xfrm>
              <a:off x="0" y="-25256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 cstate="email"/>
            <a:stretch>
              <a:fillRect/>
            </a:stretch>
          </p:blipFill>
          <p:spPr>
            <a:xfrm>
              <a:off x="6023155" y="-11091"/>
              <a:ext cx="6169687" cy="685249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773199" y="4062334"/>
            <a:ext cx="3218931" cy="648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A2A1A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61604" y="4935558"/>
            <a:ext cx="432048" cy="4320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 trans="30000" detail="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74390" y="5458778"/>
            <a:ext cx="667218" cy="667218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sz="quarter" idx="13" hasCustomPrompt="1"/>
          </p:nvPr>
        </p:nvSpPr>
        <p:spPr>
          <a:xfrm>
            <a:off x="9293652" y="4904734"/>
            <a:ext cx="2698479" cy="522000"/>
          </a:xfrm>
        </p:spPr>
        <p:txBody>
          <a:bodyPr lIns="90000" tIns="46800" rIns="90000" bIns="46800" anchor="ctr" anchorCtr="0">
            <a:normAutofit/>
          </a:bodyPr>
          <a:lstStyle>
            <a:lvl1pPr marL="0" indent="0">
              <a:buNone/>
              <a:defRPr sz="2800" b="1"/>
            </a:lvl1pPr>
          </a:lstStyle>
          <a:p>
            <a:pPr lvl="0"/>
            <a:r>
              <a:rPr lang="zh-CN" altLang="en-US" dirty="0" smtClean="0"/>
              <a:t>编辑副标题</a:t>
            </a:r>
            <a:endParaRPr lang="zh-CN" altLang="en-US" dirty="0" smtClean="0"/>
          </a:p>
        </p:txBody>
      </p:sp>
      <p:sp>
        <p:nvSpPr>
          <p:cNvPr id="13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9293652" y="5489053"/>
            <a:ext cx="2698479" cy="522000"/>
          </a:xfrm>
        </p:spPr>
        <p:txBody>
          <a:bodyPr lIns="90000" tIns="46800" rIns="90000" bIns="46800" anchor="ctr" anchorCtr="0">
            <a:normAutofit/>
          </a:bodyPr>
          <a:lstStyle>
            <a:lvl1pPr marL="0" indent="0">
              <a:buNone/>
              <a:defRPr sz="2800" b="1"/>
            </a:lvl1pPr>
          </a:lstStyle>
          <a:p>
            <a:pPr lvl="0"/>
            <a:r>
              <a:rPr lang="zh-CN" altLang="en-US" dirty="0" smtClean="0"/>
              <a:t>编辑副标题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6387921"/>
            <a:ext cx="12192000" cy="4700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79200"/>
            <a:ext cx="10515600" cy="619200"/>
          </a:xfrm>
        </p:spPr>
        <p:txBody>
          <a:bodyPr anchor="ctr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4800" y="997200"/>
            <a:ext cx="5544000" cy="4824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11200" y="1634400"/>
            <a:ext cx="5029200" cy="35892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455471" y="998303"/>
            <a:ext cx="0" cy="48245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6"/>
          <p:cNvSpPr/>
          <p:nvPr userDrawn="1"/>
        </p:nvSpPr>
        <p:spPr bwMode="auto">
          <a:xfrm>
            <a:off x="136436" y="125206"/>
            <a:ext cx="520386" cy="400110"/>
          </a:xfrm>
          <a:custGeom>
            <a:avLst/>
            <a:gdLst>
              <a:gd name="T0" fmla="*/ 260 w 390"/>
              <a:gd name="T1" fmla="*/ 282 h 308"/>
              <a:gd name="T2" fmla="*/ 241 w 390"/>
              <a:gd name="T3" fmla="*/ 257 h 308"/>
              <a:gd name="T4" fmla="*/ 243 w 390"/>
              <a:gd name="T5" fmla="*/ 245 h 308"/>
              <a:gd name="T6" fmla="*/ 261 w 390"/>
              <a:gd name="T7" fmla="*/ 245 h 308"/>
              <a:gd name="T8" fmla="*/ 287 w 390"/>
              <a:gd name="T9" fmla="*/ 219 h 308"/>
              <a:gd name="T10" fmla="*/ 261 w 390"/>
              <a:gd name="T11" fmla="*/ 193 h 308"/>
              <a:gd name="T12" fmla="*/ 243 w 390"/>
              <a:gd name="T13" fmla="*/ 193 h 308"/>
              <a:gd name="T14" fmla="*/ 243 w 390"/>
              <a:gd name="T15" fmla="*/ 180 h 308"/>
              <a:gd name="T16" fmla="*/ 284 w 390"/>
              <a:gd name="T17" fmla="*/ 180 h 308"/>
              <a:gd name="T18" fmla="*/ 310 w 390"/>
              <a:gd name="T19" fmla="*/ 155 h 308"/>
              <a:gd name="T20" fmla="*/ 284 w 390"/>
              <a:gd name="T21" fmla="*/ 129 h 308"/>
              <a:gd name="T22" fmla="*/ 243 w 390"/>
              <a:gd name="T23" fmla="*/ 129 h 308"/>
              <a:gd name="T24" fmla="*/ 241 w 390"/>
              <a:gd name="T25" fmla="*/ 116 h 308"/>
              <a:gd name="T26" fmla="*/ 364 w 390"/>
              <a:gd name="T27" fmla="*/ 116 h 308"/>
              <a:gd name="T28" fmla="*/ 390 w 390"/>
              <a:gd name="T29" fmla="*/ 90 h 308"/>
              <a:gd name="T30" fmla="*/ 364 w 390"/>
              <a:gd name="T31" fmla="*/ 65 h 308"/>
              <a:gd name="T32" fmla="*/ 179 w 390"/>
              <a:gd name="T33" fmla="*/ 65 h 308"/>
              <a:gd name="T34" fmla="*/ 176 w 390"/>
              <a:gd name="T35" fmla="*/ 64 h 308"/>
              <a:gd name="T36" fmla="*/ 112 w 390"/>
              <a:gd name="T37" fmla="*/ 64 h 308"/>
              <a:gd name="T38" fmla="*/ 124 w 390"/>
              <a:gd name="T39" fmla="*/ 52 h 308"/>
              <a:gd name="T40" fmla="*/ 175 w 390"/>
              <a:gd name="T41" fmla="*/ 52 h 308"/>
              <a:gd name="T42" fmla="*/ 213 w 390"/>
              <a:gd name="T43" fmla="*/ 14 h 308"/>
              <a:gd name="T44" fmla="*/ 213 w 390"/>
              <a:gd name="T45" fmla="*/ 2 h 308"/>
              <a:gd name="T46" fmla="*/ 213 w 390"/>
              <a:gd name="T47" fmla="*/ 0 h 308"/>
              <a:gd name="T48" fmla="*/ 165 w 390"/>
              <a:gd name="T49" fmla="*/ 0 h 308"/>
              <a:gd name="T50" fmla="*/ 166 w 390"/>
              <a:gd name="T51" fmla="*/ 0 h 308"/>
              <a:gd name="T52" fmla="*/ 102 w 390"/>
              <a:gd name="T53" fmla="*/ 0 h 308"/>
              <a:gd name="T54" fmla="*/ 16 w 390"/>
              <a:gd name="T55" fmla="*/ 85 h 308"/>
              <a:gd name="T56" fmla="*/ 18 w 390"/>
              <a:gd name="T57" fmla="*/ 85 h 308"/>
              <a:gd name="T58" fmla="*/ 0 w 390"/>
              <a:gd name="T59" fmla="*/ 132 h 308"/>
              <a:gd name="T60" fmla="*/ 0 w 390"/>
              <a:gd name="T61" fmla="*/ 241 h 308"/>
              <a:gd name="T62" fmla="*/ 67 w 390"/>
              <a:gd name="T63" fmla="*/ 308 h 308"/>
              <a:gd name="T64" fmla="*/ 112 w 390"/>
              <a:gd name="T65" fmla="*/ 308 h 308"/>
              <a:gd name="T66" fmla="*/ 176 w 390"/>
              <a:gd name="T67" fmla="*/ 308 h 308"/>
              <a:gd name="T68" fmla="*/ 234 w 390"/>
              <a:gd name="T69" fmla="*/ 308 h 308"/>
              <a:gd name="T70" fmla="*/ 260 w 390"/>
              <a:gd name="T71" fmla="*/ 282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0" h="308">
                <a:moveTo>
                  <a:pt x="260" y="282"/>
                </a:moveTo>
                <a:cubicBezTo>
                  <a:pt x="260" y="270"/>
                  <a:pt x="252" y="260"/>
                  <a:pt x="241" y="257"/>
                </a:cubicBezTo>
                <a:cubicBezTo>
                  <a:pt x="242" y="253"/>
                  <a:pt x="243" y="249"/>
                  <a:pt x="243" y="245"/>
                </a:cubicBezTo>
                <a:cubicBezTo>
                  <a:pt x="261" y="245"/>
                  <a:pt x="261" y="245"/>
                  <a:pt x="261" y="245"/>
                </a:cubicBezTo>
                <a:cubicBezTo>
                  <a:pt x="275" y="245"/>
                  <a:pt x="287" y="233"/>
                  <a:pt x="287" y="219"/>
                </a:cubicBezTo>
                <a:cubicBezTo>
                  <a:pt x="287" y="204"/>
                  <a:pt x="275" y="193"/>
                  <a:pt x="261" y="193"/>
                </a:cubicBezTo>
                <a:cubicBezTo>
                  <a:pt x="243" y="193"/>
                  <a:pt x="243" y="193"/>
                  <a:pt x="243" y="193"/>
                </a:cubicBezTo>
                <a:cubicBezTo>
                  <a:pt x="243" y="180"/>
                  <a:pt x="243" y="180"/>
                  <a:pt x="243" y="180"/>
                </a:cubicBezTo>
                <a:cubicBezTo>
                  <a:pt x="284" y="180"/>
                  <a:pt x="284" y="180"/>
                  <a:pt x="284" y="180"/>
                </a:cubicBezTo>
                <a:cubicBezTo>
                  <a:pt x="299" y="180"/>
                  <a:pt x="310" y="169"/>
                  <a:pt x="310" y="155"/>
                </a:cubicBezTo>
                <a:cubicBezTo>
                  <a:pt x="310" y="140"/>
                  <a:pt x="299" y="129"/>
                  <a:pt x="284" y="129"/>
                </a:cubicBezTo>
                <a:cubicBezTo>
                  <a:pt x="243" y="129"/>
                  <a:pt x="243" y="129"/>
                  <a:pt x="243" y="129"/>
                </a:cubicBezTo>
                <a:cubicBezTo>
                  <a:pt x="243" y="124"/>
                  <a:pt x="242" y="120"/>
                  <a:pt x="241" y="116"/>
                </a:cubicBezTo>
                <a:cubicBezTo>
                  <a:pt x="364" y="116"/>
                  <a:pt x="364" y="116"/>
                  <a:pt x="364" y="116"/>
                </a:cubicBezTo>
                <a:cubicBezTo>
                  <a:pt x="379" y="116"/>
                  <a:pt x="390" y="105"/>
                  <a:pt x="390" y="90"/>
                </a:cubicBezTo>
                <a:cubicBezTo>
                  <a:pt x="390" y="76"/>
                  <a:pt x="379" y="65"/>
                  <a:pt x="364" y="65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78" y="64"/>
                  <a:pt x="177" y="64"/>
                  <a:pt x="176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96" y="52"/>
                  <a:pt x="213" y="35"/>
                  <a:pt x="213" y="14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1"/>
                  <a:pt x="213" y="0"/>
                  <a:pt x="213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6" y="85"/>
                  <a:pt x="16" y="85"/>
                  <a:pt x="16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7" y="97"/>
                  <a:pt x="0" y="114"/>
                  <a:pt x="0" y="1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78"/>
                  <a:pt x="30" y="308"/>
                  <a:pt x="67" y="308"/>
                </a:cubicBezTo>
                <a:cubicBezTo>
                  <a:pt x="112" y="308"/>
                  <a:pt x="112" y="308"/>
                  <a:pt x="112" y="308"/>
                </a:cubicBezTo>
                <a:cubicBezTo>
                  <a:pt x="176" y="308"/>
                  <a:pt x="176" y="308"/>
                  <a:pt x="176" y="308"/>
                </a:cubicBezTo>
                <a:cubicBezTo>
                  <a:pt x="234" y="308"/>
                  <a:pt x="234" y="308"/>
                  <a:pt x="234" y="308"/>
                </a:cubicBezTo>
                <a:cubicBezTo>
                  <a:pt x="248" y="308"/>
                  <a:pt x="260" y="296"/>
                  <a:pt x="260" y="2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11" Type="http://schemas.openxmlformats.org/officeDocument/2006/relationships/image" Target="../media/image6.png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138022"/>
            <a:ext cx="10515600" cy="724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310640"/>
            <a:ext cx="10515600" cy="4866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487064"/>
            <a:ext cx="2743200" cy="358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39B0304-BD04-4789-8499-84BEAB9D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487064"/>
            <a:ext cx="4114800" cy="358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487064"/>
            <a:ext cx="2743200" cy="358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4CE9997-22EA-4F25-85D0-16841EC829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8290" indent="-288290" algn="just" defTabSz="914400" rtl="0" eaLnBrk="1" latinLnBrk="0" hangingPunct="1">
        <a:lnSpc>
          <a:spcPct val="130000"/>
        </a:lnSpc>
        <a:spcBef>
          <a:spcPts val="1200"/>
        </a:spcBef>
        <a:buFont typeface="Wingdings" panose="05000000000000000000" pitchFamily="2" charset="2"/>
        <a:buChar char=""/>
        <a:defRPr sz="2400" b="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1pPr>
      <a:lvl2pPr marL="631190" indent="-342900" algn="just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800" y="365125"/>
            <a:ext cx="10515600" cy="73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440000"/>
            <a:ext cx="10515600" cy="473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45FE8-FA1A-4370-AC20-3BC9DBE9CB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AF2C1-BE34-4AEF-893F-6C9405F6CC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91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79375"/>
            <a:ext cx="10515600" cy="6178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822960"/>
            <a:ext cx="10515600" cy="5354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4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7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tags" Target="../tags/tag10.xml"/><Relationship Id="rId7" Type="http://schemas.openxmlformats.org/officeDocument/2006/relationships/image" Target="../media/image14.jpeg"/><Relationship Id="rId6" Type="http://schemas.openxmlformats.org/officeDocument/2006/relationships/tags" Target="../tags/tag9.xml"/><Relationship Id="rId5" Type="http://schemas.openxmlformats.org/officeDocument/2006/relationships/image" Target="../media/image13.jpeg"/><Relationship Id="rId4" Type="http://schemas.openxmlformats.org/officeDocument/2006/relationships/tags" Target="../tags/tag8.xml"/><Relationship Id="rId3" Type="http://schemas.openxmlformats.org/officeDocument/2006/relationships/image" Target="../media/image12.jpeg"/><Relationship Id="rId23" Type="http://schemas.openxmlformats.org/officeDocument/2006/relationships/slideLayout" Target="../slideLayouts/slideLayout18.xml"/><Relationship Id="rId22" Type="http://schemas.openxmlformats.org/officeDocument/2006/relationships/audio" Target="../media/audio1.wav"/><Relationship Id="rId21" Type="http://schemas.openxmlformats.org/officeDocument/2006/relationships/tags" Target="../tags/tag14.xml"/><Relationship Id="rId20" Type="http://schemas.openxmlformats.org/officeDocument/2006/relationships/image" Target="../media/image23.jpeg"/><Relationship Id="rId2" Type="http://schemas.openxmlformats.org/officeDocument/2006/relationships/tags" Target="../tags/tag7.xml"/><Relationship Id="rId19" Type="http://schemas.openxmlformats.org/officeDocument/2006/relationships/image" Target="../media/image22.jpeg"/><Relationship Id="rId18" Type="http://schemas.openxmlformats.org/officeDocument/2006/relationships/image" Target="../media/image21.jpeg"/><Relationship Id="rId17" Type="http://schemas.openxmlformats.org/officeDocument/2006/relationships/image" Target="../media/image20.jpeg"/><Relationship Id="rId16" Type="http://schemas.openxmlformats.org/officeDocument/2006/relationships/image" Target="../media/image19.jpeg"/><Relationship Id="rId15" Type="http://schemas.openxmlformats.org/officeDocument/2006/relationships/image" Target="../media/image18.jpeg"/><Relationship Id="rId14" Type="http://schemas.openxmlformats.org/officeDocument/2006/relationships/tags" Target="../tags/tag13.xml"/><Relationship Id="rId13" Type="http://schemas.openxmlformats.org/officeDocument/2006/relationships/image" Target="../media/image17.jpeg"/><Relationship Id="rId12" Type="http://schemas.openxmlformats.org/officeDocument/2006/relationships/tags" Target="../tags/tag12.xml"/><Relationship Id="rId11" Type="http://schemas.openxmlformats.org/officeDocument/2006/relationships/image" Target="../media/image16.jpeg"/><Relationship Id="rId10" Type="http://schemas.openxmlformats.org/officeDocument/2006/relationships/tags" Target="../tags/tag11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4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8.xml"/><Relationship Id="rId4" Type="http://schemas.openxmlformats.org/officeDocument/2006/relationships/image" Target="../media/image25.png"/><Relationship Id="rId3" Type="http://schemas.openxmlformats.org/officeDocument/2006/relationships/tags" Target="../tags/tag27.xml"/><Relationship Id="rId2" Type="http://schemas.openxmlformats.org/officeDocument/2006/relationships/image" Target="../media/image24.jpeg"/><Relationship Id="rId1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4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38.xml"/><Relationship Id="rId5" Type="http://schemas.openxmlformats.org/officeDocument/2006/relationships/tags" Target="../tags/tag33.xml"/><Relationship Id="rId4" Type="http://schemas.openxmlformats.org/officeDocument/2006/relationships/image" Target="../media/image25.png"/><Relationship Id="rId3" Type="http://schemas.openxmlformats.org/officeDocument/2006/relationships/tags" Target="../tags/tag32.xml"/><Relationship Id="rId2" Type="http://schemas.openxmlformats.org/officeDocument/2006/relationships/image" Target="../media/image24.jpeg"/><Relationship Id="rId1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28420" y="1741805"/>
            <a:ext cx="9090025" cy="1793240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>
                <a:solidFill>
                  <a:schemeClr val="tx1">
                    <a:lumMod val="50000"/>
                  </a:schemeClr>
                </a:solidFill>
              </a:rPr>
              <a:t>一  只  贝</a:t>
            </a:r>
            <a:br>
              <a:rPr lang="zh-CN" altLang="en-US" sz="600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6000">
                <a:solidFill>
                  <a:schemeClr val="tx1">
                    <a:lumMod val="50000"/>
                  </a:schemeClr>
                </a:solidFill>
              </a:rPr>
              <a:t>   </a:t>
            </a:r>
            <a:endParaRPr lang="zh-CN" altLang="en-US" sz="60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381750" y="3957955"/>
            <a:ext cx="5226050" cy="2383155"/>
          </a:xfrm>
        </p:spPr>
        <p:txBody>
          <a:bodyPr/>
          <a:lstStyle/>
          <a:p>
            <a:pPr lvl="0"/>
            <a:r>
              <a:rPr lang="zh-CN" altLang="en-US" b="1"/>
              <a:t>小学语文   语文</a:t>
            </a:r>
            <a:r>
              <a:rPr lang="en-US" altLang="zh-CN" b="1"/>
              <a:t>S</a:t>
            </a:r>
            <a:r>
              <a:rPr lang="zh-CN" altLang="en-US" b="1"/>
              <a:t>版四年级上册</a:t>
            </a:r>
            <a:endParaRPr lang="zh-CN" altLang="en-US" b="1"/>
          </a:p>
          <a:p>
            <a:pPr lvl="0"/>
            <a:r>
              <a:rPr lang="zh-CN" altLang="en-US" b="1"/>
              <a:t>授课人：夏秋</a:t>
            </a:r>
            <a:endParaRPr lang="zh-CN" altLang="en-US" b="1"/>
          </a:p>
          <a:p>
            <a:pPr lvl="0"/>
            <a:r>
              <a:rPr lang="zh-CN" altLang="en-US" b="1"/>
              <a:t>单位：商城县河凤桥乡中心小学</a:t>
            </a:r>
            <a:endParaRPr lang="zh-CN" altLang="en-US" b="1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92247" y="1832922"/>
            <a:ext cx="8470466" cy="2950946"/>
          </a:xfrm>
        </p:spPr>
        <p:txBody>
          <a:bodyPr>
            <a:noAutofit/>
          </a:bodyPr>
          <a:p>
            <a:pPr algn="l"/>
            <a:r>
              <a:rPr lang="en-US" altLang="zh-CN" sz="4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做人就要像荷花那样，无论在多么恶劣的条件下，多么复杂的环境中，都要坚持正义，保持高尚的品格。不要做那种随波逐流的人。</a:t>
            </a:r>
            <a:endParaRPr lang="zh-CN" altLang="en-US" sz="4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21835" y="2308225"/>
            <a:ext cx="7343775" cy="2188845"/>
          </a:xfrm>
        </p:spPr>
        <p:txBody>
          <a:bodyPr>
            <a:no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</a:rPr>
              <a:t>       </a:t>
            </a:r>
            <a:r>
              <a:rPr lang="zh-CN" altLang="en-US" sz="3200" dirty="0">
                <a:solidFill>
                  <a:srgbClr val="000000"/>
                </a:solidFill>
              </a:rPr>
              <a:t>亲爱的同学们，在人生的长河中，我们每个人都是一只贝。在生活的道路上也会有挫折，也会有磨难，希望我们能把每一次的磨难当机遇，磨制出属于自己的精彩人生。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139440" y="5179060"/>
            <a:ext cx="8726170" cy="1330325"/>
          </a:xfrm>
        </p:spPr>
        <p:txBody>
          <a:bodyPr>
            <a:noAutofit/>
          </a:bodyPr>
          <a:lstStyle/>
          <a:p>
            <a:pPr algn="l"/>
            <a:r>
              <a:rPr lang="en-US" altLang="zh-CN" sz="3200" dirty="0">
                <a:solidFill>
                  <a:srgbClr val="000000"/>
                </a:solidFill>
                <a:sym typeface="+mn-ea"/>
              </a:rPr>
              <a:t>       </a:t>
            </a:r>
            <a:r>
              <a:rPr lang="zh-CN" altLang="en-US" sz="4400" dirty="0">
                <a:solidFill>
                  <a:srgbClr val="000000"/>
                </a:solidFill>
                <a:sym typeface="+mn-ea"/>
              </a:rPr>
              <a:t>作业</a:t>
            </a:r>
            <a:r>
              <a:rPr lang="zh-CN" altLang="en-US" sz="3200" dirty="0">
                <a:solidFill>
                  <a:srgbClr val="000000"/>
                </a:solidFill>
                <a:sym typeface="+mn-ea"/>
              </a:rPr>
              <a:t>：你知道哪些人具有贝这样的精神品质？课下搜集资料，大家一起交流</a:t>
            </a:r>
            <a:endParaRPr lang="zh-CN" altLang="en-US" sz="3200" dirty="0">
              <a:solidFill>
                <a:srgbClr val="000000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 rot="20448656">
            <a:off x="2694305" y="2672715"/>
            <a:ext cx="1181100" cy="1114425"/>
          </a:xfrm>
          <a:prstGeom prst="roundRect">
            <a:avLst>
              <a:gd name="adj" fmla="val 15824"/>
            </a:avLst>
          </a:prstGeom>
          <a:solidFill>
            <a:schemeClr val="accent1"/>
          </a:solidFill>
          <a:ln w="3175"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ctr">
            <a:normAutofit lnSpcReduction="20000"/>
          </a:bodyPr>
          <a:lstStyle/>
          <a:p>
            <a:pPr algn="ctr"/>
            <a:r>
              <a:rPr lang="zh-CN" altLang="en-US" sz="6000" b="1" dirty="0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谢</a:t>
            </a:r>
            <a:endParaRPr lang="zh-CN" altLang="en-US" sz="6000" b="1" dirty="0" smtClean="0">
              <a:solidFill>
                <a:srgbClr val="0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4908711" y="3290389"/>
            <a:ext cx="1151984" cy="1151983"/>
          </a:xfrm>
          <a:prstGeom prst="roundRect">
            <a:avLst>
              <a:gd name="adj" fmla="val 15824"/>
            </a:avLst>
          </a:prstGeom>
          <a:solidFill>
            <a:schemeClr val="accent2"/>
          </a:solidFill>
          <a:ln w="3175"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ctr">
            <a:normAutofit lnSpcReduction="10000"/>
          </a:bodyPr>
          <a:lstStyle/>
          <a:p>
            <a:pPr algn="ctr"/>
            <a:r>
              <a:rPr lang="zh-CN" altLang="en-US" sz="6000" b="1" dirty="0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谢</a:t>
            </a:r>
            <a:endParaRPr lang="zh-CN" altLang="en-US" sz="6000" b="1" dirty="0" smtClean="0">
              <a:solidFill>
                <a:srgbClr val="0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 rot="21130131">
            <a:off x="6597786" y="2432052"/>
            <a:ext cx="1151984" cy="1151983"/>
          </a:xfrm>
          <a:prstGeom prst="roundRect">
            <a:avLst>
              <a:gd name="adj" fmla="val 15824"/>
            </a:avLst>
          </a:prstGeom>
          <a:solidFill>
            <a:schemeClr val="accent3"/>
          </a:solidFill>
          <a:ln w="3175"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ctr">
            <a:normAutofit lnSpcReduction="10000"/>
          </a:bodyPr>
          <a:lstStyle/>
          <a:p>
            <a:pPr algn="ctr"/>
            <a:r>
              <a:rPr lang="zh-CN" altLang="en-US" sz="6000" b="1" dirty="0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观</a:t>
            </a:r>
            <a:endParaRPr lang="zh-CN" altLang="en-US" sz="6000" b="1" dirty="0" smtClean="0">
              <a:solidFill>
                <a:srgbClr val="0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 rot="653049">
            <a:off x="8749104" y="2406447"/>
            <a:ext cx="1151984" cy="1151983"/>
          </a:xfrm>
          <a:prstGeom prst="roundRect">
            <a:avLst>
              <a:gd name="adj" fmla="val 15824"/>
            </a:avLst>
          </a:prstGeom>
          <a:solidFill>
            <a:schemeClr val="accent4"/>
          </a:solidFill>
          <a:ln w="3175"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ctr">
            <a:normAutofit lnSpcReduction="10000"/>
          </a:bodyPr>
          <a:lstStyle/>
          <a:p>
            <a:pPr algn="ctr"/>
            <a:r>
              <a:rPr lang="zh-CN" altLang="en-US" sz="6000" b="1" dirty="0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看</a:t>
            </a:r>
            <a:endParaRPr lang="zh-CN" altLang="en-US" sz="6000" b="1" dirty="0" smtClean="0">
              <a:solidFill>
                <a:srgbClr val="00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-10717" y="48897"/>
            <a:ext cx="12213512" cy="10462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da-DK" sz="60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（</a:t>
            </a:r>
            <a:r>
              <a:rPr lang="zh-CN" altLang="da-DK" sz="72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 </a:t>
            </a:r>
            <a:r>
              <a:rPr lang="zh-CN" altLang="da-DK" sz="66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           ）的贝壳</a:t>
            </a:r>
            <a:endParaRPr lang="zh-CN" altLang="da-DK" sz="6600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21512" y="1095632"/>
            <a:ext cx="4593512" cy="20759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329" t="-103700" r="-27410" b="-9886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-21512" y="5198076"/>
            <a:ext cx="4577036" cy="1647567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516" t="-190026" r="-3240" b="-1997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4670855" y="1095632"/>
            <a:ext cx="3377513" cy="2891482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41" t="-28542" r="-1395" b="-823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8138984" y="1095632"/>
            <a:ext cx="4053015" cy="2907957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33" t="-43490" r="-555" b="-118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4679094" y="4061253"/>
            <a:ext cx="3377512" cy="2796747"/>
          </a:xfrm>
          <a:prstGeom prst="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2825" r="-1736" b="-3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12"/>
            </p:custDataLst>
          </p:nvPr>
        </p:nvSpPr>
        <p:spPr>
          <a:xfrm>
            <a:off x="8155459" y="4053016"/>
            <a:ext cx="4036540" cy="2804984"/>
          </a:xfrm>
          <a:prstGeom prst="rect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252" t="-27411" r="-5082" b="-284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0" y="3220994"/>
            <a:ext cx="4563762" cy="1911179"/>
          </a:xfrm>
          <a:prstGeom prst="rect">
            <a:avLst/>
          </a:prstGeom>
          <a:blipFill dpi="0"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108" t="-94068" r="-27542" b="-97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240382-1304240G5307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875" y="1017905"/>
            <a:ext cx="4556125" cy="2230120"/>
          </a:xfrm>
          <a:prstGeom prst="rect">
            <a:avLst/>
          </a:prstGeom>
        </p:spPr>
      </p:pic>
      <p:pic>
        <p:nvPicPr>
          <p:cNvPr id="3" name="图片 2" descr="1305-110Z60T9352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55490" y="1035050"/>
            <a:ext cx="3477260" cy="3171190"/>
          </a:xfrm>
          <a:prstGeom prst="rect">
            <a:avLst/>
          </a:prstGeom>
        </p:spPr>
      </p:pic>
      <p:pic>
        <p:nvPicPr>
          <p:cNvPr id="4" name="图片 3" descr="t0157b46a0d49e8122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10525" y="1035050"/>
            <a:ext cx="4192270" cy="3049905"/>
          </a:xfrm>
          <a:prstGeom prst="rect">
            <a:avLst/>
          </a:prstGeom>
        </p:spPr>
      </p:pic>
      <p:pic>
        <p:nvPicPr>
          <p:cNvPr id="11" name="图片 10" descr="t01f1f211ef286fe51d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3248660"/>
            <a:ext cx="4556125" cy="3597275"/>
          </a:xfrm>
          <a:prstGeom prst="rect">
            <a:avLst/>
          </a:prstGeom>
        </p:spPr>
      </p:pic>
      <p:pic>
        <p:nvPicPr>
          <p:cNvPr id="14" name="图片 13" descr="1369025_233726614000_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779645" y="4206240"/>
            <a:ext cx="7277735" cy="260731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 dir="u"/>
        <p:sndAc>
          <p:stSnd>
            <p:snd r:embed="rId22" name="chimes.wav"/>
          </p:stSnd>
        </p:sndAc>
      </p:transition>
    </mc:Choice>
    <mc:Fallback>
      <p:transition spd="slow">
        <p:push dir="u"/>
        <p:sndAc>
          <p:stSnd>
            <p:snd r:embed="rId22" name="chimes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 sz="5400" b="1" dirty="0">
                <a:solidFill>
                  <a:schemeClr val="bg2">
                    <a:lumMod val="50000"/>
                  </a:schemeClr>
                </a:solidFill>
              </a:rPr>
              <a:t>这是怎样的一只贝？</a:t>
            </a:r>
            <a:endParaRPr lang="zh-CN" altLang="zh-CN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0040" y="4786630"/>
            <a:ext cx="759333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这是一只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可怜</a:t>
            </a:r>
            <a:r>
              <a:rPr lang="zh-CN" altLang="en-US" sz="4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的贝，也是一只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可敬</a:t>
            </a:r>
            <a:r>
              <a:rPr lang="zh-CN" altLang="en-US" sz="4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的贝。</a:t>
            </a:r>
            <a:endParaRPr lang="zh-CN" altLang="en-US" sz="4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9"/>
          <p:cNvSpPr/>
          <p:nvPr>
            <p:custDataLst>
              <p:tags r:id="rId1"/>
            </p:custDataLst>
          </p:nvPr>
        </p:nvSpPr>
        <p:spPr bwMode="auto">
          <a:xfrm>
            <a:off x="3157538" y="636733"/>
            <a:ext cx="5876925" cy="1149350"/>
          </a:xfrm>
          <a:custGeom>
            <a:avLst/>
            <a:gdLst>
              <a:gd name="T0" fmla="*/ 1940 w 1968"/>
              <a:gd name="T1" fmla="*/ 233 h 383"/>
              <a:gd name="T2" fmla="*/ 1932 w 1968"/>
              <a:gd name="T3" fmla="*/ 192 h 383"/>
              <a:gd name="T4" fmla="*/ 1940 w 1968"/>
              <a:gd name="T5" fmla="*/ 152 h 383"/>
              <a:gd name="T6" fmla="*/ 1947 w 1968"/>
              <a:gd name="T7" fmla="*/ 111 h 383"/>
              <a:gd name="T8" fmla="*/ 1968 w 1968"/>
              <a:gd name="T9" fmla="*/ 0 h 383"/>
              <a:gd name="T10" fmla="*/ 1915 w 1968"/>
              <a:gd name="T11" fmla="*/ 4 h 383"/>
              <a:gd name="T12" fmla="*/ 1914 w 1968"/>
              <a:gd name="T13" fmla="*/ 4 h 383"/>
              <a:gd name="T14" fmla="*/ 1776 w 1968"/>
              <a:gd name="T15" fmla="*/ 17 h 383"/>
              <a:gd name="T16" fmla="*/ 1587 w 1968"/>
              <a:gd name="T17" fmla="*/ 33 h 383"/>
              <a:gd name="T18" fmla="*/ 1380 w 1968"/>
              <a:gd name="T19" fmla="*/ 52 h 383"/>
              <a:gd name="T20" fmla="*/ 1224 w 1968"/>
              <a:gd name="T21" fmla="*/ 66 h 383"/>
              <a:gd name="T22" fmla="*/ 1223 w 1968"/>
              <a:gd name="T23" fmla="*/ 66 h 383"/>
              <a:gd name="T24" fmla="*/ 1189 w 1968"/>
              <a:gd name="T25" fmla="*/ 69 h 383"/>
              <a:gd name="T26" fmla="*/ 1110 w 1968"/>
              <a:gd name="T27" fmla="*/ 76 h 383"/>
              <a:gd name="T28" fmla="*/ 972 w 1968"/>
              <a:gd name="T29" fmla="*/ 85 h 383"/>
              <a:gd name="T30" fmla="*/ 837 w 1968"/>
              <a:gd name="T31" fmla="*/ 74 h 383"/>
              <a:gd name="T32" fmla="*/ 744 w 1968"/>
              <a:gd name="T33" fmla="*/ 66 h 383"/>
              <a:gd name="T34" fmla="*/ 744 w 1968"/>
              <a:gd name="T35" fmla="*/ 66 h 383"/>
              <a:gd name="T36" fmla="*/ 677 w 1968"/>
              <a:gd name="T37" fmla="*/ 60 h 383"/>
              <a:gd name="T38" fmla="*/ 492 w 1968"/>
              <a:gd name="T39" fmla="*/ 43 h 383"/>
              <a:gd name="T40" fmla="*/ 306 w 1968"/>
              <a:gd name="T41" fmla="*/ 27 h 383"/>
              <a:gd name="T42" fmla="*/ 145 w 1968"/>
              <a:gd name="T43" fmla="*/ 13 h 383"/>
              <a:gd name="T44" fmla="*/ 52 w 1968"/>
              <a:gd name="T45" fmla="*/ 4 h 383"/>
              <a:gd name="T46" fmla="*/ 35 w 1968"/>
              <a:gd name="T47" fmla="*/ 3 h 383"/>
              <a:gd name="T48" fmla="*/ 0 w 1968"/>
              <a:gd name="T49" fmla="*/ 0 h 383"/>
              <a:gd name="T50" fmla="*/ 20 w 1968"/>
              <a:gd name="T51" fmla="*/ 111 h 383"/>
              <a:gd name="T52" fmla="*/ 27 w 1968"/>
              <a:gd name="T53" fmla="*/ 151 h 383"/>
              <a:gd name="T54" fmla="*/ 27 w 1968"/>
              <a:gd name="T55" fmla="*/ 151 h 383"/>
              <a:gd name="T56" fmla="*/ 29 w 1968"/>
              <a:gd name="T57" fmla="*/ 159 h 383"/>
              <a:gd name="T58" fmla="*/ 29 w 1968"/>
              <a:gd name="T59" fmla="*/ 224 h 383"/>
              <a:gd name="T60" fmla="*/ 27 w 1968"/>
              <a:gd name="T61" fmla="*/ 234 h 383"/>
              <a:gd name="T62" fmla="*/ 27 w 1968"/>
              <a:gd name="T63" fmla="*/ 234 h 383"/>
              <a:gd name="T64" fmla="*/ 20 w 1968"/>
              <a:gd name="T65" fmla="*/ 273 h 383"/>
              <a:gd name="T66" fmla="*/ 0 w 1968"/>
              <a:gd name="T67" fmla="*/ 383 h 383"/>
              <a:gd name="T68" fmla="*/ 40 w 1968"/>
              <a:gd name="T69" fmla="*/ 381 h 383"/>
              <a:gd name="T70" fmla="*/ 52 w 1968"/>
              <a:gd name="T71" fmla="*/ 380 h 383"/>
              <a:gd name="T72" fmla="*/ 148 w 1968"/>
              <a:gd name="T73" fmla="*/ 373 h 383"/>
              <a:gd name="T74" fmla="*/ 301 w 1968"/>
              <a:gd name="T75" fmla="*/ 363 h 383"/>
              <a:gd name="T76" fmla="*/ 478 w 1968"/>
              <a:gd name="T77" fmla="*/ 351 h 383"/>
              <a:gd name="T78" fmla="*/ 656 w 1968"/>
              <a:gd name="T79" fmla="*/ 339 h 383"/>
              <a:gd name="T80" fmla="*/ 744 w 1968"/>
              <a:gd name="T81" fmla="*/ 333 h 383"/>
              <a:gd name="T82" fmla="*/ 744 w 1968"/>
              <a:gd name="T83" fmla="*/ 333 h 383"/>
              <a:gd name="T84" fmla="*/ 814 w 1968"/>
              <a:gd name="T85" fmla="*/ 328 h 383"/>
              <a:gd name="T86" fmla="*/ 930 w 1968"/>
              <a:gd name="T87" fmla="*/ 321 h 383"/>
              <a:gd name="T88" fmla="*/ 1123 w 1968"/>
              <a:gd name="T89" fmla="*/ 326 h 383"/>
              <a:gd name="T90" fmla="*/ 1224 w 1968"/>
              <a:gd name="T91" fmla="*/ 333 h 383"/>
              <a:gd name="T92" fmla="*/ 1224 w 1968"/>
              <a:gd name="T93" fmla="*/ 333 h 383"/>
              <a:gd name="T94" fmla="*/ 1288 w 1968"/>
              <a:gd name="T95" fmla="*/ 338 h 383"/>
              <a:gd name="T96" fmla="*/ 1480 w 1968"/>
              <a:gd name="T97" fmla="*/ 350 h 383"/>
              <a:gd name="T98" fmla="*/ 1672 w 1968"/>
              <a:gd name="T99" fmla="*/ 363 h 383"/>
              <a:gd name="T100" fmla="*/ 1835 w 1968"/>
              <a:gd name="T101" fmla="*/ 374 h 383"/>
              <a:gd name="T102" fmla="*/ 1916 w 1968"/>
              <a:gd name="T103" fmla="*/ 380 h 383"/>
              <a:gd name="T104" fmla="*/ 1941 w 1968"/>
              <a:gd name="T105" fmla="*/ 382 h 383"/>
              <a:gd name="T106" fmla="*/ 1968 w 1968"/>
              <a:gd name="T107" fmla="*/ 383 h 383"/>
              <a:gd name="T108" fmla="*/ 1947 w 1968"/>
              <a:gd name="T109" fmla="*/ 273 h 383"/>
              <a:gd name="T110" fmla="*/ 1940 w 1968"/>
              <a:gd name="T111" fmla="*/ 233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68" h="383">
                <a:moveTo>
                  <a:pt x="1940" y="233"/>
                </a:moveTo>
                <a:cubicBezTo>
                  <a:pt x="1932" y="192"/>
                  <a:pt x="1932" y="192"/>
                  <a:pt x="1932" y="192"/>
                </a:cubicBezTo>
                <a:cubicBezTo>
                  <a:pt x="1940" y="152"/>
                  <a:pt x="1940" y="152"/>
                  <a:pt x="1940" y="152"/>
                </a:cubicBezTo>
                <a:cubicBezTo>
                  <a:pt x="1947" y="111"/>
                  <a:pt x="1947" y="111"/>
                  <a:pt x="1947" y="111"/>
                </a:cubicBezTo>
                <a:cubicBezTo>
                  <a:pt x="1968" y="0"/>
                  <a:pt x="1968" y="0"/>
                  <a:pt x="1968" y="0"/>
                </a:cubicBezTo>
                <a:cubicBezTo>
                  <a:pt x="1950" y="1"/>
                  <a:pt x="1933" y="3"/>
                  <a:pt x="1915" y="4"/>
                </a:cubicBezTo>
                <a:cubicBezTo>
                  <a:pt x="1915" y="4"/>
                  <a:pt x="1915" y="4"/>
                  <a:pt x="1914" y="4"/>
                </a:cubicBezTo>
                <a:cubicBezTo>
                  <a:pt x="1868" y="8"/>
                  <a:pt x="1822" y="13"/>
                  <a:pt x="1776" y="17"/>
                </a:cubicBezTo>
                <a:cubicBezTo>
                  <a:pt x="1713" y="22"/>
                  <a:pt x="1650" y="28"/>
                  <a:pt x="1587" y="33"/>
                </a:cubicBezTo>
                <a:cubicBezTo>
                  <a:pt x="1518" y="39"/>
                  <a:pt x="1449" y="46"/>
                  <a:pt x="1380" y="52"/>
                </a:cubicBezTo>
                <a:cubicBezTo>
                  <a:pt x="1328" y="56"/>
                  <a:pt x="1276" y="61"/>
                  <a:pt x="1224" y="66"/>
                </a:cubicBezTo>
                <a:cubicBezTo>
                  <a:pt x="1224" y="66"/>
                  <a:pt x="1223" y="66"/>
                  <a:pt x="1223" y="66"/>
                </a:cubicBezTo>
                <a:cubicBezTo>
                  <a:pt x="1212" y="67"/>
                  <a:pt x="1200" y="68"/>
                  <a:pt x="1189" y="69"/>
                </a:cubicBezTo>
                <a:cubicBezTo>
                  <a:pt x="1163" y="71"/>
                  <a:pt x="1136" y="73"/>
                  <a:pt x="1110" y="76"/>
                </a:cubicBezTo>
                <a:cubicBezTo>
                  <a:pt x="1064" y="80"/>
                  <a:pt x="1018" y="86"/>
                  <a:pt x="972" y="85"/>
                </a:cubicBezTo>
                <a:cubicBezTo>
                  <a:pt x="927" y="84"/>
                  <a:pt x="882" y="78"/>
                  <a:pt x="837" y="74"/>
                </a:cubicBezTo>
                <a:cubicBezTo>
                  <a:pt x="806" y="71"/>
                  <a:pt x="775" y="68"/>
                  <a:pt x="744" y="66"/>
                </a:cubicBezTo>
                <a:cubicBezTo>
                  <a:pt x="744" y="66"/>
                  <a:pt x="744" y="66"/>
                  <a:pt x="744" y="66"/>
                </a:cubicBezTo>
                <a:cubicBezTo>
                  <a:pt x="722" y="64"/>
                  <a:pt x="699" y="62"/>
                  <a:pt x="677" y="60"/>
                </a:cubicBezTo>
                <a:cubicBezTo>
                  <a:pt x="615" y="54"/>
                  <a:pt x="553" y="49"/>
                  <a:pt x="492" y="43"/>
                </a:cubicBezTo>
                <a:cubicBezTo>
                  <a:pt x="430" y="38"/>
                  <a:pt x="368" y="32"/>
                  <a:pt x="306" y="27"/>
                </a:cubicBezTo>
                <a:cubicBezTo>
                  <a:pt x="252" y="22"/>
                  <a:pt x="199" y="17"/>
                  <a:pt x="145" y="13"/>
                </a:cubicBezTo>
                <a:cubicBezTo>
                  <a:pt x="114" y="10"/>
                  <a:pt x="83" y="7"/>
                  <a:pt x="52" y="4"/>
                </a:cubicBezTo>
                <a:cubicBezTo>
                  <a:pt x="46" y="4"/>
                  <a:pt x="41" y="3"/>
                  <a:pt x="35" y="3"/>
                </a:cubicBezTo>
                <a:cubicBezTo>
                  <a:pt x="23" y="2"/>
                  <a:pt x="11" y="1"/>
                  <a:pt x="0" y="0"/>
                </a:cubicBezTo>
                <a:cubicBezTo>
                  <a:pt x="20" y="111"/>
                  <a:pt x="20" y="111"/>
                  <a:pt x="20" y="11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9" y="159"/>
                  <a:pt x="29" y="159"/>
                  <a:pt x="29" y="159"/>
                </a:cubicBezTo>
                <a:cubicBezTo>
                  <a:pt x="33" y="181"/>
                  <a:pt x="33" y="202"/>
                  <a:pt x="29" y="224"/>
                </a:cubicBezTo>
                <a:cubicBezTo>
                  <a:pt x="27" y="234"/>
                  <a:pt x="27" y="234"/>
                  <a:pt x="27" y="234"/>
                </a:cubicBezTo>
                <a:cubicBezTo>
                  <a:pt x="27" y="234"/>
                  <a:pt x="27" y="234"/>
                  <a:pt x="27" y="234"/>
                </a:cubicBezTo>
                <a:cubicBezTo>
                  <a:pt x="20" y="273"/>
                  <a:pt x="20" y="273"/>
                  <a:pt x="20" y="273"/>
                </a:cubicBezTo>
                <a:cubicBezTo>
                  <a:pt x="0" y="383"/>
                  <a:pt x="0" y="383"/>
                  <a:pt x="0" y="383"/>
                </a:cubicBezTo>
                <a:cubicBezTo>
                  <a:pt x="13" y="382"/>
                  <a:pt x="27" y="382"/>
                  <a:pt x="40" y="381"/>
                </a:cubicBezTo>
                <a:cubicBezTo>
                  <a:pt x="44" y="380"/>
                  <a:pt x="48" y="380"/>
                  <a:pt x="52" y="380"/>
                </a:cubicBezTo>
                <a:cubicBezTo>
                  <a:pt x="84" y="378"/>
                  <a:pt x="116" y="376"/>
                  <a:pt x="148" y="373"/>
                </a:cubicBezTo>
                <a:cubicBezTo>
                  <a:pt x="199" y="370"/>
                  <a:pt x="250" y="366"/>
                  <a:pt x="301" y="363"/>
                </a:cubicBezTo>
                <a:cubicBezTo>
                  <a:pt x="360" y="359"/>
                  <a:pt x="419" y="355"/>
                  <a:pt x="478" y="351"/>
                </a:cubicBezTo>
                <a:cubicBezTo>
                  <a:pt x="537" y="347"/>
                  <a:pt x="596" y="343"/>
                  <a:pt x="656" y="339"/>
                </a:cubicBezTo>
                <a:cubicBezTo>
                  <a:pt x="685" y="337"/>
                  <a:pt x="714" y="335"/>
                  <a:pt x="744" y="333"/>
                </a:cubicBezTo>
                <a:cubicBezTo>
                  <a:pt x="744" y="333"/>
                  <a:pt x="744" y="333"/>
                  <a:pt x="744" y="333"/>
                </a:cubicBezTo>
                <a:cubicBezTo>
                  <a:pt x="767" y="332"/>
                  <a:pt x="790" y="330"/>
                  <a:pt x="814" y="328"/>
                </a:cubicBezTo>
                <a:cubicBezTo>
                  <a:pt x="853" y="326"/>
                  <a:pt x="891" y="323"/>
                  <a:pt x="930" y="321"/>
                </a:cubicBezTo>
                <a:cubicBezTo>
                  <a:pt x="994" y="316"/>
                  <a:pt x="1059" y="322"/>
                  <a:pt x="1123" y="326"/>
                </a:cubicBezTo>
                <a:cubicBezTo>
                  <a:pt x="1157" y="329"/>
                  <a:pt x="1190" y="331"/>
                  <a:pt x="1224" y="333"/>
                </a:cubicBezTo>
                <a:cubicBezTo>
                  <a:pt x="1224" y="333"/>
                  <a:pt x="1224" y="333"/>
                  <a:pt x="1224" y="333"/>
                </a:cubicBezTo>
                <a:cubicBezTo>
                  <a:pt x="1245" y="335"/>
                  <a:pt x="1267" y="336"/>
                  <a:pt x="1288" y="338"/>
                </a:cubicBezTo>
                <a:cubicBezTo>
                  <a:pt x="1352" y="342"/>
                  <a:pt x="1416" y="346"/>
                  <a:pt x="1480" y="350"/>
                </a:cubicBezTo>
                <a:cubicBezTo>
                  <a:pt x="1544" y="355"/>
                  <a:pt x="1608" y="359"/>
                  <a:pt x="1672" y="363"/>
                </a:cubicBezTo>
                <a:cubicBezTo>
                  <a:pt x="1726" y="367"/>
                  <a:pt x="1780" y="371"/>
                  <a:pt x="1835" y="374"/>
                </a:cubicBezTo>
                <a:cubicBezTo>
                  <a:pt x="1862" y="376"/>
                  <a:pt x="1889" y="378"/>
                  <a:pt x="1916" y="380"/>
                </a:cubicBezTo>
                <a:cubicBezTo>
                  <a:pt x="1924" y="380"/>
                  <a:pt x="1933" y="381"/>
                  <a:pt x="1941" y="382"/>
                </a:cubicBezTo>
                <a:cubicBezTo>
                  <a:pt x="1950" y="382"/>
                  <a:pt x="1959" y="383"/>
                  <a:pt x="1968" y="383"/>
                </a:cubicBezTo>
                <a:cubicBezTo>
                  <a:pt x="1947" y="273"/>
                  <a:pt x="1947" y="273"/>
                  <a:pt x="1947" y="273"/>
                </a:cubicBezTo>
                <a:lnTo>
                  <a:pt x="1940" y="2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0000" tIns="46800" rIns="90000" bIns="46800" numCol="1" anchor="ctr" anchorCtr="0" compatLnSpc="1">
            <a:normAutofit/>
          </a:bodyPr>
          <a:lstStyle/>
          <a:p>
            <a:endParaRPr lang="zh-CN" altLang="en-US">
              <a:solidFill>
                <a:srgbClr val="FDFDFD"/>
              </a:solidFill>
              <a:latin typeface="+mn-ea"/>
            </a:endParaRPr>
          </a:p>
        </p:txBody>
      </p:sp>
      <p:sp>
        <p:nvSpPr>
          <p:cNvPr id="24" name="Freeform 5"/>
          <p:cNvSpPr/>
          <p:nvPr>
            <p:custDataLst>
              <p:tags r:id="rId2"/>
            </p:custDataLst>
          </p:nvPr>
        </p:nvSpPr>
        <p:spPr bwMode="auto">
          <a:xfrm>
            <a:off x="3295651" y="1635270"/>
            <a:ext cx="2084388" cy="330200"/>
          </a:xfrm>
          <a:custGeom>
            <a:avLst/>
            <a:gdLst>
              <a:gd name="T0" fmla="*/ 432 w 698"/>
              <a:gd name="T1" fmla="*/ 18 h 110"/>
              <a:gd name="T2" fmla="*/ 255 w 698"/>
              <a:gd name="T3" fmla="*/ 30 h 110"/>
              <a:gd name="T4" fmla="*/ 102 w 698"/>
              <a:gd name="T5" fmla="*/ 40 h 110"/>
              <a:gd name="T6" fmla="*/ 6 w 698"/>
              <a:gd name="T7" fmla="*/ 47 h 110"/>
              <a:gd name="T8" fmla="*/ 0 w 698"/>
              <a:gd name="T9" fmla="*/ 110 h 110"/>
              <a:gd name="T10" fmla="*/ 698 w 698"/>
              <a:gd name="T11" fmla="*/ 0 h 110"/>
              <a:gd name="T12" fmla="*/ 610 w 698"/>
              <a:gd name="T13" fmla="*/ 6 h 110"/>
              <a:gd name="T14" fmla="*/ 432 w 698"/>
              <a:gd name="T15" fmla="*/ 1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8" h="110">
                <a:moveTo>
                  <a:pt x="432" y="18"/>
                </a:moveTo>
                <a:cubicBezTo>
                  <a:pt x="373" y="22"/>
                  <a:pt x="314" y="26"/>
                  <a:pt x="255" y="30"/>
                </a:cubicBezTo>
                <a:cubicBezTo>
                  <a:pt x="204" y="33"/>
                  <a:pt x="153" y="37"/>
                  <a:pt x="102" y="40"/>
                </a:cubicBezTo>
                <a:cubicBezTo>
                  <a:pt x="70" y="43"/>
                  <a:pt x="38" y="45"/>
                  <a:pt x="6" y="47"/>
                </a:cubicBezTo>
                <a:cubicBezTo>
                  <a:pt x="0" y="110"/>
                  <a:pt x="0" y="110"/>
                  <a:pt x="0" y="110"/>
                </a:cubicBezTo>
                <a:cubicBezTo>
                  <a:pt x="698" y="0"/>
                  <a:pt x="698" y="0"/>
                  <a:pt x="698" y="0"/>
                </a:cubicBezTo>
                <a:cubicBezTo>
                  <a:pt x="668" y="2"/>
                  <a:pt x="639" y="4"/>
                  <a:pt x="610" y="6"/>
                </a:cubicBezTo>
                <a:cubicBezTo>
                  <a:pt x="550" y="10"/>
                  <a:pt x="491" y="14"/>
                  <a:pt x="432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0000" tIns="46800" rIns="90000" bIns="46800" numCol="1" anchor="ctr" anchorCtr="0" compatLnSpc="1">
            <a:normAutofit fontScale="92500" lnSpcReduction="10000"/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25" name="Freeform 6"/>
          <p:cNvSpPr/>
          <p:nvPr>
            <p:custDataLst>
              <p:tags r:id="rId3"/>
            </p:custDataLst>
          </p:nvPr>
        </p:nvSpPr>
        <p:spPr bwMode="auto">
          <a:xfrm>
            <a:off x="3295651" y="457345"/>
            <a:ext cx="2084388" cy="377825"/>
          </a:xfrm>
          <a:custGeom>
            <a:avLst/>
            <a:gdLst>
              <a:gd name="T0" fmla="*/ 260 w 698"/>
              <a:gd name="T1" fmla="*/ 87 h 126"/>
              <a:gd name="T2" fmla="*/ 446 w 698"/>
              <a:gd name="T3" fmla="*/ 103 h 126"/>
              <a:gd name="T4" fmla="*/ 631 w 698"/>
              <a:gd name="T5" fmla="*/ 120 h 126"/>
              <a:gd name="T6" fmla="*/ 698 w 698"/>
              <a:gd name="T7" fmla="*/ 126 h 126"/>
              <a:gd name="T8" fmla="*/ 0 w 698"/>
              <a:gd name="T9" fmla="*/ 0 h 126"/>
              <a:gd name="T10" fmla="*/ 6 w 698"/>
              <a:gd name="T11" fmla="*/ 64 h 126"/>
              <a:gd name="T12" fmla="*/ 99 w 698"/>
              <a:gd name="T13" fmla="*/ 73 h 126"/>
              <a:gd name="T14" fmla="*/ 260 w 698"/>
              <a:gd name="T15" fmla="*/ 8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8" h="126">
                <a:moveTo>
                  <a:pt x="260" y="87"/>
                </a:moveTo>
                <a:cubicBezTo>
                  <a:pt x="322" y="92"/>
                  <a:pt x="384" y="98"/>
                  <a:pt x="446" y="103"/>
                </a:cubicBezTo>
                <a:cubicBezTo>
                  <a:pt x="507" y="109"/>
                  <a:pt x="569" y="114"/>
                  <a:pt x="631" y="120"/>
                </a:cubicBezTo>
                <a:cubicBezTo>
                  <a:pt x="653" y="122"/>
                  <a:pt x="676" y="124"/>
                  <a:pt x="698" y="126"/>
                </a:cubicBezTo>
                <a:cubicBezTo>
                  <a:pt x="0" y="0"/>
                  <a:pt x="0" y="0"/>
                  <a:pt x="0" y="0"/>
                </a:cubicBezTo>
                <a:cubicBezTo>
                  <a:pt x="6" y="64"/>
                  <a:pt x="6" y="64"/>
                  <a:pt x="6" y="64"/>
                </a:cubicBezTo>
                <a:cubicBezTo>
                  <a:pt x="37" y="67"/>
                  <a:pt x="68" y="70"/>
                  <a:pt x="99" y="73"/>
                </a:cubicBezTo>
                <a:cubicBezTo>
                  <a:pt x="153" y="77"/>
                  <a:pt x="206" y="82"/>
                  <a:pt x="260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0000" tIns="46800" rIns="90000" bIns="46800" numCol="1" anchor="ctr" anchorCtr="0" compatLnSpc="1">
            <a:normAutofit/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26" name="Freeform 7"/>
          <p:cNvSpPr/>
          <p:nvPr>
            <p:custDataLst>
              <p:tags r:id="rId4"/>
            </p:custDataLst>
          </p:nvPr>
        </p:nvSpPr>
        <p:spPr bwMode="auto">
          <a:xfrm>
            <a:off x="6813551" y="457345"/>
            <a:ext cx="2081213" cy="377825"/>
          </a:xfrm>
          <a:custGeom>
            <a:avLst/>
            <a:gdLst>
              <a:gd name="T0" fmla="*/ 363 w 697"/>
              <a:gd name="T1" fmla="*/ 93 h 126"/>
              <a:gd name="T2" fmla="*/ 552 w 697"/>
              <a:gd name="T3" fmla="*/ 77 h 126"/>
              <a:gd name="T4" fmla="*/ 690 w 697"/>
              <a:gd name="T5" fmla="*/ 64 h 126"/>
              <a:gd name="T6" fmla="*/ 691 w 697"/>
              <a:gd name="T7" fmla="*/ 64 h 126"/>
              <a:gd name="T8" fmla="*/ 697 w 697"/>
              <a:gd name="T9" fmla="*/ 0 h 126"/>
              <a:gd name="T10" fmla="*/ 0 w 697"/>
              <a:gd name="T11" fmla="*/ 126 h 126"/>
              <a:gd name="T12" fmla="*/ 156 w 697"/>
              <a:gd name="T13" fmla="*/ 112 h 126"/>
              <a:gd name="T14" fmla="*/ 363 w 697"/>
              <a:gd name="T15" fmla="*/ 9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7" h="126">
                <a:moveTo>
                  <a:pt x="363" y="93"/>
                </a:moveTo>
                <a:cubicBezTo>
                  <a:pt x="426" y="88"/>
                  <a:pt x="489" y="82"/>
                  <a:pt x="552" y="77"/>
                </a:cubicBezTo>
                <a:cubicBezTo>
                  <a:pt x="598" y="73"/>
                  <a:pt x="644" y="68"/>
                  <a:pt x="690" y="64"/>
                </a:cubicBezTo>
                <a:cubicBezTo>
                  <a:pt x="691" y="64"/>
                  <a:pt x="691" y="64"/>
                  <a:pt x="691" y="64"/>
                </a:cubicBezTo>
                <a:cubicBezTo>
                  <a:pt x="697" y="0"/>
                  <a:pt x="697" y="0"/>
                  <a:pt x="697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52" y="121"/>
                  <a:pt x="104" y="116"/>
                  <a:pt x="156" y="112"/>
                </a:cubicBezTo>
                <a:cubicBezTo>
                  <a:pt x="225" y="106"/>
                  <a:pt x="294" y="99"/>
                  <a:pt x="363" y="9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0000" tIns="46800" rIns="90000" bIns="46800" numCol="1" anchor="ctr" anchorCtr="0" compatLnSpc="1">
            <a:normAutofit/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27" name="Freeform 8"/>
          <p:cNvSpPr/>
          <p:nvPr>
            <p:custDataLst>
              <p:tags r:id="rId5"/>
            </p:custDataLst>
          </p:nvPr>
        </p:nvSpPr>
        <p:spPr bwMode="auto">
          <a:xfrm>
            <a:off x="6813551" y="1635270"/>
            <a:ext cx="2084388" cy="330200"/>
          </a:xfrm>
          <a:custGeom>
            <a:avLst/>
            <a:gdLst>
              <a:gd name="T0" fmla="*/ 448 w 698"/>
              <a:gd name="T1" fmla="*/ 30 h 110"/>
              <a:gd name="T2" fmla="*/ 256 w 698"/>
              <a:gd name="T3" fmla="*/ 17 h 110"/>
              <a:gd name="T4" fmla="*/ 64 w 698"/>
              <a:gd name="T5" fmla="*/ 5 h 110"/>
              <a:gd name="T6" fmla="*/ 0 w 698"/>
              <a:gd name="T7" fmla="*/ 0 h 110"/>
              <a:gd name="T8" fmla="*/ 698 w 698"/>
              <a:gd name="T9" fmla="*/ 110 h 110"/>
              <a:gd name="T10" fmla="*/ 692 w 698"/>
              <a:gd name="T11" fmla="*/ 47 h 110"/>
              <a:gd name="T12" fmla="*/ 611 w 698"/>
              <a:gd name="T13" fmla="*/ 41 h 110"/>
              <a:gd name="T14" fmla="*/ 448 w 698"/>
              <a:gd name="T15" fmla="*/ 3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8" h="110">
                <a:moveTo>
                  <a:pt x="448" y="30"/>
                </a:moveTo>
                <a:cubicBezTo>
                  <a:pt x="384" y="26"/>
                  <a:pt x="320" y="22"/>
                  <a:pt x="256" y="17"/>
                </a:cubicBezTo>
                <a:cubicBezTo>
                  <a:pt x="192" y="13"/>
                  <a:pt x="128" y="9"/>
                  <a:pt x="64" y="5"/>
                </a:cubicBezTo>
                <a:cubicBezTo>
                  <a:pt x="43" y="3"/>
                  <a:pt x="21" y="2"/>
                  <a:pt x="0" y="0"/>
                </a:cubicBezTo>
                <a:cubicBezTo>
                  <a:pt x="698" y="110"/>
                  <a:pt x="698" y="110"/>
                  <a:pt x="698" y="110"/>
                </a:cubicBezTo>
                <a:cubicBezTo>
                  <a:pt x="692" y="47"/>
                  <a:pt x="692" y="47"/>
                  <a:pt x="692" y="47"/>
                </a:cubicBezTo>
                <a:cubicBezTo>
                  <a:pt x="665" y="45"/>
                  <a:pt x="638" y="43"/>
                  <a:pt x="611" y="41"/>
                </a:cubicBezTo>
                <a:cubicBezTo>
                  <a:pt x="556" y="38"/>
                  <a:pt x="502" y="34"/>
                  <a:pt x="448" y="3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0000" tIns="46800" rIns="90000" bIns="46800" numCol="1" anchor="ctr" anchorCtr="0" compatLnSpc="1">
            <a:normAutofit fontScale="92500" lnSpcReduction="10000"/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3825960" y="826982"/>
            <a:ext cx="4500711" cy="769441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/>
          <a:p>
            <a:pPr algn="ctr"/>
            <a:r>
              <a:rPr lang="zh-CN" altLang="en-US" sz="4400" spc="200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对比</a:t>
            </a:r>
            <a:endParaRPr lang="en-US" altLang="zh-CN" sz="4400" spc="200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6" name="表格 15"/>
          <p:cNvGraphicFramePr/>
          <p:nvPr/>
        </p:nvGraphicFramePr>
        <p:xfrm>
          <a:off x="458470" y="1741805"/>
          <a:ext cx="11236325" cy="4841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5950"/>
                <a:gridCol w="5540375"/>
              </a:tblGrid>
              <a:tr h="6388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其他的贝</a:t>
                      </a:r>
                      <a:endParaRPr lang="zh-CN" altLang="en-US" sz="32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一只贝</a:t>
                      </a:r>
                      <a:endParaRPr lang="zh-CN" altLang="en-US" sz="32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21183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这壳上曾经投映过太阳、月亮、星星，还有海上长虹（hónɡ）的颜色，也曾经显示过浪花、旋涡（wō）和潮峰起伏的形状。现在它们的生命结束了，光洁的壳上还留着这些色彩和线条。</a:t>
                      </a:r>
                      <a:endParaRPr lang="zh-CN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因为有一粒沙子钻进了它的壳内，那是粒十分坚硬的沙子，又带着棱角，这只贝无论如何也不能挤碎它，只好受着内在的折磨。它的壳上越来越没有了光泽（zé），没有了图案，它失去了做贝的荣耀。但它只能默默地忍受着，说不出来。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10934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孩子们在沙滩上玩耍，发现了好看的贝壳，捡起来，拿花丝线串着，系在脖子上。人们都说：多漂亮的孩子！多漂亮的贝壳！</a:t>
                      </a:r>
                      <a:endParaRPr lang="zh-CN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这只贝没有被孩子们捡起。它不漂亮，它在海里的时候，就是一只普通的贝。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表格 16"/>
          <p:cNvGraphicFramePr/>
          <p:nvPr/>
        </p:nvGraphicFramePr>
        <p:xfrm>
          <a:off x="458470" y="5959475"/>
          <a:ext cx="11236325" cy="684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33720"/>
                <a:gridCol w="5602605"/>
              </a:tblGrid>
              <a:tr h="6845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孩子们又来到沙滩上玩耍。他们玩腻（nì）了那些贝壳，又来寻找更漂亮的。</a:t>
                      </a:r>
                      <a:endParaRPr lang="zh-CN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这是一只可怜的贝，也是一只可敬的贝。孩子们重新去沙滩寻找它，但没有找到。</a:t>
                      </a:r>
                      <a:endParaRPr lang="zh-CN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843405" y="1678305"/>
            <a:ext cx="8375650" cy="3034665"/>
          </a:xfrm>
        </p:spPr>
        <p:txBody>
          <a:bodyPr wrap="square">
            <a:noAutofit/>
          </a:bodyPr>
          <a:lstStyle/>
          <a:p>
            <a:r>
              <a:rPr lang="zh-CN" altLang="en-US" sz="32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因为有一粒沙子钻进了它的壳内，那是粒十分坚硬的沙子，又带有棱角，这只贝无论如何也不能挤碎它，只好受着内在的</a:t>
            </a:r>
            <a:r>
              <a:rPr lang="zh-CN" altLang="en-US" sz="3200" b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折磨</a:t>
            </a:r>
            <a:r>
              <a:rPr lang="zh-CN" altLang="en-US" sz="32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。它的壳上越来越没有了光泽，没有了图案，它失去了做贝的荣耀。但它只能默默地忍受着，说不出来。</a:t>
            </a:r>
            <a:endParaRPr lang="zh-CN" altLang="en-US" sz="32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43405" y="5501640"/>
            <a:ext cx="883602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600" b="0" u="none">
                <a:solidFill>
                  <a:srgbClr val="00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这是沙子钻进贝里，贝用血和肉</a:t>
            </a:r>
            <a:r>
              <a:rPr lang="zh-CN" altLang="en-US" sz="36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磨制</a:t>
            </a:r>
            <a:r>
              <a:rPr lang="zh-CN" altLang="en-US" sz="3600" b="0" u="none">
                <a:solidFill>
                  <a:srgbClr val="00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成的。</a:t>
            </a:r>
            <a:endParaRPr lang="zh-CN" altLang="en-US" sz="3600" b="0" u="none">
              <a:solidFill>
                <a:srgbClr val="000000"/>
              </a:solidFill>
              <a:highlight>
                <a:srgbClr val="FFFFFF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icture_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79257" y="841509"/>
            <a:ext cx="5207077" cy="506743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028" b="-27028"/>
            </a:stretch>
          </a:blipFill>
          <a:ln w="38100">
            <a:solidFill>
              <a:srgbClr val="F2F2F2"/>
            </a:solidFill>
            <a:miter lim="800000"/>
          </a:ln>
        </p:spPr>
        <p:txBody>
          <a:bodyPr wrap="square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76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-15875" y="929640"/>
            <a:ext cx="5867400" cy="1649730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此时，你对这只贝有着怎样的感情？</a:t>
            </a: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8795" y="245110"/>
            <a:ext cx="6487160" cy="60928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419600" y="2930525"/>
            <a:ext cx="2829560" cy="718185"/>
          </a:xfrm>
        </p:spPr>
        <p:txBody>
          <a:bodyPr/>
          <a:lstStyle/>
          <a:p>
            <a:r>
              <a:rPr lang="zh-CN" altLang="en-US" sz="4000" dirty="0">
                <a:solidFill>
                  <a:srgbClr val="FF0000"/>
                </a:solidFill>
              </a:rPr>
              <a:t>可敬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5410" y="1102360"/>
            <a:ext cx="4017010" cy="4358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000" b="0" u="none">
                <a:solidFill>
                  <a:srgbClr val="00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这只贝</a:t>
            </a:r>
            <a:r>
              <a:rPr lang="zh-CN" altLang="en-US" sz="40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受尽折磨</a:t>
            </a:r>
            <a:r>
              <a:rPr lang="zh-CN" altLang="en-US" sz="4000" b="0" u="none">
                <a:solidFill>
                  <a:srgbClr val="00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，却</a:t>
            </a:r>
            <a:r>
              <a:rPr lang="zh-CN" altLang="en-US" sz="40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默默无闻</a:t>
            </a:r>
            <a:r>
              <a:rPr lang="zh-CN" altLang="en-US" sz="4000" b="0" u="none">
                <a:solidFill>
                  <a:srgbClr val="00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，最终磨制了珍珠，创造了辉煌。它的</a:t>
            </a:r>
            <a:r>
              <a:rPr lang="zh-CN" altLang="en-US" sz="40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坚强</a:t>
            </a:r>
            <a:r>
              <a:rPr lang="zh-CN" altLang="en-US" sz="4000" b="0" u="none">
                <a:solidFill>
                  <a:srgbClr val="00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值得人敬佩，它的</a:t>
            </a:r>
            <a:r>
              <a:rPr lang="zh-CN" altLang="en-US" sz="40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奉献</a:t>
            </a:r>
            <a:r>
              <a:rPr lang="zh-CN" altLang="en-US" sz="4000" b="0" u="none">
                <a:solidFill>
                  <a:srgbClr val="00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精神更令人崇敬！</a:t>
            </a:r>
            <a:endParaRPr lang="zh-CN" altLang="en-US" sz="4000" b="0" u="none">
              <a:solidFill>
                <a:srgbClr val="000000"/>
              </a:solidFill>
              <a:highlight>
                <a:srgbClr val="FFFFFF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78875" y="1102360"/>
            <a:ext cx="3329940" cy="4968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我们在惊叹于那颗珍珠的美丽与名贵的同时，不要忘记那只曾孕育过他的丑陋的、可怜的但更加可敬的贝呀！</a:t>
            </a:r>
            <a:endParaRPr lang="zh-CN" altLang="en-US" sz="4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icture_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79257" y="841509"/>
            <a:ext cx="5207077" cy="506743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028" b="-27028"/>
            </a:stretch>
          </a:blipFill>
          <a:ln w="38100">
            <a:solidFill>
              <a:srgbClr val="F2F2F2"/>
            </a:solidFill>
            <a:miter lim="800000"/>
          </a:ln>
        </p:spPr>
        <p:txBody>
          <a:bodyPr wrap="square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76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3080" name="MH_Other_6"/>
          <p:cNvSpPr/>
          <p:nvPr>
            <p:custDataLst>
              <p:tags r:id="rId3"/>
            </p:custDataLst>
          </p:nvPr>
        </p:nvSpPr>
        <p:spPr bwMode="auto">
          <a:xfrm rot="8852783">
            <a:off x="7694654" y="5360944"/>
            <a:ext cx="2038767" cy="1042656"/>
          </a:xfrm>
          <a:custGeom>
            <a:avLst/>
            <a:gdLst>
              <a:gd name="T0" fmla="*/ 0 w 1206500"/>
              <a:gd name="T1" fmla="*/ 35 h 1003300"/>
              <a:gd name="T2" fmla="*/ 108616 w 1206500"/>
              <a:gd name="T3" fmla="*/ 0 h 1003300"/>
              <a:gd name="T4" fmla="*/ 103615 w 1206500"/>
              <a:gd name="T5" fmla="*/ 11 h 1003300"/>
              <a:gd name="T6" fmla="*/ 110761 w 1206500"/>
              <a:gd name="T7" fmla="*/ 14 h 1003300"/>
              <a:gd name="T8" fmla="*/ 110046 w 1206500"/>
              <a:gd name="T9" fmla="*/ 20 h 1003300"/>
              <a:gd name="T10" fmla="*/ 118621 w 1206500"/>
              <a:gd name="T11" fmla="*/ 20 h 1003300"/>
              <a:gd name="T12" fmla="*/ 128626 w 1206500"/>
              <a:gd name="T13" fmla="*/ 18 h 1003300"/>
              <a:gd name="T14" fmla="*/ 130055 w 1206500"/>
              <a:gd name="T15" fmla="*/ 28 h 1003300"/>
              <a:gd name="T16" fmla="*/ 117191 w 1206500"/>
              <a:gd name="T17" fmla="*/ 37 h 1003300"/>
              <a:gd name="T18" fmla="*/ 133628 w 1206500"/>
              <a:gd name="T19" fmla="*/ 30 h 1003300"/>
              <a:gd name="T20" fmla="*/ 122194 w 1206500"/>
              <a:gd name="T21" fmla="*/ 43 h 1003300"/>
              <a:gd name="T22" fmla="*/ 135772 w 1206500"/>
              <a:gd name="T23" fmla="*/ 40 h 1003300"/>
              <a:gd name="T24" fmla="*/ 19294 w 1206500"/>
              <a:gd name="T25" fmla="*/ 77 h 1003300"/>
              <a:gd name="T26" fmla="*/ 23581 w 1206500"/>
              <a:gd name="T27" fmla="*/ 73 h 1003300"/>
              <a:gd name="T28" fmla="*/ 32871 w 1206500"/>
              <a:gd name="T29" fmla="*/ 68 h 1003300"/>
              <a:gd name="T30" fmla="*/ 15006 w 1206500"/>
              <a:gd name="T31" fmla="*/ 66 h 1003300"/>
              <a:gd name="T32" fmla="*/ 25010 w 1206500"/>
              <a:gd name="T33" fmla="*/ 60 h 1003300"/>
              <a:gd name="T34" fmla="*/ 11434 w 1206500"/>
              <a:gd name="T35" fmla="*/ 58 h 1003300"/>
              <a:gd name="T36" fmla="*/ 21437 w 1206500"/>
              <a:gd name="T37" fmla="*/ 49 h 1003300"/>
              <a:gd name="T38" fmla="*/ 6432 w 1206500"/>
              <a:gd name="T39" fmla="*/ 47 h 1003300"/>
              <a:gd name="T40" fmla="*/ 6432 w 1206500"/>
              <a:gd name="T41" fmla="*/ 43 h 1003300"/>
              <a:gd name="T42" fmla="*/ 15006 w 1206500"/>
              <a:gd name="T43" fmla="*/ 39 h 1003300"/>
              <a:gd name="T44" fmla="*/ 0 w 1206500"/>
              <a:gd name="T45" fmla="*/ 35 h 10033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206500" h="1003300">
                <a:moveTo>
                  <a:pt x="0" y="463550"/>
                </a:moveTo>
                <a:lnTo>
                  <a:pt x="965200" y="0"/>
                </a:lnTo>
                <a:lnTo>
                  <a:pt x="920750" y="139700"/>
                </a:lnTo>
                <a:lnTo>
                  <a:pt x="984250" y="177800"/>
                </a:lnTo>
                <a:lnTo>
                  <a:pt x="977900" y="254000"/>
                </a:lnTo>
                <a:lnTo>
                  <a:pt x="1054100" y="254000"/>
                </a:lnTo>
                <a:lnTo>
                  <a:pt x="1143000" y="228600"/>
                </a:lnTo>
                <a:lnTo>
                  <a:pt x="1155700" y="361950"/>
                </a:lnTo>
                <a:lnTo>
                  <a:pt x="1041400" y="482600"/>
                </a:lnTo>
                <a:lnTo>
                  <a:pt x="1187450" y="400050"/>
                </a:lnTo>
                <a:lnTo>
                  <a:pt x="1085850" y="552450"/>
                </a:lnTo>
                <a:lnTo>
                  <a:pt x="1206500" y="520700"/>
                </a:lnTo>
                <a:lnTo>
                  <a:pt x="171450" y="1003300"/>
                </a:lnTo>
                <a:lnTo>
                  <a:pt x="209550" y="946150"/>
                </a:lnTo>
                <a:lnTo>
                  <a:pt x="292100" y="876300"/>
                </a:lnTo>
                <a:lnTo>
                  <a:pt x="133350" y="863600"/>
                </a:lnTo>
                <a:lnTo>
                  <a:pt x="222250" y="774700"/>
                </a:lnTo>
                <a:lnTo>
                  <a:pt x="101600" y="762000"/>
                </a:lnTo>
                <a:lnTo>
                  <a:pt x="190500" y="647700"/>
                </a:lnTo>
                <a:lnTo>
                  <a:pt x="57150" y="615950"/>
                </a:lnTo>
                <a:lnTo>
                  <a:pt x="57150" y="565150"/>
                </a:lnTo>
                <a:lnTo>
                  <a:pt x="133350" y="514350"/>
                </a:lnTo>
                <a:lnTo>
                  <a:pt x="0" y="463550"/>
                </a:lnTo>
                <a:close/>
              </a:path>
            </a:pathLst>
          </a:custGeom>
          <a:solidFill>
            <a:srgbClr val="F8F8F8">
              <a:alpha val="34000"/>
            </a:srgbClr>
          </a:solidFill>
          <a:ln>
            <a:noFill/>
          </a:ln>
        </p:spPr>
        <p:txBody>
          <a:bodyPr wrap="square" anchor="ctr">
            <a:normAutofit/>
          </a:bodyPr>
          <a:lstStyle/>
          <a:p>
            <a:endParaRPr lang="zh-CN" altLang="en-US" sz="76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9725" y="840740"/>
            <a:ext cx="5396230" cy="5067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9270" y="193675"/>
            <a:ext cx="5899785" cy="6675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solidFill>
                  <a:srgbClr val="000000"/>
                </a:solidFill>
              </a:rPr>
              <a:t>       </a:t>
            </a:r>
            <a:r>
              <a:rPr lang="zh-CN" altLang="en-US" sz="3600">
                <a:solidFill>
                  <a:srgbClr val="000000"/>
                </a:solidFill>
              </a:rPr>
              <a:t>但是，这只贝没有被孩子们捡起。它不漂亮，它在海里的时候，就是一只普通的贝。因为有一粒沙子钻进了它的壳内，那是粒十分坚硬的沙子，又带着棱角，这只贝无论如何也不能挤碎它，只好受着内在的折磨。它的壳上越来越没有了光泽（zé），没有了图案，它失去了做贝的荣耀。但它只能默默地忍受着，说不出来。</a:t>
            </a:r>
            <a:endParaRPr lang="zh-CN" altLang="en-US" sz="3600">
              <a:solidFill>
                <a:srgbClr val="000000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7695" y="1071245"/>
            <a:ext cx="10930890" cy="5212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星期天，我们全家到公园去观赏荷花。走进大门，我一眼看见了那满池美丽的荷花。碧绿的荷叶像一把把撑在水面的伞。上面布满了晶莹的水珠，粉红色的荷花箭直指天空，盛开的荷花散发出清香。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我们手扶着池边的栏杆，欣赏着艳丽的荷花。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“谁能说出荷花的好处？”爸爸一边欣赏一边问道。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弟弟抢着说：“荷花香，莲蓬子可以说。”我说：“荷花很美，它的地下茎－－莲藕也可以吃。”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爸爸说：“荷花的好处的确很多，但是有一样最可贵：荷花虽然生长在淤泥里，可是开的花是那样清爽干净。荷花不怕淤泥，而在淤泥中勇敢地生长着。”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我说：“那么荷花最可贵的是出污染而不染了？”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“对。”爸爸接着说，“做人就要像荷花那样，无论在多么恶劣的条件下，多么复杂的环境中，都要坚持正义，保持高尚的品格。不要做那种随波逐流的人。”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我们一边谈论一边思索，渐渐地离开了荷花池，渐渐看不见娇艳的荷花了。</a:t>
            </a:r>
            <a:endParaRPr lang="zh-CN" altLang="en-US"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22775" y="53975"/>
            <a:ext cx="2874010" cy="762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荷  花</a:t>
            </a: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506"/>
</p:tagLst>
</file>

<file path=ppt/tags/tag10.xml><?xml version="1.0" encoding="utf-8"?>
<p:tagLst xmlns:p="http://schemas.openxmlformats.org/presentationml/2006/main">
  <p:tag name="KSO_WM_TEMPLATE_CATEGORY" val="diagram"/>
  <p:tag name="KSO_WM_TEMPLATE_INDEX" val="169252"/>
  <p:tag name="KSO_WM_UNIT_TYPE" val="d"/>
  <p:tag name="KSO_WM_UNIT_INDEX" val="6"/>
  <p:tag name="KSO_WM_UNIT_ID" val="256*d*6"/>
  <p:tag name="KSO_WM_UNIT_CLEAR" val="0"/>
  <p:tag name="KSO_WM_UNIT_LAYERLEVEL" val="1"/>
  <p:tag name="KSO_WM_UNIT_VALUE" val="807*1125"/>
  <p:tag name="KSO_WM_UNIT_HIGHLIGHT" val="0"/>
  <p:tag name="KSO_WM_UNIT_COMPATIBLE" val="0"/>
  <p:tag name="KSO_WM_BEAUTIFY_FLAG" val="#wm#"/>
  <p:tag name="KSO_WM_TAG_VERSION" val="1.0"/>
</p:tagLst>
</file>

<file path=ppt/tags/tag11.xml><?xml version="1.0" encoding="utf-8"?>
<p:tagLst xmlns:p="http://schemas.openxmlformats.org/presentationml/2006/main">
  <p:tag name="KSO_WM_TEMPLATE_CATEGORY" val="diagram"/>
  <p:tag name="KSO_WM_TEMPLATE_INDEX" val="169252"/>
  <p:tag name="KSO_WM_UNIT_TYPE" val="d"/>
  <p:tag name="KSO_WM_UNIT_INDEX" val="5"/>
  <p:tag name="KSO_WM_UNIT_ID" val="256*d*5"/>
  <p:tag name="KSO_WM_UNIT_CLEAR" val="0"/>
  <p:tag name="KSO_WM_UNIT_LAYERLEVEL" val="1"/>
  <p:tag name="KSO_WM_UNIT_VALUE" val="776*937"/>
  <p:tag name="KSO_WM_UNIT_HIGHLIGHT" val="0"/>
  <p:tag name="KSO_WM_UNIT_COMPATIBLE" val="0"/>
  <p:tag name="KSO_WM_BEAUTIFY_FLAG" val="#wm#"/>
  <p:tag name="KSO_WM_TAG_VERSION" val="1.0"/>
</p:tagLst>
</file>

<file path=ppt/tags/tag12.xml><?xml version="1.0" encoding="utf-8"?>
<p:tagLst xmlns:p="http://schemas.openxmlformats.org/presentationml/2006/main">
  <p:tag name="KSO_WM_TEMPLATE_CATEGORY" val="diagram"/>
  <p:tag name="KSO_WM_TEMPLATE_INDEX" val="169252"/>
  <p:tag name="KSO_WM_UNIT_TYPE" val="d"/>
  <p:tag name="KSO_WM_UNIT_INDEX" val="7"/>
  <p:tag name="KSO_WM_UNIT_ID" val="256*d*7"/>
  <p:tag name="KSO_WM_UNIT_CLEAR" val="0"/>
  <p:tag name="KSO_WM_UNIT_LAYERLEVEL" val="1"/>
  <p:tag name="KSO_WM_UNIT_VALUE" val="779*1120"/>
  <p:tag name="KSO_WM_UNIT_HIGHLIGHT" val="0"/>
  <p:tag name="KSO_WM_UNIT_COMPATIBLE" val="0"/>
  <p:tag name="KSO_WM_BEAUTIFY_FLAG" val="#wm#"/>
  <p:tag name="KSO_WM_TAG_VERSION" val="1.0"/>
</p:tagLst>
</file>

<file path=ppt/tags/tag13.xml><?xml version="1.0" encoding="utf-8"?>
<p:tagLst xmlns:p="http://schemas.openxmlformats.org/presentationml/2006/main">
  <p:tag name="KSO_WM_TEMPLATE_CATEGORY" val="diagram"/>
  <p:tag name="KSO_WM_TEMPLATE_INDEX" val="169252"/>
  <p:tag name="KSO_WM_UNIT_TYPE" val="d"/>
  <p:tag name="KSO_WM_UNIT_INDEX" val="2"/>
  <p:tag name="KSO_WM_UNIT_ID" val="256*d*2"/>
  <p:tag name="KSO_WM_UNIT_CLEAR" val="0"/>
  <p:tag name="KSO_WM_UNIT_LAYERLEVEL" val="1"/>
  <p:tag name="KSO_WM_UNIT_VALUE" val="530*1267"/>
  <p:tag name="KSO_WM_UNIT_HIGHLIGHT" val="0"/>
  <p:tag name="KSO_WM_UNIT_COMPATIBLE" val="0"/>
  <p:tag name="KSO_WM_BEAUTIFY_FLAG" val="#wm#"/>
  <p:tag name="KSO_WM_TAG_VERSION" val="1.0"/>
</p:tagLst>
</file>

<file path=ppt/tags/tag14.xml><?xml version="1.0" encoding="utf-8"?>
<p:tagLst xmlns:p="http://schemas.openxmlformats.org/presentationml/2006/main">
  <p:tag name="KSO_WM_TEMPLATE_CATEGORY" val="diagram"/>
  <p:tag name="KSO_WM_TEMPLATE_INDEX" val="169252"/>
  <p:tag name="KSO_WM_SLIDE_ID" val="150995200"/>
  <p:tag name="KSO_WM_SLIDE_INDEX" val="1"/>
  <p:tag name="KSO_WM_SLIDE_ITEM_CNT" val="7"/>
  <p:tag name="KSO_WM_SLIDE_LAYOUT" val="a_d"/>
  <p:tag name="KSO_WM_SLIDE_LAYOUT_CNT" val="1_7"/>
  <p:tag name="KSO_WM_SLIDE_TYPE" val="text"/>
  <p:tag name="KSO_WM_BEAUTIFY_FLAG" val="#wm#"/>
  <p:tag name="KSO_WM_SLIDE_POSITION" val="-2*86"/>
  <p:tag name="KSO_WM_SLIDE_SIZE" val="962*454"/>
  <p:tag name="KSO_WM_TAG_VERSION" val="1.0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a"/>
  <p:tag name="KSO_WM_UNIT_INDEX" val="1"/>
  <p:tag name="KSO_WM_UNIT_ID" val="custom160179_12*a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16.xml><?xml version="1.0" encoding="utf-8"?>
<p:tagLst xmlns:p="http://schemas.openxmlformats.org/presentationml/2006/main">
  <p:tag name="KSO_WM_TEMPLATE_CATEGORY" val="custom"/>
  <p:tag name="KSO_WM_TEMPLATE_INDEX" val="160179"/>
  <p:tag name="KSO_WM_TAG_VERSION" val="1.0"/>
  <p:tag name="KSO_WM_SLIDE_ID" val="custom160179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60823_6*i*0"/>
  <p:tag name="KSO_WM_TEMPLATE_CATEGORY" val="diagram"/>
  <p:tag name="KSO_WM_TEMPLATE_INDEX" val="20160823"/>
  <p:tag name="KSO_WM_UNIT_INDEX" val="0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60823_6*i*1"/>
  <p:tag name="KSO_WM_TEMPLATE_CATEGORY" val="diagram"/>
  <p:tag name="KSO_WM_TEMPLATE_INDEX" val="20160823"/>
  <p:tag name="KSO_WM_UNIT_INDEX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60823_6*i*2"/>
  <p:tag name="KSO_WM_TEMPLATE_CATEGORY" val="diagram"/>
  <p:tag name="KSO_WM_TEMPLATE_INDEX" val="20160823"/>
  <p:tag name="KSO_WM_UNIT_INDEX" val="2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506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60823_6*i*3"/>
  <p:tag name="KSO_WM_TEMPLATE_CATEGORY" val="diagram"/>
  <p:tag name="KSO_WM_TEMPLATE_INDEX" val="20160823"/>
  <p:tag name="KSO_WM_UNIT_INDEX" val="3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60823_6*i*4"/>
  <p:tag name="KSO_WM_TEMPLATE_CATEGORY" val="diagram"/>
  <p:tag name="KSO_WM_TEMPLATE_INDEX" val="20160823"/>
  <p:tag name="KSO_WM_UNIT_INDEX" val="4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0823"/>
  <p:tag name="KSO_WM_UNIT_TYPE" val="a"/>
  <p:tag name="KSO_WM_UNIT_INDEX" val="1"/>
  <p:tag name="KSO_WM_UNIT_ID" val="custom23_6*a*1"/>
  <p:tag name="KSO_WM_UNIT_LAYERLEVEL" val="1"/>
  <p:tag name="KSO_WM_UNIT_ISCONTENTSTITLE" val="1"/>
  <p:tag name="KSO_WM_UNIT_VALUE" val="8"/>
  <p:tag name="KSO_WM_UNIT_HIGHLIGHT" val="0"/>
  <p:tag name="KSO_WM_UNIT_COMPATIBLE" val="0"/>
  <p:tag name="KSO_WM_UNIT_CLEAR" val="0"/>
  <p:tag name="KSO_WM_UNIT_PRESET_TEXT" val="contents"/>
</p:tagLst>
</file>

<file path=ppt/tags/tag23.xml><?xml version="1.0" encoding="utf-8"?>
<p:tagLst xmlns:p="http://schemas.openxmlformats.org/presentationml/2006/main">
  <p:tag name="KSO_WM_TEMPLATE_CATEGORY" val="diagram"/>
  <p:tag name="KSO_WM_TEMPLATE_INDEX" val="20160823"/>
  <p:tag name="KSO_WM_TAG_VERSION" val="1.0"/>
  <p:tag name="KSO_WM_SLIDE_ID" val="diagram20160823_6"/>
  <p:tag name="KSO_WM_SLIDE_INDEX" val="6"/>
  <p:tag name="KSO_WM_SLIDE_ITEM_CNT" val="6"/>
  <p:tag name="KSO_WM_SLIDE_LAYOUT" val="l_a"/>
  <p:tag name="KSO_WM_SLIDE_LAYOUT_CNT" val="1_1"/>
  <p:tag name="KSO_WM_SLIDE_TYPE" val="contents"/>
  <p:tag name="KSO_WM_BEAUTIFY_FLAG" val="#wm#"/>
  <p:tag name="KSO_WM_DIAGRAM_GROUP_CODE" val="l1-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06"/>
  <p:tag name="KSO_WM_UNIT_TYPE" val="a"/>
  <p:tag name="KSO_WM_UNIT_INDEX" val="1"/>
  <p:tag name="KSO_WM_UNIT_ID" val="custom160506_1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25.xml><?xml version="1.0" encoding="utf-8"?>
<p:tagLst xmlns:p="http://schemas.openxmlformats.org/presentationml/2006/main">
  <p:tag name="KSO_WM_TEMPLATE_CATEGORY" val="custom"/>
  <p:tag name="KSO_WM_TEMPLATE_INDEX" val="160506"/>
  <p:tag name="KSO_WM_TAG_VERSION" val="1.0"/>
  <p:tag name="KSO_WM_SLIDE_ID" val="custom160506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4、9、12、16、22、26、27"/>
  <p:tag name="KSO_WM_BEAUTIFY_FLAG" val="#wm#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9363"/>
  <p:tag name="MH" val="20151026155711"/>
  <p:tag name="MH_LIBRARY" val="GRAPHIC"/>
  <p:tag name="MH_TYPE" val="Picture"/>
  <p:tag name="MH_ORDER" val="2"/>
  <p:tag name="KSO_WM_UNIT_TYPE" val="d"/>
  <p:tag name="KSO_WM_UNIT_INDEX" val="1"/>
  <p:tag name="KSO_WM_UNIT_ID" val="custom160531_20*d*1"/>
  <p:tag name="KSO_WM_UNIT_CLEAR" val="0"/>
  <p:tag name="KSO_WM_UNIT_LAYERLEVEL" val="1"/>
  <p:tag name="KSO_WM_UNIT_VALUE" val="1407*1445"/>
  <p:tag name="KSO_WM_UNIT_HIGHLIGHT" val="0"/>
  <p:tag name="KSO_WM_UNIT_COMPATIBLE" val="0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9363"/>
  <p:tag name="KSO_WM_UNIT_TYPE" val="f"/>
  <p:tag name="KSO_WM_UNIT_INDEX" val="1"/>
  <p:tag name="KSO_WM_UNIT_ID" val="custom160531_20*f*1"/>
  <p:tag name="KSO_WM_UNIT_CLEAR" val="1"/>
  <p:tag name="KSO_WM_UNIT_LAYERLEVEL" val="1"/>
  <p:tag name="KSO_WM_UNIT_VALUE" val="60"/>
  <p:tag name="KSO_WM_UNIT_HIGHLIGHT" val="0"/>
  <p:tag name="KSO_WM_UNIT_COMPATIBLE" val="0"/>
  <p:tag name="KSO_WM_UNIT_PRESET_TEXT_INDEX" val="4"/>
  <p:tag name="KSO_WM_UNIT_PRESET_TEXT_LEN" val="80"/>
</p:tagLst>
</file>

<file path=ppt/tags/tag28.xml><?xml version="1.0" encoding="utf-8"?>
<p:tagLst xmlns:p="http://schemas.openxmlformats.org/presentationml/2006/main">
  <p:tag name="MH_TYPE" val="#NeiR#"/>
  <p:tag name="MH_NUMBER" val="3"/>
  <p:tag name="MH_CATEGORY" val="#TuWHP#"/>
  <p:tag name="MH_LAYOUT" val="SubTitleText"/>
  <p:tag name="MH" val="20151026155711"/>
  <p:tag name="MH_LIBRARY" val="GRAPHIC"/>
  <p:tag name="KSO_WM_TEMPLATE_CATEGORY" val="diagram"/>
  <p:tag name="KSO_WM_TEMPLATE_INDEX" val="169363"/>
  <p:tag name="KSO_WM_TAG_VERSION" val="1.0"/>
  <p:tag name="KSO_WM_SLIDE_ID" val="diagram169363_1"/>
  <p:tag name="KSO_WM_SLIDE_INDEX" val="1"/>
  <p:tag name="KSO_WM_SLIDE_ITEM_CNT" val="4"/>
  <p:tag name="KSO_WM_SLIDE_LAYOUT" val="a_f_d"/>
  <p:tag name="KSO_WM_SLIDE_LAYOUT_CNT" val="1_1_3"/>
  <p:tag name="KSO_WM_SLIDE_TYPE" val="text"/>
  <p:tag name="KSO_WM_BEAUTIFY_FLAG" val="#wm#"/>
  <p:tag name="KSO_WM_SLIDE_POSITION" val="67*64"/>
  <p:tag name="KSO_WM_SLIDE_SIZE" val="848*399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207"/>
  <p:tag name="KSO_WM_UNIT_TYPE" val="a"/>
  <p:tag name="KSO_WM_UNIT_INDEX" val="1"/>
  <p:tag name="KSO_WM_UNIT_ID" val="custom160207_12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06"/>
  <p:tag name="KSO_WM_UNIT_TYPE" val="a"/>
  <p:tag name="KSO_WM_UNIT_INDEX" val="1"/>
  <p:tag name="KSO_WM_UNIT_ID" val="custom160506_1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30.xml><?xml version="1.0" encoding="utf-8"?>
<p:tagLst xmlns:p="http://schemas.openxmlformats.org/presentationml/2006/main">
  <p:tag name="KSO_WM_TEMPLATE_CATEGORY" val="custom"/>
  <p:tag name="KSO_WM_TEMPLATE_INDEX" val="160207"/>
  <p:tag name="KSO_WM_TAG_VERSION" val="1.0"/>
  <p:tag name="KSO_WM_SLIDE_ID" val="custom160207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9363"/>
  <p:tag name="MH" val="20151026155711"/>
  <p:tag name="MH_LIBRARY" val="GRAPHIC"/>
  <p:tag name="MH_TYPE" val="Picture"/>
  <p:tag name="MH_ORDER" val="2"/>
  <p:tag name="KSO_WM_UNIT_TYPE" val="d"/>
  <p:tag name="KSO_WM_UNIT_INDEX" val="1"/>
  <p:tag name="KSO_WM_UNIT_ID" val="custom160531_20*d*1"/>
  <p:tag name="KSO_WM_UNIT_CLEAR" val="0"/>
  <p:tag name="KSO_WM_UNIT_LAYERLEVEL" val="1"/>
  <p:tag name="KSO_WM_UNIT_VALUE" val="1407*1445"/>
  <p:tag name="KSO_WM_UNIT_HIGHLIGHT" val="0"/>
  <p:tag name="KSO_WM_UNIT_COMPATIBLE" val="0"/>
</p:tagLst>
</file>

<file path=ppt/tags/tag32.xml><?xml version="1.0" encoding="utf-8"?>
<p:tagLst xmlns:p="http://schemas.openxmlformats.org/presentationml/2006/main">
  <p:tag name="MH" val="20151026155711"/>
  <p:tag name="MH_LIBRARY" val="GRAPHIC"/>
  <p:tag name="MH_TYPE" val="Other"/>
  <p:tag name="MH_ORDER" val="6"/>
  <p:tag name="KSO_WM_TAG_VERSION" val="1.0"/>
  <p:tag name="KSO_WM_BEAUTIFY_FLAG" val="#wm#"/>
  <p:tag name="KSO_WM_UNIT_TYPE" val="i"/>
  <p:tag name="KSO_WM_UNIT_ID" val="diagram169363_1*i*9"/>
  <p:tag name="KSO_WM_TEMPLATE_CATEGORY" val="diagram"/>
  <p:tag name="KSO_WM_TEMPLATE_INDEX" val="169363"/>
  <p:tag name="KSO_WM_UNIT_INDEX" val="9"/>
</p:tagLst>
</file>

<file path=ppt/tags/tag33.xml><?xml version="1.0" encoding="utf-8"?>
<p:tagLst xmlns:p="http://schemas.openxmlformats.org/presentationml/2006/main">
  <p:tag name="MH_TYPE" val="#NeiR#"/>
  <p:tag name="MH_NUMBER" val="3"/>
  <p:tag name="MH_CATEGORY" val="#TuWHP#"/>
  <p:tag name="MH_LAYOUT" val="SubTitleText"/>
  <p:tag name="MH" val="20151026155711"/>
  <p:tag name="MH_LIBRARY" val="GRAPHIC"/>
  <p:tag name="KSO_WM_TEMPLATE_CATEGORY" val="diagram"/>
  <p:tag name="KSO_WM_TEMPLATE_INDEX" val="169363"/>
  <p:tag name="KSO_WM_TAG_VERSION" val="1.0"/>
  <p:tag name="KSO_WM_SLIDE_ID" val="diagram169363_1"/>
  <p:tag name="KSO_WM_SLIDE_INDEX" val="1"/>
  <p:tag name="KSO_WM_SLIDE_ITEM_CNT" val="4"/>
  <p:tag name="KSO_WM_SLIDE_LAYOUT" val="a_f_d"/>
  <p:tag name="KSO_WM_SLIDE_LAYOUT_CNT" val="1_1_3"/>
  <p:tag name="KSO_WM_SLIDE_TYPE" val="text"/>
  <p:tag name="KSO_WM_BEAUTIFY_FLAG" val="#wm#"/>
  <p:tag name="KSO_WM_SLIDE_POSITION" val="67*64"/>
  <p:tag name="KSO_WM_SLIDE_SIZE" val="848*399"/>
</p:tagLst>
</file>

<file path=ppt/tags/tag34.xml><?xml version="1.0" encoding="utf-8"?>
<p:tagLst xmlns:p="http://schemas.openxmlformats.org/presentationml/2006/main">
  <p:tag name="KSO_WM_TEMPLATE_CATEGORY" val="custom"/>
  <p:tag name="KSO_WM_TEMPLATE_INDEX" val="160506"/>
  <p:tag name="KSO_WM_TAG_VERSION" val="1.0"/>
  <p:tag name="KSO_WM_SLIDE_ID" val="custom160506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81*243"/>
  <p:tag name="KSO_WM_SLIDE_SIZE" val="398*82"/>
  <p:tag name="KSO_WM_DIAGRAM_GROUP_CODE" val="l1-2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a"/>
  <p:tag name="KSO_WM_UNIT_INDEX" val="1"/>
  <p:tag name="KSO_WM_UNIT_ID" val="custom160179_12*a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9"/>
  <p:tag name="KSO_WM_UNIT_TYPE" val="b"/>
  <p:tag name="KSO_WM_UNIT_INDEX" val="1"/>
  <p:tag name="KSO_WM_UNIT_ID" val="custom160179_12*b*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37.xml><?xml version="1.0" encoding="utf-8"?>
<p:tagLst xmlns:p="http://schemas.openxmlformats.org/presentationml/2006/main">
  <p:tag name="KSO_WM_TEMPLATE_CATEGORY" val="custom"/>
  <p:tag name="KSO_WM_TEMPLATE_INDEX" val="160179"/>
  <p:tag name="KSO_WM_TAG_VERSION" val="1.0"/>
  <p:tag name="KSO_WM_SLIDE_ID" val="custom160179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38.xml><?xml version="1.0" encoding="utf-8"?>
<p:tagLst xmlns:p="http://schemas.openxmlformats.org/presentationml/2006/main">
  <p:tag name="MH" val="20151118115950"/>
  <p:tag name="MH_LIBRARY" val="GRAPHIC"/>
  <p:tag name="MH_ORDER" val="Rounded Rectangle 2"/>
  <p:tag name="KSO_WM_TAG_VERSION" val="1.0"/>
  <p:tag name="KSO_WM_BEAUTIFY_FLAG" val="#wm#"/>
  <p:tag name="KSO_WM_UNIT_TYPE" val="i"/>
  <p:tag name="KSO_WM_UNIT_ID" val="custom160217_29*i*0"/>
  <p:tag name="KSO_WM_TEMPLATE_CATEGORY" val="custom"/>
  <p:tag name="KSO_WM_TEMPLATE_INDEX" val="160217"/>
</p:tagLst>
</file>

<file path=ppt/tags/tag39.xml><?xml version="1.0" encoding="utf-8"?>
<p:tagLst xmlns:p="http://schemas.openxmlformats.org/presentationml/2006/main">
  <p:tag name="MH" val="20151118115950"/>
  <p:tag name="MH_LIBRARY" val="GRAPHIC"/>
  <p:tag name="MH_ORDER" val="Rounded Rectangle 3"/>
  <p:tag name="KSO_WM_TAG_VERSION" val="1.0"/>
  <p:tag name="KSO_WM_BEAUTIFY_FLAG" val="#wm#"/>
  <p:tag name="KSO_WM_UNIT_TYPE" val="i"/>
  <p:tag name="KSO_WM_UNIT_ID" val="custom160217_29*i*1"/>
  <p:tag name="KSO_WM_TEMPLATE_CATEGORY" val="custom"/>
  <p:tag name="KSO_WM_TEMPLATE_INDEX" val="16021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06"/>
  <p:tag name="KSO_WM_UNIT_TYPE" val="b"/>
  <p:tag name="KSO_WM_UNIT_INDEX" val="1"/>
  <p:tag name="KSO_WM_UNIT_ID" val="custom160506_1*b*1"/>
  <p:tag name="KSO_WM_UNIT_CLEAR" val="1"/>
  <p:tag name="KSO_WM_UNIT_LAYERLEVEL" val="1"/>
  <p:tag name="KSO_WM_UNIT_VALUE" val="27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0.xml><?xml version="1.0" encoding="utf-8"?>
<p:tagLst xmlns:p="http://schemas.openxmlformats.org/presentationml/2006/main">
  <p:tag name="MH" val="20151118115950"/>
  <p:tag name="MH_LIBRARY" val="GRAPHIC"/>
  <p:tag name="MH_ORDER" val="Rounded Rectangle 4"/>
  <p:tag name="KSO_WM_TAG_VERSION" val="1.0"/>
  <p:tag name="KSO_WM_BEAUTIFY_FLAG" val="#wm#"/>
  <p:tag name="KSO_WM_UNIT_TYPE" val="i"/>
  <p:tag name="KSO_WM_UNIT_ID" val="custom160217_29*i*2"/>
  <p:tag name="KSO_WM_TEMPLATE_CATEGORY" val="custom"/>
  <p:tag name="KSO_WM_TEMPLATE_INDEX" val="160217"/>
</p:tagLst>
</file>

<file path=ppt/tags/tag41.xml><?xml version="1.0" encoding="utf-8"?>
<p:tagLst xmlns:p="http://schemas.openxmlformats.org/presentationml/2006/main">
  <p:tag name="MH" val="20151118115950"/>
  <p:tag name="MH_LIBRARY" val="GRAPHIC"/>
  <p:tag name="MH_ORDER" val="Rounded Rectangle 5"/>
  <p:tag name="KSO_WM_TAG_VERSION" val="1.0"/>
  <p:tag name="KSO_WM_BEAUTIFY_FLAG" val="#wm#"/>
  <p:tag name="KSO_WM_UNIT_TYPE" val="i"/>
  <p:tag name="KSO_WM_UNIT_ID" val="custom160217_29*i*3"/>
  <p:tag name="KSO_WM_TEMPLATE_CATEGORY" val="custom"/>
  <p:tag name="KSO_WM_TEMPLATE_INDEX" val="160217"/>
</p:tagLst>
</file>

<file path=ppt/tags/tag42.xml><?xml version="1.0" encoding="utf-8"?>
<p:tagLst xmlns:p="http://schemas.openxmlformats.org/presentationml/2006/main">
  <p:tag name="MH" val="20151118115950"/>
  <p:tag name="MH_LIBRARY" val="GRAPHIC"/>
  <p:tag name="KSO_WM_TEMPLATE_CATEGORY" val="custom"/>
  <p:tag name="KSO_WM_TEMPLATE_INDEX" val="160217"/>
  <p:tag name="KSO_WM_TAG_VERSION" val="1.0"/>
  <p:tag name="KSO_WM_SLIDE_ID" val="custom160217_29"/>
  <p:tag name="KSO_WM_SLIDE_INDEX" val="29"/>
  <p:tag name="KSO_WM_SLIDE_ITEM_CNT" val="0"/>
  <p:tag name="KSO_WM_SLIDE_TYPE" val="endPage"/>
  <p:tag name="KSO_WM_BEAUTIFY_FLAG" val="#wm#"/>
</p:tagLst>
</file>

<file path=ppt/tags/tag5.xml><?xml version="1.0" encoding="utf-8"?>
<p:tagLst xmlns:p="http://schemas.openxmlformats.org/presentationml/2006/main">
  <p:tag name="KSO_WM_TEMPLATE_CATEGORY" val="custom"/>
  <p:tag name="KSO_WM_TEMPLATE_INDEX" val="160506"/>
  <p:tag name="KSO_WM_TAG_VERSION" val="1.0"/>
  <p:tag name="KSO_WM_SLIDE_ID" val="custom160506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4、9、12、16、22、26、27"/>
  <p:tag name="KSO_WM_BEAUTIFY_FLAG" val="#wm#"/>
</p:tagLst>
</file>

<file path=ppt/tags/tag6.xml><?xml version="1.0" encoding="utf-8"?>
<p:tagLst xmlns:p="http://schemas.openxmlformats.org/presentationml/2006/main">
  <p:tag name="KSO_WM_TEMPLATE_CATEGORY" val="diagram"/>
  <p:tag name="KSO_WM_TEMPLATE_INDEX" val="169252"/>
  <p:tag name="KSO_WM_UNIT_TYPE" val="a"/>
  <p:tag name="KSO_WM_UNIT_INDEX" val="1"/>
  <p:tag name="KSO_WM_UNIT_ID" val="256*a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BEAUTIFY_FLAG" val="#wm#"/>
  <p:tag name="KSO_WM_UNIT_PRESET_TEXT_INDEX" val="3"/>
  <p:tag name="KSO_WM_UNIT_PRESET_TEXT_LEN" val="24"/>
  <p:tag name="KSO_WM_TAG_VERSION" val="1.0"/>
</p:tagLst>
</file>

<file path=ppt/tags/tag7.xml><?xml version="1.0" encoding="utf-8"?>
<p:tagLst xmlns:p="http://schemas.openxmlformats.org/presentationml/2006/main">
  <p:tag name="KSO_WM_TEMPLATE_CATEGORY" val="diagram"/>
  <p:tag name="KSO_WM_TEMPLATE_INDEX" val="169252"/>
  <p:tag name="KSO_WM_UNIT_TYPE" val="d"/>
  <p:tag name="KSO_WM_UNIT_INDEX" val="1"/>
  <p:tag name="KSO_WM_UNIT_ID" val="256*d*1"/>
  <p:tag name="KSO_WM_UNIT_CLEAR" val="0"/>
  <p:tag name="KSO_WM_UNIT_LAYERLEVEL" val="1"/>
  <p:tag name="KSO_WM_UNIT_VALUE" val="576*1275"/>
  <p:tag name="KSO_WM_UNIT_HIGHLIGHT" val="0"/>
  <p:tag name="KSO_WM_UNIT_COMPATIBLE" val="0"/>
  <p:tag name="KSO_WM_BEAUTIFY_FLAG" val="#wm#"/>
  <p:tag name="KSO_WM_TAG_VERSION" val="1.0"/>
</p:tagLst>
</file>

<file path=ppt/tags/tag8.xml><?xml version="1.0" encoding="utf-8"?>
<p:tagLst xmlns:p="http://schemas.openxmlformats.org/presentationml/2006/main">
  <p:tag name="KSO_WM_TEMPLATE_CATEGORY" val="diagram"/>
  <p:tag name="KSO_WM_TEMPLATE_INDEX" val="169252"/>
  <p:tag name="KSO_WM_UNIT_TYPE" val="d"/>
  <p:tag name="KSO_WM_UNIT_INDEX" val="3"/>
  <p:tag name="KSO_WM_UNIT_ID" val="256*d*3"/>
  <p:tag name="KSO_WM_UNIT_CLEAR" val="0"/>
  <p:tag name="KSO_WM_UNIT_LAYERLEVEL" val="1"/>
  <p:tag name="KSO_WM_UNIT_VALUE" val="457*1270"/>
  <p:tag name="KSO_WM_UNIT_HIGHLIGHT" val="0"/>
  <p:tag name="KSO_WM_UNIT_COMPATIBLE" val="0"/>
  <p:tag name="KSO_WM_BEAUTIFY_FLAG" val="#wm#"/>
  <p:tag name="KSO_WM_TAG_VERSION" val="1.0"/>
</p:tagLst>
</file>

<file path=ppt/tags/tag9.xml><?xml version="1.0" encoding="utf-8"?>
<p:tagLst xmlns:p="http://schemas.openxmlformats.org/presentationml/2006/main">
  <p:tag name="KSO_WM_TEMPLATE_CATEGORY" val="diagram"/>
  <p:tag name="KSO_WM_TEMPLATE_INDEX" val="169252"/>
  <p:tag name="KSO_WM_UNIT_TYPE" val="d"/>
  <p:tag name="KSO_WM_UNIT_INDEX" val="4"/>
  <p:tag name="KSO_WM_UNIT_ID" val="256*d*4"/>
  <p:tag name="KSO_WM_UNIT_CLEAR" val="0"/>
  <p:tag name="KSO_WM_UNIT_LAYERLEVEL" val="1"/>
  <p:tag name="KSO_WM_UNIT_VALUE" val="803*937"/>
  <p:tag name="KSO_WM_UNIT_HIGHLIGHT" val="0"/>
  <p:tag name="KSO_WM_UNIT_COMPATIBLE" val="0"/>
  <p:tag name="KSO_WM_BEAUTIFY_FLAG" val="#wm#"/>
  <p:tag name="KSO_WM_TAG_VERSION" val="1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53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00B050"/>
      </a:accent1>
      <a:accent2>
        <a:srgbClr val="C5D12F"/>
      </a:accent2>
      <a:accent3>
        <a:srgbClr val="56B4B6"/>
      </a:accent3>
      <a:accent4>
        <a:srgbClr val="6B8A4B"/>
      </a:accent4>
      <a:accent5>
        <a:srgbClr val="FFC000"/>
      </a:accent5>
      <a:accent6>
        <a:srgbClr val="B84D30"/>
      </a:accent6>
      <a:hlink>
        <a:srgbClr val="0563C1"/>
      </a:hlink>
      <a:folHlink>
        <a:srgbClr val="954F72"/>
      </a:folHlink>
    </a:clrScheme>
    <a:fontScheme name="自定义 10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19">
      <a:dk1>
        <a:srgbClr val="FFFFFF"/>
      </a:dk1>
      <a:lt1>
        <a:srgbClr val="7F7F7F"/>
      </a:lt1>
      <a:dk2>
        <a:srgbClr val="FFFFFF"/>
      </a:dk2>
      <a:lt2>
        <a:srgbClr val="44546A"/>
      </a:lt2>
      <a:accent1>
        <a:srgbClr val="ED7D31"/>
      </a:accent1>
      <a:accent2>
        <a:srgbClr val="EFE6BB"/>
      </a:accent2>
      <a:accent3>
        <a:srgbClr val="F6AB27"/>
      </a:accent3>
      <a:accent4>
        <a:srgbClr val="AEA387"/>
      </a:accent4>
      <a:accent5>
        <a:srgbClr val="918470"/>
      </a:accent5>
      <a:accent6>
        <a:srgbClr val="00B0F0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自定义 289">
      <a:dk1>
        <a:srgbClr val="FFFFFF"/>
      </a:dk1>
      <a:lt1>
        <a:srgbClr val="3F3F3F"/>
      </a:lt1>
      <a:dk2>
        <a:srgbClr val="FFFFFF"/>
      </a:dk2>
      <a:lt2>
        <a:srgbClr val="262626"/>
      </a:lt2>
      <a:accent1>
        <a:srgbClr val="1DAE9E"/>
      </a:accent1>
      <a:accent2>
        <a:srgbClr val="FFC000"/>
      </a:accent2>
      <a:accent3>
        <a:srgbClr val="FF7450"/>
      </a:accent3>
      <a:accent4>
        <a:srgbClr val="11B3ED"/>
      </a:accent4>
      <a:accent5>
        <a:srgbClr val="92D050"/>
      </a:accent5>
      <a:accent6>
        <a:srgbClr val="5A914D"/>
      </a:accent6>
      <a:hlink>
        <a:srgbClr val="0563C1"/>
      </a:hlink>
      <a:folHlink>
        <a:srgbClr val="954F72"/>
      </a:folHlink>
    </a:clrScheme>
    <a:fontScheme name="自定义 15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1423</Words>
  <Application>WPS 演示</Application>
  <PresentationFormat>宽屏</PresentationFormat>
  <Paragraphs>69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Gill Sans</vt:lpstr>
      <vt:lpstr>ヒラギノ角ゴ ProN W3</vt:lpstr>
      <vt:lpstr>Calibri</vt:lpstr>
      <vt:lpstr>Arial Narrow</vt:lpstr>
      <vt:lpstr>微软雅黑</vt:lpstr>
      <vt:lpstr>方正姚体</vt:lpstr>
      <vt:lpstr>黑体</vt:lpstr>
      <vt:lpstr>Courier New</vt:lpstr>
      <vt:lpstr>MS Mincho</vt:lpstr>
      <vt:lpstr>Office 主题</vt:lpstr>
      <vt:lpstr>1_Office 主题</vt:lpstr>
      <vt:lpstr>自定义设计方案</vt:lpstr>
      <vt:lpstr>1_自定义设计方案</vt:lpstr>
      <vt:lpstr>一  只  贝    </vt:lpstr>
      <vt:lpstr>PowerPoint 演示文稿</vt:lpstr>
      <vt:lpstr>这是怎样的一只贝？</vt:lpstr>
      <vt:lpstr>PowerPoint 演示文稿</vt:lpstr>
      <vt:lpstr>因为有一粒沙子钻进了它的壳内，那是粒十分坚硬的沙子，又带有棱角，这只贝无论如何也不能挤碎它，只好受着内在的折磨。它的壳上越来越没有了光泽，没有了图案，它失去了做贝的荣耀。但它只能默默地忍受着，说不出来。</vt:lpstr>
      <vt:lpstr>PowerPoint 演示文稿</vt:lpstr>
      <vt:lpstr>可敬</vt:lpstr>
      <vt:lpstr>PowerPoint 演示文稿</vt:lpstr>
      <vt:lpstr>PowerPoint 演示文稿</vt:lpstr>
      <vt:lpstr>    做人就要像荷花那样，无论在多么恶劣的条件下，多么复杂的环境中，都要坚持正义，保持高尚的品格。不要做那种随波逐流的人。</vt:lpstr>
      <vt:lpstr>这是一只可怜的贝，更是一只可敬的贝！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8</cp:revision>
  <dcterms:created xsi:type="dcterms:W3CDTF">2015-05-05T08:02:00Z</dcterms:created>
  <dcterms:modified xsi:type="dcterms:W3CDTF">2016-09-22T12:53:46Z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