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64025-01F1-4949-9677-653C598E69C6}" type="datetimeFigureOut">
              <a:rPr lang="zh-CN" altLang="en-US" smtClean="0"/>
              <a:t>2013/9/29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9E300-0DA3-4264-A263-831CA46DEB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159168145,1501638642&amp;fm=23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沟通理解    共享孩子成长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B050"/>
                </a:solidFill>
              </a:rPr>
              <a:t>六二班家长会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820090918193308_副本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580"/>
            <a:ext cx="9144000" cy="66865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20508195828_hAA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沟通理解    共享孩子成长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将成功传给下一代，你们的孩子我的学生。</a:t>
            </a:r>
            <a:endParaRPr lang="en-US" altLang="zh-CN" b="1" dirty="0" smtClean="0"/>
          </a:p>
          <a:p>
            <a:r>
              <a:rPr lang="zh-CN" altLang="en-US" b="1" dirty="0"/>
              <a:t>关</a:t>
            </a:r>
            <a:r>
              <a:rPr lang="zh-CN" altLang="en-US" b="1" dirty="0" smtClean="0"/>
              <a:t>注心里健康，促进孩子和谐发展。</a:t>
            </a:r>
            <a:endParaRPr lang="en-US" altLang="zh-CN" b="1" dirty="0" smtClean="0"/>
          </a:p>
          <a:p>
            <a:r>
              <a:rPr lang="zh-CN" altLang="en-US" b="1" dirty="0"/>
              <a:t>一</a:t>
            </a:r>
            <a:r>
              <a:rPr lang="zh-CN" altLang="en-US" b="1" dirty="0" smtClean="0"/>
              <a:t>切为了学生，让每个孩子都获得最佳发展空间。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22579651319842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999" y="500042"/>
            <a:ext cx="7715277" cy="7858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B050"/>
                </a:solidFill>
              </a:rPr>
              <a:t>温馨提示：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为了您和他人的健康请不要在教室吸烟！</a:t>
            </a:r>
            <a:endParaRPr lang="en-US" altLang="zh-CN" dirty="0" smtClean="0"/>
          </a:p>
          <a:p>
            <a:r>
              <a:rPr lang="zh-CN" altLang="en-US" dirty="0"/>
              <a:t>为</a:t>
            </a:r>
            <a:r>
              <a:rPr lang="zh-CN" altLang="en-US" dirty="0" smtClean="0"/>
              <a:t>了在孩子们的心目中树立良好的形象，请不要高声喧哗！</a:t>
            </a:r>
            <a:endParaRPr lang="en-US" altLang="zh-CN" dirty="0" smtClean="0"/>
          </a:p>
          <a:p>
            <a:r>
              <a:rPr lang="zh-CN" altLang="en-US" dirty="0"/>
              <a:t>为</a:t>
            </a:r>
            <a:r>
              <a:rPr lang="zh-CN" altLang="en-US" dirty="0" smtClean="0"/>
              <a:t>了让我们的会议秩序得以保证，请不要在会议中随意接打电话！</a:t>
            </a:r>
            <a:endParaRPr lang="en-US" altLang="zh-CN" dirty="0" smtClean="0"/>
          </a:p>
          <a:p>
            <a:r>
              <a:rPr lang="zh-CN" altLang="en-US" dirty="0"/>
              <a:t>为</a:t>
            </a:r>
            <a:r>
              <a:rPr lang="zh-CN" altLang="en-US" dirty="0" smtClean="0"/>
              <a:t>了让</a:t>
            </a:r>
            <a:r>
              <a:rPr lang="zh-CN" altLang="en-US" dirty="0"/>
              <a:t>我</a:t>
            </a:r>
            <a:r>
              <a:rPr lang="zh-CN" altLang="en-US" dirty="0" smtClean="0"/>
              <a:t>们</a:t>
            </a:r>
            <a:r>
              <a:rPr lang="zh-CN" altLang="en-US" dirty="0"/>
              <a:t>美</a:t>
            </a:r>
            <a:r>
              <a:rPr lang="zh-CN" altLang="en-US" dirty="0" smtClean="0"/>
              <a:t>丽的校园环境不备破坏，请不要乱丢垃圾</a:t>
            </a:r>
            <a:r>
              <a:rPr lang="en-US" altLang="zh-CN" dirty="0" smtClean="0"/>
              <a:t>1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:\DSC08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602"/>
            <a:ext cx="9168349" cy="71973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H:\DSC08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H:\DSC08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H:\DSC08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H:\DSC080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7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H:\DSC082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186</Words>
  <Application>Microsoft Office PowerPoint</Application>
  <PresentationFormat>全屏显示(4:3)</PresentationFormat>
  <Paragraphs>11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沟通理解    共享孩子成长</vt:lpstr>
      <vt:lpstr>沟通理解    共享孩子成长</vt:lpstr>
      <vt:lpstr>温馨提示：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沟通理解    共享孩子成长</dc:title>
  <dc:creator>admin</dc:creator>
  <cp:lastModifiedBy>admin</cp:lastModifiedBy>
  <cp:revision>17</cp:revision>
  <dcterms:created xsi:type="dcterms:W3CDTF">2013-09-29T02:24:04Z</dcterms:created>
  <dcterms:modified xsi:type="dcterms:W3CDTF">2013-09-29T03:17:55Z</dcterms:modified>
</cp:coreProperties>
</file>