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2"/>
  </p:notesMasterIdLst>
  <p:sldIdLst>
    <p:sldId id="286" r:id="rId4"/>
    <p:sldId id="350" r:id="rId5"/>
    <p:sldId id="351" r:id="rId6"/>
    <p:sldId id="369" r:id="rId7"/>
    <p:sldId id="352" r:id="rId8"/>
    <p:sldId id="353" r:id="rId9"/>
    <p:sldId id="354" r:id="rId10"/>
    <p:sldId id="355" r:id="rId11"/>
    <p:sldId id="257" r:id="rId12"/>
    <p:sldId id="318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72" r:id="rId25"/>
    <p:sldId id="376" r:id="rId26"/>
    <p:sldId id="367" r:id="rId27"/>
    <p:sldId id="368" r:id="rId28"/>
    <p:sldId id="370" r:id="rId29"/>
    <p:sldId id="371" r:id="rId30"/>
    <p:sldId id="373" r:id="rId31"/>
    <p:sldId id="316" r:id="rId32"/>
    <p:sldId id="288" r:id="rId33"/>
    <p:sldId id="289" r:id="rId34"/>
    <p:sldId id="290" r:id="rId35"/>
    <p:sldId id="320" r:id="rId36"/>
    <p:sldId id="311" r:id="rId37"/>
    <p:sldId id="313" r:id="rId38"/>
    <p:sldId id="312" r:id="rId39"/>
    <p:sldId id="314" r:id="rId40"/>
    <p:sldId id="315" r:id="rId41"/>
    <p:sldId id="374" r:id="rId42"/>
    <p:sldId id="375" r:id="rId43"/>
    <p:sldId id="377" r:id="rId44"/>
    <p:sldId id="378" r:id="rId45"/>
    <p:sldId id="379" r:id="rId46"/>
    <p:sldId id="321" r:id="rId47"/>
    <p:sldId id="380" r:id="rId48"/>
    <p:sldId id="381" r:id="rId49"/>
    <p:sldId id="382" r:id="rId50"/>
    <p:sldId id="323" r:id="rId51"/>
  </p:sldIdLst>
  <p:sldSz cx="9144000" cy="6858000" type="screen4x3"/>
  <p:notesSz cx="7102475" cy="10234930"/>
  <p:custDataLst>
    <p:tags r:id="rId5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34"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20202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51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/>
          </a:p>
        </p:txBody>
      </p:sp>
      <p:sp>
        <p:nvSpPr>
          <p:cNvPr id="5123" name="日期占位符 512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/>
          </a:p>
        </p:txBody>
      </p:sp>
      <p:sp>
        <p:nvSpPr>
          <p:cNvPr id="5124" name="幻灯片图像占位符 5123"/>
          <p:cNvSpPr>
            <a:spLocks noGrp="1" noRot="1"/>
          </p:cNvSpPr>
          <p:nvPr>
            <p:ph type="sldImg" idx="2"/>
          </p:nvPr>
        </p:nvSpPr>
        <p:spPr>
          <a:xfrm>
            <a:off x="1184275" y="766763"/>
            <a:ext cx="4733925" cy="3838575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文本占位符 5124"/>
          <p:cNvSpPr>
            <a:spLocks noGrp="1" noRot="1"/>
          </p:cNvSpPr>
          <p:nvPr>
            <p:ph type="body" sz="quarter" idx="3"/>
          </p:nvPr>
        </p:nvSpPr>
        <p:spPr>
          <a:xfrm>
            <a:off x="709613" y="4860925"/>
            <a:ext cx="5681662" cy="460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5"/>
          </p:nvPr>
        </p:nvSpPr>
        <p:spPr>
          <a:xfrm>
            <a:off x="4022725" y="9721850"/>
            <a:ext cx="3078163" cy="5111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684213" y="148431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403350" y="3429000"/>
            <a:ext cx="6400800" cy="129698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ctr">
              <a:buClrTx/>
              <a:buSzTx/>
              <a:buFontTx/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ClrTx/>
              <a:buSzTx/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eaLnBrk="1" latinLnBrk="0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eaLnBrk="1" latinLnBrk="0" hangingPunct="1"/>
            <a:r>
              <a:rPr lang="zh-CN" altLang="en-US" dirty="0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eaLnBrk="1" latinLnBrk="0" hangingPunct="1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44450"/>
            <a:ext cx="2060178" cy="60817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4450"/>
            <a:ext cx="6061104" cy="60817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>
                <a:alpha val="100000"/>
              </a:schemeClr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152400" y="2286000"/>
            <a:ext cx="1463675" cy="2182813"/>
            <a:chOff x="0" y="0"/>
            <a:chExt cx="922" cy="1375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0" y="0"/>
              <a:ext cx="913" cy="1375"/>
              <a:chOff x="0" y="0"/>
              <a:chExt cx="913" cy="1375"/>
            </a:xfrm>
          </p:grpSpPr>
          <p:sp>
            <p:nvSpPr>
              <p:cNvPr id="4100" name="未知"/>
              <p:cNvSpPr/>
              <p:nvPr/>
            </p:nvSpPr>
            <p:spPr>
              <a:xfrm>
                <a:off x="85" y="134"/>
                <a:ext cx="742" cy="1110"/>
              </a:xfrm>
              <a:custGeom>
                <a:avLst/>
                <a:gdLst/>
                <a:ahLst/>
                <a:cxnLst/>
                <a:pathLst>
                  <a:path w="742" h="1110">
                    <a:moveTo>
                      <a:pt x="370" y="0"/>
                    </a:moveTo>
                    <a:lnTo>
                      <a:pt x="0" y="554"/>
                    </a:lnTo>
                    <a:lnTo>
                      <a:pt x="370" y="1109"/>
                    </a:lnTo>
                    <a:lnTo>
                      <a:pt x="741" y="554"/>
                    </a:lnTo>
                    <a:lnTo>
                      <a:pt x="370" y="0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101" name="组合 4100"/>
              <p:cNvGrpSpPr/>
              <p:nvPr/>
            </p:nvGrpSpPr>
            <p:grpSpPr>
              <a:xfrm>
                <a:off x="0" y="0"/>
                <a:ext cx="913" cy="688"/>
                <a:chOff x="0" y="0"/>
                <a:chExt cx="913" cy="688"/>
              </a:xfrm>
            </p:grpSpPr>
            <p:sp>
              <p:nvSpPr>
                <p:cNvPr id="4102" name="未知"/>
                <p:cNvSpPr/>
                <p:nvPr/>
              </p:nvSpPr>
              <p:spPr>
                <a:xfrm>
                  <a:off x="456" y="0"/>
                  <a:ext cx="457" cy="688"/>
                </a:xfrm>
                <a:custGeom>
                  <a:avLst/>
                  <a:gdLst/>
                  <a:ahLst/>
                  <a:cxnLst/>
                  <a:pathLst>
                    <a:path w="457" h="688">
                      <a:moveTo>
                        <a:pt x="0" y="136"/>
                      </a:moveTo>
                      <a:lnTo>
                        <a:pt x="0" y="0"/>
                      </a:lnTo>
                      <a:lnTo>
                        <a:pt x="456" y="687"/>
                      </a:lnTo>
                      <a:lnTo>
                        <a:pt x="365" y="687"/>
                      </a:lnTo>
                      <a:lnTo>
                        <a:pt x="0" y="136"/>
                      </a:ln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03" name="未知"/>
                <p:cNvSpPr/>
                <p:nvPr/>
              </p:nvSpPr>
              <p:spPr>
                <a:xfrm>
                  <a:off x="0" y="0"/>
                  <a:ext cx="457" cy="688"/>
                </a:xfrm>
                <a:custGeom>
                  <a:avLst/>
                  <a:gdLst/>
                  <a:ahLst/>
                  <a:cxnLst/>
                  <a:pathLst>
                    <a:path w="457" h="688">
                      <a:moveTo>
                        <a:pt x="456" y="0"/>
                      </a:moveTo>
                      <a:lnTo>
                        <a:pt x="456" y="136"/>
                      </a:lnTo>
                      <a:lnTo>
                        <a:pt x="90" y="687"/>
                      </a:lnTo>
                      <a:lnTo>
                        <a:pt x="0" y="687"/>
                      </a:lnTo>
                      <a:lnTo>
                        <a:pt x="456" y="0"/>
                      </a:ln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4104" name="组合 4103"/>
              <p:cNvGrpSpPr/>
              <p:nvPr/>
            </p:nvGrpSpPr>
            <p:grpSpPr>
              <a:xfrm>
                <a:off x="0" y="687"/>
                <a:ext cx="913" cy="688"/>
                <a:chOff x="0" y="0"/>
                <a:chExt cx="913" cy="688"/>
              </a:xfrm>
            </p:grpSpPr>
            <p:sp>
              <p:nvSpPr>
                <p:cNvPr id="4105" name="未知"/>
                <p:cNvSpPr/>
                <p:nvPr/>
              </p:nvSpPr>
              <p:spPr>
                <a:xfrm>
                  <a:off x="456" y="0"/>
                  <a:ext cx="457" cy="688"/>
                </a:xfrm>
                <a:custGeom>
                  <a:avLst/>
                  <a:gdLst/>
                  <a:ahLst/>
                  <a:cxnLst/>
                  <a:pathLst>
                    <a:path w="457" h="688">
                      <a:moveTo>
                        <a:pt x="365" y="0"/>
                      </a:moveTo>
                      <a:lnTo>
                        <a:pt x="456" y="0"/>
                      </a:lnTo>
                      <a:lnTo>
                        <a:pt x="0" y="687"/>
                      </a:lnTo>
                      <a:lnTo>
                        <a:pt x="0" y="550"/>
                      </a:lnTo>
                      <a:lnTo>
                        <a:pt x="365" y="0"/>
                      </a:lnTo>
                    </a:path>
                  </a:pathLst>
                </a:custGeom>
                <a:solidFill>
                  <a:schemeClr val="bg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106" name="未知"/>
                <p:cNvSpPr/>
                <p:nvPr/>
              </p:nvSpPr>
              <p:spPr>
                <a:xfrm>
                  <a:off x="0" y="0"/>
                  <a:ext cx="457" cy="688"/>
                </a:xfrm>
                <a:custGeom>
                  <a:avLst/>
                  <a:gdLst/>
                  <a:ahLst/>
                  <a:cxnLst/>
                  <a:pathLst>
                    <a:path w="457" h="688">
                      <a:moveTo>
                        <a:pt x="90" y="0"/>
                      </a:moveTo>
                      <a:lnTo>
                        <a:pt x="456" y="550"/>
                      </a:lnTo>
                      <a:lnTo>
                        <a:pt x="456" y="687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chemeClr val="bg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4107" name="组合 4106"/>
            <p:cNvGrpSpPr/>
            <p:nvPr/>
          </p:nvGrpSpPr>
          <p:grpSpPr>
            <a:xfrm>
              <a:off x="397" y="115"/>
              <a:ext cx="525" cy="480"/>
              <a:chOff x="0" y="0"/>
              <a:chExt cx="525" cy="480"/>
            </a:xfrm>
          </p:grpSpPr>
          <p:sp>
            <p:nvSpPr>
              <p:cNvPr id="4108" name="未知"/>
              <p:cNvSpPr/>
              <p:nvPr/>
            </p:nvSpPr>
            <p:spPr>
              <a:xfrm>
                <a:off x="0" y="0"/>
                <a:ext cx="525" cy="480"/>
              </a:xfrm>
              <a:custGeom>
                <a:avLst/>
                <a:gdLst/>
                <a:ahLst/>
                <a:cxnLst/>
                <a:pathLst>
                  <a:path w="525" h="480">
                    <a:moveTo>
                      <a:pt x="225" y="217"/>
                    </a:moveTo>
                    <a:lnTo>
                      <a:pt x="133" y="0"/>
                    </a:lnTo>
                    <a:lnTo>
                      <a:pt x="263" y="193"/>
                    </a:lnTo>
                    <a:lnTo>
                      <a:pt x="393" y="0"/>
                    </a:lnTo>
                    <a:lnTo>
                      <a:pt x="299" y="217"/>
                    </a:lnTo>
                    <a:lnTo>
                      <a:pt x="524" y="240"/>
                    </a:lnTo>
                    <a:lnTo>
                      <a:pt x="298" y="262"/>
                    </a:lnTo>
                    <a:lnTo>
                      <a:pt x="393" y="479"/>
                    </a:lnTo>
                    <a:lnTo>
                      <a:pt x="263" y="286"/>
                    </a:lnTo>
                    <a:lnTo>
                      <a:pt x="133" y="479"/>
                    </a:lnTo>
                    <a:lnTo>
                      <a:pt x="224" y="263"/>
                    </a:lnTo>
                    <a:lnTo>
                      <a:pt x="0" y="240"/>
                    </a:lnTo>
                    <a:lnTo>
                      <a:pt x="225" y="217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9" name="未知"/>
              <p:cNvSpPr/>
              <p:nvPr/>
            </p:nvSpPr>
            <p:spPr>
              <a:xfrm>
                <a:off x="72" y="65"/>
                <a:ext cx="382" cy="350"/>
              </a:xfrm>
              <a:custGeom>
                <a:avLst/>
                <a:gdLst/>
                <a:ahLst/>
                <a:cxnLst/>
                <a:pathLst>
                  <a:path w="382" h="350">
                    <a:moveTo>
                      <a:pt x="153" y="153"/>
                    </a:moveTo>
                    <a:lnTo>
                      <a:pt x="95" y="0"/>
                    </a:lnTo>
                    <a:lnTo>
                      <a:pt x="191" y="128"/>
                    </a:lnTo>
                    <a:lnTo>
                      <a:pt x="284" y="0"/>
                    </a:lnTo>
                    <a:lnTo>
                      <a:pt x="227" y="153"/>
                    </a:lnTo>
                    <a:lnTo>
                      <a:pt x="381" y="175"/>
                    </a:lnTo>
                    <a:lnTo>
                      <a:pt x="226" y="196"/>
                    </a:lnTo>
                    <a:lnTo>
                      <a:pt x="284" y="349"/>
                    </a:lnTo>
                    <a:lnTo>
                      <a:pt x="191" y="221"/>
                    </a:lnTo>
                    <a:lnTo>
                      <a:pt x="95" y="349"/>
                    </a:lnTo>
                    <a:lnTo>
                      <a:pt x="152" y="198"/>
                    </a:lnTo>
                    <a:lnTo>
                      <a:pt x="0" y="175"/>
                    </a:lnTo>
                    <a:lnTo>
                      <a:pt x="153" y="15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0" name="未知"/>
              <p:cNvSpPr/>
              <p:nvPr/>
            </p:nvSpPr>
            <p:spPr>
              <a:xfrm>
                <a:off x="128" y="74"/>
                <a:ext cx="270" cy="332"/>
              </a:xfrm>
              <a:custGeom>
                <a:avLst/>
                <a:gdLst/>
                <a:ahLst/>
                <a:cxnLst/>
                <a:pathLst>
                  <a:path w="270" h="332">
                    <a:moveTo>
                      <a:pt x="0" y="84"/>
                    </a:moveTo>
                    <a:lnTo>
                      <a:pt x="122" y="143"/>
                    </a:lnTo>
                    <a:lnTo>
                      <a:pt x="135" y="0"/>
                    </a:lnTo>
                    <a:lnTo>
                      <a:pt x="147" y="143"/>
                    </a:lnTo>
                    <a:lnTo>
                      <a:pt x="268" y="82"/>
                    </a:lnTo>
                    <a:lnTo>
                      <a:pt x="159" y="166"/>
                    </a:lnTo>
                    <a:lnTo>
                      <a:pt x="269" y="249"/>
                    </a:lnTo>
                    <a:lnTo>
                      <a:pt x="147" y="189"/>
                    </a:lnTo>
                    <a:lnTo>
                      <a:pt x="135" y="331"/>
                    </a:lnTo>
                    <a:lnTo>
                      <a:pt x="122" y="189"/>
                    </a:lnTo>
                    <a:lnTo>
                      <a:pt x="0" y="249"/>
                    </a:lnTo>
                    <a:lnTo>
                      <a:pt x="110" y="166"/>
                    </a:lnTo>
                    <a:lnTo>
                      <a:pt x="0" y="84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1" name="未知"/>
              <p:cNvSpPr/>
              <p:nvPr/>
            </p:nvSpPr>
            <p:spPr>
              <a:xfrm>
                <a:off x="229" y="197"/>
                <a:ext cx="68" cy="85"/>
              </a:xfrm>
              <a:custGeom>
                <a:avLst/>
                <a:gdLst/>
                <a:ahLst/>
                <a:cxnLst/>
                <a:pathLst>
                  <a:path w="68" h="85">
                    <a:moveTo>
                      <a:pt x="0" y="20"/>
                    </a:moveTo>
                    <a:lnTo>
                      <a:pt x="27" y="30"/>
                    </a:lnTo>
                    <a:lnTo>
                      <a:pt x="33" y="0"/>
                    </a:lnTo>
                    <a:lnTo>
                      <a:pt x="39" y="30"/>
                    </a:lnTo>
                    <a:lnTo>
                      <a:pt x="67" y="20"/>
                    </a:lnTo>
                    <a:lnTo>
                      <a:pt x="45" y="42"/>
                    </a:lnTo>
                    <a:lnTo>
                      <a:pt x="67" y="62"/>
                    </a:lnTo>
                    <a:lnTo>
                      <a:pt x="39" y="52"/>
                    </a:lnTo>
                    <a:lnTo>
                      <a:pt x="33" y="84"/>
                    </a:lnTo>
                    <a:lnTo>
                      <a:pt x="27" y="52"/>
                    </a:lnTo>
                    <a:lnTo>
                      <a:pt x="0" y="62"/>
                    </a:lnTo>
                    <a:lnTo>
                      <a:pt x="21" y="42"/>
                    </a:lnTo>
                    <a:lnTo>
                      <a:pt x="0" y="20"/>
                    </a:lnTo>
                  </a:path>
                </a:pathLst>
              </a:custGeom>
              <a:solidFill>
                <a:srgbClr val="F9F9F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112" name="标题 4111"/>
          <p:cNvSpPr>
            <a:spLocks noGrp="1"/>
          </p:cNvSpPr>
          <p:nvPr>
            <p:ph type="ctrTitle" sz="quarter"/>
          </p:nvPr>
        </p:nvSpPr>
        <p:spPr>
          <a:xfrm>
            <a:off x="1370013" y="2133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13" name="副标题 4112"/>
          <p:cNvSpPr>
            <a:spLocks noGrp="1"/>
          </p:cNvSpPr>
          <p:nvPr>
            <p:ph type="subTitle" sz="quarter" idx="1"/>
          </p:nvPr>
        </p:nvSpPr>
        <p:spPr>
          <a:xfrm>
            <a:off x="1371600" y="41148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/>
          <a:lstStyle>
            <a:lvl1pPr marL="0" lvl="0" indent="0" algn="ctr">
              <a:buClr>
                <a:schemeClr val="tx2"/>
              </a:buClr>
              <a:buSzPct val="75000"/>
              <a:buFont typeface="Monotype Sorts" charset="0"/>
              <a:buNone/>
              <a:defRPr/>
            </a:lvl1pPr>
            <a:lvl2pPr marL="457200" lvl="1" indent="0" algn="ctr">
              <a:buClr>
                <a:schemeClr val="tx2"/>
              </a:buClr>
              <a:buSzPct val="75000"/>
              <a:buFont typeface="Monotype Sorts" charset="0"/>
              <a:buNone/>
              <a:defRPr/>
            </a:lvl2pPr>
            <a:lvl3pPr marL="914400" lvl="2" indent="0" algn="ctr">
              <a:buClr>
                <a:schemeClr val="tx2"/>
              </a:buClr>
              <a:buSzPct val="75000"/>
              <a:buFont typeface="Monotype Sorts" charset="0"/>
              <a:buNone/>
              <a:defRPr/>
            </a:lvl3pPr>
            <a:lvl4pPr marL="1371600" lvl="3" indent="0" algn="ctr">
              <a:buClr>
                <a:schemeClr val="tx2"/>
              </a:buClr>
              <a:buSzPct val="75000"/>
              <a:buFont typeface="Monotype Sorts" charset="0"/>
              <a:buNone/>
              <a:defRPr/>
            </a:lvl4pPr>
            <a:lvl5pPr marL="1828800" lvl="4" indent="0" algn="ctr">
              <a:buClr>
                <a:schemeClr val="tx2"/>
              </a:buClr>
              <a:buSzPct val="75000"/>
              <a:buFont typeface="Monotype Sorts" charset="0"/>
              <a:buNone/>
              <a:defRPr/>
            </a:lvl5pPr>
          </a:lstStyle>
          <a:p>
            <a:pPr lvl="0"/>
            <a:r>
              <a:rPr lang="en-US" altLang="zh-CN"/>
              <a:t>Click to edit Master subtitle style</a:t>
            </a:r>
            <a:endParaRPr lang="en-US" altLang="zh-CN"/>
          </a:p>
        </p:txBody>
      </p:sp>
      <p:sp>
        <p:nvSpPr>
          <p:cNvPr id="4114" name="日期占位符 4113"/>
          <p:cNvSpPr>
            <a:spLocks noGrp="1"/>
          </p:cNvSpPr>
          <p:nvPr>
            <p:ph type="dt" sz="quarter" idx="2"/>
          </p:nvPr>
        </p:nvSpPr>
        <p:spPr>
          <a:xfrm>
            <a:off x="1370013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115" name="页脚占位符 4114"/>
          <p:cNvSpPr>
            <a:spLocks noGrp="1"/>
          </p:cNvSpPr>
          <p:nvPr>
            <p:ph type="ftr" sz="quarter" idx="3"/>
          </p:nvPr>
        </p:nvSpPr>
        <p:spPr>
          <a:xfrm>
            <a:off x="3808413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116" name="灯片编号占位符 4115"/>
          <p:cNvSpPr>
            <a:spLocks noGrp="1"/>
          </p:cNvSpPr>
          <p:nvPr>
            <p:ph type="sldNum" sz="quarter" idx="4"/>
          </p:nvPr>
        </p:nvSpPr>
        <p:spPr>
          <a:xfrm>
            <a:off x="7237413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76250"/>
            <a:ext cx="19431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76250"/>
            <a:ext cx="5716657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68313" y="444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>
                <a:alpha val="100000"/>
              </a:schemeClr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203200" y="276225"/>
            <a:ext cx="1260475" cy="1601788"/>
            <a:chOff x="0" y="0"/>
            <a:chExt cx="794" cy="1009"/>
          </a:xfrm>
        </p:grpSpPr>
        <p:grpSp>
          <p:nvGrpSpPr>
            <p:cNvPr id="3075" name="组合 3074"/>
            <p:cNvGrpSpPr/>
            <p:nvPr/>
          </p:nvGrpSpPr>
          <p:grpSpPr>
            <a:xfrm>
              <a:off x="0" y="0"/>
              <a:ext cx="737" cy="1009"/>
              <a:chOff x="0" y="0"/>
              <a:chExt cx="737" cy="1009"/>
            </a:xfrm>
          </p:grpSpPr>
          <p:sp>
            <p:nvSpPr>
              <p:cNvPr id="3076" name="未知"/>
              <p:cNvSpPr/>
              <p:nvPr/>
            </p:nvSpPr>
            <p:spPr>
              <a:xfrm>
                <a:off x="69" y="98"/>
                <a:ext cx="599" cy="815"/>
              </a:xfrm>
              <a:custGeom>
                <a:avLst/>
                <a:gdLst/>
                <a:ahLst/>
                <a:cxnLst/>
                <a:pathLst>
                  <a:path w="599" h="815">
                    <a:moveTo>
                      <a:pt x="299" y="0"/>
                    </a:moveTo>
                    <a:lnTo>
                      <a:pt x="0" y="407"/>
                    </a:lnTo>
                    <a:lnTo>
                      <a:pt x="299" y="814"/>
                    </a:lnTo>
                    <a:lnTo>
                      <a:pt x="598" y="407"/>
                    </a:lnTo>
                    <a:lnTo>
                      <a:pt x="299" y="0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077" name="组合 3076"/>
              <p:cNvGrpSpPr/>
              <p:nvPr/>
            </p:nvGrpSpPr>
            <p:grpSpPr>
              <a:xfrm>
                <a:off x="0" y="0"/>
                <a:ext cx="737" cy="505"/>
                <a:chOff x="0" y="0"/>
                <a:chExt cx="737" cy="505"/>
              </a:xfrm>
            </p:grpSpPr>
            <p:sp>
              <p:nvSpPr>
                <p:cNvPr id="3078" name="未知"/>
                <p:cNvSpPr/>
                <p:nvPr/>
              </p:nvSpPr>
              <p:spPr>
                <a:xfrm>
                  <a:off x="368" y="0"/>
                  <a:ext cx="369" cy="505"/>
                </a:xfrm>
                <a:custGeom>
                  <a:avLst/>
                  <a:gdLst/>
                  <a:ahLst/>
                  <a:cxnLst/>
                  <a:pathLst>
                    <a:path w="369" h="505">
                      <a:moveTo>
                        <a:pt x="0" y="100"/>
                      </a:moveTo>
                      <a:lnTo>
                        <a:pt x="0" y="0"/>
                      </a:lnTo>
                      <a:lnTo>
                        <a:pt x="368" y="504"/>
                      </a:lnTo>
                      <a:lnTo>
                        <a:pt x="295" y="504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79" name="未知"/>
                <p:cNvSpPr/>
                <p:nvPr/>
              </p:nvSpPr>
              <p:spPr>
                <a:xfrm>
                  <a:off x="0" y="0"/>
                  <a:ext cx="369" cy="505"/>
                </a:xfrm>
                <a:custGeom>
                  <a:avLst/>
                  <a:gdLst/>
                  <a:ahLst/>
                  <a:cxnLst/>
                  <a:pathLst>
                    <a:path w="369" h="505">
                      <a:moveTo>
                        <a:pt x="368" y="0"/>
                      </a:moveTo>
                      <a:lnTo>
                        <a:pt x="368" y="100"/>
                      </a:lnTo>
                      <a:lnTo>
                        <a:pt x="73" y="504"/>
                      </a:lnTo>
                      <a:lnTo>
                        <a:pt x="0" y="504"/>
                      </a:lnTo>
                      <a:lnTo>
                        <a:pt x="368" y="0"/>
                      </a:ln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080" name="组合 3079"/>
              <p:cNvGrpSpPr/>
              <p:nvPr/>
            </p:nvGrpSpPr>
            <p:grpSpPr>
              <a:xfrm>
                <a:off x="0" y="504"/>
                <a:ext cx="737" cy="505"/>
                <a:chOff x="0" y="0"/>
                <a:chExt cx="737" cy="505"/>
              </a:xfrm>
            </p:grpSpPr>
            <p:sp>
              <p:nvSpPr>
                <p:cNvPr id="3081" name="未知"/>
                <p:cNvSpPr/>
                <p:nvPr/>
              </p:nvSpPr>
              <p:spPr>
                <a:xfrm>
                  <a:off x="368" y="0"/>
                  <a:ext cx="369" cy="505"/>
                </a:xfrm>
                <a:custGeom>
                  <a:avLst/>
                  <a:gdLst/>
                  <a:ahLst/>
                  <a:cxnLst/>
                  <a:pathLst>
                    <a:path w="369" h="505">
                      <a:moveTo>
                        <a:pt x="295" y="0"/>
                      </a:moveTo>
                      <a:lnTo>
                        <a:pt x="368" y="0"/>
                      </a:lnTo>
                      <a:lnTo>
                        <a:pt x="0" y="504"/>
                      </a:lnTo>
                      <a:lnTo>
                        <a:pt x="0" y="404"/>
                      </a:lnTo>
                      <a:lnTo>
                        <a:pt x="295" y="0"/>
                      </a:lnTo>
                    </a:path>
                  </a:pathLst>
                </a:custGeom>
                <a:solidFill>
                  <a:schemeClr val="bg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082" name="未知"/>
                <p:cNvSpPr/>
                <p:nvPr/>
              </p:nvSpPr>
              <p:spPr>
                <a:xfrm>
                  <a:off x="0" y="0"/>
                  <a:ext cx="369" cy="505"/>
                </a:xfrm>
                <a:custGeom>
                  <a:avLst/>
                  <a:gdLst/>
                  <a:ahLst/>
                  <a:cxnLst/>
                  <a:pathLst>
                    <a:path w="369" h="505">
                      <a:moveTo>
                        <a:pt x="73" y="0"/>
                      </a:moveTo>
                      <a:lnTo>
                        <a:pt x="368" y="404"/>
                      </a:lnTo>
                      <a:lnTo>
                        <a:pt x="368" y="504"/>
                      </a:lnTo>
                      <a:lnTo>
                        <a:pt x="0" y="0"/>
                      </a:lnTo>
                      <a:lnTo>
                        <a:pt x="73" y="0"/>
                      </a:lnTo>
                    </a:path>
                  </a:pathLst>
                </a:custGeom>
                <a:solidFill>
                  <a:schemeClr val="bg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3083" name="组合 3082"/>
            <p:cNvGrpSpPr/>
            <p:nvPr/>
          </p:nvGrpSpPr>
          <p:grpSpPr>
            <a:xfrm>
              <a:off x="269" y="37"/>
              <a:ext cx="525" cy="480"/>
              <a:chOff x="0" y="0"/>
              <a:chExt cx="525" cy="480"/>
            </a:xfrm>
          </p:grpSpPr>
          <p:sp>
            <p:nvSpPr>
              <p:cNvPr id="3084" name="未知"/>
              <p:cNvSpPr/>
              <p:nvPr/>
            </p:nvSpPr>
            <p:spPr>
              <a:xfrm>
                <a:off x="0" y="0"/>
                <a:ext cx="525" cy="480"/>
              </a:xfrm>
              <a:custGeom>
                <a:avLst/>
                <a:gdLst/>
                <a:ahLst/>
                <a:cxnLst/>
                <a:pathLst>
                  <a:path w="525" h="480">
                    <a:moveTo>
                      <a:pt x="225" y="217"/>
                    </a:moveTo>
                    <a:lnTo>
                      <a:pt x="133" y="0"/>
                    </a:lnTo>
                    <a:lnTo>
                      <a:pt x="263" y="193"/>
                    </a:lnTo>
                    <a:lnTo>
                      <a:pt x="393" y="0"/>
                    </a:lnTo>
                    <a:lnTo>
                      <a:pt x="299" y="217"/>
                    </a:lnTo>
                    <a:lnTo>
                      <a:pt x="524" y="240"/>
                    </a:lnTo>
                    <a:lnTo>
                      <a:pt x="298" y="262"/>
                    </a:lnTo>
                    <a:lnTo>
                      <a:pt x="393" y="479"/>
                    </a:lnTo>
                    <a:lnTo>
                      <a:pt x="263" y="286"/>
                    </a:lnTo>
                    <a:lnTo>
                      <a:pt x="133" y="479"/>
                    </a:lnTo>
                    <a:lnTo>
                      <a:pt x="224" y="263"/>
                    </a:lnTo>
                    <a:lnTo>
                      <a:pt x="0" y="240"/>
                    </a:lnTo>
                    <a:lnTo>
                      <a:pt x="225" y="217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5" name="未知"/>
              <p:cNvSpPr/>
              <p:nvPr/>
            </p:nvSpPr>
            <p:spPr>
              <a:xfrm>
                <a:off x="72" y="65"/>
                <a:ext cx="382" cy="350"/>
              </a:xfrm>
              <a:custGeom>
                <a:avLst/>
                <a:gdLst/>
                <a:ahLst/>
                <a:cxnLst/>
                <a:pathLst>
                  <a:path w="382" h="350">
                    <a:moveTo>
                      <a:pt x="153" y="153"/>
                    </a:moveTo>
                    <a:lnTo>
                      <a:pt x="95" y="0"/>
                    </a:lnTo>
                    <a:lnTo>
                      <a:pt x="191" y="128"/>
                    </a:lnTo>
                    <a:lnTo>
                      <a:pt x="284" y="0"/>
                    </a:lnTo>
                    <a:lnTo>
                      <a:pt x="227" y="153"/>
                    </a:lnTo>
                    <a:lnTo>
                      <a:pt x="381" y="175"/>
                    </a:lnTo>
                    <a:lnTo>
                      <a:pt x="226" y="196"/>
                    </a:lnTo>
                    <a:lnTo>
                      <a:pt x="284" y="349"/>
                    </a:lnTo>
                    <a:lnTo>
                      <a:pt x="191" y="221"/>
                    </a:lnTo>
                    <a:lnTo>
                      <a:pt x="95" y="349"/>
                    </a:lnTo>
                    <a:lnTo>
                      <a:pt x="152" y="198"/>
                    </a:lnTo>
                    <a:lnTo>
                      <a:pt x="0" y="175"/>
                    </a:lnTo>
                    <a:lnTo>
                      <a:pt x="153" y="15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6" name="未知"/>
              <p:cNvSpPr/>
              <p:nvPr/>
            </p:nvSpPr>
            <p:spPr>
              <a:xfrm>
                <a:off x="128" y="74"/>
                <a:ext cx="270" cy="332"/>
              </a:xfrm>
              <a:custGeom>
                <a:avLst/>
                <a:gdLst/>
                <a:ahLst/>
                <a:cxnLst/>
                <a:pathLst>
                  <a:path w="270" h="332">
                    <a:moveTo>
                      <a:pt x="0" y="84"/>
                    </a:moveTo>
                    <a:lnTo>
                      <a:pt x="122" y="143"/>
                    </a:lnTo>
                    <a:lnTo>
                      <a:pt x="135" y="0"/>
                    </a:lnTo>
                    <a:lnTo>
                      <a:pt x="147" y="143"/>
                    </a:lnTo>
                    <a:lnTo>
                      <a:pt x="268" y="82"/>
                    </a:lnTo>
                    <a:lnTo>
                      <a:pt x="159" y="166"/>
                    </a:lnTo>
                    <a:lnTo>
                      <a:pt x="269" y="249"/>
                    </a:lnTo>
                    <a:lnTo>
                      <a:pt x="147" y="189"/>
                    </a:lnTo>
                    <a:lnTo>
                      <a:pt x="135" y="331"/>
                    </a:lnTo>
                    <a:lnTo>
                      <a:pt x="122" y="189"/>
                    </a:lnTo>
                    <a:lnTo>
                      <a:pt x="0" y="249"/>
                    </a:lnTo>
                    <a:lnTo>
                      <a:pt x="110" y="166"/>
                    </a:lnTo>
                    <a:lnTo>
                      <a:pt x="0" y="84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7" name="未知"/>
              <p:cNvSpPr/>
              <p:nvPr/>
            </p:nvSpPr>
            <p:spPr>
              <a:xfrm>
                <a:off x="229" y="197"/>
                <a:ext cx="68" cy="85"/>
              </a:xfrm>
              <a:custGeom>
                <a:avLst/>
                <a:gdLst/>
                <a:ahLst/>
                <a:cxnLst/>
                <a:pathLst>
                  <a:path w="68" h="85">
                    <a:moveTo>
                      <a:pt x="0" y="20"/>
                    </a:moveTo>
                    <a:lnTo>
                      <a:pt x="27" y="30"/>
                    </a:lnTo>
                    <a:lnTo>
                      <a:pt x="33" y="0"/>
                    </a:lnTo>
                    <a:lnTo>
                      <a:pt x="39" y="30"/>
                    </a:lnTo>
                    <a:lnTo>
                      <a:pt x="67" y="20"/>
                    </a:lnTo>
                    <a:lnTo>
                      <a:pt x="45" y="42"/>
                    </a:lnTo>
                    <a:lnTo>
                      <a:pt x="67" y="62"/>
                    </a:lnTo>
                    <a:lnTo>
                      <a:pt x="39" y="52"/>
                    </a:lnTo>
                    <a:lnTo>
                      <a:pt x="33" y="84"/>
                    </a:lnTo>
                    <a:lnTo>
                      <a:pt x="27" y="52"/>
                    </a:lnTo>
                    <a:lnTo>
                      <a:pt x="0" y="62"/>
                    </a:lnTo>
                    <a:lnTo>
                      <a:pt x="21" y="42"/>
                    </a:lnTo>
                    <a:lnTo>
                      <a:pt x="0" y="20"/>
                    </a:lnTo>
                  </a:path>
                </a:pathLst>
              </a:custGeom>
              <a:solidFill>
                <a:srgbClr val="F9F9F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088" name="标题 3087"/>
          <p:cNvSpPr>
            <a:spLocks noGrp="1"/>
          </p:cNvSpPr>
          <p:nvPr>
            <p:ph type="title"/>
          </p:nvPr>
        </p:nvSpPr>
        <p:spPr>
          <a:xfrm>
            <a:off x="1371600" y="476250"/>
            <a:ext cx="7086600" cy="12763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89" name="文本占位符 308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0" name="日期占位符 308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91" name="页脚占位符 309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92" name="灯片编号占位符 309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1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charset="0"/>
        <a:buChar char="u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u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u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3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6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9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0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0.xml"/><Relationship Id="rId1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GIF"/><Relationship Id="rId1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3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24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wmf"/><Relationship Id="rId1" Type="http://schemas.openxmlformats.org/officeDocument/2006/relationships/oleObject" Target="../embeddings/oleObject25.bin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wmf"/><Relationship Id="rId1" Type="http://schemas.openxmlformats.org/officeDocument/2006/relationships/oleObject" Target="../embeddings/oleObject26.bin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slide" Target="slide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27.bin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28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29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146" name="矩形 6145"/>
          <p:cNvSpPr/>
          <p:nvPr/>
        </p:nvSpPr>
        <p:spPr>
          <a:xfrm>
            <a:off x="1676400" y="2438400"/>
            <a:ext cx="65532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装满      的口袋</a:t>
            </a:r>
            <a:endParaRPr lang="zh-CN" altLang="en-US" sz="3600" b="1">
              <a:ln w="9525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8204200" y="56356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r"/>
            <a:endParaRPr lang="zh-CN" altLang="en-US" sz="2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3563938" y="3573463"/>
            <a:ext cx="186848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  <a:sym typeface="Arial" panose="020B0604020202020204" pitchFamily="34" charset="0"/>
              </a:rPr>
              <a:t>‗‗‗‗‗‗</a:t>
            </a:r>
            <a:endParaRPr lang="zh-CN" altLang="en-US" sz="40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622675" y="3392488"/>
            <a:ext cx="3095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3635375" y="2636838"/>
            <a:ext cx="1728788" cy="1801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昆虫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194" name="文本框 8193"/>
          <p:cNvSpPr txBox="1"/>
          <p:nvPr/>
        </p:nvSpPr>
        <p:spPr>
          <a:xfrm>
            <a:off x="684213" y="982663"/>
            <a:ext cx="7993062" cy="49672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4000" b="1" dirty="0">
                <a:solidFill>
                  <a:srgbClr val="02020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．正确，流利，有感情地朗读课文。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endParaRPr lang="zh-CN" altLang="en-US" sz="4000" b="1" dirty="0">
              <a:solidFill>
                <a:srgbClr val="0202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4000" b="1" dirty="0">
                <a:solidFill>
                  <a:srgbClr val="02020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．继续学习课文，通过具体的事例感悟法布尔对昆虫的痴迷，对科学的执着追求。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　　　</a:t>
            </a:r>
            <a:endParaRPr lang="zh-CN" altLang="en-US" sz="4000" b="1" dirty="0">
              <a:solidFill>
                <a:srgbClr val="0202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4000" b="1" dirty="0">
                <a:solidFill>
                  <a:srgbClr val="020202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．从法布尔的故事中受到启发，从小养成热爱自然，热爱科学的志趣。</a:t>
            </a:r>
            <a:endParaRPr lang="zh-CN" altLang="en-US" sz="4000" dirty="0">
              <a:solidFill>
                <a:srgbClr val="02020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上箭头标注 8194">
            <a:hlinkClick r:id="rId1" action="ppaction://hlinksldjump"/>
          </p:cNvPr>
          <p:cNvSpPr/>
          <p:nvPr/>
        </p:nvSpPr>
        <p:spPr>
          <a:xfrm>
            <a:off x="8388350" y="5805488"/>
            <a:ext cx="609600" cy="9144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6667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dirty="0">
                <a:latin typeface="Times New Roman" panose="02020603050405020304" pitchFamily="18" charset="0"/>
                <a:hlinkClick r:id="rId2" action="ppaction://hlinksldjump"/>
              </a:rPr>
              <a:t>返回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03530" y="275590"/>
          <a:ext cx="8591550" cy="6445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29550" imgH="5915025" progId="Paint.Picture">
                  <p:embed/>
                </p:oleObj>
              </mc:Choice>
              <mc:Fallback>
                <p:oleObj name="" r:id="rId1" imgW="7829550" imgH="59150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3530" y="275590"/>
                        <a:ext cx="8591550" cy="6445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87680" y="562610"/>
          <a:ext cx="8101965" cy="5293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29575" imgH="4391025" progId="Paint.Picture">
                  <p:embed/>
                </p:oleObj>
              </mc:Choice>
              <mc:Fallback>
                <p:oleObj name="" r:id="rId1" imgW="8029575" imgH="43910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7680" y="562610"/>
                        <a:ext cx="8101965" cy="5293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73075" y="704850"/>
          <a:ext cx="8198485" cy="505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181975" imgH="4962525" progId="Paint.Picture">
                  <p:embed/>
                </p:oleObj>
              </mc:Choice>
              <mc:Fallback>
                <p:oleObj name="" r:id="rId1" imgW="8181975" imgH="49625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3075" y="704850"/>
                        <a:ext cx="8198485" cy="5053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06070" y="346710"/>
          <a:ext cx="8465820" cy="574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86725" imgH="4933950" progId="Paint.Picture">
                  <p:embed/>
                </p:oleObj>
              </mc:Choice>
              <mc:Fallback>
                <p:oleObj name="" r:id="rId1" imgW="8086725" imgH="49339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6070" y="346710"/>
                        <a:ext cx="8465820" cy="5748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54355" y="474345"/>
          <a:ext cx="7804150" cy="5678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086600" imgH="5181600" progId="Paint.Picture">
                  <p:embed/>
                </p:oleObj>
              </mc:Choice>
              <mc:Fallback>
                <p:oleObj name="" r:id="rId1" imgW="7086600" imgH="51816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4355" y="474345"/>
                        <a:ext cx="7804150" cy="5678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55930" y="384810"/>
          <a:ext cx="8243570" cy="584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248650" imgH="5600700" progId="Paint.Picture">
                  <p:embed/>
                </p:oleObj>
              </mc:Choice>
              <mc:Fallback>
                <p:oleObj name="" r:id="rId1" imgW="8248650" imgH="56007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5930" y="384810"/>
                        <a:ext cx="8243570" cy="5846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16890" y="237490"/>
          <a:ext cx="8110220" cy="297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20025" imgH="1971675" progId="Paint.Picture">
                  <p:embed/>
                </p:oleObj>
              </mc:Choice>
              <mc:Fallback>
                <p:oleObj name="" r:id="rId1" imgW="7820025" imgH="19716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6890" y="237490"/>
                        <a:ext cx="8110220" cy="2971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24535" y="1767205"/>
          <a:ext cx="7727315" cy="311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753350" imgH="2905125" progId="Paint.Picture">
                  <p:embed/>
                </p:oleObj>
              </mc:Choice>
              <mc:Fallback>
                <p:oleObj name="" r:id="rId1" imgW="7753350" imgH="29051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4535" y="1767205"/>
                        <a:ext cx="7727315" cy="3115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14350" y="751840"/>
          <a:ext cx="8103870" cy="5112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86725" imgH="4867275" progId="Paint.Picture">
                  <p:embed/>
                </p:oleObj>
              </mc:Choice>
              <mc:Fallback>
                <p:oleObj name="" r:id="rId1" imgW="8086725" imgH="48672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350" y="751840"/>
                        <a:ext cx="8103870" cy="5112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5565" y="850900"/>
          <a:ext cx="8281035" cy="5046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658225" imgH="4933950" progId="Paint.Picture">
                  <p:embed/>
                </p:oleObj>
              </mc:Choice>
              <mc:Fallback>
                <p:oleObj name="" r:id="rId1" imgW="8658225" imgH="49339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565" y="850900"/>
                        <a:ext cx="8281035" cy="5046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33730" y="1522730"/>
          <a:ext cx="7843520" cy="300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10500" imgH="2190750" progId="Paint.Picture">
                  <p:embed/>
                </p:oleObj>
              </mc:Choice>
              <mc:Fallback>
                <p:oleObj name="" r:id="rId1" imgW="7810500" imgH="21907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3730" y="1522730"/>
                        <a:ext cx="7843520" cy="300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23875" y="1099185"/>
          <a:ext cx="8096250" cy="4110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96250" imgH="3562350" progId="Paint.Picture">
                  <p:embed/>
                </p:oleObj>
              </mc:Choice>
              <mc:Fallback>
                <p:oleObj name="" r:id="rId1" imgW="8096250" imgH="35623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3875" y="1099185"/>
                        <a:ext cx="8096250" cy="4110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48970" y="1308100"/>
          <a:ext cx="7845425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39075" imgH="4238625" progId="Paint.Picture">
                  <p:embed/>
                </p:oleObj>
              </mc:Choice>
              <mc:Fallback>
                <p:oleObj name="" r:id="rId1" imgW="7839075" imgH="42386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8970" y="1308100"/>
                        <a:ext cx="7845425" cy="424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920750" y="1226820"/>
          <a:ext cx="7301865" cy="4404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296150" imgH="4400550" progId="Paint.Picture">
                  <p:embed/>
                </p:oleObj>
              </mc:Choice>
              <mc:Fallback>
                <p:oleObj name="" r:id="rId1" imgW="7296150" imgH="44005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0750" y="1226820"/>
                        <a:ext cx="7301865" cy="4404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11175" y="1522730"/>
          <a:ext cx="8121650" cy="279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115300" imgH="1771650" progId="Paint.Picture">
                  <p:embed/>
                </p:oleObj>
              </mc:Choice>
              <mc:Fallback>
                <p:oleObj name="" r:id="rId1" imgW="8115300" imgH="17716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1175" y="1522730"/>
                        <a:ext cx="8121650" cy="279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68350" y="1122045"/>
          <a:ext cx="7607300" cy="4613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600950" imgH="4610100" progId="Paint.Picture">
                  <p:embed/>
                </p:oleObj>
              </mc:Choice>
              <mc:Fallback>
                <p:oleObj name="" r:id="rId1" imgW="7600950" imgH="46101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8350" y="1122045"/>
                        <a:ext cx="7607300" cy="4613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960" y="939800"/>
            <a:ext cx="5876290" cy="4013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3340" y="4616450"/>
            <a:ext cx="5754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螽斯中国北方称其为蝈蝈，是鸣虫中体型较大的一种，它喜食南瓜、丝瓜的花瓣，由于它也吃桑叶、柿树叶、核桃树叶、杨树叶等，但也吃其他昆虫，所以有一定的危害性，因而它属于害虫之列。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" y="795020"/>
            <a:ext cx="7445375" cy="36353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49300" y="654685"/>
          <a:ext cx="7645400" cy="554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639050" imgH="5543550" progId="Paint.Picture">
                  <p:embed/>
                </p:oleObj>
              </mc:Choice>
              <mc:Fallback>
                <p:oleObj name="" r:id="rId1" imgW="7639050" imgH="55435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9300" y="654685"/>
                        <a:ext cx="7645400" cy="554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19458" name="图片 19457" descr="fbe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8" y="44450"/>
            <a:ext cx="9013825" cy="6770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右箭头 19458">
            <a:hlinkClick r:id="rId2" action="ppaction://hlinksldjump"/>
          </p:cNvPr>
          <p:cNvSpPr/>
          <p:nvPr/>
        </p:nvSpPr>
        <p:spPr>
          <a:xfrm>
            <a:off x="7885113" y="630872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610" y="102235"/>
            <a:ext cx="6753225" cy="63150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482" name="文本框 20481"/>
          <p:cNvSpPr txBox="1"/>
          <p:nvPr/>
        </p:nvSpPr>
        <p:spPr>
          <a:xfrm>
            <a:off x="152400" y="7620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zh-CN" altLang="en-US">
                <a:latin typeface="Times New Roman" panose="02020603050405020304" pitchFamily="18" charset="0"/>
                <a:ea typeface="隶书" pitchFamily="49" charset="-122"/>
                <a:hlinkClick r:id="" action="ppaction://noaction"/>
              </a:rPr>
              <a:t>返回</a:t>
            </a:r>
            <a:endParaRPr lang="zh-CN" altLang="en-US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0483" name="图片 20482" descr="C:\Documents and Settings\new\桌面\新建文件夹\hudie00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514350"/>
            <a:ext cx="8686800" cy="634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">
    <p:blinds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1506" name="文本框 21505"/>
          <p:cNvSpPr txBox="1"/>
          <p:nvPr/>
        </p:nvSpPr>
        <p:spPr>
          <a:xfrm>
            <a:off x="152400" y="7620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zh-CN" altLang="en-US">
                <a:latin typeface="Times New Roman" panose="02020603050405020304" pitchFamily="18" charset="0"/>
                <a:ea typeface="隶书" pitchFamily="49" charset="-122"/>
                <a:hlinkClick r:id="" action="ppaction://noaction"/>
              </a:rPr>
              <a:t>返回</a:t>
            </a:r>
            <a:endParaRPr lang="zh-CN" altLang="en-US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1507" name="图片 21506" descr="C:\Documents and Settings\new\桌面\新建文件夹\hudie00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533400"/>
            <a:ext cx="8686800" cy="632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2530" name="文本框 22529"/>
          <p:cNvSpPr txBox="1"/>
          <p:nvPr/>
        </p:nvSpPr>
        <p:spPr>
          <a:xfrm>
            <a:off x="228600" y="7620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zh-CN" altLang="en-US">
                <a:latin typeface="Times New Roman" panose="02020603050405020304" pitchFamily="18" charset="0"/>
                <a:ea typeface="隶书" pitchFamily="49" charset="-122"/>
                <a:hlinkClick r:id="rId1" action="ppaction://hlinksldjump"/>
              </a:rPr>
              <a:t>返回</a:t>
            </a:r>
            <a:endParaRPr lang="zh-CN" altLang="en-US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2531" name="图片 22530" descr="C:\Documents and Settings\new\桌面\新建文件夹\hudie00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-303212"/>
            <a:ext cx="4365625" cy="7161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37890" name="图片 378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681163"/>
            <a:ext cx="3581400" cy="347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上箭头 37890"/>
          <p:cNvSpPr/>
          <p:nvPr/>
        </p:nvSpPr>
        <p:spPr>
          <a:xfrm>
            <a:off x="8677275" y="5734050"/>
            <a:ext cx="485775" cy="976313"/>
          </a:xfrm>
          <a:prstGeom prst="upArrow">
            <a:avLst>
              <a:gd name="adj1" fmla="val 50000"/>
              <a:gd name="adj2" fmla="val 5024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dirty="0">
                <a:latin typeface="Times New Roman" panose="02020603050405020304" pitchFamily="18" charset="0"/>
                <a:hlinkClick r:id="rId2" action="ppaction://hlinksldjump"/>
              </a:rPr>
              <a:t>返回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3554" name="图片 23553" descr="C:\Documents and Settings\heruyi\My Documents\My Pictures\ml00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1625" y="-225425"/>
            <a:ext cx="9750425" cy="731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4578" name="图片 24577" descr="C:\Documents and Settings\heruyi\My Documents\My Pictures\ml005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5602" name="图片 25601" descr="C:\Documents and Settings\heruyi\My Documents\My Pictures\ml004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1625" y="0"/>
            <a:ext cx="9750425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6626" name="图片 26625" descr="C:\Documents and Settings\heruyi\My Documents\My Pictures\U98P33T148D71437F2100DT2004120113514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27650" name="图片 27649" descr="C:\Documents and Settings\heruyi\My Documents\My Pictures\ml004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6425" y="-225425"/>
            <a:ext cx="10055225" cy="731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96570" y="1160145"/>
          <a:ext cx="8150225" cy="453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143875" imgH="4533900" progId="Paint.Picture">
                  <p:embed/>
                </p:oleObj>
              </mc:Choice>
              <mc:Fallback>
                <p:oleObj name="" r:id="rId1" imgW="8143875" imgH="45339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6570" y="1160145"/>
                        <a:ext cx="8150225" cy="453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347980"/>
            <a:ext cx="5897880" cy="629983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53720" y="854710"/>
          <a:ext cx="8035925" cy="5147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29575" imgH="5143500" progId="Paint.Picture">
                  <p:embed/>
                </p:oleObj>
              </mc:Choice>
              <mc:Fallback>
                <p:oleObj name="" r:id="rId1" imgW="8029575" imgH="51435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3720" y="854710"/>
                        <a:ext cx="8035925" cy="5147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63905" y="1483995"/>
          <a:ext cx="7616190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610475" imgH="3886200" progId="Paint.Picture">
                  <p:embed/>
                </p:oleObj>
              </mc:Choice>
              <mc:Fallback>
                <p:oleObj name="" r:id="rId1" imgW="7610475" imgH="38862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3905" y="1483995"/>
                        <a:ext cx="7616190" cy="3889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35940" y="967740"/>
          <a:ext cx="8082280" cy="4615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86725" imgH="4305300" progId="Paint.Picture">
                  <p:embed/>
                </p:oleObj>
              </mc:Choice>
              <mc:Fallback>
                <p:oleObj name="" r:id="rId1" imgW="8086725" imgH="43053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5940" y="967740"/>
                        <a:ext cx="8082280" cy="4615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86715" y="779780"/>
          <a:ext cx="8074660" cy="5122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772400" imgH="4943475" progId="Paint.Picture">
                  <p:embed/>
                </p:oleObj>
              </mc:Choice>
              <mc:Fallback>
                <p:oleObj name="" r:id="rId1" imgW="7772400" imgH="49434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6715" y="779780"/>
                        <a:ext cx="8074660" cy="5122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38914" name="图片 38913" descr="昆虫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44450"/>
            <a:ext cx="2752725" cy="495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8914" descr="昆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44450"/>
            <a:ext cx="2663825" cy="495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692150"/>
            <a:ext cx="1511300" cy="2652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0288" y="692150"/>
            <a:ext cx="1584325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0" y="5157788"/>
            <a:ext cx="9286875" cy="11890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>
                <a:latin typeface="Times New Roman" panose="02020603050405020304" pitchFamily="18" charset="0"/>
              </a:rPr>
              <a:t>法布尔的一生，是为昆虫的一生，他一生为虫子写出了十卷大部头的书，这些写虫子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的书一版再版，先后被翻译成了五十多种文字，直到百年之后还在读书界引起了一次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又一次的轰动，这不能不被称为奇迹中的奇迹。他取得的成就，是血汗的结晶，是辛</a:t>
            </a:r>
            <a:endParaRPr lang="zh-CN" altLang="en-US"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勤劳动的结果，是仔细观察的收获，是深入研究的探察的花朵，更是勤于总结的果实啊！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8919" name="双波形 38918">
            <a:hlinkClick r:id="rId5" action="ppaction://hlinksldjump"/>
          </p:cNvPr>
          <p:cNvSpPr/>
          <p:nvPr/>
        </p:nvSpPr>
        <p:spPr>
          <a:xfrm>
            <a:off x="8532813" y="6454775"/>
            <a:ext cx="576262" cy="430213"/>
          </a:xfrm>
          <a:prstGeom prst="doubleWave">
            <a:avLst>
              <a:gd name="adj1" fmla="val 6500"/>
              <a:gd name="adj2" fmla="val 0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dirty="0">
                <a:latin typeface="Times New Roman" panose="02020603050405020304" pitchFamily="18" charset="0"/>
              </a:rPr>
              <a:t>返回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72110" y="577850"/>
          <a:ext cx="8213090" cy="562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20050" imgH="5543550" progId="Paint.Picture">
                  <p:embed/>
                </p:oleObj>
              </mc:Choice>
              <mc:Fallback>
                <p:oleObj name="" r:id="rId1" imgW="8020050" imgH="55435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2110" y="577850"/>
                        <a:ext cx="8213090" cy="5624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84835" y="925195"/>
          <a:ext cx="7919085" cy="4558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58125" imgH="4105275" progId="Paint.Picture">
                  <p:embed/>
                </p:oleObj>
              </mc:Choice>
              <mc:Fallback>
                <p:oleObj name="" r:id="rId1" imgW="7858125" imgH="41052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4835" y="925195"/>
                        <a:ext cx="7919085" cy="4558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53695" y="926465"/>
          <a:ext cx="8436610" cy="5004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429625" imgH="5000625" progId="Paint.Picture">
                  <p:embed/>
                </p:oleObj>
              </mc:Choice>
              <mc:Fallback>
                <p:oleObj name="" r:id="rId1" imgW="8429625" imgH="50006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695" y="926465"/>
                        <a:ext cx="8436610" cy="5004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9938" name="矩形 39937"/>
          <p:cNvSpPr/>
          <p:nvPr/>
        </p:nvSpPr>
        <p:spPr>
          <a:xfrm>
            <a:off x="2195513" y="1485900"/>
            <a:ext cx="4465637" cy="4176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3600" b="1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76555" y="580390"/>
          <a:ext cx="8094345" cy="5664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067550" imgH="5057775" progId="Paint.Picture">
                  <p:embed/>
                </p:oleObj>
              </mc:Choice>
              <mc:Fallback>
                <p:oleObj name="" r:id="rId1" imgW="7067550" imgH="50577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6555" y="580390"/>
                        <a:ext cx="8094345" cy="5664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06095" y="450215"/>
          <a:ext cx="8022590" cy="5704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753350" imgH="5448300" progId="Paint.Picture">
                  <p:embed/>
                </p:oleObj>
              </mc:Choice>
              <mc:Fallback>
                <p:oleObj name="" r:id="rId1" imgW="7753350" imgH="54483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6095" y="450215"/>
                        <a:ext cx="8022590" cy="5704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09270" y="603885"/>
          <a:ext cx="8136255" cy="5640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010525" imgH="4791075" progId="Paint.Picture">
                  <p:embed/>
                </p:oleObj>
              </mc:Choice>
              <mc:Fallback>
                <p:oleObj name="" r:id="rId1" imgW="8010525" imgH="47910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270" y="603885"/>
                        <a:ext cx="8136255" cy="5640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54025" y="598170"/>
          <a:ext cx="8235950" cy="5342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8229600" imgH="4343400" progId="Paint.Picture">
                  <p:embed/>
                </p:oleObj>
              </mc:Choice>
              <mc:Fallback>
                <p:oleObj name="" r:id="rId1" imgW="8229600" imgH="4343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4025" y="598170"/>
                        <a:ext cx="8235950" cy="5342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/>
        <p:txBody>
          <a:bodyPr/>
          <a:p>
            <a:pPr lvl="0"/>
            <a:r>
              <a:rPr lang="zh-CN" altLang="en-US">
                <a:latin typeface="Times New Roman" panose="02020603050405020304" pitchFamily="18" charset="0"/>
              </a:rPr>
              <a:t>绿色圃中小学教育网http://www.lspjy.com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7170" name="图片 7169" descr="C:\Documents and Settings\new\桌面\新建文件夹\1024x768_012.jpg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250825" y="476250"/>
            <a:ext cx="3600450" cy="100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学习目标</a:t>
            </a:r>
            <a:endParaRPr lang="zh-CN" altLang="en-US" sz="6000" b="1" dirty="0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6629400" y="457200"/>
            <a:ext cx="2209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课文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73" name="笑脸 7172">
            <a:hlinkClick r:id="rId2" action="ppaction://hlinksldjump"/>
          </p:cNvPr>
          <p:cNvSpPr/>
          <p:nvPr/>
        </p:nvSpPr>
        <p:spPr>
          <a:xfrm>
            <a:off x="6781800" y="609600"/>
            <a:ext cx="1524000" cy="914400"/>
          </a:xfrm>
          <a:prstGeom prst="smileyFace">
            <a:avLst>
              <a:gd name="adj" fmla="val 4653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4" name="笑脸 7173">
            <a:hlinkClick r:id="" action="ppaction://noaction"/>
          </p:cNvPr>
          <p:cNvSpPr/>
          <p:nvPr/>
        </p:nvSpPr>
        <p:spPr>
          <a:xfrm>
            <a:off x="539750" y="3429000"/>
            <a:ext cx="1828800" cy="1066800"/>
          </a:xfrm>
          <a:prstGeom prst="smileyFace">
            <a:avLst>
              <a:gd name="adj" fmla="val 4653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4a3b733e-3062-4671-b25f-9bcb2b8e3d33}"/>
</p:tagLst>
</file>

<file path=ppt/theme/theme1.xml><?xml version="1.0" encoding="utf-8"?>
<a:theme xmlns:a="http://schemas.openxmlformats.org/drawingml/2006/main" name="神秘曲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">
  <a:themeElements>
    <a:clrScheme name="">
      <a:dk1>
        <a:srgbClr val="FFFF00"/>
      </a:dk1>
      <a:lt1>
        <a:srgbClr val="0000FF"/>
      </a:lt1>
      <a:dk2>
        <a:srgbClr val="00CC00"/>
      </a:dk2>
      <a:lt2>
        <a:srgbClr val="2A004E"/>
      </a:lt2>
      <a:accent1>
        <a:srgbClr val="D60093"/>
      </a:accent1>
      <a:accent2>
        <a:srgbClr val="0000FF"/>
      </a:accent2>
      <a:accent3>
        <a:srgbClr val="AAAAFF"/>
      </a:accent3>
      <a:accent4>
        <a:srgbClr val="DCDC00"/>
      </a:accent4>
      <a:accent5>
        <a:srgbClr val="E7AAC8"/>
      </a:accent5>
      <a:accent6>
        <a:srgbClr val="0000E5"/>
      </a:accent6>
      <a:hlink>
        <a:srgbClr val="FFFF00"/>
      </a:hlink>
      <a:folHlink>
        <a:srgbClr val="7500D7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500093"/>
        </a:lt1>
        <a:dk2>
          <a:srgbClr val="00CCCC"/>
        </a:dk2>
        <a:lt2>
          <a:srgbClr val="2A004E"/>
        </a:lt2>
        <a:accent1>
          <a:srgbClr val="D60093"/>
        </a:accent1>
        <a:accent2>
          <a:srgbClr val="0000FF"/>
        </a:accent2>
        <a:accent3>
          <a:srgbClr val="B3AAC8"/>
        </a:accent3>
        <a:accent4>
          <a:srgbClr val="DCDCDC"/>
        </a:accent4>
        <a:accent5>
          <a:srgbClr val="E7AAC8"/>
        </a:accent5>
        <a:accent6>
          <a:srgbClr val="0000E5"/>
        </a:accent6>
        <a:hlink>
          <a:srgbClr val="FFFF00"/>
        </a:hlink>
        <a:folHlink>
          <a:srgbClr val="7500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CC99FF"/>
        </a:accent1>
        <a:accent2>
          <a:srgbClr val="3366FF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2D5BE5"/>
        </a:accent6>
        <a:hlink>
          <a:srgbClr val="00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777777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BEBEBE"/>
        </a:accent5>
        <a:accent6>
          <a:srgbClr val="B6B6B6"/>
        </a:accent6>
        <a:hlink>
          <a:srgbClr val="4D4D4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00CCCC"/>
        </a:lt1>
        <a:dk2>
          <a:srgbClr val="FFFFCC"/>
        </a:dk2>
        <a:lt2>
          <a:srgbClr val="009999"/>
        </a:lt2>
        <a:accent1>
          <a:srgbClr val="CC99FF"/>
        </a:accent1>
        <a:accent2>
          <a:srgbClr val="3366FF"/>
        </a:accent2>
        <a:accent3>
          <a:srgbClr val="AAE2E2"/>
        </a:accent3>
        <a:accent4>
          <a:srgbClr val="000000"/>
        </a:accent4>
        <a:accent5>
          <a:srgbClr val="E2CAFF"/>
        </a:accent5>
        <a:accent6>
          <a:srgbClr val="2D5BE5"/>
        </a:accent6>
        <a:hlink>
          <a:srgbClr val="00CCFF"/>
        </a:hlink>
        <a:folHlink>
          <a:srgbClr val="00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00"/>
        </a:lt1>
        <a:dk2>
          <a:srgbClr val="FFCC66"/>
        </a:dk2>
        <a:lt2>
          <a:srgbClr val="003300"/>
        </a:lt2>
        <a:accent1>
          <a:srgbClr val="990033"/>
        </a:accent1>
        <a:accent2>
          <a:srgbClr val="FF9933"/>
        </a:accent2>
        <a:accent3>
          <a:srgbClr val="B9CAAA"/>
        </a:accent3>
        <a:accent4>
          <a:srgbClr val="DCDCDC"/>
        </a:accent4>
        <a:accent5>
          <a:srgbClr val="CAAAAD"/>
        </a:accent5>
        <a:accent6>
          <a:srgbClr val="E5892D"/>
        </a:accent6>
        <a:hlink>
          <a:srgbClr val="CCCC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C6600"/>
        </a:lt1>
        <a:dk2>
          <a:srgbClr val="FFCC00"/>
        </a:dk2>
        <a:lt2>
          <a:srgbClr val="663300"/>
        </a:lt2>
        <a:accent1>
          <a:srgbClr val="990033"/>
        </a:accent1>
        <a:accent2>
          <a:srgbClr val="FF0033"/>
        </a:accent2>
        <a:accent3>
          <a:srgbClr val="E2B9AA"/>
        </a:accent3>
        <a:accent4>
          <a:srgbClr val="DCDCDC"/>
        </a:accent4>
        <a:accent5>
          <a:srgbClr val="CAAAAD"/>
        </a:accent5>
        <a:accent6>
          <a:srgbClr val="E5002D"/>
        </a:accent6>
        <a:hlink>
          <a:srgbClr val="CC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90066"/>
        </a:lt1>
        <a:dk2>
          <a:srgbClr val="FFFF66"/>
        </a:dk2>
        <a:lt2>
          <a:srgbClr val="660033"/>
        </a:lt2>
        <a:accent1>
          <a:srgbClr val="9933FF"/>
        </a:accent1>
        <a:accent2>
          <a:srgbClr val="00CCCC"/>
        </a:accent2>
        <a:accent3>
          <a:srgbClr val="CAAAB9"/>
        </a:accent3>
        <a:accent4>
          <a:srgbClr val="DCDCDC"/>
        </a:accent4>
        <a:accent5>
          <a:srgbClr val="CAADFF"/>
        </a:accent5>
        <a:accent6>
          <a:srgbClr val="00B7B7"/>
        </a:accent6>
        <a:hlink>
          <a:srgbClr val="CC66FF"/>
        </a:hlink>
        <a:folHlink>
          <a:srgbClr val="D6009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0</TotalTime>
  <Words>1782</Words>
  <Application>WPS 演示</Application>
  <PresentationFormat>在屏幕上显示</PresentationFormat>
  <Paragraphs>131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29</vt:i4>
      </vt:variant>
      <vt:variant>
        <vt:lpstr>幻灯片标题</vt:lpstr>
      </vt:variant>
      <vt:variant>
        <vt:i4>48</vt:i4>
      </vt:variant>
    </vt:vector>
  </HeadingPairs>
  <TitlesOfParts>
    <vt:vector size="89" baseType="lpstr">
      <vt:lpstr>Arial</vt:lpstr>
      <vt:lpstr>宋体</vt:lpstr>
      <vt:lpstr>Wingdings</vt:lpstr>
      <vt:lpstr>Times New Roman</vt:lpstr>
      <vt:lpstr>Monotype Sorts</vt:lpstr>
      <vt:lpstr>隶书</vt:lpstr>
      <vt:lpstr>微软雅黑</vt:lpstr>
      <vt:lpstr>隶书</vt:lpstr>
      <vt:lpstr>Arial Unicode MS</vt:lpstr>
      <vt:lpstr>Wingdings</vt:lpstr>
      <vt:lpstr>神秘曲线</vt:lpstr>
      <vt:lpstr>2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</dc:creator>
  <cp:keywords>绿色圃中小学教育网http://www.lspjy.com</cp:keywords>
  <dc:description>绿色圃中小学教育网http://www.lspjy.com</dc:description>
  <dc:subject>绿色圃中小学教育网http://www.lspjy.com</dc:subject>
  <cp:category>绿色圃中小学教育网http://www.lspjy.com</cp:category>
  <cp:lastModifiedBy>看山</cp:lastModifiedBy>
  <cp:revision>66</cp:revision>
  <dcterms:created xsi:type="dcterms:W3CDTF">2005-04-21T11:22:00Z</dcterms:created>
  <dcterms:modified xsi:type="dcterms:W3CDTF">2019-04-02T13:08:09Z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