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3"/>
  </p:sldMasterIdLst>
  <p:notesMasterIdLst>
    <p:notesMasterId r:id="rId23"/>
  </p:notesMasterIdLst>
  <p:sldIdLst>
    <p:sldId id="327" r:id="rId4"/>
    <p:sldId id="289" r:id="rId5"/>
    <p:sldId id="292" r:id="rId6"/>
    <p:sldId id="294" r:id="rId7"/>
    <p:sldId id="296" r:id="rId8"/>
    <p:sldId id="330" r:id="rId9"/>
    <p:sldId id="331" r:id="rId10"/>
    <p:sldId id="299" r:id="rId11"/>
    <p:sldId id="332" r:id="rId12"/>
    <p:sldId id="301" r:id="rId13"/>
    <p:sldId id="302" r:id="rId14"/>
    <p:sldId id="303" r:id="rId15"/>
    <p:sldId id="304" r:id="rId16"/>
    <p:sldId id="333" r:id="rId17"/>
    <p:sldId id="334" r:id="rId18"/>
    <p:sldId id="308" r:id="rId19"/>
    <p:sldId id="335" r:id="rId20"/>
    <p:sldId id="336" r:id="rId21"/>
    <p:sldId id="261" r:id="rId2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1260" y="-786"/>
      </p:cViewPr>
      <p:guideLst>
        <p:guide orient="horz" pos="2261"/>
        <p:guide pos="3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 descr="拓普教育（彩）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../media/image2.png"/><Relationship Id="rId26" Type="http://schemas.openxmlformats.org/officeDocument/2006/relationships/image" Target="../media/image3.png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1026"/>
          <p:cNvSpPr>
            <a:spLocks noGrp="1"/>
          </p:cNvSpPr>
          <p:nvPr>
            <p:ph type="body"/>
          </p:nvPr>
        </p:nvSpPr>
        <p:spPr>
          <a:xfrm>
            <a:off x="609600" y="1538288"/>
            <a:ext cx="10972800" cy="45910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3845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2" name="图片 1" descr="拓普教育（白）"/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7893050" y="6437313"/>
            <a:ext cx="1109663" cy="28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2" descr="拓普教育（彩）"/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10483850" y="184150"/>
            <a:ext cx="1495425" cy="2873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505" lvl="5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3705" lvl="6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30905" lvl="7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8105" lvl="8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510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230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950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5" Type="http://schemas.openxmlformats.org/officeDocument/2006/relationships/tags" Target="../tags/tag1.xml"/><Relationship Id="rId4" Type="http://schemas.microsoft.com/office/2007/relationships/media" Target="file:///G:\&#20108;&#19979;&#35838;&#20214;\25%20&#32703;&#23556;&#20061;&#26085;\&#32703;&#23556;&#20061;&#26085;&#30701;&#21160;&#30011;%20-%20&#30334;&#24230;.mp4" TargetMode="External"/><Relationship Id="rId3" Type="http://schemas.openxmlformats.org/officeDocument/2006/relationships/video" Target="file:///G:\&#20108;&#19979;&#35838;&#20214;\25%20&#32703;&#23556;&#20061;&#26085;\&#32703;&#23556;&#20061;&#26085;&#30701;&#21160;&#30011;%20-%20&#30334;&#24230;.mp4" TargetMode="External"/><Relationship Id="rId2" Type="http://schemas.openxmlformats.org/officeDocument/2006/relationships/hyperlink" Target="&#12298;&#32703;&#23556;&#20061;&#26085;&#12299;&#32463;&#20856;&#31461;&#35805;&#25925;&#20107;.wmv" TargetMode="Externa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1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3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>
            <a:hlinkClick r:id="rId2" action="ppaction://hlinkfile"/>
          </p:cNvPr>
          <p:cNvSpPr txBox="1"/>
          <p:nvPr/>
        </p:nvSpPr>
        <p:spPr>
          <a:xfrm>
            <a:off x="0" y="0"/>
            <a:ext cx="4846955" cy="6451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欣赏短片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羿射九日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》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5" name="羿射九日短动画 - 百度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67075" y="2460625"/>
            <a:ext cx="8846820" cy="4504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 descr="https://timgsa.baidu.com/timg?image&amp;quality=80&amp;size=b9999_10000&amp;sec=1513562669&amp;di=5aaa136529b77eade5875fb95b33f53e&amp;imgtype=jpg&amp;er=1&amp;src=http%3A%2F%2Fimg4.agronet.com.cn%2FUsers%2F100%2F117%2F648%2F20116119224459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343775" y="4868863"/>
            <a:ext cx="3541713" cy="984250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禾苗被晒枯了</a:t>
            </a:r>
            <a:endParaRPr kumimoji="0" lang="zh-CN" altLang="en-US" sz="4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295400" y="1316038"/>
            <a:ext cx="3541713" cy="984250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土地被烤焦了</a:t>
            </a:r>
            <a:endParaRPr kumimoji="0" lang="zh-CN" altLang="en-US" sz="4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2" descr="https://timgsa.baidu.com/timg?image&amp;quality=80&amp;size=b9999_10000&amp;sec=1512968456338&amp;di=0101f0e13f99e60e7bc4b7988296890b&amp;imgtype=0&amp;src=http%3A%2F%2Fimgsrc.baidu.com%2Fimgad%2Fpic%2Fitem%2F3b292df5e0fe992580500e693fa85edf8db171a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191250" y="1028700"/>
            <a:ext cx="5191125" cy="982663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江河里的水被蒸干了</a:t>
            </a:r>
            <a:endParaRPr kumimoji="0" lang="zh-CN" altLang="en-US" sz="4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" descr="https://timgsa.baidu.com/timg?image&amp;quality=80&amp;size=b9999_10000&amp;sec=1513563347&amp;di=818b0cb7545a3d768b5b0082c2386dea&amp;imgtype=jpg&amp;er=1&amp;src=http%3A%2F%2Fso.deskcar.com%2Fdesktop%2Ffengjing%2F201381695935%2F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23888" y="4389438"/>
            <a:ext cx="5849938" cy="982663"/>
          </a:xfrm>
          <a:prstGeom prst="rect">
            <a:avLst/>
          </a:prstGeom>
          <a:gradFill>
            <a:gsLst>
              <a:gs pos="48000">
                <a:srgbClr val="72F7FE"/>
              </a:gs>
              <a:gs pos="85000">
                <a:schemeClr val="accent1">
                  <a:lumMod val="45000"/>
                  <a:lumOff val="55000"/>
                </a:schemeClr>
              </a:gs>
              <a:gs pos="10000">
                <a:schemeClr val="accent1">
                  <a:lumMod val="30000"/>
                  <a:lumOff val="70000"/>
                  <a:alpha val="50000"/>
                </a:schemeClr>
              </a:gs>
            </a:gsLst>
            <a:lin ang="5400000" scaled="1"/>
          </a:gradFill>
          <a:ln>
            <a:noFill/>
          </a:ln>
        </p:spPr>
        <p:txBody>
          <a:bodyPr lIns="121917" tIns="60958" rIns="121917" bIns="60958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3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沙石好像都要被熔化了</a:t>
            </a:r>
            <a:endParaRPr kumimoji="0" lang="zh-CN" altLang="en-US" sz="4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文本框 23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7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文本框 28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1" name="文本框 29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6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7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8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9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0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1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2" name="文本框 40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3" name="文本框 41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4" name="文本框 42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5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6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7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8" name="文本框 46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09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0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1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2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3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4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5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6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7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8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19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0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1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2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3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4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5" name="文本框 63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6" name="文本框 64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7" name="文本框 65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8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29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0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1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2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3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4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5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6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7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8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39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0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1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2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3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4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5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6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7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8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49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0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1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2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3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4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5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6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7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8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59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0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1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2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3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4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5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6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7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8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69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0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1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2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3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4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5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6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7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251" y="1686984"/>
            <a:ext cx="10742084" cy="26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神箭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jiàn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手羿决心帮助人们脱离苦海。他翻过九十九座高山，蹚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tānɡ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过九十九条大河，来到东海边。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5584" y="2506133"/>
            <a:ext cx="950383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593851" y="137584"/>
            <a:ext cx="7874000" cy="1667511"/>
            <a:chOff x="1259632" y="248850"/>
            <a:chExt cx="5904656" cy="1250973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1259632" y="331422"/>
              <a:ext cx="5904656" cy="1060738"/>
            </a:xfrm>
            <a:prstGeom prst="wedgeRoundRectCallout">
              <a:avLst>
                <a:gd name="adj1" fmla="val -21858"/>
                <a:gd name="adj2" fmla="val 71240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82" name="矩形 10"/>
            <p:cNvSpPr/>
            <p:nvPr/>
          </p:nvSpPr>
          <p:spPr>
            <a:xfrm>
              <a:off x="1266356" y="248850"/>
              <a:ext cx="5897932" cy="12509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说明羿心地善良，把人们的疾苦放在心上。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96384" y="4381500"/>
            <a:ext cx="7950200" cy="1667510"/>
          </a:xfrm>
          <a:prstGeom prst="rect">
            <a:avLst/>
          </a:prstGeom>
          <a:solidFill>
            <a:srgbClr val="72F7FE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写出了羿一路上的艰辛，说明他是一个不怕困难的勇士。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472267" y="3344333"/>
            <a:ext cx="3359151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8200" y="4186767"/>
            <a:ext cx="1130300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76784" y="3350684"/>
            <a:ext cx="2302933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468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417" y="3545417"/>
            <a:ext cx="3312583" cy="3312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8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9" name="文本框 14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2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4" name="文本框 19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5" name="文本框 20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6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7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8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0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1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4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5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6" name="文本框 31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7" name="文本框 32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8" name="文本框 33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9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0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1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2" name="文本框 37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4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5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6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7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8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9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0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1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3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6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8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49" name="文本框 54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0" name="文本框 55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1" name="文本框 56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3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4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5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6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7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8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59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0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1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2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3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4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5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7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8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69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1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2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3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6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8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79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0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1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2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3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4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5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6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7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89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0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1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2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4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5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6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7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8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99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700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701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627284" y="2087033"/>
            <a:ext cx="2207684" cy="8339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2784" y="328084"/>
            <a:ext cx="10081684" cy="35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羿一口气射下了九个太阳，炎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yán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热渐渐退去。羿又伸手拔箭，准备射下最后一个太阳。这个太阳害怕极了，慌慌张张地躲进了大海里。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0300" y="4449233"/>
            <a:ext cx="10081684" cy="1667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因为他知道自己做了错事，怕自己也被羿射中，反衬出了羿的本领高强。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27284" y="3132667"/>
            <a:ext cx="4845049" cy="1159933"/>
            <a:chOff x="4970428" y="2349116"/>
            <a:chExt cx="3634020" cy="870705"/>
          </a:xfrm>
        </p:grpSpPr>
        <p:sp>
          <p:nvSpPr>
            <p:cNvPr id="5" name="思想气泡: 云 4"/>
            <p:cNvSpPr/>
            <p:nvPr/>
          </p:nvSpPr>
          <p:spPr>
            <a:xfrm>
              <a:off x="4970428" y="2349116"/>
              <a:ext cx="3634020" cy="870705"/>
            </a:xfrm>
            <a:prstGeom prst="cloudCallout">
              <a:avLst>
                <a:gd name="adj1" fmla="val -35539"/>
                <a:gd name="adj2" fmla="val -6370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707" name="矩形 5"/>
            <p:cNvSpPr/>
            <p:nvPr/>
          </p:nvSpPr>
          <p:spPr>
            <a:xfrm>
              <a:off x="5184068" y="2448952"/>
              <a:ext cx="3312368" cy="629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735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太阳为什么害怕呢？</a:t>
              </a:r>
              <a:endPara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3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4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文本框 11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9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1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2" name="文本框 16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3" name="文本框 17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4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5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7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8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9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0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1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2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3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4" name="文本框 28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5" name="文本框 29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6" name="文本框 30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7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8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9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0" name="文本框 34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1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2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3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4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5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6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7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8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89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0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1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2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3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4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5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6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7" name="文本框 51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8" name="文本框 52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9" name="文本框 53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2284" y="679451"/>
            <a:ext cx="10560051" cy="285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天上没有了太阳，整个世界一片黑暗。羿想，没有了太阳，就没有了光明和温暖，庄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zhuānɡ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稼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373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jià</a:t>
            </a:r>
            <a:r>
              <a:rPr kumimoji="0" lang="en-US" altLang="zh-CN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 </a:t>
            </a: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不能生长，人类和动物也没法活下去。于是，羿留下了最后一个太阳。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4484" y="3517900"/>
            <a:ext cx="9179984" cy="748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从这段话可以看出羿还具有什么品质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?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284" y="4514851"/>
            <a:ext cx="10272183" cy="16675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羿不但本领高强，而且有勇有谋，一心为人民着想。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4" name="Picture 2" descr="https://timgsa.baidu.com/timg?image&amp;quality=80&amp;size=b9999_10000&amp;sec=1512971022585&amp;di=90e3494b9b78278f73e2cfaeb9eee6f1&amp;imgtype=0&amp;src=http%3A%2F%2Ffile06.16sucai.com%2F2016%2F0323%2F1d393ff7ef0b01dfcf364f847add414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007533" y="645584"/>
            <a:ext cx="1027218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从此，太阳每天从东方升起，到西方落下。土地渐渐滋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zī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润起来，花草树木渐渐繁茂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mào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起来，江河奔腾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ténɡ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欢唱，大地上重新现出了勃勃生机。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6284" y="4102100"/>
            <a:ext cx="10088033" cy="1667510"/>
          </a:xfrm>
          <a:prstGeom prst="rect">
            <a:avLst/>
          </a:prstGeom>
          <a:solidFill>
            <a:srgbClr val="72F7FE">
              <a:alpha val="70195"/>
            </a:srgb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天上只剩下一个太阳后，大地充满勃勃生机的美好景象。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087033" y="2065867"/>
            <a:ext cx="8809567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45117" y="2853267"/>
            <a:ext cx="10039351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47233" y="3558117"/>
            <a:ext cx="5331884" cy="0"/>
          </a:xfrm>
          <a:prstGeom prst="line">
            <a:avLst/>
          </a:prstGeom>
          <a:ln>
            <a:solidFill>
              <a:srgbClr val="72F7FE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3073"/>
          <p:cNvSpPr>
            <a:spLocks noGrp="1"/>
          </p:cNvSpPr>
          <p:nvPr/>
        </p:nvSpPr>
        <p:spPr>
          <a:xfrm>
            <a:off x="3381373" y="2743015"/>
            <a:ext cx="5829301" cy="1101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6858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375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谢  谢！</a:t>
            </a:r>
            <a:endParaRPr kumimoji="0" lang="zh-CN" altLang="en-US" sz="4000" b="1" i="0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1202" name="文本框 1"/>
          <p:cNvSpPr txBox="1"/>
          <p:nvPr/>
        </p:nvSpPr>
        <p:spPr>
          <a:xfrm>
            <a:off x="87313" y="96838"/>
            <a:ext cx="5184775" cy="398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人教版语文二年级下册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7" descr="图片1s2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12188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标题 1"/>
          <p:cNvSpPr txBox="1"/>
          <p:nvPr/>
        </p:nvSpPr>
        <p:spPr>
          <a:xfrm>
            <a:off x="3157432" y="5698067"/>
            <a:ext cx="7175500" cy="103716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</a:pPr>
            <a:r>
              <a:rPr lang="en-US" altLang="zh-CN" sz="586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 </a:t>
            </a:r>
            <a:r>
              <a:rPr lang="zh-CN" altLang="en-US" sz="5865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羿射九日</a:t>
            </a:r>
            <a:endParaRPr lang="zh-CN" altLang="en-US" sz="5865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Box 7"/>
          <p:cNvSpPr txBox="1"/>
          <p:nvPr/>
        </p:nvSpPr>
        <p:spPr>
          <a:xfrm>
            <a:off x="1862138" y="1604963"/>
            <a:ext cx="9148762" cy="4554537"/>
          </a:xfrm>
          <a:prstGeom prst="rect">
            <a:avLst/>
          </a:prstGeom>
          <a:noFill/>
          <a:ln w="22225">
            <a:noFill/>
          </a:ln>
        </p:spPr>
        <p:txBody>
          <a:bodyPr lIns="121917" tIns="60958" rIns="121917" bIns="60958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羿射九日  觉得  值日  熔化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  艰难  神箭手  神弓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爆裂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乱窜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炎热  害怕  庄稼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从此  滋润  奔腾  重新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26988"/>
            <a:ext cx="2951163" cy="124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: 圆角 19"/>
          <p:cNvSpPr/>
          <p:nvPr/>
        </p:nvSpPr>
        <p:spPr>
          <a:xfrm>
            <a:off x="1627188" y="1282700"/>
            <a:ext cx="9331325" cy="4819650"/>
          </a:xfrm>
          <a:prstGeom prst="roundRect">
            <a:avLst/>
          </a:prstGeom>
          <a:noFill/>
          <a:ln w="38100">
            <a:solidFill>
              <a:srgbClr val="00FF99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1865313" y="1606550"/>
            <a:ext cx="9147175" cy="4554538"/>
          </a:xfrm>
          <a:prstGeom prst="rect">
            <a:avLst/>
          </a:prstGeom>
          <a:noFill/>
          <a:ln w="22225">
            <a:noFill/>
          </a:ln>
        </p:spPr>
        <p:txBody>
          <a:bodyPr lIns="121917" tIns="60958" rIns="121917" bIns="60958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羿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九日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得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日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难  神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手  神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热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怕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庄稼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润  奔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重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6"/>
          <p:cNvSpPr txBox="1">
            <a:spLocks noChangeArrowheads="1"/>
          </p:cNvSpPr>
          <p:nvPr/>
        </p:nvSpPr>
        <p:spPr bwMode="auto">
          <a:xfrm>
            <a:off x="2430463" y="1338263"/>
            <a:ext cx="1063625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shè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4846638" y="1350963"/>
            <a:ext cx="1057275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jué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36"/>
          <p:cNvSpPr txBox="1">
            <a:spLocks noChangeArrowheads="1"/>
          </p:cNvSpPr>
          <p:nvPr/>
        </p:nvSpPr>
        <p:spPr bwMode="auto">
          <a:xfrm>
            <a:off x="6705600" y="1366838"/>
            <a:ext cx="1055688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zhí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8509000" y="1366838"/>
            <a:ext cx="1277938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rónɡ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2411413" y="2471738"/>
            <a:ext cx="1055688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lèi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3551238" y="2471738"/>
            <a:ext cx="1223963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jiān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5938838" y="2471738"/>
            <a:ext cx="1225550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jiàn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8445500" y="2471738"/>
            <a:ext cx="1223963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ɡōnɡ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36"/>
          <p:cNvSpPr txBox="1">
            <a:spLocks noChangeArrowheads="1"/>
          </p:cNvSpPr>
          <p:nvPr/>
        </p:nvSpPr>
        <p:spPr bwMode="auto">
          <a:xfrm>
            <a:off x="2400300" y="3529013"/>
            <a:ext cx="1055688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liè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36"/>
          <p:cNvSpPr txBox="1">
            <a:spLocks noChangeArrowheads="1"/>
          </p:cNvSpPr>
          <p:nvPr/>
        </p:nvSpPr>
        <p:spPr bwMode="auto">
          <a:xfrm>
            <a:off x="4133850" y="3529013"/>
            <a:ext cx="1223963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cuàn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5500688" y="3529013"/>
            <a:ext cx="1057275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yán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7334250" y="3529013"/>
            <a:ext cx="1055688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hài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36"/>
          <p:cNvSpPr txBox="1">
            <a:spLocks noChangeArrowheads="1"/>
          </p:cNvSpPr>
          <p:nvPr/>
        </p:nvSpPr>
        <p:spPr bwMode="auto">
          <a:xfrm>
            <a:off x="8504238" y="3548063"/>
            <a:ext cx="2741613" cy="676275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-93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zhuānɡ</a:t>
            </a:r>
            <a:r>
              <a:rPr kumimoji="0" lang="en-US" altLang="zh-CN" sz="3600" b="1" i="0" u="none" strike="noStrike" kern="1200" cap="none" spc="-93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-93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jià</a:t>
            </a:r>
            <a:endParaRPr kumimoji="0" lang="zh-CN" altLang="en-US" sz="3600" b="1" i="0" u="none" strike="noStrike" kern="1200" cap="none" spc="-93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36"/>
          <p:cNvSpPr txBox="1">
            <a:spLocks noChangeArrowheads="1"/>
          </p:cNvSpPr>
          <p:nvPr/>
        </p:nvSpPr>
        <p:spPr bwMode="auto">
          <a:xfrm>
            <a:off x="2527300" y="4687888"/>
            <a:ext cx="768350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cǐ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36"/>
          <p:cNvSpPr txBox="1">
            <a:spLocks noChangeArrowheads="1"/>
          </p:cNvSpPr>
          <p:nvPr/>
        </p:nvSpPr>
        <p:spPr bwMode="auto">
          <a:xfrm>
            <a:off x="3767138" y="4687888"/>
            <a:ext cx="768350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zī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6"/>
          <p:cNvSpPr txBox="1">
            <a:spLocks noChangeArrowheads="1"/>
          </p:cNvSpPr>
          <p:nvPr/>
        </p:nvSpPr>
        <p:spPr bwMode="auto">
          <a:xfrm>
            <a:off x="5995988" y="4687888"/>
            <a:ext cx="1223963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ténɡ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TextBox 36"/>
          <p:cNvSpPr txBox="1">
            <a:spLocks noChangeArrowheads="1"/>
          </p:cNvSpPr>
          <p:nvPr/>
        </p:nvSpPr>
        <p:spPr bwMode="auto">
          <a:xfrm>
            <a:off x="7935913" y="4687888"/>
            <a:ext cx="1041400" cy="698500"/>
          </a:xfrm>
          <a:prstGeom prst="rect">
            <a:avLst/>
          </a:prstGeom>
          <a:noFill/>
          <a:ln>
            <a:noFill/>
          </a:ln>
        </p:spPr>
        <p:txBody>
          <a:bodyPr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7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xīn</a:t>
            </a:r>
            <a:endParaRPr kumimoji="0" lang="zh-CN" altLang="en-US" sz="3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35" grpId="0"/>
      <p:bldP spid="35" grpId="1"/>
      <p:bldP spid="39" grpId="0"/>
      <p:bldP spid="3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http://pic38.nipic.com/20140307/2531170_074456596000_2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098"/>
          <a:stretch>
            <a:fillRect/>
          </a:stretch>
        </p:blipFill>
        <p:spPr>
          <a:xfrm>
            <a:off x="1122363" y="165100"/>
            <a:ext cx="7343775" cy="6699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62"/>
          <p:cNvGrpSpPr/>
          <p:nvPr/>
        </p:nvGrpSpPr>
        <p:grpSpPr>
          <a:xfrm>
            <a:off x="4878388" y="1365250"/>
            <a:ext cx="1255712" cy="1233488"/>
            <a:chOff x="4735553" y="1023407"/>
            <a:chExt cx="941277" cy="926467"/>
          </a:xfrm>
        </p:grpSpPr>
        <p:pic>
          <p:nvPicPr>
            <p:cNvPr id="30723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5553" y="1023407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4" name="矩形 20"/>
            <p:cNvSpPr/>
            <p:nvPr/>
          </p:nvSpPr>
          <p:spPr>
            <a:xfrm>
              <a:off x="4843141" y="1105802"/>
              <a:ext cx="650583" cy="681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值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53"/>
          <p:cNvGrpSpPr/>
          <p:nvPr/>
        </p:nvGrpSpPr>
        <p:grpSpPr>
          <a:xfrm>
            <a:off x="4749800" y="2535238"/>
            <a:ext cx="1252538" cy="1236662"/>
            <a:chOff x="4637240" y="1901765"/>
            <a:chExt cx="941277" cy="926467"/>
          </a:xfrm>
        </p:grpSpPr>
        <p:pic>
          <p:nvPicPr>
            <p:cNvPr id="30726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37240" y="1901765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7" name="矩形 22"/>
            <p:cNvSpPr/>
            <p:nvPr/>
          </p:nvSpPr>
          <p:spPr>
            <a:xfrm>
              <a:off x="4765001" y="1977435"/>
              <a:ext cx="651681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熔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1"/>
          <p:cNvGrpSpPr/>
          <p:nvPr/>
        </p:nvGrpSpPr>
        <p:grpSpPr>
          <a:xfrm>
            <a:off x="3497263" y="1314450"/>
            <a:ext cx="1254125" cy="1236663"/>
            <a:chOff x="3697985" y="986554"/>
            <a:chExt cx="941277" cy="926467"/>
          </a:xfrm>
        </p:grpSpPr>
        <p:pic>
          <p:nvPicPr>
            <p:cNvPr id="30729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7985" y="986554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0" name="矩形 27"/>
            <p:cNvSpPr/>
            <p:nvPr/>
          </p:nvSpPr>
          <p:spPr>
            <a:xfrm>
              <a:off x="3825746" y="1062224"/>
              <a:ext cx="650582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艰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63"/>
          <p:cNvGrpSpPr/>
          <p:nvPr/>
        </p:nvGrpSpPr>
        <p:grpSpPr>
          <a:xfrm>
            <a:off x="1981200" y="1300163"/>
            <a:ext cx="1255713" cy="1235075"/>
            <a:chOff x="2562103" y="975298"/>
            <a:chExt cx="941277" cy="926467"/>
          </a:xfrm>
        </p:grpSpPr>
        <p:pic>
          <p:nvPicPr>
            <p:cNvPr id="30732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2103" y="975298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3" name="矩形 29"/>
            <p:cNvSpPr/>
            <p:nvPr/>
          </p:nvSpPr>
          <p:spPr>
            <a:xfrm>
              <a:off x="2669692" y="1064416"/>
              <a:ext cx="650582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裂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60"/>
          <p:cNvGrpSpPr/>
          <p:nvPr/>
        </p:nvGrpSpPr>
        <p:grpSpPr>
          <a:xfrm>
            <a:off x="2735263" y="266700"/>
            <a:ext cx="1254125" cy="1236663"/>
            <a:chOff x="2968611" y="200806"/>
            <a:chExt cx="941277" cy="926467"/>
          </a:xfrm>
        </p:grpSpPr>
        <p:pic>
          <p:nvPicPr>
            <p:cNvPr id="30735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8611" y="200806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6" name="矩形 31"/>
            <p:cNvSpPr/>
            <p:nvPr/>
          </p:nvSpPr>
          <p:spPr>
            <a:xfrm>
              <a:off x="3089648" y="276476"/>
              <a:ext cx="650582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箭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52"/>
          <p:cNvGrpSpPr/>
          <p:nvPr/>
        </p:nvGrpSpPr>
        <p:grpSpPr>
          <a:xfrm>
            <a:off x="2838450" y="2660650"/>
            <a:ext cx="1255713" cy="1236663"/>
            <a:chOff x="3203848" y="1995686"/>
            <a:chExt cx="941277" cy="926467"/>
          </a:xfrm>
        </p:grpSpPr>
        <p:pic>
          <p:nvPicPr>
            <p:cNvPr id="30738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3848" y="1995686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39" name="矩形 33"/>
            <p:cNvSpPr/>
            <p:nvPr/>
          </p:nvSpPr>
          <p:spPr>
            <a:xfrm>
              <a:off x="3318161" y="2104976"/>
              <a:ext cx="650583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窜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59"/>
          <p:cNvGrpSpPr/>
          <p:nvPr/>
        </p:nvGrpSpPr>
        <p:grpSpPr>
          <a:xfrm>
            <a:off x="4203700" y="203200"/>
            <a:ext cx="1255713" cy="1233488"/>
            <a:chOff x="4228979" y="151773"/>
            <a:chExt cx="941277" cy="926467"/>
          </a:xfrm>
        </p:grpSpPr>
        <p:pic>
          <p:nvPicPr>
            <p:cNvPr id="30741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8979" y="151773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2" name="矩形 35"/>
            <p:cNvSpPr/>
            <p:nvPr/>
          </p:nvSpPr>
          <p:spPr>
            <a:xfrm>
              <a:off x="4343291" y="213996"/>
              <a:ext cx="650582" cy="681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炎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58"/>
          <p:cNvGrpSpPr/>
          <p:nvPr/>
        </p:nvGrpSpPr>
        <p:grpSpPr>
          <a:xfrm>
            <a:off x="5507038" y="385763"/>
            <a:ext cx="1255712" cy="1233487"/>
            <a:chOff x="5206192" y="288714"/>
            <a:chExt cx="941277" cy="926467"/>
          </a:xfrm>
        </p:grpSpPr>
        <p:pic>
          <p:nvPicPr>
            <p:cNvPr id="30744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06192" y="288714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5" name="矩形 37"/>
            <p:cNvSpPr/>
            <p:nvPr/>
          </p:nvSpPr>
          <p:spPr>
            <a:xfrm>
              <a:off x="5320505" y="344212"/>
              <a:ext cx="650582" cy="681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庄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57"/>
          <p:cNvGrpSpPr/>
          <p:nvPr/>
        </p:nvGrpSpPr>
        <p:grpSpPr>
          <a:xfrm>
            <a:off x="6616700" y="941388"/>
            <a:ext cx="1255713" cy="1236662"/>
            <a:chOff x="6037788" y="706367"/>
            <a:chExt cx="941277" cy="926467"/>
          </a:xfrm>
        </p:grpSpPr>
        <p:pic>
          <p:nvPicPr>
            <p:cNvPr id="30747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37788" y="706367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48" name="矩形 39"/>
            <p:cNvSpPr/>
            <p:nvPr/>
          </p:nvSpPr>
          <p:spPr>
            <a:xfrm>
              <a:off x="6165549" y="775313"/>
              <a:ext cx="650582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稼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54"/>
          <p:cNvGrpSpPr/>
          <p:nvPr/>
        </p:nvGrpSpPr>
        <p:grpSpPr>
          <a:xfrm>
            <a:off x="6330950" y="2065338"/>
            <a:ext cx="1255713" cy="1236662"/>
            <a:chOff x="5757845" y="1689210"/>
            <a:chExt cx="941277" cy="926467"/>
          </a:xfrm>
        </p:grpSpPr>
        <p:pic>
          <p:nvPicPr>
            <p:cNvPr id="30750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57845" y="1689210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1" name="矩形 41"/>
            <p:cNvSpPr/>
            <p:nvPr/>
          </p:nvSpPr>
          <p:spPr>
            <a:xfrm>
              <a:off x="5865066" y="1745814"/>
              <a:ext cx="650583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滋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56"/>
          <p:cNvGrpSpPr/>
          <p:nvPr/>
        </p:nvGrpSpPr>
        <p:grpSpPr>
          <a:xfrm>
            <a:off x="7237413" y="2730500"/>
            <a:ext cx="1257300" cy="1233488"/>
            <a:chOff x="6622204" y="1309068"/>
            <a:chExt cx="941277" cy="926467"/>
          </a:xfrm>
        </p:grpSpPr>
        <p:pic>
          <p:nvPicPr>
            <p:cNvPr id="30753" name="图片 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22204" y="1309068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4" name="矩形 45"/>
            <p:cNvSpPr/>
            <p:nvPr/>
          </p:nvSpPr>
          <p:spPr>
            <a:xfrm>
              <a:off x="6748734" y="1415225"/>
              <a:ext cx="649487" cy="6816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腾</a:t>
              </a:r>
              <a:endParaRPr lang="zh-CN" altLang="en-US" sz="5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51"/>
          <p:cNvGrpSpPr/>
          <p:nvPr/>
        </p:nvGrpSpPr>
        <p:grpSpPr>
          <a:xfrm>
            <a:off x="1181100" y="2395538"/>
            <a:ext cx="1255713" cy="1236662"/>
            <a:chOff x="1961385" y="1797250"/>
            <a:chExt cx="941277" cy="926467"/>
          </a:xfrm>
        </p:grpSpPr>
        <p:pic>
          <p:nvPicPr>
            <p:cNvPr id="30756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1385" y="1797250"/>
              <a:ext cx="941277" cy="9264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57" name="矩形 47"/>
            <p:cNvSpPr/>
            <p:nvPr/>
          </p:nvSpPr>
          <p:spPr>
            <a:xfrm>
              <a:off x="2048802" y="1906540"/>
              <a:ext cx="650582" cy="6804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53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射</a:t>
              </a:r>
              <a:endParaRPr lang="zh-CN" altLang="en-US" sz="53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58" name="Picture 44" descr="https://timgsa.baidu.com/timg?image&amp;quality=80&amp;size=b9999_10000&amp;sec=1514632939893&amp;di=fe0cd9ff2aea03a2673e77ebaa7e4118&amp;imgtype=0&amp;src=http%3A%2F%2Fpic.58pic.com%2F58pic%2F13%2F36%2F24%2F09P58PIC9cM_1024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190" r="5922"/>
          <a:stretch>
            <a:fillRect/>
          </a:stretch>
        </p:blipFill>
        <p:spPr>
          <a:xfrm>
            <a:off x="8993188" y="3086100"/>
            <a:ext cx="2689225" cy="3325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9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33375"/>
            <a:ext cx="2947988" cy="1239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2"/>
          <p:cNvSpPr txBox="1"/>
          <p:nvPr/>
        </p:nvSpPr>
        <p:spPr>
          <a:xfrm>
            <a:off x="1077913" y="1989138"/>
            <a:ext cx="10201275" cy="98044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思考：后羿为什么要射日</a:t>
            </a:r>
            <a:r>
              <a:rPr lang="en-US" altLang="zh-CN" sz="43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文本框 18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文本框 23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文本框 24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2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3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4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5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6" name="文本框 35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7" name="文本框 36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8" name="文本框 37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9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0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1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2" name="文本框 41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3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4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5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6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7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8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9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0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1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2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3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4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5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6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7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8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09" name="文本框 58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0" name="文本框 59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1" name="文本框 60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2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3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4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5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6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7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8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19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0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1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2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3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4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5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6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7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8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29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0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1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2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3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4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5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6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7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8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39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0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1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2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3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4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5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6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7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8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49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0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1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2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3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4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5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6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7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8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59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0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1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1104900" y="1526117"/>
            <a:ext cx="2783417" cy="7387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4394200" y="681567"/>
            <a:ext cx="2209800" cy="7387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464" name="矩形 1"/>
          <p:cNvSpPr/>
          <p:nvPr/>
        </p:nvSpPr>
        <p:spPr>
          <a:xfrm>
            <a:off x="1007533" y="548217"/>
            <a:ext cx="10081684" cy="1799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十个太阳每天轮换，给大地万物带来光明和温暖。</a:t>
            </a:r>
            <a:endParaRPr lang="zh-CN" altLang="en-US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35451" y="1947333"/>
            <a:ext cx="6720416" cy="1073151"/>
            <a:chOff x="3419872" y="1525463"/>
            <a:chExt cx="5040560" cy="805491"/>
          </a:xfrm>
        </p:grpSpPr>
        <p:sp>
          <p:nvSpPr>
            <p:cNvPr id="4" name="对话气泡: 圆角矩形 3"/>
            <p:cNvSpPr/>
            <p:nvPr/>
          </p:nvSpPr>
          <p:spPr>
            <a:xfrm>
              <a:off x="3419872" y="1525463"/>
              <a:ext cx="5040560" cy="805491"/>
            </a:xfrm>
            <a:prstGeom prst="wedgeRoundRectCallout">
              <a:avLst>
                <a:gd name="adj1" fmla="val -30531"/>
                <a:gd name="adj2" fmla="val -96771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67" name="文本框 4"/>
            <p:cNvSpPr txBox="1"/>
            <p:nvPr/>
          </p:nvSpPr>
          <p:spPr>
            <a:xfrm>
              <a:off x="3419872" y="1563638"/>
              <a:ext cx="5040560" cy="7096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每天一个太阳，轮流值日。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951" y="3299884"/>
            <a:ext cx="7393516" cy="2755775"/>
            <a:chOff x="3386252" y="1525463"/>
            <a:chExt cx="7277309" cy="1393210"/>
          </a:xfrm>
        </p:grpSpPr>
        <p:sp>
          <p:nvSpPr>
            <p:cNvPr id="10" name="对话气泡: 圆角矩形 9"/>
            <p:cNvSpPr/>
            <p:nvPr/>
          </p:nvSpPr>
          <p:spPr>
            <a:xfrm>
              <a:off x="3419586" y="1525463"/>
              <a:ext cx="7106470" cy="1372941"/>
            </a:xfrm>
            <a:prstGeom prst="wedgeRoundRectCallout">
              <a:avLst>
                <a:gd name="adj1" fmla="val -26749"/>
                <a:gd name="adj2" fmla="val -88125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70" name="文本框 10"/>
            <p:cNvSpPr txBox="1"/>
            <p:nvPr/>
          </p:nvSpPr>
          <p:spPr>
            <a:xfrm>
              <a:off x="3386252" y="1577086"/>
              <a:ext cx="7277309" cy="1341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说明太阳轮换的时候百姓们丰衣足食，安居乐业，大地万物都生机勃勃。</a:t>
              </a:r>
              <a:endPara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890" name="Picture 2" descr="https://timgsa.baidu.com/timg?image&amp;quality=80&amp;size=b9999_10000&amp;sec=1512971381093&amp;di=756dc13a6fd952494bb531fbb517252b&amp;imgtype=0&amp;src=http%3A%2F%2Fd.pmume.com%2Ffile%2Fo%2F2016-05%2F2c0c8c4ac3e81a36d72e7dc03f8736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673" y="3411581"/>
            <a:ext cx="3993788" cy="2496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26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文本框 33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9" name="文本框 34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0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3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4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5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6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7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8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09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0" name="文本框 47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1" name="文本框 48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2" name="文本框 49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3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4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5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6" name="文本框 53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7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8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19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0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1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2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3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4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5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6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7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8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29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0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1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2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3" name="文本框 70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4" name="文本框 71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5" name="文本框 72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6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7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8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39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0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1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2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3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4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5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6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7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8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49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0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1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2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3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4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5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6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7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8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59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0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1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2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3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4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5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6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7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8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69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0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1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2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3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4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5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6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7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8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79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0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1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2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3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4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485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>
            <a:stCxn id="13" idx="0"/>
          </p:cNvCxnSpPr>
          <p:nvPr/>
        </p:nvCxnSpPr>
        <p:spPr>
          <a:xfrm flipV="1">
            <a:off x="1102784" y="2222500"/>
            <a:ext cx="1634067" cy="1943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stCxn id="13" idx="0"/>
          </p:cNvCxnSpPr>
          <p:nvPr/>
        </p:nvCxnSpPr>
        <p:spPr>
          <a:xfrm>
            <a:off x="5617633" y="1333500"/>
            <a:ext cx="55245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3" idx="0"/>
          </p:cNvCxnSpPr>
          <p:nvPr/>
        </p:nvCxnSpPr>
        <p:spPr>
          <a:xfrm>
            <a:off x="865717" y="2222500"/>
            <a:ext cx="541655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31800" y="4013200"/>
            <a:ext cx="1344084" cy="1219200"/>
            <a:chOff x="996503" y="2993496"/>
            <a:chExt cx="1008609" cy="914400"/>
          </a:xfrm>
        </p:grpSpPr>
        <p:sp>
          <p:nvSpPr>
            <p:cNvPr id="13" name="波形 12"/>
            <p:cNvSpPr/>
            <p:nvPr/>
          </p:nvSpPr>
          <p:spPr>
            <a:xfrm>
              <a:off x="1044154" y="2993496"/>
              <a:ext cx="913307" cy="914400"/>
            </a:xfrm>
            <a:prstGeom prst="wav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91" name="矩形 13"/>
            <p:cNvSpPr/>
            <p:nvPr/>
          </p:nvSpPr>
          <p:spPr>
            <a:xfrm>
              <a:off x="996503" y="3075806"/>
              <a:ext cx="1008609" cy="709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拟人</a:t>
              </a:r>
              <a:endPara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8" name="直接连接符 17"/>
          <p:cNvCxnSpPr>
            <a:stCxn id="13" idx="0"/>
          </p:cNvCxnSpPr>
          <p:nvPr/>
        </p:nvCxnSpPr>
        <p:spPr>
          <a:xfrm>
            <a:off x="6695017" y="3081867"/>
            <a:ext cx="4447117" cy="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3" idx="0"/>
          </p:cNvCxnSpPr>
          <p:nvPr/>
        </p:nvCxnSpPr>
        <p:spPr>
          <a:xfrm>
            <a:off x="795867" y="3879851"/>
            <a:ext cx="5899151" cy="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6497" idx="0"/>
          </p:cNvCxnSpPr>
          <p:nvPr/>
        </p:nvCxnSpPr>
        <p:spPr>
          <a:xfrm flipV="1">
            <a:off x="6859482" y="3132667"/>
            <a:ext cx="958851" cy="990600"/>
          </a:xfrm>
          <a:prstGeom prst="line">
            <a:avLst/>
          </a:prstGeom>
          <a:ln>
            <a:solidFill>
              <a:srgbClr val="00FF99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87017" y="4013200"/>
            <a:ext cx="1344083" cy="1219200"/>
            <a:chOff x="996503" y="2993496"/>
            <a:chExt cx="1008609" cy="914400"/>
          </a:xfrm>
        </p:grpSpPr>
        <p:sp>
          <p:nvSpPr>
            <p:cNvPr id="30" name="波形 29"/>
            <p:cNvSpPr/>
            <p:nvPr/>
          </p:nvSpPr>
          <p:spPr>
            <a:xfrm>
              <a:off x="1044154" y="2993496"/>
              <a:ext cx="913307" cy="914400"/>
            </a:xfrm>
            <a:prstGeom prst="wave">
              <a:avLst/>
            </a:prstGeom>
            <a:solidFill>
              <a:srgbClr val="00FF99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97" name="矩形 30"/>
            <p:cNvSpPr/>
            <p:nvPr/>
          </p:nvSpPr>
          <p:spPr>
            <a:xfrm>
              <a:off x="996503" y="3075806"/>
              <a:ext cx="1008609" cy="70913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4265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</a:t>
              </a:r>
              <a:endParaRPr lang="zh-CN" altLang="en-US" sz="4265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799167" y="4233333"/>
            <a:ext cx="4360333" cy="15862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写出了太阳的顽皮，使故事充满童趣。</a:t>
            </a:r>
            <a:endParaRPr kumimoji="0" lang="zh-CN" altLang="en-US" sz="373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586133" y="4233333"/>
            <a:ext cx="4112684" cy="1586230"/>
          </a:xfrm>
          <a:prstGeom prst="rect">
            <a:avLst/>
          </a:prstGeom>
          <a:solidFill>
            <a:srgbClr val="00FF99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73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写出了十个太阳一起出现时的威力。</a:t>
            </a:r>
            <a:endParaRPr lang="zh-CN" altLang="en-US" sz="373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5367" y="529167"/>
            <a:ext cx="10636251" cy="35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可是，有一天，这十个太阳觉得轮流值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（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zhí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）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日太没意思啦，于是，他们一齐跑了出来，出现在天空中。十个太阳像十个大火球，炙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zhì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烤着大地。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文本框 32"/>
          <p:cNvSpPr txBox="1"/>
          <p:nvPr/>
        </p:nvSpPr>
        <p:spPr>
          <a:xfrm>
            <a:off x="5966884" y="3901017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34"/>
          <p:cNvSpPr txBox="1"/>
          <p:nvPr/>
        </p:nvSpPr>
        <p:spPr>
          <a:xfrm rot="-280097">
            <a:off x="10754784" y="2167467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36"/>
          <p:cNvSpPr txBox="1"/>
          <p:nvPr/>
        </p:nvSpPr>
        <p:spPr>
          <a:xfrm rot="-5350866">
            <a:off x="7812617" y="17526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37"/>
          <p:cNvSpPr txBox="1"/>
          <p:nvPr/>
        </p:nvSpPr>
        <p:spPr>
          <a:xfrm rot="-4150866">
            <a:off x="7092951" y="22796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45"/>
          <p:cNvSpPr txBox="1"/>
          <p:nvPr/>
        </p:nvSpPr>
        <p:spPr>
          <a:xfrm rot="-5350866">
            <a:off x="8561917" y="1784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46"/>
          <p:cNvSpPr txBox="1"/>
          <p:nvPr/>
        </p:nvSpPr>
        <p:spPr>
          <a:xfrm rot="-424911">
            <a:off x="9423400" y="20912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47"/>
          <p:cNvSpPr txBox="1"/>
          <p:nvPr/>
        </p:nvSpPr>
        <p:spPr>
          <a:xfrm rot="-4150866">
            <a:off x="10191751" y="33125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13"/>
          <p:cNvSpPr txBox="1"/>
          <p:nvPr/>
        </p:nvSpPr>
        <p:spPr>
          <a:xfrm rot="657351">
            <a:off x="10890251" y="15769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文本框 50"/>
          <p:cNvSpPr txBox="1"/>
          <p:nvPr/>
        </p:nvSpPr>
        <p:spPr>
          <a:xfrm rot="1480325">
            <a:off x="9855200" y="1659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文本框 51"/>
          <p:cNvSpPr txBox="1"/>
          <p:nvPr/>
        </p:nvSpPr>
        <p:spPr>
          <a:xfrm rot="-5350866">
            <a:off x="11152717" y="36173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文本框 32"/>
          <p:cNvSpPr txBox="1"/>
          <p:nvPr/>
        </p:nvSpPr>
        <p:spPr>
          <a:xfrm>
            <a:off x="4349751" y="4747684"/>
            <a:ext cx="713316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5" name="文本框 34"/>
          <p:cNvSpPr txBox="1"/>
          <p:nvPr/>
        </p:nvSpPr>
        <p:spPr>
          <a:xfrm rot="4149897">
            <a:off x="5952067" y="46651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文本框 18"/>
          <p:cNvSpPr txBox="1"/>
          <p:nvPr/>
        </p:nvSpPr>
        <p:spPr>
          <a:xfrm rot="-1380000">
            <a:off x="5198533" y="17272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文本框 19"/>
          <p:cNvSpPr txBox="1"/>
          <p:nvPr/>
        </p:nvSpPr>
        <p:spPr>
          <a:xfrm rot="-180000">
            <a:off x="5507567" y="27368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文本框 45"/>
          <p:cNvSpPr txBox="1"/>
          <p:nvPr/>
        </p:nvSpPr>
        <p:spPr>
          <a:xfrm rot="-1380000">
            <a:off x="5945717" y="1756833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文本框 46"/>
          <p:cNvSpPr txBox="1"/>
          <p:nvPr/>
        </p:nvSpPr>
        <p:spPr>
          <a:xfrm rot="-1380000">
            <a:off x="6438900" y="20425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文本框 47"/>
          <p:cNvSpPr txBox="1"/>
          <p:nvPr/>
        </p:nvSpPr>
        <p:spPr>
          <a:xfrm rot="-180000">
            <a:off x="6752167" y="29781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1" name="文本框 49"/>
          <p:cNvSpPr txBox="1"/>
          <p:nvPr/>
        </p:nvSpPr>
        <p:spPr>
          <a:xfrm rot="-5350866">
            <a:off x="8413751" y="281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文本框 50"/>
          <p:cNvSpPr txBox="1"/>
          <p:nvPr/>
        </p:nvSpPr>
        <p:spPr>
          <a:xfrm rot="-170103">
            <a:off x="7452784" y="34544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3" name="文本框 51"/>
          <p:cNvSpPr txBox="1"/>
          <p:nvPr/>
        </p:nvSpPr>
        <p:spPr>
          <a:xfrm rot="-5350866">
            <a:off x="7791451" y="45762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4" name="文本框 32"/>
          <p:cNvSpPr txBox="1"/>
          <p:nvPr/>
        </p:nvSpPr>
        <p:spPr>
          <a:xfrm rot="1209897">
            <a:off x="1515533" y="516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5" name="文本框 34"/>
          <p:cNvSpPr txBox="1"/>
          <p:nvPr/>
        </p:nvSpPr>
        <p:spPr>
          <a:xfrm rot="4149897">
            <a:off x="2857500" y="4607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6" name="文本框 36"/>
          <p:cNvSpPr txBox="1"/>
          <p:nvPr/>
        </p:nvSpPr>
        <p:spPr>
          <a:xfrm rot="-1380000">
            <a:off x="2137833" y="42968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7" name="文本框 37"/>
          <p:cNvSpPr txBox="1"/>
          <p:nvPr/>
        </p:nvSpPr>
        <p:spPr>
          <a:xfrm rot="1029897">
            <a:off x="3314700" y="36724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8" name="文本框 30"/>
          <p:cNvSpPr txBox="1"/>
          <p:nvPr/>
        </p:nvSpPr>
        <p:spPr>
          <a:xfrm rot="-1380000">
            <a:off x="4214284" y="4186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9" name="文本框 31"/>
          <p:cNvSpPr txBox="1"/>
          <p:nvPr/>
        </p:nvSpPr>
        <p:spPr>
          <a:xfrm rot="-170103">
            <a:off x="1049867" y="20404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0" name="文本框 32"/>
          <p:cNvSpPr txBox="1"/>
          <p:nvPr/>
        </p:nvSpPr>
        <p:spPr>
          <a:xfrm rot="1029897">
            <a:off x="1104900" y="45339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1" name="文本框 49"/>
          <p:cNvSpPr txBox="1"/>
          <p:nvPr/>
        </p:nvSpPr>
        <p:spPr>
          <a:xfrm rot="-170103">
            <a:off x="4013200" y="5115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2" name="文本框 50"/>
          <p:cNvSpPr txBox="1"/>
          <p:nvPr/>
        </p:nvSpPr>
        <p:spPr>
          <a:xfrm rot="-170103">
            <a:off x="5543551" y="4226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文本框 51"/>
          <p:cNvSpPr txBox="1"/>
          <p:nvPr/>
        </p:nvSpPr>
        <p:spPr>
          <a:xfrm rot="-170103">
            <a:off x="5765800" y="5238751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文本框 36"/>
          <p:cNvSpPr txBox="1"/>
          <p:nvPr/>
        </p:nvSpPr>
        <p:spPr>
          <a:xfrm rot="-5070842">
            <a:off x="412751" y="2702984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文本框 34"/>
          <p:cNvSpPr txBox="1"/>
          <p:nvPr/>
        </p:nvSpPr>
        <p:spPr>
          <a:xfrm rot="4149897">
            <a:off x="1786467" y="28786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文本框 36"/>
          <p:cNvSpPr txBox="1"/>
          <p:nvPr/>
        </p:nvSpPr>
        <p:spPr>
          <a:xfrm rot="-170103">
            <a:off x="429684" y="1782233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文本框 37"/>
          <p:cNvSpPr txBox="1"/>
          <p:nvPr/>
        </p:nvSpPr>
        <p:spPr>
          <a:xfrm rot="1029897">
            <a:off x="1784351" y="2245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文本框 45"/>
          <p:cNvSpPr txBox="1"/>
          <p:nvPr/>
        </p:nvSpPr>
        <p:spPr>
          <a:xfrm rot="-1380000">
            <a:off x="2821517" y="15197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9" name="文本框 46"/>
          <p:cNvSpPr txBox="1"/>
          <p:nvPr/>
        </p:nvSpPr>
        <p:spPr>
          <a:xfrm rot="-1380000">
            <a:off x="3581400" y="174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文本框 47"/>
          <p:cNvSpPr txBox="1"/>
          <p:nvPr/>
        </p:nvSpPr>
        <p:spPr>
          <a:xfrm rot="-180000">
            <a:off x="3221567" y="25040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文本框 49"/>
          <p:cNvSpPr txBox="1"/>
          <p:nvPr/>
        </p:nvSpPr>
        <p:spPr>
          <a:xfrm rot="-1380000">
            <a:off x="4366684" y="2042584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2" name="文本框 50"/>
          <p:cNvSpPr txBox="1"/>
          <p:nvPr/>
        </p:nvSpPr>
        <p:spPr>
          <a:xfrm rot="-1380000">
            <a:off x="3797300" y="28172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3" name="文本框 51"/>
          <p:cNvSpPr txBox="1"/>
          <p:nvPr/>
        </p:nvSpPr>
        <p:spPr>
          <a:xfrm rot="-1380000">
            <a:off x="4643967" y="29993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文本框 32"/>
          <p:cNvSpPr txBox="1"/>
          <p:nvPr/>
        </p:nvSpPr>
        <p:spPr>
          <a:xfrm rot="1209897">
            <a:off x="6819900" y="4718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5" name="文本框 34"/>
          <p:cNvSpPr txBox="1"/>
          <p:nvPr/>
        </p:nvSpPr>
        <p:spPr>
          <a:xfrm rot="-1030866">
            <a:off x="8417984" y="5185833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6" name="文本框 36"/>
          <p:cNvSpPr txBox="1"/>
          <p:nvPr/>
        </p:nvSpPr>
        <p:spPr>
          <a:xfrm rot="368503">
            <a:off x="7698317" y="38121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7" name="文本框 37"/>
          <p:cNvSpPr txBox="1"/>
          <p:nvPr/>
        </p:nvSpPr>
        <p:spPr>
          <a:xfrm rot="829244">
            <a:off x="7046384" y="52980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8" name="文本框 45"/>
          <p:cNvSpPr txBox="1"/>
          <p:nvPr/>
        </p:nvSpPr>
        <p:spPr>
          <a:xfrm rot="-4502722">
            <a:off x="9023351" y="33147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9" name="文本框 46"/>
          <p:cNvSpPr txBox="1"/>
          <p:nvPr/>
        </p:nvSpPr>
        <p:spPr>
          <a:xfrm rot="2702238">
            <a:off x="10090151" y="40830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0" name="文本框 47"/>
          <p:cNvSpPr txBox="1"/>
          <p:nvPr/>
        </p:nvSpPr>
        <p:spPr>
          <a:xfrm rot="-3456638">
            <a:off x="8978900" y="45190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1" name="文本框 53"/>
          <p:cNvSpPr txBox="1"/>
          <p:nvPr/>
        </p:nvSpPr>
        <p:spPr>
          <a:xfrm rot="-3180423">
            <a:off x="10803467" y="4339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2" name="文本框 54"/>
          <p:cNvSpPr txBox="1"/>
          <p:nvPr/>
        </p:nvSpPr>
        <p:spPr>
          <a:xfrm rot="-3640556">
            <a:off x="9643533" y="47709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3" name="文本框 55"/>
          <p:cNvSpPr txBox="1"/>
          <p:nvPr/>
        </p:nvSpPr>
        <p:spPr>
          <a:xfrm rot="1549510">
            <a:off x="10706100" y="32025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4" name="文本框 32"/>
          <p:cNvSpPr txBox="1"/>
          <p:nvPr/>
        </p:nvSpPr>
        <p:spPr>
          <a:xfrm rot="4190103">
            <a:off x="5717117" y="33422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5" name="文本框 34"/>
          <p:cNvSpPr txBox="1"/>
          <p:nvPr/>
        </p:nvSpPr>
        <p:spPr>
          <a:xfrm rot="8340000">
            <a:off x="6559551" y="4171951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6" name="文本框 36"/>
          <p:cNvSpPr txBox="1"/>
          <p:nvPr/>
        </p:nvSpPr>
        <p:spPr>
          <a:xfrm rot="-1160763">
            <a:off x="7696200" y="2328333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7" name="文本框 37"/>
          <p:cNvSpPr txBox="1"/>
          <p:nvPr/>
        </p:nvSpPr>
        <p:spPr>
          <a:xfrm rot="39237">
            <a:off x="7533217" y="30310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8" name="文本框 45"/>
          <p:cNvSpPr txBox="1"/>
          <p:nvPr/>
        </p:nvSpPr>
        <p:spPr>
          <a:xfrm rot="-1160763">
            <a:off x="8443384" y="23579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89" name="文本框 46"/>
          <p:cNvSpPr txBox="1"/>
          <p:nvPr/>
        </p:nvSpPr>
        <p:spPr>
          <a:xfrm rot="-1160763">
            <a:off x="8936567" y="264371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0" name="文本框 47"/>
          <p:cNvSpPr txBox="1"/>
          <p:nvPr/>
        </p:nvSpPr>
        <p:spPr>
          <a:xfrm rot="39237">
            <a:off x="9580033" y="3276600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1" name="文本框 49"/>
          <p:cNvSpPr txBox="1"/>
          <p:nvPr/>
        </p:nvSpPr>
        <p:spPr>
          <a:xfrm rot="-1160763">
            <a:off x="10693400" y="27495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2" name="文本框 50"/>
          <p:cNvSpPr txBox="1"/>
          <p:nvPr/>
        </p:nvSpPr>
        <p:spPr>
          <a:xfrm rot="-1160763">
            <a:off x="9982200" y="25717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3" name="文本框 51"/>
          <p:cNvSpPr txBox="1"/>
          <p:nvPr/>
        </p:nvSpPr>
        <p:spPr>
          <a:xfrm rot="-1160763">
            <a:off x="10617200" y="37189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4" name="文本框 32"/>
          <p:cNvSpPr txBox="1"/>
          <p:nvPr/>
        </p:nvSpPr>
        <p:spPr>
          <a:xfrm rot="4190103">
            <a:off x="3685117" y="44513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5" name="文本框 34"/>
          <p:cNvSpPr txBox="1"/>
          <p:nvPr/>
        </p:nvSpPr>
        <p:spPr>
          <a:xfrm rot="8340000">
            <a:off x="5228167" y="374226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6" name="文本框 36"/>
          <p:cNvSpPr txBox="1"/>
          <p:nvPr/>
        </p:nvSpPr>
        <p:spPr>
          <a:xfrm rot="2810103">
            <a:off x="5082117" y="23114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7" name="文本框 37"/>
          <p:cNvSpPr txBox="1"/>
          <p:nvPr/>
        </p:nvSpPr>
        <p:spPr>
          <a:xfrm rot="4010103">
            <a:off x="5082117" y="30353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8" name="文本框 45"/>
          <p:cNvSpPr txBox="1"/>
          <p:nvPr/>
        </p:nvSpPr>
        <p:spPr>
          <a:xfrm rot="2810103">
            <a:off x="5831417" y="23431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99" name="文本框 46"/>
          <p:cNvSpPr txBox="1"/>
          <p:nvPr/>
        </p:nvSpPr>
        <p:spPr>
          <a:xfrm rot="2810103">
            <a:off x="6322484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0" name="文本框 47"/>
          <p:cNvSpPr txBox="1"/>
          <p:nvPr/>
        </p:nvSpPr>
        <p:spPr>
          <a:xfrm rot="4010103">
            <a:off x="6322484" y="33506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1" name="文本框 49"/>
          <p:cNvSpPr txBox="1"/>
          <p:nvPr/>
        </p:nvSpPr>
        <p:spPr>
          <a:xfrm rot="-1160763">
            <a:off x="8297333" y="3386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2" name="文本框 50"/>
          <p:cNvSpPr txBox="1"/>
          <p:nvPr/>
        </p:nvSpPr>
        <p:spPr>
          <a:xfrm rot="4020000">
            <a:off x="6957484" y="3507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3" name="文本框 51"/>
          <p:cNvSpPr txBox="1"/>
          <p:nvPr/>
        </p:nvSpPr>
        <p:spPr>
          <a:xfrm rot="-1160763">
            <a:off x="7463367" y="42862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4" name="文本框 32"/>
          <p:cNvSpPr txBox="1"/>
          <p:nvPr/>
        </p:nvSpPr>
        <p:spPr>
          <a:xfrm rot="5400000">
            <a:off x="1519767" y="43031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5" name="文本框 34"/>
          <p:cNvSpPr txBox="1"/>
          <p:nvPr/>
        </p:nvSpPr>
        <p:spPr>
          <a:xfrm rot="8340000">
            <a:off x="2504017" y="4724400"/>
            <a:ext cx="70908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6" name="文本框 36"/>
          <p:cNvSpPr txBox="1"/>
          <p:nvPr/>
        </p:nvSpPr>
        <p:spPr>
          <a:xfrm rot="2810103">
            <a:off x="2482851" y="3642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7" name="文本框 37"/>
          <p:cNvSpPr txBox="1"/>
          <p:nvPr/>
        </p:nvSpPr>
        <p:spPr>
          <a:xfrm rot="5220000">
            <a:off x="3062817" y="4019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8" name="文本框 45"/>
          <p:cNvSpPr txBox="1"/>
          <p:nvPr/>
        </p:nvSpPr>
        <p:spPr>
          <a:xfrm rot="2810103">
            <a:off x="3744384" y="36597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09" name="文本框 46"/>
          <p:cNvSpPr txBox="1"/>
          <p:nvPr/>
        </p:nvSpPr>
        <p:spPr>
          <a:xfrm rot="4020000">
            <a:off x="933451" y="261831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0" name="文本框 47"/>
          <p:cNvSpPr txBox="1"/>
          <p:nvPr/>
        </p:nvSpPr>
        <p:spPr>
          <a:xfrm rot="5220000">
            <a:off x="933451" y="38608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1" name="文本框 49"/>
          <p:cNvSpPr txBox="1"/>
          <p:nvPr/>
        </p:nvSpPr>
        <p:spPr>
          <a:xfrm rot="4020000">
            <a:off x="3282951" y="4984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2" name="文本框 50"/>
          <p:cNvSpPr txBox="1"/>
          <p:nvPr/>
        </p:nvSpPr>
        <p:spPr>
          <a:xfrm rot="4020000">
            <a:off x="4933951" y="4487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3" name="文本框 51"/>
          <p:cNvSpPr txBox="1"/>
          <p:nvPr/>
        </p:nvSpPr>
        <p:spPr>
          <a:xfrm rot="4020000">
            <a:off x="5427133" y="47730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4" name="文本框 32"/>
          <p:cNvSpPr txBox="1"/>
          <p:nvPr/>
        </p:nvSpPr>
        <p:spPr>
          <a:xfrm rot="-880739">
            <a:off x="685800" y="33485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5" name="文本框 34"/>
          <p:cNvSpPr txBox="1"/>
          <p:nvPr/>
        </p:nvSpPr>
        <p:spPr>
          <a:xfrm rot="8340000">
            <a:off x="1667933" y="3443817"/>
            <a:ext cx="709084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6" name="文本框 36"/>
          <p:cNvSpPr txBox="1"/>
          <p:nvPr/>
        </p:nvSpPr>
        <p:spPr>
          <a:xfrm rot="4020000">
            <a:off x="2224617" y="20129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7" name="文本框 37"/>
          <p:cNvSpPr txBox="1"/>
          <p:nvPr/>
        </p:nvSpPr>
        <p:spPr>
          <a:xfrm rot="5220000">
            <a:off x="2224617" y="27368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8" name="文本框 45"/>
          <p:cNvSpPr txBox="1"/>
          <p:nvPr/>
        </p:nvSpPr>
        <p:spPr>
          <a:xfrm rot="2810103">
            <a:off x="2971800" y="20425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19" name="文本框 46"/>
          <p:cNvSpPr txBox="1"/>
          <p:nvPr/>
        </p:nvSpPr>
        <p:spPr>
          <a:xfrm rot="2810103">
            <a:off x="3464984" y="2328333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0" name="文本框 47"/>
          <p:cNvSpPr txBox="1"/>
          <p:nvPr/>
        </p:nvSpPr>
        <p:spPr>
          <a:xfrm rot="4010103">
            <a:off x="3105151" y="30839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1" name="文本框 49"/>
          <p:cNvSpPr txBox="1"/>
          <p:nvPr/>
        </p:nvSpPr>
        <p:spPr>
          <a:xfrm rot="2810103">
            <a:off x="4248151" y="2626784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2" name="文本框 50"/>
          <p:cNvSpPr txBox="1"/>
          <p:nvPr/>
        </p:nvSpPr>
        <p:spPr>
          <a:xfrm rot="2810103">
            <a:off x="4097867" y="32067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3" name="文本框 51"/>
          <p:cNvSpPr txBox="1"/>
          <p:nvPr/>
        </p:nvSpPr>
        <p:spPr>
          <a:xfrm rot="2810103">
            <a:off x="4591051" y="3492500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4" name="文本框 32"/>
          <p:cNvSpPr txBox="1"/>
          <p:nvPr/>
        </p:nvSpPr>
        <p:spPr>
          <a:xfrm rot="5400000">
            <a:off x="6333067" y="4908551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5" name="文本框 34"/>
          <p:cNvSpPr txBox="1"/>
          <p:nvPr/>
        </p:nvSpPr>
        <p:spPr>
          <a:xfrm rot="3159237">
            <a:off x="7759700" y="5342467"/>
            <a:ext cx="608330" cy="193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6" name="文本框 36"/>
          <p:cNvSpPr txBox="1"/>
          <p:nvPr/>
        </p:nvSpPr>
        <p:spPr>
          <a:xfrm rot="-1160763">
            <a:off x="8314267" y="3894667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7" name="文本框 37"/>
          <p:cNvSpPr txBox="1"/>
          <p:nvPr/>
        </p:nvSpPr>
        <p:spPr>
          <a:xfrm rot="39237">
            <a:off x="8316384" y="462491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8" name="文本框 45"/>
          <p:cNvSpPr txBox="1"/>
          <p:nvPr/>
        </p:nvSpPr>
        <p:spPr>
          <a:xfrm rot="-1160763">
            <a:off x="9061451" y="3924300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29" name="文本框 46"/>
          <p:cNvSpPr txBox="1"/>
          <p:nvPr/>
        </p:nvSpPr>
        <p:spPr>
          <a:xfrm rot="-1160763">
            <a:off x="9554633" y="4210051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0" name="文本框 47"/>
          <p:cNvSpPr txBox="1"/>
          <p:nvPr/>
        </p:nvSpPr>
        <p:spPr>
          <a:xfrm rot="39237">
            <a:off x="9139767" y="4974167"/>
            <a:ext cx="715433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1" name="文本框 49"/>
          <p:cNvSpPr txBox="1"/>
          <p:nvPr/>
        </p:nvSpPr>
        <p:spPr>
          <a:xfrm rot="-1160763">
            <a:off x="10248900" y="4597400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2" name="文本框 50"/>
          <p:cNvSpPr txBox="1"/>
          <p:nvPr/>
        </p:nvSpPr>
        <p:spPr>
          <a:xfrm rot="-1160763">
            <a:off x="10187517" y="5088467"/>
            <a:ext cx="717549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533" name="文本框 51"/>
          <p:cNvSpPr txBox="1"/>
          <p:nvPr/>
        </p:nvSpPr>
        <p:spPr>
          <a:xfrm rot="-1160763">
            <a:off x="9038167" y="1521884"/>
            <a:ext cx="717551" cy="19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0651" y="503767"/>
            <a:ext cx="9601200" cy="350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禾苗被晒枯了，土地被烤焦了，江河里的水被蒸干了，连地上的沙石好像都要被熔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rónɡ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化了。人类的日子非常艰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(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jiān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)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难。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2784" y="4224867"/>
            <a:ext cx="10176933" cy="1799590"/>
          </a:xfrm>
          <a:prstGeom prst="rect">
            <a:avLst/>
          </a:prstGeom>
          <a:solidFill>
            <a:srgbClr val="72F7FE"/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这句话写出了十个太阳同时出现对大地万物的伤害，点明了羿射九日的原因。</a:t>
            </a:r>
            <a:endParaRPr lang="zh-CN" altLang="en-US" sz="4265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966*3547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拓普教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拓普教育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拓普教育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拓普教育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拓普教育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拓普教育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拓普教育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拓普教育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4017</Words>
  <Application>WPS 演示</Application>
  <PresentationFormat>自定义</PresentationFormat>
  <Paragraphs>1326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拓普教育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名  称</dc:title>
  <dc:creator/>
  <cp:lastModifiedBy>Cathy</cp:lastModifiedBy>
  <cp:revision>148</cp:revision>
  <dcterms:created xsi:type="dcterms:W3CDTF">2017-05-01T00:48:00Z</dcterms:created>
  <dcterms:modified xsi:type="dcterms:W3CDTF">2020-06-10T00:34:23Z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