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808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EEF641-6D04-4A96-909E-0D7879492E10}" type="datetimeFigureOut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8FBF5A-9ABA-4F31-995B-9403429AA0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E7B7-EEBC-4049-A6E1-FE3645323A33}" type="datetimeFigureOut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5A7D7-E793-488D-83F9-E9B4493177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E7B7-EEBC-4049-A6E1-FE3645323A33}" type="datetimeFigureOut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5A7D7-E793-488D-83F9-E9B4493177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E7B7-EEBC-4049-A6E1-FE3645323A33}" type="datetimeFigureOut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5A7D7-E793-488D-83F9-E9B4493177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72783" y="5997189"/>
            <a:ext cx="314201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-9007" t="-46031"/>
          <a:stretch>
            <a:fillRect/>
          </a:stretch>
        </p:blipFill>
        <p:spPr>
          <a:xfrm>
            <a:off x="-192853" y="1413672"/>
            <a:ext cx="437111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r="-10151" b="-1841"/>
          <a:stretch>
            <a:fillRect/>
          </a:stretch>
        </p:blipFill>
        <p:spPr>
          <a:xfrm>
            <a:off x="-258967" y="6761699"/>
            <a:ext cx="9442659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-291698" y="7270945"/>
            <a:ext cx="32732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-676602" y="6356545"/>
            <a:ext cx="384903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3" name="组合 11"/>
          <p:cNvGrpSpPr/>
          <p:nvPr userDrawn="1"/>
        </p:nvGrpSpPr>
        <p:grpSpPr>
          <a:xfrm>
            <a:off x="240205" y="5772542"/>
            <a:ext cx="244248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7272909" y="5940827"/>
            <a:ext cx="1871092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-348550" y="6270980"/>
            <a:ext cx="9273617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7187536" y="6271203"/>
            <a:ext cx="1818740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68117" y="286227"/>
            <a:ext cx="523845" cy="69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03253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E7B7-EEBC-4049-A6E1-FE3645323A33}" type="datetimeFigureOut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5A7D7-E793-488D-83F9-E9B4493177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E7B7-EEBC-4049-A6E1-FE3645323A33}" type="datetimeFigureOut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5A7D7-E793-488D-83F9-E9B4493177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E7B7-EEBC-4049-A6E1-FE3645323A33}" type="datetimeFigureOut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5A7D7-E793-488D-83F9-E9B4493177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E7B7-EEBC-4049-A6E1-FE3645323A33}" type="datetimeFigureOut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5A7D7-E793-488D-83F9-E9B4493177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E7B7-EEBC-4049-A6E1-FE3645323A33}" type="datetimeFigureOut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5A7D7-E793-488D-83F9-E9B4493177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E7B7-EEBC-4049-A6E1-FE3645323A33}" type="datetimeFigureOut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5A7D7-E793-488D-83F9-E9B4493177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E7B7-EEBC-4049-A6E1-FE3645323A33}" type="datetimeFigureOut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5A7D7-E793-488D-83F9-E9B4493177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E7B7-EEBC-4049-A6E1-FE3645323A33}" type="datetimeFigureOut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5A7D7-E793-488D-83F9-E9B4493177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CDE7B7-EEBC-4049-A6E1-FE3645323A33}" type="datetimeFigureOut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5A7D7-E793-488D-83F9-E9B4493177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93406" y="4000860"/>
            <a:ext cx="916270" cy="195324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101932" y="1968873"/>
            <a:ext cx="4038286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  </a:t>
            </a:r>
            <a:r>
              <a:rPr lang="zh-CN" altLang="en-US" sz="4400" b="1" dirty="0" smtClean="0"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带刺的朋友</a:t>
            </a:r>
            <a:endParaRPr lang="en-US" altLang="zh-CN" sz="4400" b="1" dirty="0" smtClean="0">
              <a:solidFill>
                <a:srgbClr val="70AD47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（第一课时）</a:t>
            </a:r>
            <a:endParaRPr lang="zh-CN" altLang="en-US" sz="3200" b="1" dirty="0">
              <a:solidFill>
                <a:srgbClr val="70AD47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915236" y="7420809"/>
            <a:ext cx="825587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961458" y="3791971"/>
            <a:ext cx="953777" cy="1648820"/>
          </a:xfrm>
          <a:prstGeom prst="rect">
            <a:avLst/>
          </a:prstGeom>
        </p:spPr>
      </p:pic>
      <p:grpSp>
        <p:nvGrpSpPr>
          <p:cNvPr id="4" name="组合 19"/>
          <p:cNvGrpSpPr/>
          <p:nvPr/>
        </p:nvGrpSpPr>
        <p:grpSpPr>
          <a:xfrm>
            <a:off x="6794988" y="4741762"/>
            <a:ext cx="633366" cy="1540756"/>
            <a:chOff x="162845" y="5707378"/>
            <a:chExt cx="325664" cy="968472"/>
          </a:xfrm>
        </p:grpSpPr>
        <p:grpSp>
          <p:nvGrpSpPr>
            <p:cNvPr id="5" name="组合 20"/>
            <p:cNvGrpSpPr/>
            <p:nvPr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24" name="矩形 88"/>
              <p:cNvSpPr/>
              <p:nvPr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弦形 25"/>
              <p:cNvSpPr/>
              <p:nvPr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矩形 3"/>
              <p:cNvSpPr/>
              <p:nvPr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弦形 27"/>
              <p:cNvSpPr/>
              <p:nvPr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22" name="直接连接符 21"/>
            <p:cNvCxnSpPr>
              <a:stCxn id="25" idx="1"/>
              <a:endCxn id="25" idx="5"/>
            </p:cNvCxnSpPr>
            <p:nvPr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6923094" y="4849194"/>
            <a:ext cx="2220056" cy="1958846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6" name="组合 31"/>
          <p:cNvGrpSpPr/>
          <p:nvPr/>
        </p:nvGrpSpPr>
        <p:grpSpPr>
          <a:xfrm>
            <a:off x="7543474" y="121876"/>
            <a:ext cx="1371761" cy="1734715"/>
            <a:chOff x="10489935" y="0"/>
            <a:chExt cx="1608057" cy="1525150"/>
          </a:xfrm>
        </p:grpSpPr>
        <p:sp>
          <p:nvSpPr>
            <p:cNvPr id="33" name="流程图: 接点 32"/>
            <p:cNvSpPr/>
            <p:nvPr/>
          </p:nvSpPr>
          <p:spPr>
            <a:xfrm>
              <a:off x="10755841" y="145679"/>
              <a:ext cx="1131139" cy="1131139"/>
            </a:xfrm>
            <a:prstGeom prst="flowChartConnector">
              <a:avLst/>
            </a:prstGeom>
            <a:solidFill>
              <a:srgbClr val="F8C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 flipH="1">
              <a:off x="11810054" y="159278"/>
              <a:ext cx="84966" cy="138125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>
              <a:off x="11913497" y="569262"/>
              <a:ext cx="165459" cy="80326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 flipV="1">
              <a:off x="11885211" y="930061"/>
              <a:ext cx="212781" cy="55399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10489935" y="659396"/>
              <a:ext cx="191138" cy="0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10572670" y="1048409"/>
              <a:ext cx="210923" cy="45547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 flipV="1">
              <a:off x="10572670" y="297403"/>
              <a:ext cx="183171" cy="80928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11484172" y="0"/>
              <a:ext cx="0" cy="160482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 flipV="1">
              <a:off x="11016024" y="7554"/>
              <a:ext cx="92228" cy="160482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 flipV="1">
              <a:off x="11723798" y="1172965"/>
              <a:ext cx="128739" cy="162409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11280482" y="1325705"/>
              <a:ext cx="26881" cy="199445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10877690" y="1246542"/>
              <a:ext cx="124653" cy="199444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1141600">
            <a:off x="2450639" y="4359894"/>
            <a:ext cx="3606043" cy="1983906"/>
          </a:xfrm>
          <a:prstGeom prst="rect">
            <a:avLst/>
          </a:prstGeom>
        </p:spPr>
      </p:pic>
      <p:grpSp>
        <p:nvGrpSpPr>
          <p:cNvPr id="9" name="组合 4"/>
          <p:cNvGrpSpPr/>
          <p:nvPr/>
        </p:nvGrpSpPr>
        <p:grpSpPr>
          <a:xfrm>
            <a:off x="-420578" y="1889825"/>
            <a:ext cx="1969915" cy="4398369"/>
            <a:chOff x="-1069264" y="279594"/>
            <a:chExt cx="3473954" cy="5817409"/>
          </a:xfrm>
        </p:grpSpPr>
        <p:grpSp>
          <p:nvGrpSpPr>
            <p:cNvPr id="10" name="组合 15"/>
            <p:cNvGrpSpPr/>
            <p:nvPr/>
          </p:nvGrpSpPr>
          <p:grpSpPr>
            <a:xfrm>
              <a:off x="-1069264" y="279594"/>
              <a:ext cx="3473954" cy="5817409"/>
              <a:chOff x="297455" y="68071"/>
              <a:chExt cx="3473954" cy="5817409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2396304" y="2732006"/>
                <a:ext cx="806034" cy="315347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6034" h="3153474">
                    <a:moveTo>
                      <a:pt x="143691" y="235132"/>
                    </a:moveTo>
                    <a:lnTo>
                      <a:pt x="806034" y="0"/>
                    </a:lnTo>
                    <a:cubicBezTo>
                      <a:pt x="755960" y="216984"/>
                      <a:pt x="683623" y="682708"/>
                      <a:pt x="627017" y="1223527"/>
                    </a:cubicBezTo>
                    <a:cubicBezTo>
                      <a:pt x="557349" y="1764346"/>
                      <a:pt x="871348" y="2781743"/>
                      <a:pt x="740720" y="3101224"/>
                    </a:cubicBezTo>
                    <a:lnTo>
                      <a:pt x="0" y="3153474"/>
                    </a:lnTo>
                    <a:cubicBezTo>
                      <a:pt x="13063" y="2645141"/>
                      <a:pt x="130628" y="2149871"/>
                      <a:pt x="143691" y="1641538"/>
                    </a:cubicBezTo>
                    <a:lnTo>
                      <a:pt x="143691" y="235132"/>
                    </a:ln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矩形 47"/>
              <p:cNvSpPr/>
              <p:nvPr/>
            </p:nvSpPr>
            <p:spPr>
              <a:xfrm>
                <a:off x="2837147" y="68071"/>
                <a:ext cx="414148" cy="324491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14148" h="3244914">
                    <a:moveTo>
                      <a:pt x="261258" y="0"/>
                    </a:moveTo>
                    <a:cubicBezTo>
                      <a:pt x="399308" y="87086"/>
                      <a:pt x="289161" y="82731"/>
                      <a:pt x="414148" y="39188"/>
                    </a:cubicBezTo>
                    <a:cubicBezTo>
                      <a:pt x="364074" y="256172"/>
                      <a:pt x="448491" y="774147"/>
                      <a:pt x="391885" y="1314966"/>
                    </a:cubicBezTo>
                    <a:cubicBezTo>
                      <a:pt x="322217" y="1855785"/>
                      <a:pt x="401085" y="2847057"/>
                      <a:pt x="270457" y="3166538"/>
                    </a:cubicBezTo>
                    <a:lnTo>
                      <a:pt x="0" y="3244914"/>
                    </a:lnTo>
                    <a:cubicBezTo>
                      <a:pt x="13063" y="2736581"/>
                      <a:pt x="248194" y="2175996"/>
                      <a:pt x="209005" y="1667663"/>
                    </a:cubicBezTo>
                    <a:cubicBezTo>
                      <a:pt x="278674" y="719890"/>
                      <a:pt x="361406" y="477510"/>
                      <a:pt x="26125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矩形 47"/>
              <p:cNvSpPr/>
              <p:nvPr/>
            </p:nvSpPr>
            <p:spPr>
              <a:xfrm>
                <a:off x="3122866" y="409470"/>
                <a:ext cx="648543" cy="2514505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48543" h="2514505">
                    <a:moveTo>
                      <a:pt x="643944" y="1110"/>
                    </a:moveTo>
                    <a:cubicBezTo>
                      <a:pt x="694018" y="-42433"/>
                      <a:pt x="320193" y="1208509"/>
                      <a:pt x="252057" y="1512020"/>
                    </a:cubicBezTo>
                    <a:cubicBezTo>
                      <a:pt x="-78868" y="2431662"/>
                      <a:pt x="195943" y="2260339"/>
                      <a:pt x="0" y="2514505"/>
                    </a:cubicBezTo>
                    <a:cubicBezTo>
                      <a:pt x="31768" y="2244539"/>
                      <a:pt x="11284" y="1608815"/>
                      <a:pt x="369624" y="751020"/>
                    </a:cubicBezTo>
                    <a:cubicBezTo>
                      <a:pt x="555325" y="447510"/>
                      <a:pt x="506785" y="37563"/>
                      <a:pt x="643944" y="111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矩形 47"/>
              <p:cNvSpPr/>
              <p:nvPr/>
            </p:nvSpPr>
            <p:spPr>
              <a:xfrm rot="18071666">
                <a:off x="1632344" y="820311"/>
                <a:ext cx="861403" cy="1692792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643944 w 648543"/>
                  <a:gd name="connsiteY0-1556" fmla="*/ 1110 h 2514505"/>
                  <a:gd name="connsiteX1-1557" fmla="*/ 252057 w 648543"/>
                  <a:gd name="connsiteY1-1558" fmla="*/ 1512020 h 2514505"/>
                  <a:gd name="connsiteX2-1559" fmla="*/ 0 w 648543"/>
                  <a:gd name="connsiteY2-1560" fmla="*/ 2514505 h 2514505"/>
                  <a:gd name="connsiteX3-1561" fmla="*/ 369624 w 648543"/>
                  <a:gd name="connsiteY3-1562" fmla="*/ 751020 h 2514505"/>
                  <a:gd name="connsiteX4-1563" fmla="*/ 643944 w 648543"/>
                  <a:gd name="connsiteY4-1564" fmla="*/ 1110 h 2514505"/>
                  <a:gd name="connsiteX0-1565" fmla="*/ 643944 w 648543"/>
                  <a:gd name="connsiteY0-1566" fmla="*/ 1110 h 2514505"/>
                  <a:gd name="connsiteX1-1567" fmla="*/ 252057 w 648543"/>
                  <a:gd name="connsiteY1-1568" fmla="*/ 1512020 h 2514505"/>
                  <a:gd name="connsiteX2-1569" fmla="*/ 0 w 648543"/>
                  <a:gd name="connsiteY2-1570" fmla="*/ 2514505 h 2514505"/>
                  <a:gd name="connsiteX3-1571" fmla="*/ 369624 w 648543"/>
                  <a:gd name="connsiteY3-1572" fmla="*/ 751020 h 2514505"/>
                  <a:gd name="connsiteX4-1573" fmla="*/ 643944 w 648543"/>
                  <a:gd name="connsiteY4-1574" fmla="*/ 1110 h 2514505"/>
                  <a:gd name="connsiteX0-1575" fmla="*/ 643944 w 648543"/>
                  <a:gd name="connsiteY0-1576" fmla="*/ 1110 h 2514505"/>
                  <a:gd name="connsiteX1-1577" fmla="*/ 252057 w 648543"/>
                  <a:gd name="connsiteY1-1578" fmla="*/ 1512020 h 2514505"/>
                  <a:gd name="connsiteX2-1579" fmla="*/ 0 w 648543"/>
                  <a:gd name="connsiteY2-1580" fmla="*/ 2514505 h 2514505"/>
                  <a:gd name="connsiteX3-1581" fmla="*/ 369624 w 648543"/>
                  <a:gd name="connsiteY3-1582" fmla="*/ 751020 h 2514505"/>
                  <a:gd name="connsiteX4-1583" fmla="*/ 643944 w 648543"/>
                  <a:gd name="connsiteY4-1584" fmla="*/ 1110 h 2514505"/>
                  <a:gd name="connsiteX0-1585" fmla="*/ 643944 w 648543"/>
                  <a:gd name="connsiteY0-1586" fmla="*/ 1110 h 2514505"/>
                  <a:gd name="connsiteX1-1587" fmla="*/ 252057 w 648543"/>
                  <a:gd name="connsiteY1-1588" fmla="*/ 1512020 h 2514505"/>
                  <a:gd name="connsiteX2-1589" fmla="*/ 0 w 648543"/>
                  <a:gd name="connsiteY2-1590" fmla="*/ 2514505 h 2514505"/>
                  <a:gd name="connsiteX3-1591" fmla="*/ 277955 w 648543"/>
                  <a:gd name="connsiteY3-1592" fmla="*/ 802869 h 2514505"/>
                  <a:gd name="connsiteX4-1593" fmla="*/ 643944 w 648543"/>
                  <a:gd name="connsiteY4-1594" fmla="*/ 1110 h 2514505"/>
                  <a:gd name="connsiteX0-1595" fmla="*/ 643944 w 648543"/>
                  <a:gd name="connsiteY0-1596" fmla="*/ 1110 h 2514505"/>
                  <a:gd name="connsiteX1-1597" fmla="*/ 252057 w 648543"/>
                  <a:gd name="connsiteY1-1598" fmla="*/ 1512020 h 2514505"/>
                  <a:gd name="connsiteX2-1599" fmla="*/ 0 w 648543"/>
                  <a:gd name="connsiteY2-1600" fmla="*/ 2514505 h 2514505"/>
                  <a:gd name="connsiteX3-1601" fmla="*/ 277955 w 648543"/>
                  <a:gd name="connsiteY3-1602" fmla="*/ 802869 h 2514505"/>
                  <a:gd name="connsiteX4-1603" fmla="*/ 643944 w 648543"/>
                  <a:gd name="connsiteY4-1604" fmla="*/ 1110 h 2514505"/>
                  <a:gd name="connsiteX0-1605" fmla="*/ 665567 w 670166"/>
                  <a:gd name="connsiteY0-1606" fmla="*/ 1110 h 2514505"/>
                  <a:gd name="connsiteX1-1607" fmla="*/ 273680 w 670166"/>
                  <a:gd name="connsiteY1-1608" fmla="*/ 1512020 h 2514505"/>
                  <a:gd name="connsiteX2-1609" fmla="*/ 21623 w 670166"/>
                  <a:gd name="connsiteY2-1610" fmla="*/ 2514505 h 2514505"/>
                  <a:gd name="connsiteX3-1611" fmla="*/ 223410 w 670166"/>
                  <a:gd name="connsiteY3-1612" fmla="*/ 803139 h 2514505"/>
                  <a:gd name="connsiteX4-1613" fmla="*/ 665567 w 670166"/>
                  <a:gd name="connsiteY4-1614" fmla="*/ 1110 h 2514505"/>
                  <a:gd name="connsiteX0-1615" fmla="*/ 808024 w 812623"/>
                  <a:gd name="connsiteY0-1616" fmla="*/ 1110 h 2514505"/>
                  <a:gd name="connsiteX1-1617" fmla="*/ 416137 w 812623"/>
                  <a:gd name="connsiteY1-1618" fmla="*/ 1512020 h 2514505"/>
                  <a:gd name="connsiteX2-1619" fmla="*/ 164080 w 812623"/>
                  <a:gd name="connsiteY2-1620" fmla="*/ 2514505 h 2514505"/>
                  <a:gd name="connsiteX3-1621" fmla="*/ 148863 w 812623"/>
                  <a:gd name="connsiteY3-1622" fmla="*/ 1525272 h 2514505"/>
                  <a:gd name="connsiteX4-1623" fmla="*/ 808024 w 812623"/>
                  <a:gd name="connsiteY4-1624" fmla="*/ 1110 h 2514505"/>
                  <a:gd name="connsiteX0-1625" fmla="*/ 846719 w 851318"/>
                  <a:gd name="connsiteY0-1626" fmla="*/ 1110 h 2514505"/>
                  <a:gd name="connsiteX1-1627" fmla="*/ 454832 w 851318"/>
                  <a:gd name="connsiteY1-1628" fmla="*/ 1512020 h 2514505"/>
                  <a:gd name="connsiteX2-1629" fmla="*/ 202775 w 851318"/>
                  <a:gd name="connsiteY2-1630" fmla="*/ 2514505 h 2514505"/>
                  <a:gd name="connsiteX3-1631" fmla="*/ 187558 w 851318"/>
                  <a:gd name="connsiteY3-1632" fmla="*/ 1525272 h 2514505"/>
                  <a:gd name="connsiteX4-1633" fmla="*/ 846719 w 851318"/>
                  <a:gd name="connsiteY4-1634" fmla="*/ 1110 h 2514505"/>
                  <a:gd name="connsiteX0-1635" fmla="*/ 864573 w 869172"/>
                  <a:gd name="connsiteY0-1636" fmla="*/ 1110 h 2530902"/>
                  <a:gd name="connsiteX1-1637" fmla="*/ 472686 w 869172"/>
                  <a:gd name="connsiteY1-1638" fmla="*/ 1512020 h 2530902"/>
                  <a:gd name="connsiteX2-1639" fmla="*/ 220629 w 869172"/>
                  <a:gd name="connsiteY2-1640" fmla="*/ 2514505 h 2530902"/>
                  <a:gd name="connsiteX3-1641" fmla="*/ 205412 w 869172"/>
                  <a:gd name="connsiteY3-1642" fmla="*/ 1525272 h 2530902"/>
                  <a:gd name="connsiteX4-1643" fmla="*/ 864573 w 869172"/>
                  <a:gd name="connsiteY4-1644" fmla="*/ 1110 h 2530902"/>
                  <a:gd name="connsiteX0-1645" fmla="*/ 948703 w 953302"/>
                  <a:gd name="connsiteY0-1646" fmla="*/ 1110 h 2531026"/>
                  <a:gd name="connsiteX1-1647" fmla="*/ 556816 w 953302"/>
                  <a:gd name="connsiteY1-1648" fmla="*/ 1512020 h 2531026"/>
                  <a:gd name="connsiteX2-1649" fmla="*/ 304759 w 953302"/>
                  <a:gd name="connsiteY2-1650" fmla="*/ 2514505 h 2531026"/>
                  <a:gd name="connsiteX3-1651" fmla="*/ 166336 w 953302"/>
                  <a:gd name="connsiteY3-1652" fmla="*/ 1527946 h 2531026"/>
                  <a:gd name="connsiteX4-1653" fmla="*/ 948703 w 953302"/>
                  <a:gd name="connsiteY4-1654" fmla="*/ 1110 h 2531026"/>
                  <a:gd name="connsiteX0-1655" fmla="*/ 857852 w 862451"/>
                  <a:gd name="connsiteY0-1656" fmla="*/ 1110 h 2542024"/>
                  <a:gd name="connsiteX1-1657" fmla="*/ 465965 w 862451"/>
                  <a:gd name="connsiteY1-1658" fmla="*/ 1512020 h 2542024"/>
                  <a:gd name="connsiteX2-1659" fmla="*/ 213908 w 862451"/>
                  <a:gd name="connsiteY2-1660" fmla="*/ 2514505 h 2542024"/>
                  <a:gd name="connsiteX3-1661" fmla="*/ 75485 w 862451"/>
                  <a:gd name="connsiteY3-1662" fmla="*/ 1527946 h 2542024"/>
                  <a:gd name="connsiteX4-1663" fmla="*/ 857852 w 862451"/>
                  <a:gd name="connsiteY4-1664" fmla="*/ 1110 h 2542024"/>
                  <a:gd name="connsiteX0-1665" fmla="*/ 857852 w 861403"/>
                  <a:gd name="connsiteY0-1666" fmla="*/ 1132 h 2542046"/>
                  <a:gd name="connsiteX1-1667" fmla="*/ 344897 w 861403"/>
                  <a:gd name="connsiteY1-1668" fmla="*/ 1485586 h 2542046"/>
                  <a:gd name="connsiteX2-1669" fmla="*/ 213908 w 861403"/>
                  <a:gd name="connsiteY2-1670" fmla="*/ 2514527 h 2542046"/>
                  <a:gd name="connsiteX3-1671" fmla="*/ 75485 w 861403"/>
                  <a:gd name="connsiteY3-1672" fmla="*/ 1527968 h 2542046"/>
                  <a:gd name="connsiteX4-1673" fmla="*/ 857852 w 861403"/>
                  <a:gd name="connsiteY4-1674" fmla="*/ 1132 h 2542046"/>
                  <a:gd name="connsiteX0-1675" fmla="*/ 857852 w 861403"/>
                  <a:gd name="connsiteY0-1676" fmla="*/ 1132 h 2542046"/>
                  <a:gd name="connsiteX1-1677" fmla="*/ 344897 w 861403"/>
                  <a:gd name="connsiteY1-1678" fmla="*/ 1485586 h 2542046"/>
                  <a:gd name="connsiteX2-1679" fmla="*/ 213908 w 861403"/>
                  <a:gd name="connsiteY2-1680" fmla="*/ 2514527 h 2542046"/>
                  <a:gd name="connsiteX3-1681" fmla="*/ 75485 w 861403"/>
                  <a:gd name="connsiteY3-1682" fmla="*/ 1527968 h 2542046"/>
                  <a:gd name="connsiteX4-1683" fmla="*/ 857852 w 861403"/>
                  <a:gd name="connsiteY4-1684" fmla="*/ 1132 h 254204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61403" h="2542046">
                    <a:moveTo>
                      <a:pt x="857852" y="1132"/>
                    </a:moveTo>
                    <a:cubicBezTo>
                      <a:pt x="907926" y="-42411"/>
                      <a:pt x="413033" y="1182075"/>
                      <a:pt x="344897" y="1485586"/>
                    </a:cubicBezTo>
                    <a:cubicBezTo>
                      <a:pt x="250224" y="2059394"/>
                      <a:pt x="409851" y="2260361"/>
                      <a:pt x="213908" y="2514527"/>
                    </a:cubicBezTo>
                    <a:cubicBezTo>
                      <a:pt x="20649" y="2597078"/>
                      <a:pt x="-78401" y="2553064"/>
                      <a:pt x="75485" y="1527968"/>
                    </a:cubicBezTo>
                    <a:cubicBezTo>
                      <a:pt x="171118" y="1094839"/>
                      <a:pt x="720693" y="37585"/>
                      <a:pt x="857852" y="1132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矩形 47"/>
              <p:cNvSpPr/>
              <p:nvPr/>
            </p:nvSpPr>
            <p:spPr>
              <a:xfrm rot="20553061">
                <a:off x="2178763" y="367483"/>
                <a:ext cx="647173" cy="85377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956489 w 961088"/>
                  <a:gd name="connsiteY0-1556" fmla="*/ 1110 h 2269254"/>
                  <a:gd name="connsiteX1-1557" fmla="*/ 564602 w 961088"/>
                  <a:gd name="connsiteY1-1558" fmla="*/ 1512020 h 2269254"/>
                  <a:gd name="connsiteX2-1559" fmla="*/ 0 w 961088"/>
                  <a:gd name="connsiteY2-1560" fmla="*/ 2269254 h 2269254"/>
                  <a:gd name="connsiteX3-1561" fmla="*/ 682169 w 961088"/>
                  <a:gd name="connsiteY3-1562" fmla="*/ 751020 h 2269254"/>
                  <a:gd name="connsiteX4-1563" fmla="*/ 956489 w 961088"/>
                  <a:gd name="connsiteY4-1564" fmla="*/ 1110 h 2269254"/>
                  <a:gd name="connsiteX0-1565" fmla="*/ 957889 w 962488"/>
                  <a:gd name="connsiteY0-1566" fmla="*/ 1110 h 2309861"/>
                  <a:gd name="connsiteX1-1567" fmla="*/ 566002 w 962488"/>
                  <a:gd name="connsiteY1-1568" fmla="*/ 1512020 h 2309861"/>
                  <a:gd name="connsiteX2-1569" fmla="*/ 480037 w 962488"/>
                  <a:gd name="connsiteY2-1570" fmla="*/ 1927981 h 2309861"/>
                  <a:gd name="connsiteX3-1571" fmla="*/ 1400 w 962488"/>
                  <a:gd name="connsiteY3-1572" fmla="*/ 2269254 h 2309861"/>
                  <a:gd name="connsiteX4-1573" fmla="*/ 683569 w 962488"/>
                  <a:gd name="connsiteY4-1574" fmla="*/ 751020 h 2309861"/>
                  <a:gd name="connsiteX5-1575" fmla="*/ 957889 w 962488"/>
                  <a:gd name="connsiteY5-1576" fmla="*/ 1110 h 2309861"/>
                  <a:gd name="connsiteX0-1577" fmla="*/ 957889 w 962488"/>
                  <a:gd name="connsiteY0-1578" fmla="*/ 1110 h 2309861"/>
                  <a:gd name="connsiteX1-1579" fmla="*/ 566002 w 962488"/>
                  <a:gd name="connsiteY1-1580" fmla="*/ 1512020 h 2309861"/>
                  <a:gd name="connsiteX2-1581" fmla="*/ 480037 w 962488"/>
                  <a:gd name="connsiteY2-1582" fmla="*/ 1927981 h 2309861"/>
                  <a:gd name="connsiteX3-1583" fmla="*/ 1400 w 962488"/>
                  <a:gd name="connsiteY3-1584" fmla="*/ 2269254 h 2309861"/>
                  <a:gd name="connsiteX4-1585" fmla="*/ 420374 w 962488"/>
                  <a:gd name="connsiteY4-1586" fmla="*/ 1268770 h 2309861"/>
                  <a:gd name="connsiteX5-1587" fmla="*/ 957889 w 962488"/>
                  <a:gd name="connsiteY5-1588" fmla="*/ 1110 h 2309861"/>
                  <a:gd name="connsiteX0-1589" fmla="*/ 958301 w 962900"/>
                  <a:gd name="connsiteY0-1590" fmla="*/ 1110 h 2309861"/>
                  <a:gd name="connsiteX1-1591" fmla="*/ 566414 w 962900"/>
                  <a:gd name="connsiteY1-1592" fmla="*/ 1512020 h 2309861"/>
                  <a:gd name="connsiteX2-1593" fmla="*/ 381751 w 962900"/>
                  <a:gd name="connsiteY2-1594" fmla="*/ 1927981 h 2309861"/>
                  <a:gd name="connsiteX3-1595" fmla="*/ 1812 w 962900"/>
                  <a:gd name="connsiteY3-1596" fmla="*/ 2269254 h 2309861"/>
                  <a:gd name="connsiteX4-1597" fmla="*/ 420786 w 962900"/>
                  <a:gd name="connsiteY4-1598" fmla="*/ 1268770 h 2309861"/>
                  <a:gd name="connsiteX5-1599" fmla="*/ 958301 w 962900"/>
                  <a:gd name="connsiteY5-1600" fmla="*/ 1110 h 2309861"/>
                  <a:gd name="connsiteX0-1601" fmla="*/ 810254 w 817436"/>
                  <a:gd name="connsiteY0-1602" fmla="*/ 1796 h 1820046"/>
                  <a:gd name="connsiteX1-1603" fmla="*/ 566414 w 817436"/>
                  <a:gd name="connsiteY1-1604" fmla="*/ 1022205 h 1820046"/>
                  <a:gd name="connsiteX2-1605" fmla="*/ 381751 w 817436"/>
                  <a:gd name="connsiteY2-1606" fmla="*/ 1438166 h 1820046"/>
                  <a:gd name="connsiteX3-1607" fmla="*/ 1812 w 817436"/>
                  <a:gd name="connsiteY3-1608" fmla="*/ 1779439 h 1820046"/>
                  <a:gd name="connsiteX4-1609" fmla="*/ 420786 w 817436"/>
                  <a:gd name="connsiteY4-1610" fmla="*/ 778955 h 1820046"/>
                  <a:gd name="connsiteX5-1611" fmla="*/ 810254 w 817436"/>
                  <a:gd name="connsiteY5-1612" fmla="*/ 1796 h 1820046"/>
                  <a:gd name="connsiteX0-1613" fmla="*/ 810565 w 817747"/>
                  <a:gd name="connsiteY0-1614" fmla="*/ 1796 h 1814424"/>
                  <a:gd name="connsiteX1-1615" fmla="*/ 566725 w 817747"/>
                  <a:gd name="connsiteY1-1616" fmla="*/ 1022205 h 1814424"/>
                  <a:gd name="connsiteX2-1617" fmla="*/ 332712 w 817747"/>
                  <a:gd name="connsiteY2-1618" fmla="*/ 1356415 h 1814424"/>
                  <a:gd name="connsiteX3-1619" fmla="*/ 2123 w 817747"/>
                  <a:gd name="connsiteY3-1620" fmla="*/ 1779439 h 1814424"/>
                  <a:gd name="connsiteX4-1621" fmla="*/ 421097 w 817747"/>
                  <a:gd name="connsiteY4-1622" fmla="*/ 778955 h 1814424"/>
                  <a:gd name="connsiteX5-1623" fmla="*/ 810565 w 817747"/>
                  <a:gd name="connsiteY5-1624" fmla="*/ 1796 h 1814424"/>
                  <a:gd name="connsiteX0-1625" fmla="*/ 810565 w 817093"/>
                  <a:gd name="connsiteY0-1626" fmla="*/ 1894 h 1814522"/>
                  <a:gd name="connsiteX1-1627" fmla="*/ 540271 w 817093"/>
                  <a:gd name="connsiteY1-1628" fmla="*/ 979964 h 1814522"/>
                  <a:gd name="connsiteX2-1629" fmla="*/ 332712 w 817093"/>
                  <a:gd name="connsiteY2-1630" fmla="*/ 1356513 h 1814522"/>
                  <a:gd name="connsiteX3-1631" fmla="*/ 2123 w 817093"/>
                  <a:gd name="connsiteY3-1632" fmla="*/ 1779537 h 1814522"/>
                  <a:gd name="connsiteX4-1633" fmla="*/ 421097 w 817093"/>
                  <a:gd name="connsiteY4-1634" fmla="*/ 779053 h 1814522"/>
                  <a:gd name="connsiteX5-1635" fmla="*/ 810565 w 817093"/>
                  <a:gd name="connsiteY5-1636" fmla="*/ 1894 h 1814522"/>
                  <a:gd name="connsiteX0-1637" fmla="*/ 810881 w 817409"/>
                  <a:gd name="connsiteY0-1638" fmla="*/ 1894 h 1810494"/>
                  <a:gd name="connsiteX1-1639" fmla="*/ 540587 w 817409"/>
                  <a:gd name="connsiteY1-1640" fmla="*/ 979964 h 1810494"/>
                  <a:gd name="connsiteX2-1641" fmla="*/ 295814 w 817409"/>
                  <a:gd name="connsiteY2-1642" fmla="*/ 1280007 h 1810494"/>
                  <a:gd name="connsiteX3-1643" fmla="*/ 2439 w 817409"/>
                  <a:gd name="connsiteY3-1644" fmla="*/ 1779537 h 1810494"/>
                  <a:gd name="connsiteX4-1645" fmla="*/ 421413 w 817409"/>
                  <a:gd name="connsiteY4-1646" fmla="*/ 779053 h 1810494"/>
                  <a:gd name="connsiteX5-1647" fmla="*/ 810881 w 817409"/>
                  <a:gd name="connsiteY5-1648" fmla="*/ 1894 h 1810494"/>
                  <a:gd name="connsiteX0-1649" fmla="*/ 810881 w 817409"/>
                  <a:gd name="connsiteY0-1650" fmla="*/ 1894 h 1810494"/>
                  <a:gd name="connsiteX1-1651" fmla="*/ 540587 w 817409"/>
                  <a:gd name="connsiteY1-1652" fmla="*/ 979965 h 1810494"/>
                  <a:gd name="connsiteX2-1653" fmla="*/ 295814 w 817409"/>
                  <a:gd name="connsiteY2-1654" fmla="*/ 1280007 h 1810494"/>
                  <a:gd name="connsiteX3-1655" fmla="*/ 2439 w 817409"/>
                  <a:gd name="connsiteY3-1656" fmla="*/ 1779537 h 1810494"/>
                  <a:gd name="connsiteX4-1657" fmla="*/ 421413 w 817409"/>
                  <a:gd name="connsiteY4-1658" fmla="*/ 779053 h 1810494"/>
                  <a:gd name="connsiteX5-1659" fmla="*/ 810881 w 817409"/>
                  <a:gd name="connsiteY5-1660" fmla="*/ 1894 h 1810494"/>
                  <a:gd name="connsiteX0-1661" fmla="*/ 810766 w 817294"/>
                  <a:gd name="connsiteY0-1662" fmla="*/ 1894 h 1824364"/>
                  <a:gd name="connsiteX1-1663" fmla="*/ 540472 w 817294"/>
                  <a:gd name="connsiteY1-1664" fmla="*/ 979965 h 1824364"/>
                  <a:gd name="connsiteX2-1665" fmla="*/ 308249 w 817294"/>
                  <a:gd name="connsiteY2-1666" fmla="*/ 1486491 h 1824364"/>
                  <a:gd name="connsiteX3-1667" fmla="*/ 2324 w 817294"/>
                  <a:gd name="connsiteY3-1668" fmla="*/ 1779537 h 1824364"/>
                  <a:gd name="connsiteX4-1669" fmla="*/ 421298 w 817294"/>
                  <a:gd name="connsiteY4-1670" fmla="*/ 779053 h 1824364"/>
                  <a:gd name="connsiteX5-1671" fmla="*/ 810766 w 817294"/>
                  <a:gd name="connsiteY5-1672" fmla="*/ 1894 h 1824364"/>
                  <a:gd name="connsiteX0-1673" fmla="*/ 810766 w 817294"/>
                  <a:gd name="connsiteY0-1674" fmla="*/ 1894 h 1824364"/>
                  <a:gd name="connsiteX1-1675" fmla="*/ 540472 w 817294"/>
                  <a:gd name="connsiteY1-1676" fmla="*/ 979965 h 1824364"/>
                  <a:gd name="connsiteX2-1677" fmla="*/ 308249 w 817294"/>
                  <a:gd name="connsiteY2-1678" fmla="*/ 1486491 h 1824364"/>
                  <a:gd name="connsiteX3-1679" fmla="*/ 2324 w 817294"/>
                  <a:gd name="connsiteY3-1680" fmla="*/ 1779537 h 1824364"/>
                  <a:gd name="connsiteX4-1681" fmla="*/ 421298 w 817294"/>
                  <a:gd name="connsiteY4-1682" fmla="*/ 779053 h 1824364"/>
                  <a:gd name="connsiteX5-1683" fmla="*/ 810766 w 817294"/>
                  <a:gd name="connsiteY5-1684" fmla="*/ 1894 h 1824364"/>
                  <a:gd name="connsiteX0-1685" fmla="*/ 810114 w 816642"/>
                  <a:gd name="connsiteY0-1686" fmla="*/ 1894 h 1812021"/>
                  <a:gd name="connsiteX1-1687" fmla="*/ 539820 w 816642"/>
                  <a:gd name="connsiteY1-1688" fmla="*/ 979965 h 1812021"/>
                  <a:gd name="connsiteX2-1689" fmla="*/ 409831 w 816642"/>
                  <a:gd name="connsiteY2-1690" fmla="*/ 1311208 h 1812021"/>
                  <a:gd name="connsiteX3-1691" fmla="*/ 1672 w 816642"/>
                  <a:gd name="connsiteY3-1692" fmla="*/ 1779537 h 1812021"/>
                  <a:gd name="connsiteX4-1693" fmla="*/ 420646 w 816642"/>
                  <a:gd name="connsiteY4-1694" fmla="*/ 779053 h 1812021"/>
                  <a:gd name="connsiteX5-1695" fmla="*/ 810114 w 816642"/>
                  <a:gd name="connsiteY5-1696" fmla="*/ 1894 h 1812021"/>
                  <a:gd name="connsiteX0-1697" fmla="*/ 808442 w 814970"/>
                  <a:gd name="connsiteY0-1698" fmla="*/ 1894 h 1781032"/>
                  <a:gd name="connsiteX1-1699" fmla="*/ 538148 w 814970"/>
                  <a:gd name="connsiteY1-1700" fmla="*/ 979965 h 1781032"/>
                  <a:gd name="connsiteX2-1701" fmla="*/ 0 w 814970"/>
                  <a:gd name="connsiteY2-1702" fmla="*/ 1779537 h 1781032"/>
                  <a:gd name="connsiteX3-1703" fmla="*/ 418974 w 814970"/>
                  <a:gd name="connsiteY3-1704" fmla="*/ 779053 h 1781032"/>
                  <a:gd name="connsiteX4-1705" fmla="*/ 808442 w 814970"/>
                  <a:gd name="connsiteY4-1706" fmla="*/ 1894 h 1781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14970" h="1781032">
                    <a:moveTo>
                      <a:pt x="808442" y="1894"/>
                    </a:moveTo>
                    <a:cubicBezTo>
                      <a:pt x="858516" y="-41649"/>
                      <a:pt x="606284" y="676454"/>
                      <a:pt x="538148" y="979965"/>
                    </a:cubicBezTo>
                    <a:cubicBezTo>
                      <a:pt x="403408" y="1276239"/>
                      <a:pt x="19862" y="1813022"/>
                      <a:pt x="0" y="1779537"/>
                    </a:cubicBezTo>
                    <a:cubicBezTo>
                      <a:pt x="31768" y="1509571"/>
                      <a:pt x="60634" y="1636848"/>
                      <a:pt x="418974" y="779053"/>
                    </a:cubicBezTo>
                    <a:cubicBezTo>
                      <a:pt x="604675" y="475543"/>
                      <a:pt x="671283" y="38347"/>
                      <a:pt x="808442" y="1894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2473746" y="4385950"/>
                <a:ext cx="699364" cy="957670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8911 w 699364"/>
                  <a:gd name="connsiteY0-180" fmla="*/ 0 h 957670"/>
                  <a:gd name="connsiteX1-181" fmla="*/ 582787 w 699364"/>
                  <a:gd name="connsiteY1-182" fmla="*/ 88774 h 957670"/>
                  <a:gd name="connsiteX2-183" fmla="*/ 637869 w 699364"/>
                  <a:gd name="connsiteY2-184" fmla="*/ 513518 h 957670"/>
                  <a:gd name="connsiteX3-185" fmla="*/ 699364 w 699364"/>
                  <a:gd name="connsiteY3-186" fmla="*/ 957670 h 957670"/>
                  <a:gd name="connsiteX4-187" fmla="*/ 0 w 699364"/>
                  <a:gd name="connsiteY4-188" fmla="*/ 860899 h 957670"/>
                  <a:gd name="connsiteX5-189" fmla="*/ 78911 w 699364"/>
                  <a:gd name="connsiteY5-190" fmla="*/ 0 h 957670"/>
                  <a:gd name="connsiteX0-191" fmla="*/ 87789 w 699364"/>
                  <a:gd name="connsiteY0-192" fmla="*/ 0 h 957670"/>
                  <a:gd name="connsiteX1-193" fmla="*/ 582787 w 699364"/>
                  <a:gd name="connsiteY1-194" fmla="*/ 88774 h 957670"/>
                  <a:gd name="connsiteX2-195" fmla="*/ 637869 w 699364"/>
                  <a:gd name="connsiteY2-196" fmla="*/ 513518 h 957670"/>
                  <a:gd name="connsiteX3-197" fmla="*/ 699364 w 699364"/>
                  <a:gd name="connsiteY3-198" fmla="*/ 957670 h 957670"/>
                  <a:gd name="connsiteX4-199" fmla="*/ 0 w 699364"/>
                  <a:gd name="connsiteY4-200" fmla="*/ 860899 h 957670"/>
                  <a:gd name="connsiteX5-201" fmla="*/ 87789 w 699364"/>
                  <a:gd name="connsiteY5-202" fmla="*/ 0 h 9576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699364" h="957670">
                    <a:moveTo>
                      <a:pt x="87789" y="0"/>
                    </a:moveTo>
                    <a:lnTo>
                      <a:pt x="582787" y="88774"/>
                    </a:lnTo>
                    <a:cubicBezTo>
                      <a:pt x="596411" y="225024"/>
                      <a:pt x="624245" y="377268"/>
                      <a:pt x="637869" y="513518"/>
                    </a:cubicBezTo>
                    <a:lnTo>
                      <a:pt x="699364" y="957670"/>
                    </a:lnTo>
                    <a:lnTo>
                      <a:pt x="0" y="860899"/>
                    </a:lnTo>
                    <a:cubicBezTo>
                      <a:pt x="34302" y="573934"/>
                      <a:pt x="61485" y="286966"/>
                      <a:pt x="87789" y="0"/>
                    </a:cubicBezTo>
                    <a:close/>
                  </a:path>
                </a:pathLst>
              </a:custGeom>
              <a:solidFill>
                <a:srgbClr val="F4A879"/>
              </a:solidFill>
              <a:ln>
                <a:solidFill>
                  <a:srgbClr val="F4A8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矩形 1"/>
              <p:cNvSpPr/>
              <p:nvPr/>
            </p:nvSpPr>
            <p:spPr>
              <a:xfrm rot="6037120">
                <a:off x="2608360" y="4516315"/>
                <a:ext cx="434267" cy="685472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62 w 715866"/>
                  <a:gd name="connsiteY0-336" fmla="*/ 203126 h 1025763"/>
                  <a:gd name="connsiteX1-337" fmla="*/ 629732 w 715866"/>
                  <a:gd name="connsiteY1-338" fmla="*/ 0 h 1025763"/>
                  <a:gd name="connsiteX2-339" fmla="*/ 684512 w 715866"/>
                  <a:gd name="connsiteY2-340" fmla="*/ 557080 h 1025763"/>
                  <a:gd name="connsiteX3-341" fmla="*/ 715866 w 715866"/>
                  <a:gd name="connsiteY3-342" fmla="*/ 970352 h 1025763"/>
                  <a:gd name="connsiteX4-343" fmla="*/ 49091 w 715866"/>
                  <a:gd name="connsiteY4-344" fmla="*/ 1025763 h 1025763"/>
                  <a:gd name="connsiteX5-345" fmla="*/ 462 w 715866"/>
                  <a:gd name="connsiteY5-346" fmla="*/ 203126 h 10257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5866" h="1025763">
                    <a:moveTo>
                      <a:pt x="462" y="203126"/>
                    </a:moveTo>
                    <a:lnTo>
                      <a:pt x="629732" y="0"/>
                    </a:lnTo>
                    <a:cubicBezTo>
                      <a:pt x="643356" y="136250"/>
                      <a:pt x="670888" y="420830"/>
                      <a:pt x="684512" y="557080"/>
                    </a:cubicBezTo>
                    <a:lnTo>
                      <a:pt x="715866" y="970352"/>
                    </a:lnTo>
                    <a:lnTo>
                      <a:pt x="49091" y="1025763"/>
                    </a:lnTo>
                    <a:cubicBezTo>
                      <a:pt x="35853" y="723356"/>
                      <a:pt x="-4768" y="494257"/>
                      <a:pt x="462" y="203126"/>
                    </a:cubicBezTo>
                    <a:close/>
                  </a:path>
                </a:pathLst>
              </a:custGeom>
              <a:solidFill>
                <a:srgbClr val="DC6236"/>
              </a:solidFill>
              <a:ln>
                <a:solidFill>
                  <a:srgbClr val="DC623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" name="矩形 2"/>
              <p:cNvSpPr/>
              <p:nvPr/>
            </p:nvSpPr>
            <p:spPr>
              <a:xfrm rot="1898459">
                <a:off x="2560604" y="4296223"/>
                <a:ext cx="322871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人</a:t>
                </a:r>
              </a:p>
            </p:txBody>
          </p:sp>
          <p:sp>
            <p:nvSpPr>
              <p:cNvPr id="55" name="矩形 54"/>
              <p:cNvSpPr/>
              <p:nvPr/>
            </p:nvSpPr>
            <p:spPr>
              <a:xfrm rot="20289231">
                <a:off x="2636918" y="4671443"/>
                <a:ext cx="322871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口</a:t>
                </a: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2757196" y="5041720"/>
                <a:ext cx="322871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手</a:t>
                </a:r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p:blipFill>
            <p:spPr>
              <a:xfrm>
                <a:off x="2388028" y="5386270"/>
                <a:ext cx="341406" cy="408467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p:blipFill>
            <p:spPr>
              <a:xfrm>
                <a:off x="2619907" y="5257930"/>
                <a:ext cx="341406" cy="402371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p:blipFill>
            <p:spPr>
              <a:xfrm>
                <a:off x="2771261" y="5465022"/>
                <a:ext cx="341406" cy="408467"/>
              </a:xfrm>
              <a:prstGeom prst="rect">
                <a:avLst/>
              </a:prstGeom>
            </p:spPr>
          </p:pic>
          <p:sp>
            <p:nvSpPr>
              <p:cNvPr id="60" name="矩形 1"/>
              <p:cNvSpPr/>
              <p:nvPr/>
            </p:nvSpPr>
            <p:spPr>
              <a:xfrm rot="6037120">
                <a:off x="2566879" y="3858678"/>
                <a:ext cx="434667" cy="557760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401 w 716524"/>
                  <a:gd name="connsiteY0-420" fmla="*/ 90583 h 811133"/>
                  <a:gd name="connsiteX1-421" fmla="*/ 645968 w 716524"/>
                  <a:gd name="connsiteY1-422" fmla="*/ 0 h 811133"/>
                  <a:gd name="connsiteX2-423" fmla="*/ 687567 w 716524"/>
                  <a:gd name="connsiteY2-424" fmla="*/ 325040 h 811133"/>
                  <a:gd name="connsiteX3-425" fmla="*/ 716524 w 716524"/>
                  <a:gd name="connsiteY3-426" fmla="*/ 702675 h 811133"/>
                  <a:gd name="connsiteX4-427" fmla="*/ 55742 w 716524"/>
                  <a:gd name="connsiteY4-428" fmla="*/ 811133 h 811133"/>
                  <a:gd name="connsiteX5-429" fmla="*/ 401 w 716524"/>
                  <a:gd name="connsiteY5-430" fmla="*/ 90583 h 811133"/>
                  <a:gd name="connsiteX0-431" fmla="*/ 401 w 716524"/>
                  <a:gd name="connsiteY0-432" fmla="*/ 114101 h 834651"/>
                  <a:gd name="connsiteX1-433" fmla="*/ 657004 w 716524"/>
                  <a:gd name="connsiteY1-434" fmla="*/ 0 h 834651"/>
                  <a:gd name="connsiteX2-435" fmla="*/ 687567 w 716524"/>
                  <a:gd name="connsiteY2-436" fmla="*/ 348558 h 834651"/>
                  <a:gd name="connsiteX3-437" fmla="*/ 716524 w 716524"/>
                  <a:gd name="connsiteY3-438" fmla="*/ 726193 h 834651"/>
                  <a:gd name="connsiteX4-439" fmla="*/ 55742 w 716524"/>
                  <a:gd name="connsiteY4-440" fmla="*/ 834651 h 834651"/>
                  <a:gd name="connsiteX5-441" fmla="*/ 401 w 716524"/>
                  <a:gd name="connsiteY5-442" fmla="*/ 114101 h 83465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6524" h="834651">
                    <a:moveTo>
                      <a:pt x="401" y="114101"/>
                    </a:moveTo>
                    <a:cubicBezTo>
                      <a:pt x="214950" y="93634"/>
                      <a:pt x="442455" y="20467"/>
                      <a:pt x="657004" y="0"/>
                    </a:cubicBezTo>
                    <a:cubicBezTo>
                      <a:pt x="670628" y="136250"/>
                      <a:pt x="673943" y="212308"/>
                      <a:pt x="687567" y="348558"/>
                    </a:cubicBezTo>
                    <a:lnTo>
                      <a:pt x="716524" y="726193"/>
                    </a:lnTo>
                    <a:lnTo>
                      <a:pt x="55742" y="834651"/>
                    </a:lnTo>
                    <a:cubicBezTo>
                      <a:pt x="42504" y="532244"/>
                      <a:pt x="-4829" y="405232"/>
                      <a:pt x="401" y="114101"/>
                    </a:cubicBezTo>
                    <a:close/>
                  </a:path>
                </a:pathLst>
              </a:custGeom>
              <a:solidFill>
                <a:srgbClr val="9DC49B"/>
              </a:solidFill>
              <a:ln>
                <a:solidFill>
                  <a:srgbClr val="9DC49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3" name="矩形 1"/>
              <p:cNvSpPr/>
              <p:nvPr/>
            </p:nvSpPr>
            <p:spPr>
              <a:xfrm rot="6037120">
                <a:off x="2629716" y="3356847"/>
                <a:ext cx="334092" cy="557608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145 w 791448"/>
                  <a:gd name="connsiteY0-516" fmla="*/ 52244 h 881455"/>
                  <a:gd name="connsiteX1-517" fmla="*/ 621811 w 791448"/>
                  <a:gd name="connsiteY1-518" fmla="*/ 0 h 881455"/>
                  <a:gd name="connsiteX2-519" fmla="*/ 708806 w 791448"/>
                  <a:gd name="connsiteY2-520" fmla="*/ 458160 h 881455"/>
                  <a:gd name="connsiteX3-521" fmla="*/ 791448 w 791448"/>
                  <a:gd name="connsiteY3-522" fmla="*/ 777902 h 881455"/>
                  <a:gd name="connsiteX4-523" fmla="*/ 159489 w 791448"/>
                  <a:gd name="connsiteY4-524" fmla="*/ 881455 h 881455"/>
                  <a:gd name="connsiteX5-525" fmla="*/ 145 w 791448"/>
                  <a:gd name="connsiteY5-526" fmla="*/ 52244 h 881455"/>
                  <a:gd name="connsiteX0-527" fmla="*/ 145 w 791448"/>
                  <a:gd name="connsiteY0-528" fmla="*/ 31312 h 860523"/>
                  <a:gd name="connsiteX1-529" fmla="*/ 626135 w 791448"/>
                  <a:gd name="connsiteY1-530" fmla="*/ 0 h 860523"/>
                  <a:gd name="connsiteX2-531" fmla="*/ 708806 w 791448"/>
                  <a:gd name="connsiteY2-532" fmla="*/ 437228 h 860523"/>
                  <a:gd name="connsiteX3-533" fmla="*/ 791448 w 791448"/>
                  <a:gd name="connsiteY3-534" fmla="*/ 756970 h 860523"/>
                  <a:gd name="connsiteX4-535" fmla="*/ 159489 w 791448"/>
                  <a:gd name="connsiteY4-536" fmla="*/ 860523 h 860523"/>
                  <a:gd name="connsiteX5-537" fmla="*/ 145 w 791448"/>
                  <a:gd name="connsiteY5-538" fmla="*/ 31312 h 860523"/>
                  <a:gd name="connsiteX0-539" fmla="*/ 149 w 787483"/>
                  <a:gd name="connsiteY0-540" fmla="*/ 50525 h 860523"/>
                  <a:gd name="connsiteX1-541" fmla="*/ 622170 w 787483"/>
                  <a:gd name="connsiteY1-542" fmla="*/ 0 h 860523"/>
                  <a:gd name="connsiteX2-543" fmla="*/ 704841 w 787483"/>
                  <a:gd name="connsiteY2-544" fmla="*/ 437228 h 860523"/>
                  <a:gd name="connsiteX3-545" fmla="*/ 787483 w 787483"/>
                  <a:gd name="connsiteY3-546" fmla="*/ 756970 h 860523"/>
                  <a:gd name="connsiteX4-547" fmla="*/ 155524 w 787483"/>
                  <a:gd name="connsiteY4-548" fmla="*/ 860523 h 860523"/>
                  <a:gd name="connsiteX5-549" fmla="*/ 149 w 787483"/>
                  <a:gd name="connsiteY5-550" fmla="*/ 50525 h 860523"/>
                  <a:gd name="connsiteX0-551" fmla="*/ 149 w 787483"/>
                  <a:gd name="connsiteY0-552" fmla="*/ 42720 h 852718"/>
                  <a:gd name="connsiteX1-553" fmla="*/ 634737 w 787483"/>
                  <a:gd name="connsiteY1-554" fmla="*/ 0 h 852718"/>
                  <a:gd name="connsiteX2-555" fmla="*/ 704841 w 787483"/>
                  <a:gd name="connsiteY2-556" fmla="*/ 429423 h 852718"/>
                  <a:gd name="connsiteX3-557" fmla="*/ 787483 w 787483"/>
                  <a:gd name="connsiteY3-558" fmla="*/ 749165 h 852718"/>
                  <a:gd name="connsiteX4-559" fmla="*/ 155524 w 787483"/>
                  <a:gd name="connsiteY4-560" fmla="*/ 852718 h 852718"/>
                  <a:gd name="connsiteX5-561" fmla="*/ 149 w 787483"/>
                  <a:gd name="connsiteY5-562" fmla="*/ 42720 h 852718"/>
                  <a:gd name="connsiteX0-563" fmla="*/ 149 w 751437"/>
                  <a:gd name="connsiteY0-564" fmla="*/ 42720 h 852718"/>
                  <a:gd name="connsiteX1-565" fmla="*/ 634737 w 751437"/>
                  <a:gd name="connsiteY1-566" fmla="*/ 0 h 852718"/>
                  <a:gd name="connsiteX2-567" fmla="*/ 704841 w 751437"/>
                  <a:gd name="connsiteY2-568" fmla="*/ 429423 h 852718"/>
                  <a:gd name="connsiteX3-569" fmla="*/ 751436 w 751437"/>
                  <a:gd name="connsiteY3-570" fmla="*/ 760271 h 852718"/>
                  <a:gd name="connsiteX4-571" fmla="*/ 155524 w 751437"/>
                  <a:gd name="connsiteY4-572" fmla="*/ 852718 h 852718"/>
                  <a:gd name="connsiteX5-573" fmla="*/ 149 w 751437"/>
                  <a:gd name="connsiteY5-574" fmla="*/ 42720 h 852718"/>
                  <a:gd name="connsiteX0-575" fmla="*/ 85 w 751371"/>
                  <a:gd name="connsiteY0-576" fmla="*/ 42720 h 834426"/>
                  <a:gd name="connsiteX1-577" fmla="*/ 634673 w 751371"/>
                  <a:gd name="connsiteY1-578" fmla="*/ 0 h 834426"/>
                  <a:gd name="connsiteX2-579" fmla="*/ 704777 w 751371"/>
                  <a:gd name="connsiteY2-580" fmla="*/ 429423 h 834426"/>
                  <a:gd name="connsiteX3-581" fmla="*/ 751372 w 751371"/>
                  <a:gd name="connsiteY3-582" fmla="*/ 760271 h 834426"/>
                  <a:gd name="connsiteX4-583" fmla="*/ 262927 w 751371"/>
                  <a:gd name="connsiteY4-584" fmla="*/ 834426 h 834426"/>
                  <a:gd name="connsiteX5-585" fmla="*/ 85 w 751371"/>
                  <a:gd name="connsiteY5-586" fmla="*/ 42720 h 834426"/>
                  <a:gd name="connsiteX0-587" fmla="*/ 465 w 550731"/>
                  <a:gd name="connsiteY0-588" fmla="*/ 15721 h 834426"/>
                  <a:gd name="connsiteX1-589" fmla="*/ 434031 w 550731"/>
                  <a:gd name="connsiteY1-590" fmla="*/ 0 h 834426"/>
                  <a:gd name="connsiteX2-591" fmla="*/ 504135 w 550731"/>
                  <a:gd name="connsiteY2-592" fmla="*/ 429423 h 834426"/>
                  <a:gd name="connsiteX3-593" fmla="*/ 550730 w 550731"/>
                  <a:gd name="connsiteY3-594" fmla="*/ 760271 h 834426"/>
                  <a:gd name="connsiteX4-595" fmla="*/ 62285 w 550731"/>
                  <a:gd name="connsiteY4-596" fmla="*/ 834426 h 834426"/>
                  <a:gd name="connsiteX5-597" fmla="*/ 465 w 550731"/>
                  <a:gd name="connsiteY5-598" fmla="*/ 15721 h 83442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550731" h="834426">
                    <a:moveTo>
                      <a:pt x="465" y="15721"/>
                    </a:moveTo>
                    <a:lnTo>
                      <a:pt x="434031" y="0"/>
                    </a:lnTo>
                    <a:cubicBezTo>
                      <a:pt x="447655" y="136250"/>
                      <a:pt x="490511" y="293173"/>
                      <a:pt x="504135" y="429423"/>
                    </a:cubicBezTo>
                    <a:lnTo>
                      <a:pt x="550730" y="760271"/>
                    </a:lnTo>
                    <a:lnTo>
                      <a:pt x="62285" y="834426"/>
                    </a:lnTo>
                    <a:cubicBezTo>
                      <a:pt x="35355" y="523515"/>
                      <a:pt x="-4765" y="306852"/>
                      <a:pt x="465" y="15721"/>
                    </a:cubicBezTo>
                    <a:close/>
                  </a:path>
                </a:pathLst>
              </a:custGeom>
              <a:solidFill>
                <a:srgbClr val="F09191"/>
              </a:solidFill>
              <a:ln>
                <a:solidFill>
                  <a:srgbClr val="F0919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矩形 47"/>
              <p:cNvSpPr/>
              <p:nvPr/>
            </p:nvSpPr>
            <p:spPr>
              <a:xfrm rot="21085103">
                <a:off x="2298197" y="158640"/>
                <a:ext cx="430066" cy="3048970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28249"/>
                  <a:gd name="connsiteY0-484" fmla="*/ 0 h 3048970"/>
                  <a:gd name="connsiteX1-485" fmla="*/ 220321 w 328249"/>
                  <a:gd name="connsiteY1-486" fmla="*/ 39187 h 3048970"/>
                  <a:gd name="connsiteX2-487" fmla="*/ 184996 w 328249"/>
                  <a:gd name="connsiteY2-488" fmla="*/ 1092897 h 3048970"/>
                  <a:gd name="connsiteX3-489" fmla="*/ 295846 w 328249"/>
                  <a:gd name="connsiteY3-490" fmla="*/ 3013342 h 3048970"/>
                  <a:gd name="connsiteX4-491" fmla="*/ 28242 w 328249"/>
                  <a:gd name="connsiteY4-492" fmla="*/ 3048970 h 3048970"/>
                  <a:gd name="connsiteX5-493" fmla="*/ 2115 w 328249"/>
                  <a:gd name="connsiteY5-494" fmla="*/ 1393342 h 3048970"/>
                  <a:gd name="connsiteX6-495" fmla="*/ 54368 w 328249"/>
                  <a:gd name="connsiteY6-496" fmla="*/ 0 h 3048970"/>
                  <a:gd name="connsiteX0-497" fmla="*/ 54368 w 295846"/>
                  <a:gd name="connsiteY0-498" fmla="*/ 0 h 3048970"/>
                  <a:gd name="connsiteX1-499" fmla="*/ 220321 w 295846"/>
                  <a:gd name="connsiteY1-500" fmla="*/ 39187 h 3048970"/>
                  <a:gd name="connsiteX2-501" fmla="*/ 184996 w 295846"/>
                  <a:gd name="connsiteY2-502" fmla="*/ 1092897 h 3048970"/>
                  <a:gd name="connsiteX3-503" fmla="*/ 295846 w 295846"/>
                  <a:gd name="connsiteY3-504" fmla="*/ 3013342 h 3048970"/>
                  <a:gd name="connsiteX4-505" fmla="*/ 28242 w 295846"/>
                  <a:gd name="connsiteY4-506" fmla="*/ 3048970 h 3048970"/>
                  <a:gd name="connsiteX5-507" fmla="*/ 2115 w 295846"/>
                  <a:gd name="connsiteY5-508" fmla="*/ 1393342 h 3048970"/>
                  <a:gd name="connsiteX6-509" fmla="*/ 54368 w 295846"/>
                  <a:gd name="connsiteY6-510" fmla="*/ 0 h 3048970"/>
                  <a:gd name="connsiteX0-511" fmla="*/ 54368 w 430066"/>
                  <a:gd name="connsiteY0-512" fmla="*/ 0 h 3048970"/>
                  <a:gd name="connsiteX1-513" fmla="*/ 220321 w 430066"/>
                  <a:gd name="connsiteY1-514" fmla="*/ 39187 h 3048970"/>
                  <a:gd name="connsiteX2-515" fmla="*/ 184996 w 430066"/>
                  <a:gd name="connsiteY2-516" fmla="*/ 1092897 h 3048970"/>
                  <a:gd name="connsiteX3-517" fmla="*/ 430066 w 430066"/>
                  <a:gd name="connsiteY3-518" fmla="*/ 3029998 h 3048970"/>
                  <a:gd name="connsiteX4-519" fmla="*/ 28242 w 430066"/>
                  <a:gd name="connsiteY4-520" fmla="*/ 3048970 h 3048970"/>
                  <a:gd name="connsiteX5-521" fmla="*/ 2115 w 430066"/>
                  <a:gd name="connsiteY5-522" fmla="*/ 1393342 h 3048970"/>
                  <a:gd name="connsiteX6-523" fmla="*/ 54368 w 430066"/>
                  <a:gd name="connsiteY6-524" fmla="*/ 0 h 30489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30066" h="3048970">
                    <a:moveTo>
                      <a:pt x="54368" y="0"/>
                    </a:moveTo>
                    <a:cubicBezTo>
                      <a:pt x="192418" y="87086"/>
                      <a:pt x="95334" y="82730"/>
                      <a:pt x="220321" y="39187"/>
                    </a:cubicBezTo>
                    <a:cubicBezTo>
                      <a:pt x="170247" y="256171"/>
                      <a:pt x="241602" y="552078"/>
                      <a:pt x="184996" y="1092897"/>
                    </a:cubicBezTo>
                    <a:cubicBezTo>
                      <a:pt x="115328" y="1633716"/>
                      <a:pt x="390761" y="2692069"/>
                      <a:pt x="430066" y="3029998"/>
                    </a:cubicBezTo>
                    <a:lnTo>
                      <a:pt x="28242" y="3048970"/>
                    </a:lnTo>
                    <a:cubicBezTo>
                      <a:pt x="41305" y="2540637"/>
                      <a:pt x="-10948" y="1901675"/>
                      <a:pt x="2115" y="1393342"/>
                    </a:cubicBezTo>
                    <a:cubicBezTo>
                      <a:pt x="19533" y="523946"/>
                      <a:pt x="102265" y="464447"/>
                      <a:pt x="5436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4" name="矩形 1"/>
              <p:cNvSpPr/>
              <p:nvPr/>
            </p:nvSpPr>
            <p:spPr>
              <a:xfrm rot="6037120">
                <a:off x="2537573" y="2726002"/>
                <a:ext cx="560244" cy="661441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98 w 857333"/>
                  <a:gd name="connsiteY0-516" fmla="*/ 0 h 888411"/>
                  <a:gd name="connsiteX1-517" fmla="*/ 687696 w 857333"/>
                  <a:gd name="connsiteY1-518" fmla="*/ 6957 h 888411"/>
                  <a:gd name="connsiteX2-519" fmla="*/ 774691 w 857333"/>
                  <a:gd name="connsiteY2-520" fmla="*/ 465117 h 888411"/>
                  <a:gd name="connsiteX3-521" fmla="*/ 857333 w 857333"/>
                  <a:gd name="connsiteY3-522" fmla="*/ 784859 h 888411"/>
                  <a:gd name="connsiteX4-523" fmla="*/ 225374 w 857333"/>
                  <a:gd name="connsiteY4-524" fmla="*/ 888412 h 888411"/>
                  <a:gd name="connsiteX5-525" fmla="*/ 98 w 857333"/>
                  <a:gd name="connsiteY5-526" fmla="*/ 0 h 888411"/>
                  <a:gd name="connsiteX0-527" fmla="*/ 1 w 857236"/>
                  <a:gd name="connsiteY0-528" fmla="*/ 0 h 888412"/>
                  <a:gd name="connsiteX1-529" fmla="*/ 687599 w 857236"/>
                  <a:gd name="connsiteY1-530" fmla="*/ 6957 h 888412"/>
                  <a:gd name="connsiteX2-531" fmla="*/ 774594 w 857236"/>
                  <a:gd name="connsiteY2-532" fmla="*/ 465117 h 888412"/>
                  <a:gd name="connsiteX3-533" fmla="*/ 857236 w 857236"/>
                  <a:gd name="connsiteY3-534" fmla="*/ 784859 h 888412"/>
                  <a:gd name="connsiteX4-535" fmla="*/ 225277 w 857236"/>
                  <a:gd name="connsiteY4-536" fmla="*/ 888412 h 888412"/>
                  <a:gd name="connsiteX5-537" fmla="*/ 1 w 857236"/>
                  <a:gd name="connsiteY5-538" fmla="*/ 0 h 888412"/>
                  <a:gd name="connsiteX0-539" fmla="*/ -1 w 857234"/>
                  <a:gd name="connsiteY0-540" fmla="*/ 0 h 986205"/>
                  <a:gd name="connsiteX1-541" fmla="*/ 687597 w 857234"/>
                  <a:gd name="connsiteY1-542" fmla="*/ 6957 h 986205"/>
                  <a:gd name="connsiteX2-543" fmla="*/ 774592 w 857234"/>
                  <a:gd name="connsiteY2-544" fmla="*/ 465117 h 986205"/>
                  <a:gd name="connsiteX3-545" fmla="*/ 857234 w 857234"/>
                  <a:gd name="connsiteY3-546" fmla="*/ 784859 h 986205"/>
                  <a:gd name="connsiteX4-547" fmla="*/ 287245 w 857234"/>
                  <a:gd name="connsiteY4-548" fmla="*/ 986205 h 986205"/>
                  <a:gd name="connsiteX5-549" fmla="*/ -1 w 857234"/>
                  <a:gd name="connsiteY5-550" fmla="*/ 0 h 986205"/>
                  <a:gd name="connsiteX0-551" fmla="*/ 1 w 923529"/>
                  <a:gd name="connsiteY0-552" fmla="*/ 0 h 986205"/>
                  <a:gd name="connsiteX1-553" fmla="*/ 687599 w 923529"/>
                  <a:gd name="connsiteY1-554" fmla="*/ 6957 h 986205"/>
                  <a:gd name="connsiteX2-555" fmla="*/ 774594 w 923529"/>
                  <a:gd name="connsiteY2-556" fmla="*/ 465117 h 986205"/>
                  <a:gd name="connsiteX3-557" fmla="*/ 923530 w 923529"/>
                  <a:gd name="connsiteY3-558" fmla="*/ 816912 h 986205"/>
                  <a:gd name="connsiteX4-559" fmla="*/ 287247 w 923529"/>
                  <a:gd name="connsiteY4-560" fmla="*/ 986205 h 986205"/>
                  <a:gd name="connsiteX5-561" fmla="*/ 1 w 923529"/>
                  <a:gd name="connsiteY5-562" fmla="*/ 0 h 986205"/>
                  <a:gd name="connsiteX0-563" fmla="*/ -1 w 923529"/>
                  <a:gd name="connsiteY0-564" fmla="*/ 0 h 986205"/>
                  <a:gd name="connsiteX1-565" fmla="*/ 687597 w 923529"/>
                  <a:gd name="connsiteY1-566" fmla="*/ 6957 h 986205"/>
                  <a:gd name="connsiteX2-567" fmla="*/ 819628 w 923529"/>
                  <a:gd name="connsiteY2-568" fmla="*/ 452036 h 986205"/>
                  <a:gd name="connsiteX3-569" fmla="*/ 923528 w 923529"/>
                  <a:gd name="connsiteY3-570" fmla="*/ 816912 h 986205"/>
                  <a:gd name="connsiteX4-571" fmla="*/ 287245 w 923529"/>
                  <a:gd name="connsiteY4-572" fmla="*/ 986205 h 986205"/>
                  <a:gd name="connsiteX5-573" fmla="*/ -1 w 923529"/>
                  <a:gd name="connsiteY5-574" fmla="*/ 0 h 986205"/>
                  <a:gd name="connsiteX0-575" fmla="*/ 1 w 923529"/>
                  <a:gd name="connsiteY0-576" fmla="*/ 29020 h 1015225"/>
                  <a:gd name="connsiteX1-577" fmla="*/ 739843 w 923529"/>
                  <a:gd name="connsiteY1-578" fmla="*/ -1 h 1015225"/>
                  <a:gd name="connsiteX2-579" fmla="*/ 819630 w 923529"/>
                  <a:gd name="connsiteY2-580" fmla="*/ 481056 h 1015225"/>
                  <a:gd name="connsiteX3-581" fmla="*/ 923530 w 923529"/>
                  <a:gd name="connsiteY3-582" fmla="*/ 845932 h 1015225"/>
                  <a:gd name="connsiteX4-583" fmla="*/ 287247 w 923529"/>
                  <a:gd name="connsiteY4-584" fmla="*/ 1015225 h 1015225"/>
                  <a:gd name="connsiteX5-585" fmla="*/ 1 w 923529"/>
                  <a:gd name="connsiteY5-586" fmla="*/ 29020 h 1015225"/>
                  <a:gd name="connsiteX0-587" fmla="*/ -1 w 923529"/>
                  <a:gd name="connsiteY0-588" fmla="*/ 22808 h 1009013"/>
                  <a:gd name="connsiteX1-589" fmla="*/ 735157 w 923529"/>
                  <a:gd name="connsiteY1-590" fmla="*/ -1 h 1009013"/>
                  <a:gd name="connsiteX2-591" fmla="*/ 819628 w 923529"/>
                  <a:gd name="connsiteY2-592" fmla="*/ 474844 h 1009013"/>
                  <a:gd name="connsiteX3-593" fmla="*/ 923528 w 923529"/>
                  <a:gd name="connsiteY3-594" fmla="*/ 839720 h 1009013"/>
                  <a:gd name="connsiteX4-595" fmla="*/ 287245 w 923529"/>
                  <a:gd name="connsiteY4-596" fmla="*/ 1009013 h 1009013"/>
                  <a:gd name="connsiteX5-597" fmla="*/ -1 w 923529"/>
                  <a:gd name="connsiteY5-598" fmla="*/ 22808 h 1009013"/>
                  <a:gd name="connsiteX0-599" fmla="*/ 1 w 923529"/>
                  <a:gd name="connsiteY0-600" fmla="*/ 3597 h 989802"/>
                  <a:gd name="connsiteX1-601" fmla="*/ 739127 w 923529"/>
                  <a:gd name="connsiteY1-602" fmla="*/ 0 h 989802"/>
                  <a:gd name="connsiteX2-603" fmla="*/ 819630 w 923529"/>
                  <a:gd name="connsiteY2-604" fmla="*/ 455633 h 989802"/>
                  <a:gd name="connsiteX3-605" fmla="*/ 923530 w 923529"/>
                  <a:gd name="connsiteY3-606" fmla="*/ 820509 h 989802"/>
                  <a:gd name="connsiteX4-607" fmla="*/ 287247 w 923529"/>
                  <a:gd name="connsiteY4-608" fmla="*/ 989802 h 989802"/>
                  <a:gd name="connsiteX5-609" fmla="*/ 1 w 923529"/>
                  <a:gd name="connsiteY5-610" fmla="*/ 3597 h 9898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923529" h="989802">
                    <a:moveTo>
                      <a:pt x="1" y="3597"/>
                    </a:moveTo>
                    <a:lnTo>
                      <a:pt x="739127" y="0"/>
                    </a:lnTo>
                    <a:cubicBezTo>
                      <a:pt x="752751" y="136250"/>
                      <a:pt x="806006" y="319383"/>
                      <a:pt x="819630" y="455633"/>
                    </a:cubicBezTo>
                    <a:lnTo>
                      <a:pt x="923530" y="820509"/>
                    </a:lnTo>
                    <a:lnTo>
                      <a:pt x="287247" y="989802"/>
                    </a:lnTo>
                    <a:cubicBezTo>
                      <a:pt x="260317" y="678891"/>
                      <a:pt x="89165" y="376169"/>
                      <a:pt x="1" y="3597"/>
                    </a:cubicBezTo>
                    <a:close/>
                  </a:path>
                </a:pathLst>
              </a:custGeom>
              <a:solidFill>
                <a:srgbClr val="C7B199"/>
              </a:solidFill>
              <a:ln>
                <a:solidFill>
                  <a:srgbClr val="C6B1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5027126">
                <a:off x="2420797" y="2236718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 rot="15278311">
                <a:off x="2328628" y="1973441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57"/>
              <p:cNvSpPr/>
              <p:nvPr/>
            </p:nvSpPr>
            <p:spPr>
              <a:xfrm rot="15046664">
                <a:off x="2509352" y="2495764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5844482">
                <a:off x="2989510" y="2232854"/>
                <a:ext cx="267129" cy="235853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等腰三角形 60"/>
              <p:cNvSpPr/>
              <p:nvPr/>
            </p:nvSpPr>
            <p:spPr>
              <a:xfrm rot="6486391">
                <a:off x="2935087" y="2533068"/>
                <a:ext cx="267129" cy="235853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 rot="18867036">
                <a:off x="2679419" y="2791136"/>
                <a:ext cx="322872" cy="54276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勤</a:t>
                </a:r>
              </a:p>
            </p:txBody>
          </p:sp>
          <p:sp>
            <p:nvSpPr>
              <p:cNvPr id="65" name="矩形 64"/>
              <p:cNvSpPr/>
              <p:nvPr/>
            </p:nvSpPr>
            <p:spPr>
              <a:xfrm rot="20342484">
                <a:off x="2703967" y="3454350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努</a:t>
                </a:r>
              </a:p>
            </p:txBody>
          </p:sp>
          <p:sp>
            <p:nvSpPr>
              <p:cNvPr id="67" name="矩形 66"/>
              <p:cNvSpPr/>
              <p:nvPr/>
            </p:nvSpPr>
            <p:spPr>
              <a:xfrm rot="1323616">
                <a:off x="2652652" y="3158324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奋</a:t>
                </a:r>
              </a:p>
            </p:txBody>
          </p:sp>
          <p:sp>
            <p:nvSpPr>
              <p:cNvPr id="68" name="矩形 67"/>
              <p:cNvSpPr/>
              <p:nvPr/>
            </p:nvSpPr>
            <p:spPr>
              <a:xfrm rot="20342484">
                <a:off x="297455" y="3872401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endParaRPr lang="zh-CN" altLang="en-US" sz="14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 rot="20342484">
                <a:off x="2610103" y="3827593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力</a:t>
                </a:r>
              </a:p>
            </p:txBody>
          </p:sp>
        </p:grpSp>
        <p:sp>
          <p:nvSpPr>
            <p:cNvPr id="46" name="流程图: 接点 45"/>
            <p:cNvSpPr/>
            <p:nvPr/>
          </p:nvSpPr>
          <p:spPr>
            <a:xfrm>
              <a:off x="1404542" y="4495581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流程图: 接点 68"/>
            <p:cNvSpPr/>
            <p:nvPr/>
          </p:nvSpPr>
          <p:spPr>
            <a:xfrm>
              <a:off x="1739590" y="2692882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流程图: 接点 69"/>
            <p:cNvSpPr/>
            <p:nvPr/>
          </p:nvSpPr>
          <p:spPr>
            <a:xfrm>
              <a:off x="1204197" y="4393144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流程图: 接点 71"/>
            <p:cNvSpPr/>
            <p:nvPr/>
          </p:nvSpPr>
          <p:spPr>
            <a:xfrm>
              <a:off x="1770392" y="2326626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流程图: 接点 72"/>
            <p:cNvSpPr/>
            <p:nvPr/>
          </p:nvSpPr>
          <p:spPr>
            <a:xfrm>
              <a:off x="1038300" y="2421725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流程图: 接点 73"/>
            <p:cNvSpPr/>
            <p:nvPr/>
          </p:nvSpPr>
          <p:spPr>
            <a:xfrm>
              <a:off x="1123133" y="2704150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流程图: 接点 74"/>
            <p:cNvSpPr/>
            <p:nvPr/>
          </p:nvSpPr>
          <p:spPr>
            <a:xfrm>
              <a:off x="1221369" y="2985667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-356710" y="5756068"/>
            <a:ext cx="9492551" cy="1161412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6458507" y="5554293"/>
            <a:ext cx="2736105" cy="1357985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138606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6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698013" y="3760974"/>
            <a:ext cx="6444155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1.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自然段写了时间是在秋天，结满红枣的枣树，在秋风中摇摆。</a:t>
            </a:r>
            <a:endParaRPr lang="zh-CN" altLang="en-US" sz="2400" spc="3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0035" y="1247776"/>
            <a:ext cx="4413914" cy="2308324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要求：朗读第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自然段。</a:t>
            </a:r>
            <a:endParaRPr lang="en-US" altLang="zh-CN" sz="24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思考：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自然段写了什么内容？</a:t>
            </a:r>
            <a:endParaRPr lang="en-US" altLang="zh-CN" sz="24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“玛瑙”指的是什么？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1641219" y="4722571"/>
            <a:ext cx="6409985" cy="1200329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2.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“玛瑙”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指的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是枣树上的红枣，这是用了比喻的修辞。</a:t>
            </a:r>
            <a:endParaRPr lang="zh-CN" altLang="en-US" sz="2400" spc="3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184885" y="1019398"/>
            <a:ext cx="2424750" cy="22115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854411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uild="p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6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725268" y="3526075"/>
            <a:ext cx="6418632" cy="1200329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在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朦胧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的月光下，“我”发现枣树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旁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有个圆乎乎的东西，正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缓慢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地往树上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爬，感到疑惑。</a:t>
            </a:r>
            <a:endParaRPr lang="zh-CN" altLang="en-US" sz="2400" spc="3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5720" y="1247999"/>
            <a:ext cx="4487729" cy="1754326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要求：默读第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2~4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自然段。</a:t>
            </a:r>
            <a:endParaRPr lang="en-US" altLang="zh-CN" sz="24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思考：“我”为什么非常惊讶？  </a:t>
            </a:r>
            <a:endParaRPr lang="en-US" altLang="zh-CN" sz="24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“我”是如何猜测的？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1734316" y="4971616"/>
            <a:ext cx="5409452" cy="646331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是猫，还是别的什么？</a:t>
            </a:r>
            <a:endParaRPr lang="zh-CN" altLang="en-US" sz="2400" spc="3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57234" y="1247998"/>
            <a:ext cx="2384901" cy="20546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3629424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uild="p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6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归纳总结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376698" y="2148715"/>
            <a:ext cx="3852902" cy="341632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本文叙述了小刺猬爬上枣树、摇晃树枝，重重摔下、归拢散枣、打滚扎枣、驮枣逃跑的“偷枣”的故事，抒发了作者对小刺猬的喜爱之情。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40745" y="1937353"/>
            <a:ext cx="3050624" cy="27450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3735251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6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拓展延伸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56272" y="1262852"/>
            <a:ext cx="7096671" cy="1200329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你还知道刺猬有什么本领或者有趣的故事吗？用几句话写下来。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671479" y="2695903"/>
            <a:ext cx="3666259" cy="29796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8923630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6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40390" y="1488224"/>
            <a:ext cx="46031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写出下列词语的近义词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57554" y="2928934"/>
            <a:ext cx="22488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惊愕</a:t>
            </a:r>
          </a:p>
        </p:txBody>
      </p:sp>
      <p:sp>
        <p:nvSpPr>
          <p:cNvPr id="8" name="矩形 7"/>
          <p:cNvSpPr/>
          <p:nvPr/>
        </p:nvSpPr>
        <p:spPr>
          <a:xfrm>
            <a:off x="3264059" y="3546339"/>
            <a:ext cx="20478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本领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1357290" y="2714620"/>
            <a:ext cx="147452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惊讶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1285852" y="3500438"/>
            <a:ext cx="16174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本事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1357291" y="4195898"/>
            <a:ext cx="16174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清楚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4286248" y="2647421"/>
            <a:ext cx="146341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径直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4286248" y="3427055"/>
            <a:ext cx="146378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朦胧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4214811" y="4255182"/>
            <a:ext cx="153522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钦佩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64059" y="4315181"/>
            <a:ext cx="2047817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明白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29388" y="2857496"/>
            <a:ext cx="20478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00826" y="3500438"/>
            <a:ext cx="2047817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模糊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43702" y="4357694"/>
            <a:ext cx="2047817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佩服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85984" y="2857496"/>
            <a:ext cx="1366128" cy="646331"/>
          </a:xfrm>
          <a:prstGeom prst="rect">
            <a:avLst/>
          </a:prstGeom>
          <a:noFill/>
          <a:ln w="9525">
            <a:noFill/>
          </a:ln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t">
            <a:spAutoFit/>
          </a:bodyPr>
          <a:lstStyle/>
          <a:p>
            <a:pPr indent="304800">
              <a:lnSpc>
                <a:spcPct val="150000"/>
              </a:lnSpc>
            </a:pPr>
            <a:r>
              <a:rPr kumimoji="1"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14546" y="4071942"/>
            <a:ext cx="1156086" cy="646331"/>
          </a:xfrm>
          <a:prstGeom prst="rect">
            <a:avLst/>
          </a:prstGeom>
          <a:noFill/>
          <a:ln w="9525">
            <a:noFill/>
          </a:ln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t">
            <a:spAutoFit/>
          </a:bodyPr>
          <a:lstStyle/>
          <a:p>
            <a:pPr indent="304800">
              <a:lnSpc>
                <a:spcPct val="150000"/>
              </a:lnSpc>
            </a:pPr>
            <a:r>
              <a:rPr kumimoji="1"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285984" y="3429000"/>
            <a:ext cx="1156086" cy="646331"/>
          </a:xfrm>
          <a:prstGeom prst="rect">
            <a:avLst/>
          </a:prstGeom>
          <a:noFill/>
          <a:ln w="9525">
            <a:noFill/>
          </a:ln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t">
            <a:spAutoFit/>
          </a:bodyPr>
          <a:lstStyle/>
          <a:p>
            <a:pPr indent="304800">
              <a:lnSpc>
                <a:spcPct val="150000"/>
              </a:lnSpc>
            </a:pPr>
            <a:r>
              <a:rPr kumimoji="1"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429256" y="4286256"/>
            <a:ext cx="1156086" cy="646331"/>
          </a:xfrm>
          <a:prstGeom prst="rect">
            <a:avLst/>
          </a:prstGeom>
          <a:noFill/>
          <a:ln w="9525">
            <a:noFill/>
          </a:ln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t">
            <a:spAutoFit/>
          </a:bodyPr>
          <a:lstStyle/>
          <a:p>
            <a:pPr indent="304800">
              <a:lnSpc>
                <a:spcPct val="150000"/>
              </a:lnSpc>
            </a:pPr>
            <a:r>
              <a:rPr kumimoji="1"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12092" y="3427095"/>
            <a:ext cx="1188733" cy="646331"/>
          </a:xfrm>
          <a:prstGeom prst="rect">
            <a:avLst/>
          </a:prstGeom>
          <a:noFill/>
          <a:ln w="9525">
            <a:noFill/>
          </a:ln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t">
            <a:spAutoFit/>
          </a:bodyPr>
          <a:lstStyle/>
          <a:p>
            <a:pPr indent="304800">
              <a:lnSpc>
                <a:spcPct val="150000"/>
              </a:lnSpc>
            </a:pPr>
            <a:r>
              <a:rPr kumimoji="1"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312093" y="2655570"/>
            <a:ext cx="1156086" cy="646331"/>
          </a:xfrm>
          <a:prstGeom prst="rect">
            <a:avLst/>
          </a:prstGeom>
          <a:noFill/>
          <a:ln w="9525">
            <a:noFill/>
          </a:ln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t">
            <a:spAutoFit/>
          </a:bodyPr>
          <a:lstStyle/>
          <a:p>
            <a:pPr indent="304800">
              <a:lnSpc>
                <a:spcPct val="150000"/>
              </a:lnSpc>
            </a:pPr>
            <a:r>
              <a:rPr kumimoji="1"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09952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8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6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68589" y="1346069"/>
            <a:ext cx="6819122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文章的题目是“带刺的朋友”，为什么不用“刺猬”为题？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72928" y="3124140"/>
            <a:ext cx="421478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“带刺的朋友”运用了拟人的修辞，生动形象，表达作者对刺猬的喜爱之情，可以引起我们的好奇心与阅读兴趣。</a:t>
            </a:r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26686" y="2591171"/>
            <a:ext cx="2862204" cy="28202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8348424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6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99606" y="1252514"/>
            <a:ext cx="817245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按照课文内容填写词语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7159" y="2038350"/>
            <a:ext cx="87868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新月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斜挂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，（         ）的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月光透过树枝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，（             ）地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洒在地上。</a:t>
            </a:r>
          </a:p>
        </p:txBody>
      </p:sp>
      <p:sp>
        <p:nvSpPr>
          <p:cNvPr id="4" name="矩形 3"/>
          <p:cNvSpPr/>
          <p:nvPr/>
        </p:nvSpPr>
        <p:spPr>
          <a:xfrm>
            <a:off x="2629897" y="222155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朦胧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15074" y="214311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斑斑驳驳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158" y="2999853"/>
            <a:ext cx="87868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非常（            ），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赶忙贴到墙根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，（          ）着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它的一举一动。</a:t>
            </a:r>
          </a:p>
        </p:txBody>
      </p:sp>
      <p:sp>
        <p:nvSpPr>
          <p:cNvPr id="6" name="矩形 5"/>
          <p:cNvSpPr/>
          <p:nvPr/>
        </p:nvSpPr>
        <p:spPr>
          <a:xfrm>
            <a:off x="2296435" y="313007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惊讶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00760" y="3143248"/>
            <a:ext cx="15001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注视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8596" y="3917844"/>
            <a:ext cx="87154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那个东西一定没有发现我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在（           ）它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仍旧（        ）地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爬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向老树杈。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86314" y="4071942"/>
            <a:ext cx="8548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监视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29520" y="400050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诡秘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7158" y="4920378"/>
            <a:ext cx="88427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暗暗（         ）：聪明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的小东西，偷枣的本事可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真（         ）啊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12" name="矩形 11"/>
          <p:cNvSpPr/>
          <p:nvPr/>
        </p:nvSpPr>
        <p:spPr>
          <a:xfrm>
            <a:off x="1857356" y="507207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钦佩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29586" y="500063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高明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11904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5" grpId="0"/>
      <p:bldP spid="7" grpId="0"/>
      <p:bldP spid="6" grpId="0"/>
      <p:bldP spid="8" grpId="0"/>
      <p:bldP spid="10" grpId="0"/>
      <p:bldP spid="9" grpId="0"/>
      <p:bldP spid="11" grpId="0"/>
      <p:bldP spid="13" grpId="0"/>
      <p:bldP spid="12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6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402354" y="1628317"/>
            <a:ext cx="581298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观察小猫爬树的情景，写下这个过程。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56068" y="2934587"/>
            <a:ext cx="3831546" cy="28828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032862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93406" y="4000860"/>
            <a:ext cx="916270" cy="195324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101932" y="1968873"/>
            <a:ext cx="4038286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  </a:t>
            </a:r>
            <a:r>
              <a:rPr lang="zh-CN" altLang="en-US" sz="4400" b="1" dirty="0"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</a:t>
            </a:r>
            <a:r>
              <a:rPr lang="zh-CN" altLang="en-US" sz="4400" b="1" dirty="0" smtClean="0"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刺的朋友</a:t>
            </a:r>
            <a:endParaRPr lang="en-US" altLang="zh-CN" sz="4400" b="1" dirty="0" smtClean="0">
              <a:solidFill>
                <a:srgbClr val="70AD47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（第二课时）</a:t>
            </a:r>
            <a:endParaRPr lang="zh-CN" altLang="en-US" sz="3200" b="1" dirty="0">
              <a:solidFill>
                <a:srgbClr val="70AD47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915236" y="7420809"/>
            <a:ext cx="825587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961458" y="3791971"/>
            <a:ext cx="953777" cy="1648820"/>
          </a:xfrm>
          <a:prstGeom prst="rect">
            <a:avLst/>
          </a:prstGeom>
        </p:spPr>
      </p:pic>
      <p:grpSp>
        <p:nvGrpSpPr>
          <p:cNvPr id="4" name="组合 19"/>
          <p:cNvGrpSpPr/>
          <p:nvPr/>
        </p:nvGrpSpPr>
        <p:grpSpPr>
          <a:xfrm>
            <a:off x="6794988" y="4741762"/>
            <a:ext cx="633366" cy="1540756"/>
            <a:chOff x="162845" y="5707378"/>
            <a:chExt cx="325664" cy="968472"/>
          </a:xfrm>
        </p:grpSpPr>
        <p:grpSp>
          <p:nvGrpSpPr>
            <p:cNvPr id="5" name="组合 20"/>
            <p:cNvGrpSpPr/>
            <p:nvPr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24" name="矩形 88"/>
              <p:cNvSpPr/>
              <p:nvPr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弦形 25"/>
              <p:cNvSpPr/>
              <p:nvPr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矩形 3"/>
              <p:cNvSpPr/>
              <p:nvPr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弦形 27"/>
              <p:cNvSpPr/>
              <p:nvPr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22" name="直接连接符 21"/>
            <p:cNvCxnSpPr>
              <a:stCxn id="25" idx="1"/>
              <a:endCxn id="25" idx="5"/>
            </p:cNvCxnSpPr>
            <p:nvPr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6923094" y="4849194"/>
            <a:ext cx="2220056" cy="1958846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6" name="组合 31"/>
          <p:cNvGrpSpPr/>
          <p:nvPr/>
        </p:nvGrpSpPr>
        <p:grpSpPr>
          <a:xfrm>
            <a:off x="7543474" y="121876"/>
            <a:ext cx="1371761" cy="1734715"/>
            <a:chOff x="10489935" y="0"/>
            <a:chExt cx="1608057" cy="1525150"/>
          </a:xfrm>
        </p:grpSpPr>
        <p:sp>
          <p:nvSpPr>
            <p:cNvPr id="33" name="流程图: 接点 32"/>
            <p:cNvSpPr/>
            <p:nvPr/>
          </p:nvSpPr>
          <p:spPr>
            <a:xfrm>
              <a:off x="10755841" y="145679"/>
              <a:ext cx="1131139" cy="1131139"/>
            </a:xfrm>
            <a:prstGeom prst="flowChartConnector">
              <a:avLst/>
            </a:prstGeom>
            <a:solidFill>
              <a:srgbClr val="F8C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 flipH="1">
              <a:off x="11810054" y="159278"/>
              <a:ext cx="84966" cy="138125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>
              <a:off x="11913497" y="569262"/>
              <a:ext cx="165459" cy="80326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 flipV="1">
              <a:off x="11885211" y="930061"/>
              <a:ext cx="212781" cy="55399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10489935" y="659396"/>
              <a:ext cx="191138" cy="0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10572670" y="1048409"/>
              <a:ext cx="210923" cy="45547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 flipV="1">
              <a:off x="10572670" y="297403"/>
              <a:ext cx="183171" cy="80928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11484172" y="0"/>
              <a:ext cx="0" cy="160482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 flipV="1">
              <a:off x="11016024" y="7554"/>
              <a:ext cx="92228" cy="160482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 flipV="1">
              <a:off x="11723798" y="1172965"/>
              <a:ext cx="128739" cy="162409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11280482" y="1325705"/>
              <a:ext cx="26881" cy="199445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10877690" y="1246542"/>
              <a:ext cx="124653" cy="199444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1141600">
            <a:off x="2450639" y="4359894"/>
            <a:ext cx="3606043" cy="1983906"/>
          </a:xfrm>
          <a:prstGeom prst="rect">
            <a:avLst/>
          </a:prstGeom>
        </p:spPr>
      </p:pic>
      <p:grpSp>
        <p:nvGrpSpPr>
          <p:cNvPr id="9" name="组合 4"/>
          <p:cNvGrpSpPr/>
          <p:nvPr/>
        </p:nvGrpSpPr>
        <p:grpSpPr>
          <a:xfrm>
            <a:off x="-420578" y="1889825"/>
            <a:ext cx="1969915" cy="4398369"/>
            <a:chOff x="-1069264" y="279594"/>
            <a:chExt cx="3473954" cy="5817409"/>
          </a:xfrm>
        </p:grpSpPr>
        <p:grpSp>
          <p:nvGrpSpPr>
            <p:cNvPr id="10" name="组合 15"/>
            <p:cNvGrpSpPr/>
            <p:nvPr/>
          </p:nvGrpSpPr>
          <p:grpSpPr>
            <a:xfrm>
              <a:off x="-1069264" y="279594"/>
              <a:ext cx="3473954" cy="5817409"/>
              <a:chOff x="297455" y="68071"/>
              <a:chExt cx="3473954" cy="5817409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2396304" y="2732006"/>
                <a:ext cx="806034" cy="315347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6034" h="3153474">
                    <a:moveTo>
                      <a:pt x="143691" y="235132"/>
                    </a:moveTo>
                    <a:lnTo>
                      <a:pt x="806034" y="0"/>
                    </a:lnTo>
                    <a:cubicBezTo>
                      <a:pt x="755960" y="216984"/>
                      <a:pt x="683623" y="682708"/>
                      <a:pt x="627017" y="1223527"/>
                    </a:cubicBezTo>
                    <a:cubicBezTo>
                      <a:pt x="557349" y="1764346"/>
                      <a:pt x="871348" y="2781743"/>
                      <a:pt x="740720" y="3101224"/>
                    </a:cubicBezTo>
                    <a:lnTo>
                      <a:pt x="0" y="3153474"/>
                    </a:lnTo>
                    <a:cubicBezTo>
                      <a:pt x="13063" y="2645141"/>
                      <a:pt x="130628" y="2149871"/>
                      <a:pt x="143691" y="1641538"/>
                    </a:cubicBezTo>
                    <a:lnTo>
                      <a:pt x="143691" y="235132"/>
                    </a:ln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矩形 47"/>
              <p:cNvSpPr/>
              <p:nvPr/>
            </p:nvSpPr>
            <p:spPr>
              <a:xfrm>
                <a:off x="2837147" y="68071"/>
                <a:ext cx="414148" cy="324491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14148" h="3244914">
                    <a:moveTo>
                      <a:pt x="261258" y="0"/>
                    </a:moveTo>
                    <a:cubicBezTo>
                      <a:pt x="399308" y="87086"/>
                      <a:pt x="289161" y="82731"/>
                      <a:pt x="414148" y="39188"/>
                    </a:cubicBezTo>
                    <a:cubicBezTo>
                      <a:pt x="364074" y="256172"/>
                      <a:pt x="448491" y="774147"/>
                      <a:pt x="391885" y="1314966"/>
                    </a:cubicBezTo>
                    <a:cubicBezTo>
                      <a:pt x="322217" y="1855785"/>
                      <a:pt x="401085" y="2847057"/>
                      <a:pt x="270457" y="3166538"/>
                    </a:cubicBezTo>
                    <a:lnTo>
                      <a:pt x="0" y="3244914"/>
                    </a:lnTo>
                    <a:cubicBezTo>
                      <a:pt x="13063" y="2736581"/>
                      <a:pt x="248194" y="2175996"/>
                      <a:pt x="209005" y="1667663"/>
                    </a:cubicBezTo>
                    <a:cubicBezTo>
                      <a:pt x="278674" y="719890"/>
                      <a:pt x="361406" y="477510"/>
                      <a:pt x="26125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矩形 47"/>
              <p:cNvSpPr/>
              <p:nvPr/>
            </p:nvSpPr>
            <p:spPr>
              <a:xfrm>
                <a:off x="3122866" y="409470"/>
                <a:ext cx="648543" cy="2514505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48543" h="2514505">
                    <a:moveTo>
                      <a:pt x="643944" y="1110"/>
                    </a:moveTo>
                    <a:cubicBezTo>
                      <a:pt x="694018" y="-42433"/>
                      <a:pt x="320193" y="1208509"/>
                      <a:pt x="252057" y="1512020"/>
                    </a:cubicBezTo>
                    <a:cubicBezTo>
                      <a:pt x="-78868" y="2431662"/>
                      <a:pt x="195943" y="2260339"/>
                      <a:pt x="0" y="2514505"/>
                    </a:cubicBezTo>
                    <a:cubicBezTo>
                      <a:pt x="31768" y="2244539"/>
                      <a:pt x="11284" y="1608815"/>
                      <a:pt x="369624" y="751020"/>
                    </a:cubicBezTo>
                    <a:cubicBezTo>
                      <a:pt x="555325" y="447510"/>
                      <a:pt x="506785" y="37563"/>
                      <a:pt x="643944" y="111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矩形 47"/>
              <p:cNvSpPr/>
              <p:nvPr/>
            </p:nvSpPr>
            <p:spPr>
              <a:xfrm rot="18071666">
                <a:off x="1632344" y="820311"/>
                <a:ext cx="861403" cy="1692792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643944 w 648543"/>
                  <a:gd name="connsiteY0-1556" fmla="*/ 1110 h 2514505"/>
                  <a:gd name="connsiteX1-1557" fmla="*/ 252057 w 648543"/>
                  <a:gd name="connsiteY1-1558" fmla="*/ 1512020 h 2514505"/>
                  <a:gd name="connsiteX2-1559" fmla="*/ 0 w 648543"/>
                  <a:gd name="connsiteY2-1560" fmla="*/ 2514505 h 2514505"/>
                  <a:gd name="connsiteX3-1561" fmla="*/ 369624 w 648543"/>
                  <a:gd name="connsiteY3-1562" fmla="*/ 751020 h 2514505"/>
                  <a:gd name="connsiteX4-1563" fmla="*/ 643944 w 648543"/>
                  <a:gd name="connsiteY4-1564" fmla="*/ 1110 h 2514505"/>
                  <a:gd name="connsiteX0-1565" fmla="*/ 643944 w 648543"/>
                  <a:gd name="connsiteY0-1566" fmla="*/ 1110 h 2514505"/>
                  <a:gd name="connsiteX1-1567" fmla="*/ 252057 w 648543"/>
                  <a:gd name="connsiteY1-1568" fmla="*/ 1512020 h 2514505"/>
                  <a:gd name="connsiteX2-1569" fmla="*/ 0 w 648543"/>
                  <a:gd name="connsiteY2-1570" fmla="*/ 2514505 h 2514505"/>
                  <a:gd name="connsiteX3-1571" fmla="*/ 369624 w 648543"/>
                  <a:gd name="connsiteY3-1572" fmla="*/ 751020 h 2514505"/>
                  <a:gd name="connsiteX4-1573" fmla="*/ 643944 w 648543"/>
                  <a:gd name="connsiteY4-1574" fmla="*/ 1110 h 2514505"/>
                  <a:gd name="connsiteX0-1575" fmla="*/ 643944 w 648543"/>
                  <a:gd name="connsiteY0-1576" fmla="*/ 1110 h 2514505"/>
                  <a:gd name="connsiteX1-1577" fmla="*/ 252057 w 648543"/>
                  <a:gd name="connsiteY1-1578" fmla="*/ 1512020 h 2514505"/>
                  <a:gd name="connsiteX2-1579" fmla="*/ 0 w 648543"/>
                  <a:gd name="connsiteY2-1580" fmla="*/ 2514505 h 2514505"/>
                  <a:gd name="connsiteX3-1581" fmla="*/ 369624 w 648543"/>
                  <a:gd name="connsiteY3-1582" fmla="*/ 751020 h 2514505"/>
                  <a:gd name="connsiteX4-1583" fmla="*/ 643944 w 648543"/>
                  <a:gd name="connsiteY4-1584" fmla="*/ 1110 h 2514505"/>
                  <a:gd name="connsiteX0-1585" fmla="*/ 643944 w 648543"/>
                  <a:gd name="connsiteY0-1586" fmla="*/ 1110 h 2514505"/>
                  <a:gd name="connsiteX1-1587" fmla="*/ 252057 w 648543"/>
                  <a:gd name="connsiteY1-1588" fmla="*/ 1512020 h 2514505"/>
                  <a:gd name="connsiteX2-1589" fmla="*/ 0 w 648543"/>
                  <a:gd name="connsiteY2-1590" fmla="*/ 2514505 h 2514505"/>
                  <a:gd name="connsiteX3-1591" fmla="*/ 277955 w 648543"/>
                  <a:gd name="connsiteY3-1592" fmla="*/ 802869 h 2514505"/>
                  <a:gd name="connsiteX4-1593" fmla="*/ 643944 w 648543"/>
                  <a:gd name="connsiteY4-1594" fmla="*/ 1110 h 2514505"/>
                  <a:gd name="connsiteX0-1595" fmla="*/ 643944 w 648543"/>
                  <a:gd name="connsiteY0-1596" fmla="*/ 1110 h 2514505"/>
                  <a:gd name="connsiteX1-1597" fmla="*/ 252057 w 648543"/>
                  <a:gd name="connsiteY1-1598" fmla="*/ 1512020 h 2514505"/>
                  <a:gd name="connsiteX2-1599" fmla="*/ 0 w 648543"/>
                  <a:gd name="connsiteY2-1600" fmla="*/ 2514505 h 2514505"/>
                  <a:gd name="connsiteX3-1601" fmla="*/ 277955 w 648543"/>
                  <a:gd name="connsiteY3-1602" fmla="*/ 802869 h 2514505"/>
                  <a:gd name="connsiteX4-1603" fmla="*/ 643944 w 648543"/>
                  <a:gd name="connsiteY4-1604" fmla="*/ 1110 h 2514505"/>
                  <a:gd name="connsiteX0-1605" fmla="*/ 665567 w 670166"/>
                  <a:gd name="connsiteY0-1606" fmla="*/ 1110 h 2514505"/>
                  <a:gd name="connsiteX1-1607" fmla="*/ 273680 w 670166"/>
                  <a:gd name="connsiteY1-1608" fmla="*/ 1512020 h 2514505"/>
                  <a:gd name="connsiteX2-1609" fmla="*/ 21623 w 670166"/>
                  <a:gd name="connsiteY2-1610" fmla="*/ 2514505 h 2514505"/>
                  <a:gd name="connsiteX3-1611" fmla="*/ 223410 w 670166"/>
                  <a:gd name="connsiteY3-1612" fmla="*/ 803139 h 2514505"/>
                  <a:gd name="connsiteX4-1613" fmla="*/ 665567 w 670166"/>
                  <a:gd name="connsiteY4-1614" fmla="*/ 1110 h 2514505"/>
                  <a:gd name="connsiteX0-1615" fmla="*/ 808024 w 812623"/>
                  <a:gd name="connsiteY0-1616" fmla="*/ 1110 h 2514505"/>
                  <a:gd name="connsiteX1-1617" fmla="*/ 416137 w 812623"/>
                  <a:gd name="connsiteY1-1618" fmla="*/ 1512020 h 2514505"/>
                  <a:gd name="connsiteX2-1619" fmla="*/ 164080 w 812623"/>
                  <a:gd name="connsiteY2-1620" fmla="*/ 2514505 h 2514505"/>
                  <a:gd name="connsiteX3-1621" fmla="*/ 148863 w 812623"/>
                  <a:gd name="connsiteY3-1622" fmla="*/ 1525272 h 2514505"/>
                  <a:gd name="connsiteX4-1623" fmla="*/ 808024 w 812623"/>
                  <a:gd name="connsiteY4-1624" fmla="*/ 1110 h 2514505"/>
                  <a:gd name="connsiteX0-1625" fmla="*/ 846719 w 851318"/>
                  <a:gd name="connsiteY0-1626" fmla="*/ 1110 h 2514505"/>
                  <a:gd name="connsiteX1-1627" fmla="*/ 454832 w 851318"/>
                  <a:gd name="connsiteY1-1628" fmla="*/ 1512020 h 2514505"/>
                  <a:gd name="connsiteX2-1629" fmla="*/ 202775 w 851318"/>
                  <a:gd name="connsiteY2-1630" fmla="*/ 2514505 h 2514505"/>
                  <a:gd name="connsiteX3-1631" fmla="*/ 187558 w 851318"/>
                  <a:gd name="connsiteY3-1632" fmla="*/ 1525272 h 2514505"/>
                  <a:gd name="connsiteX4-1633" fmla="*/ 846719 w 851318"/>
                  <a:gd name="connsiteY4-1634" fmla="*/ 1110 h 2514505"/>
                  <a:gd name="connsiteX0-1635" fmla="*/ 864573 w 869172"/>
                  <a:gd name="connsiteY0-1636" fmla="*/ 1110 h 2530902"/>
                  <a:gd name="connsiteX1-1637" fmla="*/ 472686 w 869172"/>
                  <a:gd name="connsiteY1-1638" fmla="*/ 1512020 h 2530902"/>
                  <a:gd name="connsiteX2-1639" fmla="*/ 220629 w 869172"/>
                  <a:gd name="connsiteY2-1640" fmla="*/ 2514505 h 2530902"/>
                  <a:gd name="connsiteX3-1641" fmla="*/ 205412 w 869172"/>
                  <a:gd name="connsiteY3-1642" fmla="*/ 1525272 h 2530902"/>
                  <a:gd name="connsiteX4-1643" fmla="*/ 864573 w 869172"/>
                  <a:gd name="connsiteY4-1644" fmla="*/ 1110 h 2530902"/>
                  <a:gd name="connsiteX0-1645" fmla="*/ 948703 w 953302"/>
                  <a:gd name="connsiteY0-1646" fmla="*/ 1110 h 2531026"/>
                  <a:gd name="connsiteX1-1647" fmla="*/ 556816 w 953302"/>
                  <a:gd name="connsiteY1-1648" fmla="*/ 1512020 h 2531026"/>
                  <a:gd name="connsiteX2-1649" fmla="*/ 304759 w 953302"/>
                  <a:gd name="connsiteY2-1650" fmla="*/ 2514505 h 2531026"/>
                  <a:gd name="connsiteX3-1651" fmla="*/ 166336 w 953302"/>
                  <a:gd name="connsiteY3-1652" fmla="*/ 1527946 h 2531026"/>
                  <a:gd name="connsiteX4-1653" fmla="*/ 948703 w 953302"/>
                  <a:gd name="connsiteY4-1654" fmla="*/ 1110 h 2531026"/>
                  <a:gd name="connsiteX0-1655" fmla="*/ 857852 w 862451"/>
                  <a:gd name="connsiteY0-1656" fmla="*/ 1110 h 2542024"/>
                  <a:gd name="connsiteX1-1657" fmla="*/ 465965 w 862451"/>
                  <a:gd name="connsiteY1-1658" fmla="*/ 1512020 h 2542024"/>
                  <a:gd name="connsiteX2-1659" fmla="*/ 213908 w 862451"/>
                  <a:gd name="connsiteY2-1660" fmla="*/ 2514505 h 2542024"/>
                  <a:gd name="connsiteX3-1661" fmla="*/ 75485 w 862451"/>
                  <a:gd name="connsiteY3-1662" fmla="*/ 1527946 h 2542024"/>
                  <a:gd name="connsiteX4-1663" fmla="*/ 857852 w 862451"/>
                  <a:gd name="connsiteY4-1664" fmla="*/ 1110 h 2542024"/>
                  <a:gd name="connsiteX0-1665" fmla="*/ 857852 w 861403"/>
                  <a:gd name="connsiteY0-1666" fmla="*/ 1132 h 2542046"/>
                  <a:gd name="connsiteX1-1667" fmla="*/ 344897 w 861403"/>
                  <a:gd name="connsiteY1-1668" fmla="*/ 1485586 h 2542046"/>
                  <a:gd name="connsiteX2-1669" fmla="*/ 213908 w 861403"/>
                  <a:gd name="connsiteY2-1670" fmla="*/ 2514527 h 2542046"/>
                  <a:gd name="connsiteX3-1671" fmla="*/ 75485 w 861403"/>
                  <a:gd name="connsiteY3-1672" fmla="*/ 1527968 h 2542046"/>
                  <a:gd name="connsiteX4-1673" fmla="*/ 857852 w 861403"/>
                  <a:gd name="connsiteY4-1674" fmla="*/ 1132 h 2542046"/>
                  <a:gd name="connsiteX0-1675" fmla="*/ 857852 w 861403"/>
                  <a:gd name="connsiteY0-1676" fmla="*/ 1132 h 2542046"/>
                  <a:gd name="connsiteX1-1677" fmla="*/ 344897 w 861403"/>
                  <a:gd name="connsiteY1-1678" fmla="*/ 1485586 h 2542046"/>
                  <a:gd name="connsiteX2-1679" fmla="*/ 213908 w 861403"/>
                  <a:gd name="connsiteY2-1680" fmla="*/ 2514527 h 2542046"/>
                  <a:gd name="connsiteX3-1681" fmla="*/ 75485 w 861403"/>
                  <a:gd name="connsiteY3-1682" fmla="*/ 1527968 h 2542046"/>
                  <a:gd name="connsiteX4-1683" fmla="*/ 857852 w 861403"/>
                  <a:gd name="connsiteY4-1684" fmla="*/ 1132 h 254204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61403" h="2542046">
                    <a:moveTo>
                      <a:pt x="857852" y="1132"/>
                    </a:moveTo>
                    <a:cubicBezTo>
                      <a:pt x="907926" y="-42411"/>
                      <a:pt x="413033" y="1182075"/>
                      <a:pt x="344897" y="1485586"/>
                    </a:cubicBezTo>
                    <a:cubicBezTo>
                      <a:pt x="250224" y="2059394"/>
                      <a:pt x="409851" y="2260361"/>
                      <a:pt x="213908" y="2514527"/>
                    </a:cubicBezTo>
                    <a:cubicBezTo>
                      <a:pt x="20649" y="2597078"/>
                      <a:pt x="-78401" y="2553064"/>
                      <a:pt x="75485" y="1527968"/>
                    </a:cubicBezTo>
                    <a:cubicBezTo>
                      <a:pt x="171118" y="1094839"/>
                      <a:pt x="720693" y="37585"/>
                      <a:pt x="857852" y="1132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矩形 47"/>
              <p:cNvSpPr/>
              <p:nvPr/>
            </p:nvSpPr>
            <p:spPr>
              <a:xfrm rot="20553061">
                <a:off x="2178763" y="367483"/>
                <a:ext cx="647173" cy="85377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956489 w 961088"/>
                  <a:gd name="connsiteY0-1556" fmla="*/ 1110 h 2269254"/>
                  <a:gd name="connsiteX1-1557" fmla="*/ 564602 w 961088"/>
                  <a:gd name="connsiteY1-1558" fmla="*/ 1512020 h 2269254"/>
                  <a:gd name="connsiteX2-1559" fmla="*/ 0 w 961088"/>
                  <a:gd name="connsiteY2-1560" fmla="*/ 2269254 h 2269254"/>
                  <a:gd name="connsiteX3-1561" fmla="*/ 682169 w 961088"/>
                  <a:gd name="connsiteY3-1562" fmla="*/ 751020 h 2269254"/>
                  <a:gd name="connsiteX4-1563" fmla="*/ 956489 w 961088"/>
                  <a:gd name="connsiteY4-1564" fmla="*/ 1110 h 2269254"/>
                  <a:gd name="connsiteX0-1565" fmla="*/ 957889 w 962488"/>
                  <a:gd name="connsiteY0-1566" fmla="*/ 1110 h 2309861"/>
                  <a:gd name="connsiteX1-1567" fmla="*/ 566002 w 962488"/>
                  <a:gd name="connsiteY1-1568" fmla="*/ 1512020 h 2309861"/>
                  <a:gd name="connsiteX2-1569" fmla="*/ 480037 w 962488"/>
                  <a:gd name="connsiteY2-1570" fmla="*/ 1927981 h 2309861"/>
                  <a:gd name="connsiteX3-1571" fmla="*/ 1400 w 962488"/>
                  <a:gd name="connsiteY3-1572" fmla="*/ 2269254 h 2309861"/>
                  <a:gd name="connsiteX4-1573" fmla="*/ 683569 w 962488"/>
                  <a:gd name="connsiteY4-1574" fmla="*/ 751020 h 2309861"/>
                  <a:gd name="connsiteX5-1575" fmla="*/ 957889 w 962488"/>
                  <a:gd name="connsiteY5-1576" fmla="*/ 1110 h 2309861"/>
                  <a:gd name="connsiteX0-1577" fmla="*/ 957889 w 962488"/>
                  <a:gd name="connsiteY0-1578" fmla="*/ 1110 h 2309861"/>
                  <a:gd name="connsiteX1-1579" fmla="*/ 566002 w 962488"/>
                  <a:gd name="connsiteY1-1580" fmla="*/ 1512020 h 2309861"/>
                  <a:gd name="connsiteX2-1581" fmla="*/ 480037 w 962488"/>
                  <a:gd name="connsiteY2-1582" fmla="*/ 1927981 h 2309861"/>
                  <a:gd name="connsiteX3-1583" fmla="*/ 1400 w 962488"/>
                  <a:gd name="connsiteY3-1584" fmla="*/ 2269254 h 2309861"/>
                  <a:gd name="connsiteX4-1585" fmla="*/ 420374 w 962488"/>
                  <a:gd name="connsiteY4-1586" fmla="*/ 1268770 h 2309861"/>
                  <a:gd name="connsiteX5-1587" fmla="*/ 957889 w 962488"/>
                  <a:gd name="connsiteY5-1588" fmla="*/ 1110 h 2309861"/>
                  <a:gd name="connsiteX0-1589" fmla="*/ 958301 w 962900"/>
                  <a:gd name="connsiteY0-1590" fmla="*/ 1110 h 2309861"/>
                  <a:gd name="connsiteX1-1591" fmla="*/ 566414 w 962900"/>
                  <a:gd name="connsiteY1-1592" fmla="*/ 1512020 h 2309861"/>
                  <a:gd name="connsiteX2-1593" fmla="*/ 381751 w 962900"/>
                  <a:gd name="connsiteY2-1594" fmla="*/ 1927981 h 2309861"/>
                  <a:gd name="connsiteX3-1595" fmla="*/ 1812 w 962900"/>
                  <a:gd name="connsiteY3-1596" fmla="*/ 2269254 h 2309861"/>
                  <a:gd name="connsiteX4-1597" fmla="*/ 420786 w 962900"/>
                  <a:gd name="connsiteY4-1598" fmla="*/ 1268770 h 2309861"/>
                  <a:gd name="connsiteX5-1599" fmla="*/ 958301 w 962900"/>
                  <a:gd name="connsiteY5-1600" fmla="*/ 1110 h 2309861"/>
                  <a:gd name="connsiteX0-1601" fmla="*/ 810254 w 817436"/>
                  <a:gd name="connsiteY0-1602" fmla="*/ 1796 h 1820046"/>
                  <a:gd name="connsiteX1-1603" fmla="*/ 566414 w 817436"/>
                  <a:gd name="connsiteY1-1604" fmla="*/ 1022205 h 1820046"/>
                  <a:gd name="connsiteX2-1605" fmla="*/ 381751 w 817436"/>
                  <a:gd name="connsiteY2-1606" fmla="*/ 1438166 h 1820046"/>
                  <a:gd name="connsiteX3-1607" fmla="*/ 1812 w 817436"/>
                  <a:gd name="connsiteY3-1608" fmla="*/ 1779439 h 1820046"/>
                  <a:gd name="connsiteX4-1609" fmla="*/ 420786 w 817436"/>
                  <a:gd name="connsiteY4-1610" fmla="*/ 778955 h 1820046"/>
                  <a:gd name="connsiteX5-1611" fmla="*/ 810254 w 817436"/>
                  <a:gd name="connsiteY5-1612" fmla="*/ 1796 h 1820046"/>
                  <a:gd name="connsiteX0-1613" fmla="*/ 810565 w 817747"/>
                  <a:gd name="connsiteY0-1614" fmla="*/ 1796 h 1814424"/>
                  <a:gd name="connsiteX1-1615" fmla="*/ 566725 w 817747"/>
                  <a:gd name="connsiteY1-1616" fmla="*/ 1022205 h 1814424"/>
                  <a:gd name="connsiteX2-1617" fmla="*/ 332712 w 817747"/>
                  <a:gd name="connsiteY2-1618" fmla="*/ 1356415 h 1814424"/>
                  <a:gd name="connsiteX3-1619" fmla="*/ 2123 w 817747"/>
                  <a:gd name="connsiteY3-1620" fmla="*/ 1779439 h 1814424"/>
                  <a:gd name="connsiteX4-1621" fmla="*/ 421097 w 817747"/>
                  <a:gd name="connsiteY4-1622" fmla="*/ 778955 h 1814424"/>
                  <a:gd name="connsiteX5-1623" fmla="*/ 810565 w 817747"/>
                  <a:gd name="connsiteY5-1624" fmla="*/ 1796 h 1814424"/>
                  <a:gd name="connsiteX0-1625" fmla="*/ 810565 w 817093"/>
                  <a:gd name="connsiteY0-1626" fmla="*/ 1894 h 1814522"/>
                  <a:gd name="connsiteX1-1627" fmla="*/ 540271 w 817093"/>
                  <a:gd name="connsiteY1-1628" fmla="*/ 979964 h 1814522"/>
                  <a:gd name="connsiteX2-1629" fmla="*/ 332712 w 817093"/>
                  <a:gd name="connsiteY2-1630" fmla="*/ 1356513 h 1814522"/>
                  <a:gd name="connsiteX3-1631" fmla="*/ 2123 w 817093"/>
                  <a:gd name="connsiteY3-1632" fmla="*/ 1779537 h 1814522"/>
                  <a:gd name="connsiteX4-1633" fmla="*/ 421097 w 817093"/>
                  <a:gd name="connsiteY4-1634" fmla="*/ 779053 h 1814522"/>
                  <a:gd name="connsiteX5-1635" fmla="*/ 810565 w 817093"/>
                  <a:gd name="connsiteY5-1636" fmla="*/ 1894 h 1814522"/>
                  <a:gd name="connsiteX0-1637" fmla="*/ 810881 w 817409"/>
                  <a:gd name="connsiteY0-1638" fmla="*/ 1894 h 1810494"/>
                  <a:gd name="connsiteX1-1639" fmla="*/ 540587 w 817409"/>
                  <a:gd name="connsiteY1-1640" fmla="*/ 979964 h 1810494"/>
                  <a:gd name="connsiteX2-1641" fmla="*/ 295814 w 817409"/>
                  <a:gd name="connsiteY2-1642" fmla="*/ 1280007 h 1810494"/>
                  <a:gd name="connsiteX3-1643" fmla="*/ 2439 w 817409"/>
                  <a:gd name="connsiteY3-1644" fmla="*/ 1779537 h 1810494"/>
                  <a:gd name="connsiteX4-1645" fmla="*/ 421413 w 817409"/>
                  <a:gd name="connsiteY4-1646" fmla="*/ 779053 h 1810494"/>
                  <a:gd name="connsiteX5-1647" fmla="*/ 810881 w 817409"/>
                  <a:gd name="connsiteY5-1648" fmla="*/ 1894 h 1810494"/>
                  <a:gd name="connsiteX0-1649" fmla="*/ 810881 w 817409"/>
                  <a:gd name="connsiteY0-1650" fmla="*/ 1894 h 1810494"/>
                  <a:gd name="connsiteX1-1651" fmla="*/ 540587 w 817409"/>
                  <a:gd name="connsiteY1-1652" fmla="*/ 979965 h 1810494"/>
                  <a:gd name="connsiteX2-1653" fmla="*/ 295814 w 817409"/>
                  <a:gd name="connsiteY2-1654" fmla="*/ 1280007 h 1810494"/>
                  <a:gd name="connsiteX3-1655" fmla="*/ 2439 w 817409"/>
                  <a:gd name="connsiteY3-1656" fmla="*/ 1779537 h 1810494"/>
                  <a:gd name="connsiteX4-1657" fmla="*/ 421413 w 817409"/>
                  <a:gd name="connsiteY4-1658" fmla="*/ 779053 h 1810494"/>
                  <a:gd name="connsiteX5-1659" fmla="*/ 810881 w 817409"/>
                  <a:gd name="connsiteY5-1660" fmla="*/ 1894 h 1810494"/>
                  <a:gd name="connsiteX0-1661" fmla="*/ 810766 w 817294"/>
                  <a:gd name="connsiteY0-1662" fmla="*/ 1894 h 1824364"/>
                  <a:gd name="connsiteX1-1663" fmla="*/ 540472 w 817294"/>
                  <a:gd name="connsiteY1-1664" fmla="*/ 979965 h 1824364"/>
                  <a:gd name="connsiteX2-1665" fmla="*/ 308249 w 817294"/>
                  <a:gd name="connsiteY2-1666" fmla="*/ 1486491 h 1824364"/>
                  <a:gd name="connsiteX3-1667" fmla="*/ 2324 w 817294"/>
                  <a:gd name="connsiteY3-1668" fmla="*/ 1779537 h 1824364"/>
                  <a:gd name="connsiteX4-1669" fmla="*/ 421298 w 817294"/>
                  <a:gd name="connsiteY4-1670" fmla="*/ 779053 h 1824364"/>
                  <a:gd name="connsiteX5-1671" fmla="*/ 810766 w 817294"/>
                  <a:gd name="connsiteY5-1672" fmla="*/ 1894 h 1824364"/>
                  <a:gd name="connsiteX0-1673" fmla="*/ 810766 w 817294"/>
                  <a:gd name="connsiteY0-1674" fmla="*/ 1894 h 1824364"/>
                  <a:gd name="connsiteX1-1675" fmla="*/ 540472 w 817294"/>
                  <a:gd name="connsiteY1-1676" fmla="*/ 979965 h 1824364"/>
                  <a:gd name="connsiteX2-1677" fmla="*/ 308249 w 817294"/>
                  <a:gd name="connsiteY2-1678" fmla="*/ 1486491 h 1824364"/>
                  <a:gd name="connsiteX3-1679" fmla="*/ 2324 w 817294"/>
                  <a:gd name="connsiteY3-1680" fmla="*/ 1779537 h 1824364"/>
                  <a:gd name="connsiteX4-1681" fmla="*/ 421298 w 817294"/>
                  <a:gd name="connsiteY4-1682" fmla="*/ 779053 h 1824364"/>
                  <a:gd name="connsiteX5-1683" fmla="*/ 810766 w 817294"/>
                  <a:gd name="connsiteY5-1684" fmla="*/ 1894 h 1824364"/>
                  <a:gd name="connsiteX0-1685" fmla="*/ 810114 w 816642"/>
                  <a:gd name="connsiteY0-1686" fmla="*/ 1894 h 1812021"/>
                  <a:gd name="connsiteX1-1687" fmla="*/ 539820 w 816642"/>
                  <a:gd name="connsiteY1-1688" fmla="*/ 979965 h 1812021"/>
                  <a:gd name="connsiteX2-1689" fmla="*/ 409831 w 816642"/>
                  <a:gd name="connsiteY2-1690" fmla="*/ 1311208 h 1812021"/>
                  <a:gd name="connsiteX3-1691" fmla="*/ 1672 w 816642"/>
                  <a:gd name="connsiteY3-1692" fmla="*/ 1779537 h 1812021"/>
                  <a:gd name="connsiteX4-1693" fmla="*/ 420646 w 816642"/>
                  <a:gd name="connsiteY4-1694" fmla="*/ 779053 h 1812021"/>
                  <a:gd name="connsiteX5-1695" fmla="*/ 810114 w 816642"/>
                  <a:gd name="connsiteY5-1696" fmla="*/ 1894 h 1812021"/>
                  <a:gd name="connsiteX0-1697" fmla="*/ 808442 w 814970"/>
                  <a:gd name="connsiteY0-1698" fmla="*/ 1894 h 1781032"/>
                  <a:gd name="connsiteX1-1699" fmla="*/ 538148 w 814970"/>
                  <a:gd name="connsiteY1-1700" fmla="*/ 979965 h 1781032"/>
                  <a:gd name="connsiteX2-1701" fmla="*/ 0 w 814970"/>
                  <a:gd name="connsiteY2-1702" fmla="*/ 1779537 h 1781032"/>
                  <a:gd name="connsiteX3-1703" fmla="*/ 418974 w 814970"/>
                  <a:gd name="connsiteY3-1704" fmla="*/ 779053 h 1781032"/>
                  <a:gd name="connsiteX4-1705" fmla="*/ 808442 w 814970"/>
                  <a:gd name="connsiteY4-1706" fmla="*/ 1894 h 1781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14970" h="1781032">
                    <a:moveTo>
                      <a:pt x="808442" y="1894"/>
                    </a:moveTo>
                    <a:cubicBezTo>
                      <a:pt x="858516" y="-41649"/>
                      <a:pt x="606284" y="676454"/>
                      <a:pt x="538148" y="979965"/>
                    </a:cubicBezTo>
                    <a:cubicBezTo>
                      <a:pt x="403408" y="1276239"/>
                      <a:pt x="19862" y="1813022"/>
                      <a:pt x="0" y="1779537"/>
                    </a:cubicBezTo>
                    <a:cubicBezTo>
                      <a:pt x="31768" y="1509571"/>
                      <a:pt x="60634" y="1636848"/>
                      <a:pt x="418974" y="779053"/>
                    </a:cubicBezTo>
                    <a:cubicBezTo>
                      <a:pt x="604675" y="475543"/>
                      <a:pt x="671283" y="38347"/>
                      <a:pt x="808442" y="1894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2473746" y="4385950"/>
                <a:ext cx="699364" cy="957670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8911 w 699364"/>
                  <a:gd name="connsiteY0-180" fmla="*/ 0 h 957670"/>
                  <a:gd name="connsiteX1-181" fmla="*/ 582787 w 699364"/>
                  <a:gd name="connsiteY1-182" fmla="*/ 88774 h 957670"/>
                  <a:gd name="connsiteX2-183" fmla="*/ 637869 w 699364"/>
                  <a:gd name="connsiteY2-184" fmla="*/ 513518 h 957670"/>
                  <a:gd name="connsiteX3-185" fmla="*/ 699364 w 699364"/>
                  <a:gd name="connsiteY3-186" fmla="*/ 957670 h 957670"/>
                  <a:gd name="connsiteX4-187" fmla="*/ 0 w 699364"/>
                  <a:gd name="connsiteY4-188" fmla="*/ 860899 h 957670"/>
                  <a:gd name="connsiteX5-189" fmla="*/ 78911 w 699364"/>
                  <a:gd name="connsiteY5-190" fmla="*/ 0 h 957670"/>
                  <a:gd name="connsiteX0-191" fmla="*/ 87789 w 699364"/>
                  <a:gd name="connsiteY0-192" fmla="*/ 0 h 957670"/>
                  <a:gd name="connsiteX1-193" fmla="*/ 582787 w 699364"/>
                  <a:gd name="connsiteY1-194" fmla="*/ 88774 h 957670"/>
                  <a:gd name="connsiteX2-195" fmla="*/ 637869 w 699364"/>
                  <a:gd name="connsiteY2-196" fmla="*/ 513518 h 957670"/>
                  <a:gd name="connsiteX3-197" fmla="*/ 699364 w 699364"/>
                  <a:gd name="connsiteY3-198" fmla="*/ 957670 h 957670"/>
                  <a:gd name="connsiteX4-199" fmla="*/ 0 w 699364"/>
                  <a:gd name="connsiteY4-200" fmla="*/ 860899 h 957670"/>
                  <a:gd name="connsiteX5-201" fmla="*/ 87789 w 699364"/>
                  <a:gd name="connsiteY5-202" fmla="*/ 0 h 9576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699364" h="957670">
                    <a:moveTo>
                      <a:pt x="87789" y="0"/>
                    </a:moveTo>
                    <a:lnTo>
                      <a:pt x="582787" y="88774"/>
                    </a:lnTo>
                    <a:cubicBezTo>
                      <a:pt x="596411" y="225024"/>
                      <a:pt x="624245" y="377268"/>
                      <a:pt x="637869" y="513518"/>
                    </a:cubicBezTo>
                    <a:lnTo>
                      <a:pt x="699364" y="957670"/>
                    </a:lnTo>
                    <a:lnTo>
                      <a:pt x="0" y="860899"/>
                    </a:lnTo>
                    <a:cubicBezTo>
                      <a:pt x="34302" y="573934"/>
                      <a:pt x="61485" y="286966"/>
                      <a:pt x="87789" y="0"/>
                    </a:cubicBezTo>
                    <a:close/>
                  </a:path>
                </a:pathLst>
              </a:custGeom>
              <a:solidFill>
                <a:srgbClr val="F4A879"/>
              </a:solidFill>
              <a:ln>
                <a:solidFill>
                  <a:srgbClr val="F4A8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矩形 1"/>
              <p:cNvSpPr/>
              <p:nvPr/>
            </p:nvSpPr>
            <p:spPr>
              <a:xfrm rot="6037120">
                <a:off x="2608360" y="4516315"/>
                <a:ext cx="434267" cy="685472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62 w 715866"/>
                  <a:gd name="connsiteY0-336" fmla="*/ 203126 h 1025763"/>
                  <a:gd name="connsiteX1-337" fmla="*/ 629732 w 715866"/>
                  <a:gd name="connsiteY1-338" fmla="*/ 0 h 1025763"/>
                  <a:gd name="connsiteX2-339" fmla="*/ 684512 w 715866"/>
                  <a:gd name="connsiteY2-340" fmla="*/ 557080 h 1025763"/>
                  <a:gd name="connsiteX3-341" fmla="*/ 715866 w 715866"/>
                  <a:gd name="connsiteY3-342" fmla="*/ 970352 h 1025763"/>
                  <a:gd name="connsiteX4-343" fmla="*/ 49091 w 715866"/>
                  <a:gd name="connsiteY4-344" fmla="*/ 1025763 h 1025763"/>
                  <a:gd name="connsiteX5-345" fmla="*/ 462 w 715866"/>
                  <a:gd name="connsiteY5-346" fmla="*/ 203126 h 10257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5866" h="1025763">
                    <a:moveTo>
                      <a:pt x="462" y="203126"/>
                    </a:moveTo>
                    <a:lnTo>
                      <a:pt x="629732" y="0"/>
                    </a:lnTo>
                    <a:cubicBezTo>
                      <a:pt x="643356" y="136250"/>
                      <a:pt x="670888" y="420830"/>
                      <a:pt x="684512" y="557080"/>
                    </a:cubicBezTo>
                    <a:lnTo>
                      <a:pt x="715866" y="970352"/>
                    </a:lnTo>
                    <a:lnTo>
                      <a:pt x="49091" y="1025763"/>
                    </a:lnTo>
                    <a:cubicBezTo>
                      <a:pt x="35853" y="723356"/>
                      <a:pt x="-4768" y="494257"/>
                      <a:pt x="462" y="203126"/>
                    </a:cubicBezTo>
                    <a:close/>
                  </a:path>
                </a:pathLst>
              </a:custGeom>
              <a:solidFill>
                <a:srgbClr val="DC6236"/>
              </a:solidFill>
              <a:ln>
                <a:solidFill>
                  <a:srgbClr val="DC623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" name="矩形 2"/>
              <p:cNvSpPr/>
              <p:nvPr/>
            </p:nvSpPr>
            <p:spPr>
              <a:xfrm rot="1898459">
                <a:off x="2560604" y="4296223"/>
                <a:ext cx="322871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人</a:t>
                </a:r>
              </a:p>
            </p:txBody>
          </p:sp>
          <p:sp>
            <p:nvSpPr>
              <p:cNvPr id="55" name="矩形 54"/>
              <p:cNvSpPr/>
              <p:nvPr/>
            </p:nvSpPr>
            <p:spPr>
              <a:xfrm rot="20289231">
                <a:off x="2636918" y="4671443"/>
                <a:ext cx="322871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口</a:t>
                </a: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2757196" y="5041720"/>
                <a:ext cx="322871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手</a:t>
                </a:r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p:blipFill>
            <p:spPr>
              <a:xfrm>
                <a:off x="2388028" y="5386270"/>
                <a:ext cx="341406" cy="408467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p:blipFill>
            <p:spPr>
              <a:xfrm>
                <a:off x="2619907" y="5257930"/>
                <a:ext cx="341406" cy="402371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p:blipFill>
            <p:spPr>
              <a:xfrm>
                <a:off x="2771261" y="5465022"/>
                <a:ext cx="341406" cy="408467"/>
              </a:xfrm>
              <a:prstGeom prst="rect">
                <a:avLst/>
              </a:prstGeom>
            </p:spPr>
          </p:pic>
          <p:sp>
            <p:nvSpPr>
              <p:cNvPr id="60" name="矩形 1"/>
              <p:cNvSpPr/>
              <p:nvPr/>
            </p:nvSpPr>
            <p:spPr>
              <a:xfrm rot="6037120">
                <a:off x="2566879" y="3858678"/>
                <a:ext cx="434667" cy="557760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401 w 716524"/>
                  <a:gd name="connsiteY0-420" fmla="*/ 90583 h 811133"/>
                  <a:gd name="connsiteX1-421" fmla="*/ 645968 w 716524"/>
                  <a:gd name="connsiteY1-422" fmla="*/ 0 h 811133"/>
                  <a:gd name="connsiteX2-423" fmla="*/ 687567 w 716524"/>
                  <a:gd name="connsiteY2-424" fmla="*/ 325040 h 811133"/>
                  <a:gd name="connsiteX3-425" fmla="*/ 716524 w 716524"/>
                  <a:gd name="connsiteY3-426" fmla="*/ 702675 h 811133"/>
                  <a:gd name="connsiteX4-427" fmla="*/ 55742 w 716524"/>
                  <a:gd name="connsiteY4-428" fmla="*/ 811133 h 811133"/>
                  <a:gd name="connsiteX5-429" fmla="*/ 401 w 716524"/>
                  <a:gd name="connsiteY5-430" fmla="*/ 90583 h 811133"/>
                  <a:gd name="connsiteX0-431" fmla="*/ 401 w 716524"/>
                  <a:gd name="connsiteY0-432" fmla="*/ 114101 h 834651"/>
                  <a:gd name="connsiteX1-433" fmla="*/ 657004 w 716524"/>
                  <a:gd name="connsiteY1-434" fmla="*/ 0 h 834651"/>
                  <a:gd name="connsiteX2-435" fmla="*/ 687567 w 716524"/>
                  <a:gd name="connsiteY2-436" fmla="*/ 348558 h 834651"/>
                  <a:gd name="connsiteX3-437" fmla="*/ 716524 w 716524"/>
                  <a:gd name="connsiteY3-438" fmla="*/ 726193 h 834651"/>
                  <a:gd name="connsiteX4-439" fmla="*/ 55742 w 716524"/>
                  <a:gd name="connsiteY4-440" fmla="*/ 834651 h 834651"/>
                  <a:gd name="connsiteX5-441" fmla="*/ 401 w 716524"/>
                  <a:gd name="connsiteY5-442" fmla="*/ 114101 h 83465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6524" h="834651">
                    <a:moveTo>
                      <a:pt x="401" y="114101"/>
                    </a:moveTo>
                    <a:cubicBezTo>
                      <a:pt x="214950" y="93634"/>
                      <a:pt x="442455" y="20467"/>
                      <a:pt x="657004" y="0"/>
                    </a:cubicBezTo>
                    <a:cubicBezTo>
                      <a:pt x="670628" y="136250"/>
                      <a:pt x="673943" y="212308"/>
                      <a:pt x="687567" y="348558"/>
                    </a:cubicBezTo>
                    <a:lnTo>
                      <a:pt x="716524" y="726193"/>
                    </a:lnTo>
                    <a:lnTo>
                      <a:pt x="55742" y="834651"/>
                    </a:lnTo>
                    <a:cubicBezTo>
                      <a:pt x="42504" y="532244"/>
                      <a:pt x="-4829" y="405232"/>
                      <a:pt x="401" y="114101"/>
                    </a:cubicBezTo>
                    <a:close/>
                  </a:path>
                </a:pathLst>
              </a:custGeom>
              <a:solidFill>
                <a:srgbClr val="9DC49B"/>
              </a:solidFill>
              <a:ln>
                <a:solidFill>
                  <a:srgbClr val="9DC49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3" name="矩形 1"/>
              <p:cNvSpPr/>
              <p:nvPr/>
            </p:nvSpPr>
            <p:spPr>
              <a:xfrm rot="6037120">
                <a:off x="2629716" y="3356847"/>
                <a:ext cx="334092" cy="557608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145 w 791448"/>
                  <a:gd name="connsiteY0-516" fmla="*/ 52244 h 881455"/>
                  <a:gd name="connsiteX1-517" fmla="*/ 621811 w 791448"/>
                  <a:gd name="connsiteY1-518" fmla="*/ 0 h 881455"/>
                  <a:gd name="connsiteX2-519" fmla="*/ 708806 w 791448"/>
                  <a:gd name="connsiteY2-520" fmla="*/ 458160 h 881455"/>
                  <a:gd name="connsiteX3-521" fmla="*/ 791448 w 791448"/>
                  <a:gd name="connsiteY3-522" fmla="*/ 777902 h 881455"/>
                  <a:gd name="connsiteX4-523" fmla="*/ 159489 w 791448"/>
                  <a:gd name="connsiteY4-524" fmla="*/ 881455 h 881455"/>
                  <a:gd name="connsiteX5-525" fmla="*/ 145 w 791448"/>
                  <a:gd name="connsiteY5-526" fmla="*/ 52244 h 881455"/>
                  <a:gd name="connsiteX0-527" fmla="*/ 145 w 791448"/>
                  <a:gd name="connsiteY0-528" fmla="*/ 31312 h 860523"/>
                  <a:gd name="connsiteX1-529" fmla="*/ 626135 w 791448"/>
                  <a:gd name="connsiteY1-530" fmla="*/ 0 h 860523"/>
                  <a:gd name="connsiteX2-531" fmla="*/ 708806 w 791448"/>
                  <a:gd name="connsiteY2-532" fmla="*/ 437228 h 860523"/>
                  <a:gd name="connsiteX3-533" fmla="*/ 791448 w 791448"/>
                  <a:gd name="connsiteY3-534" fmla="*/ 756970 h 860523"/>
                  <a:gd name="connsiteX4-535" fmla="*/ 159489 w 791448"/>
                  <a:gd name="connsiteY4-536" fmla="*/ 860523 h 860523"/>
                  <a:gd name="connsiteX5-537" fmla="*/ 145 w 791448"/>
                  <a:gd name="connsiteY5-538" fmla="*/ 31312 h 860523"/>
                  <a:gd name="connsiteX0-539" fmla="*/ 149 w 787483"/>
                  <a:gd name="connsiteY0-540" fmla="*/ 50525 h 860523"/>
                  <a:gd name="connsiteX1-541" fmla="*/ 622170 w 787483"/>
                  <a:gd name="connsiteY1-542" fmla="*/ 0 h 860523"/>
                  <a:gd name="connsiteX2-543" fmla="*/ 704841 w 787483"/>
                  <a:gd name="connsiteY2-544" fmla="*/ 437228 h 860523"/>
                  <a:gd name="connsiteX3-545" fmla="*/ 787483 w 787483"/>
                  <a:gd name="connsiteY3-546" fmla="*/ 756970 h 860523"/>
                  <a:gd name="connsiteX4-547" fmla="*/ 155524 w 787483"/>
                  <a:gd name="connsiteY4-548" fmla="*/ 860523 h 860523"/>
                  <a:gd name="connsiteX5-549" fmla="*/ 149 w 787483"/>
                  <a:gd name="connsiteY5-550" fmla="*/ 50525 h 860523"/>
                  <a:gd name="connsiteX0-551" fmla="*/ 149 w 787483"/>
                  <a:gd name="connsiteY0-552" fmla="*/ 42720 h 852718"/>
                  <a:gd name="connsiteX1-553" fmla="*/ 634737 w 787483"/>
                  <a:gd name="connsiteY1-554" fmla="*/ 0 h 852718"/>
                  <a:gd name="connsiteX2-555" fmla="*/ 704841 w 787483"/>
                  <a:gd name="connsiteY2-556" fmla="*/ 429423 h 852718"/>
                  <a:gd name="connsiteX3-557" fmla="*/ 787483 w 787483"/>
                  <a:gd name="connsiteY3-558" fmla="*/ 749165 h 852718"/>
                  <a:gd name="connsiteX4-559" fmla="*/ 155524 w 787483"/>
                  <a:gd name="connsiteY4-560" fmla="*/ 852718 h 852718"/>
                  <a:gd name="connsiteX5-561" fmla="*/ 149 w 787483"/>
                  <a:gd name="connsiteY5-562" fmla="*/ 42720 h 852718"/>
                  <a:gd name="connsiteX0-563" fmla="*/ 149 w 751437"/>
                  <a:gd name="connsiteY0-564" fmla="*/ 42720 h 852718"/>
                  <a:gd name="connsiteX1-565" fmla="*/ 634737 w 751437"/>
                  <a:gd name="connsiteY1-566" fmla="*/ 0 h 852718"/>
                  <a:gd name="connsiteX2-567" fmla="*/ 704841 w 751437"/>
                  <a:gd name="connsiteY2-568" fmla="*/ 429423 h 852718"/>
                  <a:gd name="connsiteX3-569" fmla="*/ 751436 w 751437"/>
                  <a:gd name="connsiteY3-570" fmla="*/ 760271 h 852718"/>
                  <a:gd name="connsiteX4-571" fmla="*/ 155524 w 751437"/>
                  <a:gd name="connsiteY4-572" fmla="*/ 852718 h 852718"/>
                  <a:gd name="connsiteX5-573" fmla="*/ 149 w 751437"/>
                  <a:gd name="connsiteY5-574" fmla="*/ 42720 h 852718"/>
                  <a:gd name="connsiteX0-575" fmla="*/ 85 w 751371"/>
                  <a:gd name="connsiteY0-576" fmla="*/ 42720 h 834426"/>
                  <a:gd name="connsiteX1-577" fmla="*/ 634673 w 751371"/>
                  <a:gd name="connsiteY1-578" fmla="*/ 0 h 834426"/>
                  <a:gd name="connsiteX2-579" fmla="*/ 704777 w 751371"/>
                  <a:gd name="connsiteY2-580" fmla="*/ 429423 h 834426"/>
                  <a:gd name="connsiteX3-581" fmla="*/ 751372 w 751371"/>
                  <a:gd name="connsiteY3-582" fmla="*/ 760271 h 834426"/>
                  <a:gd name="connsiteX4-583" fmla="*/ 262927 w 751371"/>
                  <a:gd name="connsiteY4-584" fmla="*/ 834426 h 834426"/>
                  <a:gd name="connsiteX5-585" fmla="*/ 85 w 751371"/>
                  <a:gd name="connsiteY5-586" fmla="*/ 42720 h 834426"/>
                  <a:gd name="connsiteX0-587" fmla="*/ 465 w 550731"/>
                  <a:gd name="connsiteY0-588" fmla="*/ 15721 h 834426"/>
                  <a:gd name="connsiteX1-589" fmla="*/ 434031 w 550731"/>
                  <a:gd name="connsiteY1-590" fmla="*/ 0 h 834426"/>
                  <a:gd name="connsiteX2-591" fmla="*/ 504135 w 550731"/>
                  <a:gd name="connsiteY2-592" fmla="*/ 429423 h 834426"/>
                  <a:gd name="connsiteX3-593" fmla="*/ 550730 w 550731"/>
                  <a:gd name="connsiteY3-594" fmla="*/ 760271 h 834426"/>
                  <a:gd name="connsiteX4-595" fmla="*/ 62285 w 550731"/>
                  <a:gd name="connsiteY4-596" fmla="*/ 834426 h 834426"/>
                  <a:gd name="connsiteX5-597" fmla="*/ 465 w 550731"/>
                  <a:gd name="connsiteY5-598" fmla="*/ 15721 h 83442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550731" h="834426">
                    <a:moveTo>
                      <a:pt x="465" y="15721"/>
                    </a:moveTo>
                    <a:lnTo>
                      <a:pt x="434031" y="0"/>
                    </a:lnTo>
                    <a:cubicBezTo>
                      <a:pt x="447655" y="136250"/>
                      <a:pt x="490511" y="293173"/>
                      <a:pt x="504135" y="429423"/>
                    </a:cubicBezTo>
                    <a:lnTo>
                      <a:pt x="550730" y="760271"/>
                    </a:lnTo>
                    <a:lnTo>
                      <a:pt x="62285" y="834426"/>
                    </a:lnTo>
                    <a:cubicBezTo>
                      <a:pt x="35355" y="523515"/>
                      <a:pt x="-4765" y="306852"/>
                      <a:pt x="465" y="15721"/>
                    </a:cubicBezTo>
                    <a:close/>
                  </a:path>
                </a:pathLst>
              </a:custGeom>
              <a:solidFill>
                <a:srgbClr val="F09191"/>
              </a:solidFill>
              <a:ln>
                <a:solidFill>
                  <a:srgbClr val="F0919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矩形 47"/>
              <p:cNvSpPr/>
              <p:nvPr/>
            </p:nvSpPr>
            <p:spPr>
              <a:xfrm rot="21085103">
                <a:off x="2298197" y="158640"/>
                <a:ext cx="430066" cy="3048970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28249"/>
                  <a:gd name="connsiteY0-484" fmla="*/ 0 h 3048970"/>
                  <a:gd name="connsiteX1-485" fmla="*/ 220321 w 328249"/>
                  <a:gd name="connsiteY1-486" fmla="*/ 39187 h 3048970"/>
                  <a:gd name="connsiteX2-487" fmla="*/ 184996 w 328249"/>
                  <a:gd name="connsiteY2-488" fmla="*/ 1092897 h 3048970"/>
                  <a:gd name="connsiteX3-489" fmla="*/ 295846 w 328249"/>
                  <a:gd name="connsiteY3-490" fmla="*/ 3013342 h 3048970"/>
                  <a:gd name="connsiteX4-491" fmla="*/ 28242 w 328249"/>
                  <a:gd name="connsiteY4-492" fmla="*/ 3048970 h 3048970"/>
                  <a:gd name="connsiteX5-493" fmla="*/ 2115 w 328249"/>
                  <a:gd name="connsiteY5-494" fmla="*/ 1393342 h 3048970"/>
                  <a:gd name="connsiteX6-495" fmla="*/ 54368 w 328249"/>
                  <a:gd name="connsiteY6-496" fmla="*/ 0 h 3048970"/>
                  <a:gd name="connsiteX0-497" fmla="*/ 54368 w 295846"/>
                  <a:gd name="connsiteY0-498" fmla="*/ 0 h 3048970"/>
                  <a:gd name="connsiteX1-499" fmla="*/ 220321 w 295846"/>
                  <a:gd name="connsiteY1-500" fmla="*/ 39187 h 3048970"/>
                  <a:gd name="connsiteX2-501" fmla="*/ 184996 w 295846"/>
                  <a:gd name="connsiteY2-502" fmla="*/ 1092897 h 3048970"/>
                  <a:gd name="connsiteX3-503" fmla="*/ 295846 w 295846"/>
                  <a:gd name="connsiteY3-504" fmla="*/ 3013342 h 3048970"/>
                  <a:gd name="connsiteX4-505" fmla="*/ 28242 w 295846"/>
                  <a:gd name="connsiteY4-506" fmla="*/ 3048970 h 3048970"/>
                  <a:gd name="connsiteX5-507" fmla="*/ 2115 w 295846"/>
                  <a:gd name="connsiteY5-508" fmla="*/ 1393342 h 3048970"/>
                  <a:gd name="connsiteX6-509" fmla="*/ 54368 w 295846"/>
                  <a:gd name="connsiteY6-510" fmla="*/ 0 h 3048970"/>
                  <a:gd name="connsiteX0-511" fmla="*/ 54368 w 430066"/>
                  <a:gd name="connsiteY0-512" fmla="*/ 0 h 3048970"/>
                  <a:gd name="connsiteX1-513" fmla="*/ 220321 w 430066"/>
                  <a:gd name="connsiteY1-514" fmla="*/ 39187 h 3048970"/>
                  <a:gd name="connsiteX2-515" fmla="*/ 184996 w 430066"/>
                  <a:gd name="connsiteY2-516" fmla="*/ 1092897 h 3048970"/>
                  <a:gd name="connsiteX3-517" fmla="*/ 430066 w 430066"/>
                  <a:gd name="connsiteY3-518" fmla="*/ 3029998 h 3048970"/>
                  <a:gd name="connsiteX4-519" fmla="*/ 28242 w 430066"/>
                  <a:gd name="connsiteY4-520" fmla="*/ 3048970 h 3048970"/>
                  <a:gd name="connsiteX5-521" fmla="*/ 2115 w 430066"/>
                  <a:gd name="connsiteY5-522" fmla="*/ 1393342 h 3048970"/>
                  <a:gd name="connsiteX6-523" fmla="*/ 54368 w 430066"/>
                  <a:gd name="connsiteY6-524" fmla="*/ 0 h 30489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30066" h="3048970">
                    <a:moveTo>
                      <a:pt x="54368" y="0"/>
                    </a:moveTo>
                    <a:cubicBezTo>
                      <a:pt x="192418" y="87086"/>
                      <a:pt x="95334" y="82730"/>
                      <a:pt x="220321" y="39187"/>
                    </a:cubicBezTo>
                    <a:cubicBezTo>
                      <a:pt x="170247" y="256171"/>
                      <a:pt x="241602" y="552078"/>
                      <a:pt x="184996" y="1092897"/>
                    </a:cubicBezTo>
                    <a:cubicBezTo>
                      <a:pt x="115328" y="1633716"/>
                      <a:pt x="390761" y="2692069"/>
                      <a:pt x="430066" y="3029998"/>
                    </a:cubicBezTo>
                    <a:lnTo>
                      <a:pt x="28242" y="3048970"/>
                    </a:lnTo>
                    <a:cubicBezTo>
                      <a:pt x="41305" y="2540637"/>
                      <a:pt x="-10948" y="1901675"/>
                      <a:pt x="2115" y="1393342"/>
                    </a:cubicBezTo>
                    <a:cubicBezTo>
                      <a:pt x="19533" y="523946"/>
                      <a:pt x="102265" y="464447"/>
                      <a:pt x="5436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4" name="矩形 1"/>
              <p:cNvSpPr/>
              <p:nvPr/>
            </p:nvSpPr>
            <p:spPr>
              <a:xfrm rot="6037120">
                <a:off x="2537573" y="2726002"/>
                <a:ext cx="560244" cy="661441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98 w 857333"/>
                  <a:gd name="connsiteY0-516" fmla="*/ 0 h 888411"/>
                  <a:gd name="connsiteX1-517" fmla="*/ 687696 w 857333"/>
                  <a:gd name="connsiteY1-518" fmla="*/ 6957 h 888411"/>
                  <a:gd name="connsiteX2-519" fmla="*/ 774691 w 857333"/>
                  <a:gd name="connsiteY2-520" fmla="*/ 465117 h 888411"/>
                  <a:gd name="connsiteX3-521" fmla="*/ 857333 w 857333"/>
                  <a:gd name="connsiteY3-522" fmla="*/ 784859 h 888411"/>
                  <a:gd name="connsiteX4-523" fmla="*/ 225374 w 857333"/>
                  <a:gd name="connsiteY4-524" fmla="*/ 888412 h 888411"/>
                  <a:gd name="connsiteX5-525" fmla="*/ 98 w 857333"/>
                  <a:gd name="connsiteY5-526" fmla="*/ 0 h 888411"/>
                  <a:gd name="connsiteX0-527" fmla="*/ 1 w 857236"/>
                  <a:gd name="connsiteY0-528" fmla="*/ 0 h 888412"/>
                  <a:gd name="connsiteX1-529" fmla="*/ 687599 w 857236"/>
                  <a:gd name="connsiteY1-530" fmla="*/ 6957 h 888412"/>
                  <a:gd name="connsiteX2-531" fmla="*/ 774594 w 857236"/>
                  <a:gd name="connsiteY2-532" fmla="*/ 465117 h 888412"/>
                  <a:gd name="connsiteX3-533" fmla="*/ 857236 w 857236"/>
                  <a:gd name="connsiteY3-534" fmla="*/ 784859 h 888412"/>
                  <a:gd name="connsiteX4-535" fmla="*/ 225277 w 857236"/>
                  <a:gd name="connsiteY4-536" fmla="*/ 888412 h 888412"/>
                  <a:gd name="connsiteX5-537" fmla="*/ 1 w 857236"/>
                  <a:gd name="connsiteY5-538" fmla="*/ 0 h 888412"/>
                  <a:gd name="connsiteX0-539" fmla="*/ -1 w 857234"/>
                  <a:gd name="connsiteY0-540" fmla="*/ 0 h 986205"/>
                  <a:gd name="connsiteX1-541" fmla="*/ 687597 w 857234"/>
                  <a:gd name="connsiteY1-542" fmla="*/ 6957 h 986205"/>
                  <a:gd name="connsiteX2-543" fmla="*/ 774592 w 857234"/>
                  <a:gd name="connsiteY2-544" fmla="*/ 465117 h 986205"/>
                  <a:gd name="connsiteX3-545" fmla="*/ 857234 w 857234"/>
                  <a:gd name="connsiteY3-546" fmla="*/ 784859 h 986205"/>
                  <a:gd name="connsiteX4-547" fmla="*/ 287245 w 857234"/>
                  <a:gd name="connsiteY4-548" fmla="*/ 986205 h 986205"/>
                  <a:gd name="connsiteX5-549" fmla="*/ -1 w 857234"/>
                  <a:gd name="connsiteY5-550" fmla="*/ 0 h 986205"/>
                  <a:gd name="connsiteX0-551" fmla="*/ 1 w 923529"/>
                  <a:gd name="connsiteY0-552" fmla="*/ 0 h 986205"/>
                  <a:gd name="connsiteX1-553" fmla="*/ 687599 w 923529"/>
                  <a:gd name="connsiteY1-554" fmla="*/ 6957 h 986205"/>
                  <a:gd name="connsiteX2-555" fmla="*/ 774594 w 923529"/>
                  <a:gd name="connsiteY2-556" fmla="*/ 465117 h 986205"/>
                  <a:gd name="connsiteX3-557" fmla="*/ 923530 w 923529"/>
                  <a:gd name="connsiteY3-558" fmla="*/ 816912 h 986205"/>
                  <a:gd name="connsiteX4-559" fmla="*/ 287247 w 923529"/>
                  <a:gd name="connsiteY4-560" fmla="*/ 986205 h 986205"/>
                  <a:gd name="connsiteX5-561" fmla="*/ 1 w 923529"/>
                  <a:gd name="connsiteY5-562" fmla="*/ 0 h 986205"/>
                  <a:gd name="connsiteX0-563" fmla="*/ -1 w 923529"/>
                  <a:gd name="connsiteY0-564" fmla="*/ 0 h 986205"/>
                  <a:gd name="connsiteX1-565" fmla="*/ 687597 w 923529"/>
                  <a:gd name="connsiteY1-566" fmla="*/ 6957 h 986205"/>
                  <a:gd name="connsiteX2-567" fmla="*/ 819628 w 923529"/>
                  <a:gd name="connsiteY2-568" fmla="*/ 452036 h 986205"/>
                  <a:gd name="connsiteX3-569" fmla="*/ 923528 w 923529"/>
                  <a:gd name="connsiteY3-570" fmla="*/ 816912 h 986205"/>
                  <a:gd name="connsiteX4-571" fmla="*/ 287245 w 923529"/>
                  <a:gd name="connsiteY4-572" fmla="*/ 986205 h 986205"/>
                  <a:gd name="connsiteX5-573" fmla="*/ -1 w 923529"/>
                  <a:gd name="connsiteY5-574" fmla="*/ 0 h 986205"/>
                  <a:gd name="connsiteX0-575" fmla="*/ 1 w 923529"/>
                  <a:gd name="connsiteY0-576" fmla="*/ 29020 h 1015225"/>
                  <a:gd name="connsiteX1-577" fmla="*/ 739843 w 923529"/>
                  <a:gd name="connsiteY1-578" fmla="*/ -1 h 1015225"/>
                  <a:gd name="connsiteX2-579" fmla="*/ 819630 w 923529"/>
                  <a:gd name="connsiteY2-580" fmla="*/ 481056 h 1015225"/>
                  <a:gd name="connsiteX3-581" fmla="*/ 923530 w 923529"/>
                  <a:gd name="connsiteY3-582" fmla="*/ 845932 h 1015225"/>
                  <a:gd name="connsiteX4-583" fmla="*/ 287247 w 923529"/>
                  <a:gd name="connsiteY4-584" fmla="*/ 1015225 h 1015225"/>
                  <a:gd name="connsiteX5-585" fmla="*/ 1 w 923529"/>
                  <a:gd name="connsiteY5-586" fmla="*/ 29020 h 1015225"/>
                  <a:gd name="connsiteX0-587" fmla="*/ -1 w 923529"/>
                  <a:gd name="connsiteY0-588" fmla="*/ 22808 h 1009013"/>
                  <a:gd name="connsiteX1-589" fmla="*/ 735157 w 923529"/>
                  <a:gd name="connsiteY1-590" fmla="*/ -1 h 1009013"/>
                  <a:gd name="connsiteX2-591" fmla="*/ 819628 w 923529"/>
                  <a:gd name="connsiteY2-592" fmla="*/ 474844 h 1009013"/>
                  <a:gd name="connsiteX3-593" fmla="*/ 923528 w 923529"/>
                  <a:gd name="connsiteY3-594" fmla="*/ 839720 h 1009013"/>
                  <a:gd name="connsiteX4-595" fmla="*/ 287245 w 923529"/>
                  <a:gd name="connsiteY4-596" fmla="*/ 1009013 h 1009013"/>
                  <a:gd name="connsiteX5-597" fmla="*/ -1 w 923529"/>
                  <a:gd name="connsiteY5-598" fmla="*/ 22808 h 1009013"/>
                  <a:gd name="connsiteX0-599" fmla="*/ 1 w 923529"/>
                  <a:gd name="connsiteY0-600" fmla="*/ 3597 h 989802"/>
                  <a:gd name="connsiteX1-601" fmla="*/ 739127 w 923529"/>
                  <a:gd name="connsiteY1-602" fmla="*/ 0 h 989802"/>
                  <a:gd name="connsiteX2-603" fmla="*/ 819630 w 923529"/>
                  <a:gd name="connsiteY2-604" fmla="*/ 455633 h 989802"/>
                  <a:gd name="connsiteX3-605" fmla="*/ 923530 w 923529"/>
                  <a:gd name="connsiteY3-606" fmla="*/ 820509 h 989802"/>
                  <a:gd name="connsiteX4-607" fmla="*/ 287247 w 923529"/>
                  <a:gd name="connsiteY4-608" fmla="*/ 989802 h 989802"/>
                  <a:gd name="connsiteX5-609" fmla="*/ 1 w 923529"/>
                  <a:gd name="connsiteY5-610" fmla="*/ 3597 h 9898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923529" h="989802">
                    <a:moveTo>
                      <a:pt x="1" y="3597"/>
                    </a:moveTo>
                    <a:lnTo>
                      <a:pt x="739127" y="0"/>
                    </a:lnTo>
                    <a:cubicBezTo>
                      <a:pt x="752751" y="136250"/>
                      <a:pt x="806006" y="319383"/>
                      <a:pt x="819630" y="455633"/>
                    </a:cubicBezTo>
                    <a:lnTo>
                      <a:pt x="923530" y="820509"/>
                    </a:lnTo>
                    <a:lnTo>
                      <a:pt x="287247" y="989802"/>
                    </a:lnTo>
                    <a:cubicBezTo>
                      <a:pt x="260317" y="678891"/>
                      <a:pt x="89165" y="376169"/>
                      <a:pt x="1" y="3597"/>
                    </a:cubicBezTo>
                    <a:close/>
                  </a:path>
                </a:pathLst>
              </a:custGeom>
              <a:solidFill>
                <a:srgbClr val="C7B199"/>
              </a:solidFill>
              <a:ln>
                <a:solidFill>
                  <a:srgbClr val="C6B1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5027126">
                <a:off x="2420797" y="2236718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 rot="15278311">
                <a:off x="2328628" y="1973441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57"/>
              <p:cNvSpPr/>
              <p:nvPr/>
            </p:nvSpPr>
            <p:spPr>
              <a:xfrm rot="15046664">
                <a:off x="2509352" y="2495764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5844482">
                <a:off x="2989510" y="2232854"/>
                <a:ext cx="267129" cy="235853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等腰三角形 60"/>
              <p:cNvSpPr/>
              <p:nvPr/>
            </p:nvSpPr>
            <p:spPr>
              <a:xfrm rot="6486391">
                <a:off x="2935087" y="2533068"/>
                <a:ext cx="267129" cy="235853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 rot="18867036">
                <a:off x="2679419" y="2791136"/>
                <a:ext cx="322872" cy="54276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勤</a:t>
                </a:r>
              </a:p>
            </p:txBody>
          </p:sp>
          <p:sp>
            <p:nvSpPr>
              <p:cNvPr id="65" name="矩形 64"/>
              <p:cNvSpPr/>
              <p:nvPr/>
            </p:nvSpPr>
            <p:spPr>
              <a:xfrm rot="20342484">
                <a:off x="2703967" y="3454350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努</a:t>
                </a:r>
              </a:p>
            </p:txBody>
          </p:sp>
          <p:sp>
            <p:nvSpPr>
              <p:cNvPr id="67" name="矩形 66"/>
              <p:cNvSpPr/>
              <p:nvPr/>
            </p:nvSpPr>
            <p:spPr>
              <a:xfrm rot="1323616">
                <a:off x="2652652" y="3158324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奋</a:t>
                </a:r>
              </a:p>
            </p:txBody>
          </p:sp>
          <p:sp>
            <p:nvSpPr>
              <p:cNvPr id="68" name="矩形 67"/>
              <p:cNvSpPr/>
              <p:nvPr/>
            </p:nvSpPr>
            <p:spPr>
              <a:xfrm rot="20342484">
                <a:off x="297455" y="3872401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endParaRPr lang="zh-CN" altLang="en-US" sz="14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 rot="20342484">
                <a:off x="2610103" y="3827593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力</a:t>
                </a:r>
              </a:p>
            </p:txBody>
          </p:sp>
        </p:grpSp>
        <p:sp>
          <p:nvSpPr>
            <p:cNvPr id="46" name="流程图: 接点 45"/>
            <p:cNvSpPr/>
            <p:nvPr/>
          </p:nvSpPr>
          <p:spPr>
            <a:xfrm>
              <a:off x="1404542" y="4495581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流程图: 接点 68"/>
            <p:cNvSpPr/>
            <p:nvPr/>
          </p:nvSpPr>
          <p:spPr>
            <a:xfrm>
              <a:off x="1739590" y="2692882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流程图: 接点 69"/>
            <p:cNvSpPr/>
            <p:nvPr/>
          </p:nvSpPr>
          <p:spPr>
            <a:xfrm>
              <a:off x="1204197" y="4393144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流程图: 接点 71"/>
            <p:cNvSpPr/>
            <p:nvPr/>
          </p:nvSpPr>
          <p:spPr>
            <a:xfrm>
              <a:off x="1770392" y="2326626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流程图: 接点 72"/>
            <p:cNvSpPr/>
            <p:nvPr/>
          </p:nvSpPr>
          <p:spPr>
            <a:xfrm>
              <a:off x="1038300" y="2421725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流程图: 接点 73"/>
            <p:cNvSpPr/>
            <p:nvPr/>
          </p:nvSpPr>
          <p:spPr>
            <a:xfrm>
              <a:off x="1123133" y="2704150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流程图: 接点 74"/>
            <p:cNvSpPr/>
            <p:nvPr/>
          </p:nvSpPr>
          <p:spPr>
            <a:xfrm>
              <a:off x="1221369" y="2985667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-356710" y="5756068"/>
            <a:ext cx="9492551" cy="1161412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6458507" y="5554293"/>
            <a:ext cx="2736105" cy="1357985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3082378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5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26686" y="1251550"/>
            <a:ext cx="6574272" cy="1754326"/>
          </a:xfrm>
          <a:prstGeom prst="rect">
            <a:avLst/>
          </a:prstGeom>
          <a:noFill/>
          <a:ln w="952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要求：朗读第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5~10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自然段。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思考：小东西为什么要爬树？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“我”是怎样看清它是刺猬的？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57554" y="3429000"/>
            <a:ext cx="600079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小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东西爬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向老树杈，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又爬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向枝条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，用力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摇晃枝条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为了让树上的红枣落地。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4"/>
          <p:cNvSpPr txBox="1"/>
          <p:nvPr/>
        </p:nvSpPr>
        <p:spPr>
          <a:xfrm>
            <a:off x="3857620" y="5214950"/>
            <a:ext cx="514353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小东西从树上重重地掉到地上时，“我”才看清它是刺猬。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71472" y="3643314"/>
            <a:ext cx="2617691" cy="24256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725584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文本框 170"/>
          <p:cNvSpPr txBox="1"/>
          <p:nvPr/>
        </p:nvSpPr>
        <p:spPr>
          <a:xfrm>
            <a:off x="893170" y="35013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引入新课</a:t>
            </a:r>
          </a:p>
        </p:txBody>
      </p:sp>
      <p:sp>
        <p:nvSpPr>
          <p:cNvPr id="172" name="矩形 171"/>
          <p:cNvSpPr/>
          <p:nvPr/>
        </p:nvSpPr>
        <p:spPr>
          <a:xfrm>
            <a:off x="981428" y="1363256"/>
            <a:ext cx="7224525" cy="2308324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在</a:t>
            </a:r>
            <a:r>
              <a:rPr lang="zh-CN" altLang="en-US" sz="2400" dirty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我们多彩的童年生活中，肯定有许多朋友。有的给你精神上的鼓励，有的给你学习上的帮助，有的朋友给你的生活带来乐趣</a:t>
            </a:r>
            <a:r>
              <a:rPr lang="en-US" altLang="zh-CN" sz="2400" dirty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dirty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在我们今天学习的课文</a:t>
            </a:r>
            <a:r>
              <a:rPr lang="zh-CN" altLang="en-US" sz="2400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中，小</a:t>
            </a:r>
            <a:r>
              <a:rPr lang="zh-CN" altLang="en-US" sz="2400" dirty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作者有一位特别的朋友，它是一</a:t>
            </a:r>
            <a:r>
              <a:rPr lang="zh-CN" altLang="en-US" sz="2400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位带</a:t>
            </a:r>
            <a:r>
              <a:rPr lang="zh-CN" altLang="en-US" sz="2400" dirty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刺的</a:t>
            </a:r>
            <a:r>
              <a:rPr lang="zh-CN" altLang="en-US" sz="2400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朋友。</a:t>
            </a:r>
            <a:endParaRPr lang="en-US" altLang="zh-CN" sz="2400" dirty="0">
              <a:ln w="0"/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00034" y="3786190"/>
            <a:ext cx="4376889" cy="27057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3819953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5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26686" y="1251549"/>
            <a:ext cx="7002900" cy="1200329"/>
          </a:xfrm>
          <a:prstGeom prst="rect">
            <a:avLst/>
          </a:prstGeom>
          <a:noFill/>
          <a:ln w="952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要求：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朗读第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5~10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自然段。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思考：小刺猬落地之后，又是怎样做的？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31363" y="2718416"/>
            <a:ext cx="4123904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匆匆地爬来爬去；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926685" y="3071370"/>
            <a:ext cx="3310759" cy="27555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本框 4"/>
          <p:cNvSpPr txBox="1"/>
          <p:nvPr/>
        </p:nvSpPr>
        <p:spPr>
          <a:xfrm>
            <a:off x="4531362" y="3364802"/>
            <a:ext cx="461263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把散落的红枣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逐个归拢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一起；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4531363" y="3979657"/>
            <a:ext cx="4123904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就地打了一个滚儿；</a:t>
            </a:r>
            <a:endParaRPr lang="en-US" altLang="zh-CN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4"/>
          <p:cNvSpPr txBox="1"/>
          <p:nvPr/>
        </p:nvSpPr>
        <p:spPr>
          <a:xfrm>
            <a:off x="4543187" y="4594507"/>
            <a:ext cx="4123904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红枣全都扎在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它的背上；</a:t>
            </a:r>
            <a:endParaRPr lang="en-US" altLang="zh-CN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4"/>
          <p:cNvSpPr txBox="1"/>
          <p:nvPr/>
        </p:nvSpPr>
        <p:spPr>
          <a:xfrm>
            <a:off x="4543187" y="5303955"/>
            <a:ext cx="4123904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驮着满背的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红枣逃跑了。</a:t>
            </a:r>
            <a:endParaRPr lang="en-US" altLang="zh-CN" sz="2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52297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7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5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40973" y="1499200"/>
            <a:ext cx="6331365" cy="2308324"/>
          </a:xfrm>
          <a:prstGeom prst="rect">
            <a:avLst/>
          </a:prstGeom>
          <a:noFill/>
          <a:ln w="952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要求：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朗读第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5~10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自然段。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思考：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1.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“我”看到小刺猬的表现后，有着怎样的评价？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2.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为什么“我”会这样评价？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785786" y="3753111"/>
            <a:ext cx="800105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我暗暗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钦佩：聪明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的小东西，偷枣的本事可真高明啊！</a:t>
            </a:r>
          </a:p>
        </p:txBody>
      </p:sp>
      <p:sp>
        <p:nvSpPr>
          <p:cNvPr id="9" name="文本框 4"/>
          <p:cNvSpPr txBox="1"/>
          <p:nvPr/>
        </p:nvSpPr>
        <p:spPr>
          <a:xfrm>
            <a:off x="1214414" y="4643446"/>
            <a:ext cx="702948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刺猬偷枣的技术高超，所以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“暗暗钦佩”。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68809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5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40972" y="1061049"/>
            <a:ext cx="6845738" cy="1200329"/>
          </a:xfrm>
          <a:prstGeom prst="rect">
            <a:avLst/>
          </a:prstGeom>
          <a:noFill/>
          <a:ln w="952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要求：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朗读第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5~10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自然段。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思考：小刺猬的“高明”具体表现在哪里？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928662" y="2357430"/>
            <a:ext cx="634366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刺猬“用力摇晃”，是为了让枣落到地上。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4"/>
          <p:cNvSpPr txBox="1"/>
          <p:nvPr/>
        </p:nvSpPr>
        <p:spPr>
          <a:xfrm>
            <a:off x="1000100" y="3071810"/>
            <a:ext cx="624365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刺猬“径直”掉下来，是为了节省时间。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928662" y="3786190"/>
            <a:ext cx="807249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刺猬“就地打了一个滚儿”，是为了让枣都扎在刺上。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4"/>
          <p:cNvSpPr txBox="1"/>
          <p:nvPr/>
        </p:nvSpPr>
        <p:spPr>
          <a:xfrm>
            <a:off x="1000100" y="4572008"/>
            <a:ext cx="750099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刺猬“驮着满背的枣”跑了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，是怕被人发现。</a:t>
            </a:r>
          </a:p>
        </p:txBody>
      </p:sp>
      <p:sp>
        <p:nvSpPr>
          <p:cNvPr id="11" name="文本框 4"/>
          <p:cNvSpPr txBox="1"/>
          <p:nvPr/>
        </p:nvSpPr>
        <p:spPr>
          <a:xfrm>
            <a:off x="1500166" y="5500702"/>
            <a:ext cx="635798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刺猬“偷枣”敏捷、聪明、灵巧。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98584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/>
      <p:bldP spid="6" grpId="0"/>
      <p:bldP spid="8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6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归纳总结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662448" y="2155694"/>
            <a:ext cx="3367127" cy="341632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刺猬一连串的动作，聪明、可爱的举动都没有逃脱作者的眼睛，它偷枣的本事真是高明，表达了作者对刺猬的喜爱之情。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26686" y="1937353"/>
            <a:ext cx="3050624" cy="27450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414698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6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拓展延伸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4282" y="1285860"/>
            <a:ext cx="3643338" cy="646331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关于刺猬的小知识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4643438" y="785794"/>
            <a:ext cx="3915272" cy="4524315"/>
          </a:xfrm>
          <a:prstGeom prst="rect">
            <a:avLst/>
          </a:prstGeom>
          <a:noFill/>
          <a:ln w="9525">
            <a:solidFill>
              <a:srgbClr val="00B050"/>
            </a:solidFill>
            <a:prstDash val="dash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枯枝</a:t>
            </a:r>
            <a:r>
              <a:rPr lang="zh-CN" altLang="en-US" sz="24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和落叶堆是刺猬最喜欢的冬眠场所。它们用小树枝和杂草来营造冬眠的巢穴。有时它们的巢穴有</a:t>
            </a:r>
            <a:r>
              <a:rPr lang="en-US" altLang="zh-CN" sz="24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50</a:t>
            </a:r>
            <a:r>
              <a:rPr lang="zh-CN" altLang="en-US" sz="24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厘米的隔层</a:t>
            </a:r>
            <a:r>
              <a:rPr lang="zh-CN" altLang="en-US" sz="2400" dirty="0" smtClean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。冬眠</a:t>
            </a:r>
            <a:r>
              <a:rPr lang="zh-CN" altLang="en-US" sz="24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中的刺猬会偶尔醒来，但不吃东西，很快又入睡。冬眠的刺猬如果过早地醒来会被饿死</a:t>
            </a:r>
            <a:r>
              <a:rPr lang="zh-CN" altLang="en-US" sz="2400" dirty="0" smtClean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。</a:t>
            </a:r>
            <a:endParaRPr lang="zh-CN" altLang="en-US" sz="240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74902" y="2297119"/>
            <a:ext cx="2988942" cy="28869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4757404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6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05750" y="1423198"/>
            <a:ext cx="300346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给下列词语注音。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00232" y="2714620"/>
            <a:ext cx="1166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yà</a:t>
            </a:r>
            <a:endParaRPr lang="zh-CN" altLang="en-US" sz="2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44786" y="2593407"/>
            <a:ext cx="10618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jìng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785786" y="2541570"/>
            <a:ext cx="290437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惊讶（     ）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785787" y="3329842"/>
            <a:ext cx="290437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树杈（     ）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857224" y="4071942"/>
            <a:ext cx="290437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诡（      ）秘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4143372" y="2471190"/>
            <a:ext cx="478634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径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（          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）直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4143372" y="3282574"/>
            <a:ext cx="464347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朦（       ）胧（       ）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4143372" y="4073871"/>
            <a:ext cx="457203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钦（       ）佩（       ）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00232" y="3429000"/>
            <a:ext cx="10618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chà</a:t>
            </a:r>
            <a:endParaRPr lang="zh-CN" altLang="en-US" sz="2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00628" y="3357562"/>
            <a:ext cx="10475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méng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44902" y="3466982"/>
            <a:ext cx="10475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lóng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14480" y="4214818"/>
            <a:ext cx="9046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guǐ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72066" y="4214818"/>
            <a:ext cx="10475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qīn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645052" y="4170781"/>
            <a:ext cx="10475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pèi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58805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8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6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40484" y="1252514"/>
            <a:ext cx="618897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按照课文内容，用恰当的动词填空。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4283" y="2038157"/>
            <a:ext cx="89060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那个东西停住了脚，兴许是在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用力（        ）吧。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14942" y="214311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摇晃</a:t>
            </a:r>
          </a:p>
        </p:txBody>
      </p:sp>
      <p:sp>
        <p:nvSpPr>
          <p:cNvPr id="7" name="矩形 6"/>
          <p:cNvSpPr/>
          <p:nvPr/>
        </p:nvSpPr>
        <p:spPr>
          <a:xfrm>
            <a:off x="285720" y="2999854"/>
            <a:ext cx="8858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红枣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噼里啪啦地（    ）了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一地。</a:t>
            </a:r>
          </a:p>
        </p:txBody>
      </p:sp>
      <p:sp>
        <p:nvSpPr>
          <p:cNvPr id="6" name="矩形 5"/>
          <p:cNvSpPr/>
          <p:nvPr/>
        </p:nvSpPr>
        <p:spPr>
          <a:xfrm>
            <a:off x="2802994" y="314050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落</a:t>
            </a:r>
          </a:p>
        </p:txBody>
      </p:sp>
      <p:sp>
        <p:nvSpPr>
          <p:cNvPr id="10" name="矩形 9"/>
          <p:cNvSpPr/>
          <p:nvPr/>
        </p:nvSpPr>
        <p:spPr>
          <a:xfrm>
            <a:off x="357158" y="3945785"/>
            <a:ext cx="87868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把散落的红枣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逐个（      ）到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一起，然后就地打了一个滚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儿。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87659" y="408541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归拢</a:t>
            </a:r>
          </a:p>
        </p:txBody>
      </p:sp>
      <p:sp>
        <p:nvSpPr>
          <p:cNvPr id="13" name="矩形 12"/>
          <p:cNvSpPr/>
          <p:nvPr/>
        </p:nvSpPr>
        <p:spPr>
          <a:xfrm>
            <a:off x="142844" y="4970543"/>
            <a:ext cx="89661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它（        ）满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背的红枣，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向着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墙角的水沟眼儿，急火火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地（   ）去了……</a:t>
            </a:r>
          </a:p>
        </p:txBody>
      </p:sp>
      <p:sp>
        <p:nvSpPr>
          <p:cNvPr id="14" name="矩形 13"/>
          <p:cNvSpPr/>
          <p:nvPr/>
        </p:nvSpPr>
        <p:spPr>
          <a:xfrm>
            <a:off x="714348" y="507207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驮着</a:t>
            </a:r>
          </a:p>
        </p:txBody>
      </p:sp>
      <p:sp>
        <p:nvSpPr>
          <p:cNvPr id="20" name="矩形 19"/>
          <p:cNvSpPr/>
          <p:nvPr/>
        </p:nvSpPr>
        <p:spPr>
          <a:xfrm>
            <a:off x="8143900" y="5072074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跑</a:t>
            </a:r>
          </a:p>
        </p:txBody>
      </p:sp>
    </p:spTree>
    <p:extLst>
      <p:ext uri="{BB962C8B-B14F-4D97-AF65-F5344CB8AC3E}">
        <p14:creationId xmlns:p14="http://schemas.microsoft.com/office/powerpoint/2010/main" xmlns="" val="32270326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7" grpId="0"/>
      <p:bldP spid="6" grpId="0"/>
      <p:bldP spid="10" grpId="0"/>
      <p:bldP spid="9" grpId="0"/>
      <p:bldP spid="13" grpId="0"/>
      <p:bldP spid="14" grpId="0"/>
      <p:bldP spid="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6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402354" y="1628317"/>
            <a:ext cx="4762533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观察小猫爬树的情景，写下这个过程。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56068" y="2934587"/>
            <a:ext cx="3831546" cy="28828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511913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6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引入新课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143240" y="1714488"/>
            <a:ext cx="5439104" cy="646331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“带刺的朋友”是谁呢？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3503886" y="2534684"/>
            <a:ext cx="5439104" cy="646331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刺猬。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3214678" y="3500438"/>
            <a:ext cx="5786446" cy="646331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文章的标题表明作者对刺猬怎样的态度？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2928926" y="4363484"/>
            <a:ext cx="6014064" cy="646331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喜爱刺猬，作者把刺猬当作了自己的朋友。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14282" y="2214554"/>
            <a:ext cx="2593508" cy="26028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5647484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50" y="5357826"/>
            <a:ext cx="1285884" cy="12954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080574" y="288844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我会认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2357430"/>
            <a:ext cx="1484532" cy="1295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60" y="2357430"/>
            <a:ext cx="1357322" cy="1295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182" y="2357430"/>
            <a:ext cx="1357322" cy="1295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6" y="2357430"/>
            <a:ext cx="1212894" cy="1295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12" y="2357430"/>
            <a:ext cx="1285884" cy="12954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85786" y="2357430"/>
            <a:ext cx="1574514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枣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85984" y="2285992"/>
            <a:ext cx="88011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馋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71736" y="5357826"/>
            <a:ext cx="9584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逐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86314" y="2357430"/>
            <a:ext cx="9584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讶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929322" y="2357430"/>
            <a:ext cx="1029905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测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42976" y="1785926"/>
            <a:ext cx="118473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solidFill>
                  <a:prstClr val="black"/>
                </a:solidFill>
                <a:latin typeface="汉语拼音" pitchFamily="34" charset="0"/>
                <a:ea typeface="GB Pinyinok-B" panose="02010601030101010101" pitchFamily="2" charset="-122"/>
                <a:cs typeface="汉语拼音" pitchFamily="34" charset="0"/>
              </a:rPr>
              <a:t>zǎo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GB Pinyinok-B" panose="02010601030101010101" pitchFamily="2" charset="-122"/>
              <a:cs typeface="汉语拼音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500298" y="1857364"/>
            <a:ext cx="126428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solidFill>
                  <a:prstClr val="black"/>
                </a:solidFill>
                <a:latin typeface="汉语拼音" pitchFamily="34" charset="0"/>
                <a:ea typeface="GB Pinyinok-B" panose="02010601030101010101" pitchFamily="2" charset="-122"/>
                <a:cs typeface="汉语拼音" pitchFamily="34" charset="0"/>
              </a:rPr>
              <a:t>chán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GB Pinyinok-B" panose="02010601030101010101" pitchFamily="2" charset="-122"/>
              <a:cs typeface="汉语拼音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786182" y="1857364"/>
            <a:ext cx="13354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solidFill>
                  <a:prstClr val="black"/>
                </a:solidFill>
                <a:latin typeface="汉语拼音" pitchFamily="34" charset="0"/>
                <a:ea typeface="GB Pinyinok-B"/>
                <a:cs typeface="汉语拼音" pitchFamily="34" charset="0"/>
              </a:rPr>
              <a:t>huǎn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GB Pinyinok-B" panose="02010601030101010101" pitchFamily="2" charset="-122"/>
              <a:cs typeface="汉语拼音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357950" y="1857364"/>
            <a:ext cx="118473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solidFill>
                  <a:prstClr val="black"/>
                </a:solidFill>
                <a:latin typeface="汉语拼音" pitchFamily="34" charset="0"/>
                <a:ea typeface="GB Pinyinok-B" panose="02010601030101010101" pitchFamily="2" charset="-122"/>
                <a:cs typeface="汉语拼音" pitchFamily="34" charset="0"/>
              </a:rPr>
              <a:t>cè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GB Pinyinok-B" panose="02010601030101010101" pitchFamily="2" charset="-122"/>
              <a:cs typeface="汉语拼音" pitchFamily="34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96" y="2357430"/>
            <a:ext cx="1214446" cy="1295400"/>
          </a:xfrm>
          <a:prstGeom prst="rect">
            <a:avLst/>
          </a:prstGeom>
        </p:spPr>
      </p:pic>
      <p:sp>
        <p:nvSpPr>
          <p:cNvPr id="25" name="文本框 22"/>
          <p:cNvSpPr txBox="1"/>
          <p:nvPr/>
        </p:nvSpPr>
        <p:spPr>
          <a:xfrm>
            <a:off x="7572396" y="1857364"/>
            <a:ext cx="118473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solidFill>
                  <a:prstClr val="black"/>
                </a:solidFill>
                <a:latin typeface="汉语拼音" pitchFamily="34" charset="0"/>
                <a:ea typeface="GB Pinyinok-B" panose="02010601030101010101" pitchFamily="2" charset="-122"/>
                <a:cs typeface="汉语拼音" pitchFamily="34" charset="0"/>
              </a:rPr>
              <a:t>jiān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GB Pinyinok-B" panose="02010601030101010101" pitchFamily="2" charset="-122"/>
              <a:cs typeface="汉语拼音" pitchFamily="34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5357826"/>
            <a:ext cx="1214446" cy="1295400"/>
          </a:xfrm>
          <a:prstGeom prst="rect">
            <a:avLst/>
          </a:prstGeom>
        </p:spPr>
      </p:pic>
      <p:sp>
        <p:nvSpPr>
          <p:cNvPr id="29" name="文本框 16"/>
          <p:cNvSpPr txBox="1"/>
          <p:nvPr/>
        </p:nvSpPr>
        <p:spPr>
          <a:xfrm>
            <a:off x="142844" y="5357826"/>
            <a:ext cx="9584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恍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66" y="5357826"/>
            <a:ext cx="1285884" cy="1295400"/>
          </a:xfrm>
          <a:prstGeom prst="rect">
            <a:avLst/>
          </a:prstGeom>
        </p:spPr>
      </p:pic>
      <p:sp>
        <p:nvSpPr>
          <p:cNvPr id="32" name="文本框 16"/>
          <p:cNvSpPr txBox="1"/>
          <p:nvPr/>
        </p:nvSpPr>
        <p:spPr>
          <a:xfrm>
            <a:off x="1357290" y="5357826"/>
            <a:ext cx="9584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悟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934" y="5357826"/>
            <a:ext cx="1285884" cy="12954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18" y="5357826"/>
            <a:ext cx="1285884" cy="1295400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3714744" y="2357430"/>
            <a:ext cx="9584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缓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358082" y="2285992"/>
            <a:ext cx="958467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监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857620" y="5286388"/>
            <a:ext cx="9584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扎</a:t>
            </a:r>
          </a:p>
        </p:txBody>
      </p:sp>
      <p:sp>
        <p:nvSpPr>
          <p:cNvPr id="38" name="文本框 37"/>
          <p:cNvSpPr txBox="1"/>
          <p:nvPr/>
        </p:nvSpPr>
        <p:spPr>
          <a:xfrm flipH="1">
            <a:off x="5000628" y="5357826"/>
            <a:ext cx="642942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聪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214282" y="4786322"/>
            <a:ext cx="7000924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solidFill>
                  <a:prstClr val="black"/>
                </a:solidFill>
                <a:latin typeface="汉语拼音" pitchFamily="34" charset="0"/>
                <a:ea typeface="GB Pinyinok-B" panose="02010601030101010101" pitchFamily="2" charset="-122"/>
                <a:cs typeface="汉语拼音" pitchFamily="34" charset="0"/>
              </a:rPr>
              <a:t>huǎng</a:t>
            </a:r>
            <a:r>
              <a:rPr lang="en-US" altLang="zh-CN" sz="2800" dirty="0">
                <a:solidFill>
                  <a:prstClr val="black"/>
                </a:solidFill>
                <a:latin typeface="汉语拼音" pitchFamily="34" charset="0"/>
                <a:ea typeface="GB Pinyinok-B" panose="02010601030101010101" pitchFamily="2" charset="-122"/>
                <a:cs typeface="汉语拼音" pitchFamily="34" charset="0"/>
              </a:rPr>
              <a:t>  </a:t>
            </a:r>
            <a:r>
              <a:rPr lang="en-US" altLang="zh-CN" sz="2800" dirty="0" smtClean="0">
                <a:solidFill>
                  <a:prstClr val="black"/>
                </a:solidFill>
                <a:latin typeface="汉语拼音" pitchFamily="34" charset="0"/>
                <a:ea typeface="GB Pinyinok-B" panose="02010601030101010101" pitchFamily="2" charset="-122"/>
                <a:cs typeface="汉语拼音" pitchFamily="34" charset="0"/>
              </a:rPr>
              <a:t>  </a:t>
            </a:r>
            <a:r>
              <a:rPr lang="en-US" altLang="zh-CN" sz="2800" dirty="0" err="1">
                <a:solidFill>
                  <a:prstClr val="black"/>
                </a:solidFill>
                <a:latin typeface="汉语拼音" pitchFamily="34" charset="0"/>
                <a:ea typeface="GB Pinyinok-B" panose="02010601030101010101" pitchFamily="2" charset="-122"/>
                <a:cs typeface="汉语拼音" pitchFamily="34" charset="0"/>
              </a:rPr>
              <a:t>wù</a:t>
            </a:r>
            <a:r>
              <a:rPr lang="en-US" altLang="zh-CN" sz="2800" dirty="0">
                <a:solidFill>
                  <a:prstClr val="black"/>
                </a:solidFill>
                <a:latin typeface="汉语拼音" pitchFamily="34" charset="0"/>
                <a:ea typeface="GB Pinyinok-B" panose="02010601030101010101" pitchFamily="2" charset="-122"/>
                <a:cs typeface="汉语拼音" pitchFamily="34" charset="0"/>
              </a:rPr>
              <a:t>   </a:t>
            </a:r>
            <a:r>
              <a:rPr lang="en-US" altLang="zh-CN" sz="2800" dirty="0" smtClean="0">
                <a:solidFill>
                  <a:prstClr val="black"/>
                </a:solidFill>
                <a:latin typeface="汉语拼音" pitchFamily="34" charset="0"/>
                <a:ea typeface="GB Pinyinok-B" panose="02010601030101010101" pitchFamily="2" charset="-122"/>
                <a:cs typeface="汉语拼音" pitchFamily="34" charset="0"/>
              </a:rPr>
              <a:t>   </a:t>
            </a:r>
            <a:r>
              <a:rPr lang="en-US" altLang="zh-CN" sz="2800" dirty="0" err="1">
                <a:solidFill>
                  <a:prstClr val="black"/>
                </a:solidFill>
                <a:latin typeface="汉语拼音" pitchFamily="34" charset="0"/>
                <a:ea typeface="GB Pinyinok-B" panose="02010601030101010101" pitchFamily="2" charset="-122"/>
                <a:cs typeface="汉语拼音" pitchFamily="34" charset="0"/>
              </a:rPr>
              <a:t>zhú</a:t>
            </a:r>
            <a:r>
              <a:rPr lang="en-US" altLang="zh-CN" sz="2800" dirty="0">
                <a:solidFill>
                  <a:prstClr val="black"/>
                </a:solidFill>
                <a:latin typeface="汉语拼音" pitchFamily="34" charset="0"/>
                <a:ea typeface="GB Pinyinok-B" panose="02010601030101010101" pitchFamily="2" charset="-122"/>
                <a:cs typeface="汉语拼音" pitchFamily="34" charset="0"/>
              </a:rPr>
              <a:t>    </a:t>
            </a:r>
            <a:r>
              <a:rPr lang="en-US" altLang="zh-CN" sz="2800" dirty="0" smtClean="0">
                <a:solidFill>
                  <a:prstClr val="black"/>
                </a:solidFill>
                <a:latin typeface="汉语拼音" pitchFamily="34" charset="0"/>
                <a:ea typeface="GB Pinyinok-B" panose="02010601030101010101" pitchFamily="2" charset="-122"/>
                <a:cs typeface="汉语拼音" pitchFamily="34" charset="0"/>
              </a:rPr>
              <a:t>   </a:t>
            </a:r>
            <a:r>
              <a:rPr lang="en-US" altLang="zh-CN" sz="2800" dirty="0" err="1" smtClean="0">
                <a:solidFill>
                  <a:prstClr val="black"/>
                </a:solidFill>
                <a:latin typeface="汉语拼音" pitchFamily="34" charset="0"/>
                <a:ea typeface="GB Pinyinok-B" panose="02010601030101010101" pitchFamily="2" charset="-122"/>
                <a:cs typeface="汉语拼音" pitchFamily="34" charset="0"/>
              </a:rPr>
              <a:t>zhā</a:t>
            </a:r>
            <a:r>
              <a:rPr lang="en-US" altLang="zh-CN" sz="2800" dirty="0" smtClean="0">
                <a:solidFill>
                  <a:prstClr val="black"/>
                </a:solidFill>
                <a:latin typeface="汉语拼音" pitchFamily="34" charset="0"/>
                <a:ea typeface="GB Pinyinok-B" panose="02010601030101010101" pitchFamily="2" charset="-122"/>
                <a:cs typeface="汉语拼音" pitchFamily="34" charset="0"/>
              </a:rPr>
              <a:t>       </a:t>
            </a:r>
            <a:r>
              <a:rPr lang="en-US" altLang="zh-CN" sz="2800" dirty="0" err="1">
                <a:solidFill>
                  <a:prstClr val="black"/>
                </a:solidFill>
                <a:latin typeface="汉语拼音" pitchFamily="34" charset="0"/>
                <a:ea typeface="GB Pinyinok-B" panose="02010601030101010101" pitchFamily="2" charset="-122"/>
                <a:cs typeface="汉语拼音" pitchFamily="34" charset="0"/>
              </a:rPr>
              <a:t>cōng</a:t>
            </a:r>
            <a:endParaRPr lang="en-US" altLang="zh-CN" sz="2800" dirty="0">
              <a:solidFill>
                <a:prstClr val="black"/>
              </a:solidFill>
              <a:latin typeface="汉语拼音" pitchFamily="34" charset="0"/>
              <a:ea typeface="GB Pinyinok-B" panose="02010601030101010101" pitchFamily="2" charset="-122"/>
              <a:cs typeface="汉语拼音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072066" y="1857364"/>
            <a:ext cx="13354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b="1" dirty="0">
                <a:solidFill>
                  <a:srgbClr val="FF0000"/>
                </a:solidFill>
                <a:latin typeface="汉语拼音" pitchFamily="34" charset="0"/>
                <a:ea typeface="GB Pinyinok-B" panose="02010601030101010101" pitchFamily="2" charset="-122"/>
                <a:cs typeface="汉语拼音" pitchFamily="34" charset="0"/>
              </a:rPr>
              <a:t> </a:t>
            </a:r>
            <a:r>
              <a:rPr lang="en-US" altLang="zh-CN" sz="2800" dirty="0" err="1">
                <a:solidFill>
                  <a:prstClr val="black"/>
                </a:solidFill>
                <a:latin typeface="汉语拼音" pitchFamily="34" charset="0"/>
                <a:ea typeface="GB Pinyinok-B" panose="02010601030101010101" pitchFamily="2" charset="-122"/>
                <a:cs typeface="汉语拼音" pitchFamily="34" charset="0"/>
              </a:rPr>
              <a:t>yà</a:t>
            </a:r>
          </a:p>
        </p:txBody>
      </p:sp>
    </p:spTree>
    <p:extLst>
      <p:ext uri="{BB962C8B-B14F-4D97-AF65-F5344CB8AC3E}">
        <p14:creationId xmlns:p14="http://schemas.microsoft.com/office/powerpoint/2010/main" xmlns="" val="32009407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7" grpId="0"/>
      <p:bldP spid="19" grpId="0"/>
      <p:bldP spid="20" grpId="0"/>
      <p:bldP spid="22" grpId="0"/>
      <p:bldP spid="23" grpId="0"/>
      <p:bldP spid="25" grpId="0"/>
      <p:bldP spid="29" grpId="0"/>
      <p:bldP spid="32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080573" y="288844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</a:t>
            </a:r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</a:t>
            </a:r>
          </a:p>
        </p:txBody>
      </p: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1775767" y="2575265"/>
            <a:ext cx="1814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刺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（刺猬）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3910051" y="2576675"/>
            <a:ext cx="1814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枣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（红枣）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5921413" y="2575265"/>
            <a:ext cx="17235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颗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（颗粒）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3"/>
          <p:cNvSpPr>
            <a:spLocks noChangeArrowheads="1"/>
          </p:cNvSpPr>
          <p:nvPr/>
        </p:nvSpPr>
        <p:spPr bwMode="auto">
          <a:xfrm>
            <a:off x="1775767" y="3253168"/>
            <a:ext cx="1814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忽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（忽然）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3910051" y="3254578"/>
            <a:ext cx="21226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乎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（圆乎乎）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5921413" y="3271754"/>
            <a:ext cx="19062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暗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（昏暗）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768737" y="1495589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监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左大括号 4"/>
          <p:cNvSpPr/>
          <p:nvPr/>
        </p:nvSpPr>
        <p:spPr bwMode="auto">
          <a:xfrm>
            <a:off x="2325529" y="1299211"/>
            <a:ext cx="203359" cy="916305"/>
          </a:xfrm>
          <a:prstGeom prst="lef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2247502" y="802953"/>
            <a:ext cx="2753126" cy="145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2400" b="1" dirty="0" err="1">
                <a:solidFill>
                  <a:prstClr val="black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jiān</a:t>
            </a:r>
            <a:r>
              <a:rPr lang="en-US" altLang="zh-CN" sz="2400" b="1" dirty="0">
                <a:solidFill>
                  <a:prstClr val="black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（监督）</a:t>
            </a: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2400" b="1" dirty="0" smtClean="0">
                <a:solidFill>
                  <a:prstClr val="black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400" b="1" dirty="0" err="1" smtClean="0">
                <a:solidFill>
                  <a:prstClr val="black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jiàn</a:t>
            </a:r>
            <a:r>
              <a:rPr lang="en-US" altLang="zh-CN" sz="2400" b="1" dirty="0" smtClean="0">
                <a:solidFill>
                  <a:prstClr val="black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（监生）</a:t>
            </a: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 b="1" dirty="0">
              <a:solidFill>
                <a:prstClr val="black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949430" y="1495589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扎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左大括号 4"/>
          <p:cNvSpPr/>
          <p:nvPr/>
        </p:nvSpPr>
        <p:spPr bwMode="auto">
          <a:xfrm>
            <a:off x="5413193" y="1340164"/>
            <a:ext cx="203597" cy="773113"/>
          </a:xfrm>
          <a:prstGeom prst="lef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5544400" y="801683"/>
            <a:ext cx="2956690" cy="145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400" b="1" dirty="0" err="1">
                <a:solidFill>
                  <a:prstClr val="black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zhā</a:t>
            </a:r>
            <a:r>
              <a:rPr lang="en-US" altLang="zh-CN" sz="2400" b="1" dirty="0">
                <a:solidFill>
                  <a:prstClr val="black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（扎营）</a:t>
            </a: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400" b="1" dirty="0" err="1">
                <a:solidFill>
                  <a:prstClr val="black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zā</a:t>
            </a:r>
            <a:r>
              <a:rPr lang="en-US" altLang="zh-CN" sz="2400" b="1" dirty="0">
                <a:solidFill>
                  <a:prstClr val="black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（扎辫子）</a:t>
            </a: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 b="1" dirty="0">
              <a:solidFill>
                <a:prstClr val="black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1778148" y="3995149"/>
            <a:ext cx="1814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伸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（伸展）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3"/>
          <p:cNvSpPr>
            <a:spLocks noChangeArrowheads="1"/>
          </p:cNvSpPr>
          <p:nvPr/>
        </p:nvSpPr>
        <p:spPr bwMode="auto">
          <a:xfrm>
            <a:off x="3912433" y="3996559"/>
            <a:ext cx="1814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匆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（匆忙）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5948306" y="3996680"/>
            <a:ext cx="1814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沟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（水沟）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3912546" y="4641980"/>
            <a:ext cx="1814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偷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（小偷）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5921050" y="4642011"/>
            <a:ext cx="1814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追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（追赶）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3"/>
          <p:cNvSpPr>
            <a:spLocks noChangeArrowheads="1"/>
          </p:cNvSpPr>
          <p:nvPr/>
        </p:nvSpPr>
        <p:spPr bwMode="auto">
          <a:xfrm>
            <a:off x="1785137" y="4643250"/>
            <a:ext cx="1814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聪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（聪明）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1785137" y="5287775"/>
            <a:ext cx="1814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腰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（弯腰）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12165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  <p:bldP spid="17" grpId="0"/>
      <p:bldP spid="19" grpId="0"/>
      <p:bldP spid="20" grpId="0"/>
      <p:bldP spid="8" grpId="0"/>
      <p:bldP spid="9" grpId="0"/>
      <p:bldP spid="10" grpId="0" bldLvl="0" animBg="1"/>
      <p:bldP spid="11" grpId="0" build="p"/>
      <p:bldP spid="12" grpId="0"/>
      <p:bldP spid="13" grpId="0" bldLvl="0" animBg="1"/>
      <p:bldP spid="15" grpId="0" build="p"/>
      <p:bldP spid="23" grpId="0"/>
      <p:bldP spid="24" grpId="0"/>
      <p:bldP spid="27" grpId="0"/>
      <p:bldP spid="28" grpId="0"/>
      <p:bldP spid="29" grpId="0"/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080574" y="288844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4282" y="1037298"/>
            <a:ext cx="8929718" cy="50783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朦胧：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模糊不清。</a:t>
            </a:r>
            <a:endParaRPr lang="en-US" altLang="zh-CN" sz="2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惊讶：感到很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奇怪。</a:t>
            </a:r>
            <a:endParaRPr lang="en-US" altLang="zh-CN" sz="2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注视：注意地看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监视：从旁监察注视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诡秘：隐秘不为人知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钦佩：高度敬重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恍然大悟：形容一下子明白过来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2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蹑手蹑脚：形容放轻脚步走的样子。</a:t>
            </a:r>
          </a:p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斑斑驳驳：一种颜色中夹杂有别的颜色，或颜色深浅不一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2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71357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5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14546" y="3286124"/>
            <a:ext cx="5857916" cy="646331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1.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作者主要写了小刺猬“偷枣”一事。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1472" y="857232"/>
            <a:ext cx="8572528" cy="2308324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：整体感知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，了解内容。</a:t>
            </a:r>
            <a:endParaRPr lang="en-US" altLang="zh-CN" sz="24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作者围绕着“带刺的朋友”主要写了一件什么事？</a:t>
            </a:r>
            <a:endParaRPr lang="en-US" altLang="zh-CN" sz="24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2.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作者表达了对小刺猬怎样的感情？文中哪句话可以体现？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2357422" y="4143380"/>
            <a:ext cx="5648079" cy="646331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2.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作者抒发了对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刺猬的喜爱之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情。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2428860" y="4857760"/>
            <a:ext cx="5956958" cy="1200329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我暗暗钦佩：聪明的小东西，偷枣的本事可真高明啊！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42908" y="3643314"/>
            <a:ext cx="2199290" cy="24162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383294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uild="p" animBg="1"/>
      <p:bldP spid="9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5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</a:p>
        </p:txBody>
      </p:sp>
      <p:sp>
        <p:nvSpPr>
          <p:cNvPr id="5" name="矩形 4"/>
          <p:cNvSpPr/>
          <p:nvPr/>
        </p:nvSpPr>
        <p:spPr>
          <a:xfrm>
            <a:off x="1358426" y="1370264"/>
            <a:ext cx="7071225" cy="1200329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要求：快速默读课文，理清思路。</a:t>
            </a:r>
            <a:endParaRPr lang="en-US" altLang="zh-CN" sz="24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：小刺猬偷枣的过程是怎样的？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4071934" y="3024073"/>
            <a:ext cx="1947078" cy="46166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爬上树杈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6101782" y="3022625"/>
            <a:ext cx="2256431" cy="46166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用力摇树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4000496" y="3758001"/>
            <a:ext cx="2039538" cy="46166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径直摔下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6122804" y="3772319"/>
            <a:ext cx="2235409" cy="46166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归拢散枣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2"/>
          <p:cNvSpPr txBox="1"/>
          <p:nvPr/>
        </p:nvSpPr>
        <p:spPr>
          <a:xfrm>
            <a:off x="4071934" y="4536878"/>
            <a:ext cx="1972280" cy="46166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就地打滚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2"/>
          <p:cNvSpPr txBox="1"/>
          <p:nvPr/>
        </p:nvSpPr>
        <p:spPr>
          <a:xfrm>
            <a:off x="6116214" y="4525458"/>
            <a:ext cx="2241999" cy="46166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扎枣在背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4000496" y="5239907"/>
            <a:ext cx="2043718" cy="46166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驮枣逃跑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358427" y="3190794"/>
            <a:ext cx="2504309" cy="24184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024186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5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5721" y="1521549"/>
            <a:ext cx="8501122" cy="1200329"/>
          </a:xfrm>
          <a:prstGeom prst="rect">
            <a:avLst/>
          </a:prstGeom>
          <a:noFill/>
          <a:ln w="952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要求：大声朗读课文。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思考：目睹了刺猬“偷枣”过程，“我”的心理有什么变化？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74584" y="3074895"/>
            <a:ext cx="2312126" cy="46166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非常惊讶</a:t>
            </a:r>
            <a:endParaRPr lang="zh-CN" altLang="en-US" sz="2400" spc="3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4"/>
          <p:cNvSpPr txBox="1"/>
          <p:nvPr/>
        </p:nvSpPr>
        <p:spPr>
          <a:xfrm>
            <a:off x="5474584" y="3705516"/>
            <a:ext cx="2240688" cy="46166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暗暗猜测</a:t>
            </a:r>
            <a:endParaRPr lang="zh-CN" altLang="en-US" sz="2400" spc="3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5474584" y="4324841"/>
            <a:ext cx="2240688" cy="46166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感到疑惑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5474583" y="4971227"/>
            <a:ext cx="2383565" cy="46166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恍然大悟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4"/>
          <p:cNvSpPr txBox="1"/>
          <p:nvPr/>
        </p:nvSpPr>
        <p:spPr>
          <a:xfrm>
            <a:off x="5474582" y="5601846"/>
            <a:ext cx="2312128" cy="46166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暗暗钦佩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611488" y="3145683"/>
            <a:ext cx="3072944" cy="26869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545687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1407</Words>
  <Application>Microsoft Office PowerPoint</Application>
  <PresentationFormat>全屏显示(4:3)</PresentationFormat>
  <Paragraphs>218</Paragraphs>
  <Slides>27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wo</dc:creator>
  <cp:lastModifiedBy>wo</cp:lastModifiedBy>
  <cp:revision>2</cp:revision>
  <dcterms:created xsi:type="dcterms:W3CDTF">2018-07-09T01:19:20Z</dcterms:created>
  <dcterms:modified xsi:type="dcterms:W3CDTF">2018-07-09T01:38:38Z</dcterms:modified>
</cp:coreProperties>
</file>