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53"/>
  </p:handoutMasterIdLst>
  <p:sldIdLst>
    <p:sldId id="462" r:id="rId3"/>
    <p:sldId id="256" r:id="rId4"/>
    <p:sldId id="525" r:id="rId5"/>
    <p:sldId id="546" r:id="rId6"/>
    <p:sldId id="331" r:id="rId7"/>
    <p:sldId id="524" r:id="rId9"/>
    <p:sldId id="451" r:id="rId10"/>
    <p:sldId id="547" r:id="rId11"/>
    <p:sldId id="526" r:id="rId12"/>
    <p:sldId id="549" r:id="rId13"/>
    <p:sldId id="452" r:id="rId14"/>
    <p:sldId id="527" r:id="rId15"/>
    <p:sldId id="537" r:id="rId16"/>
    <p:sldId id="528" r:id="rId17"/>
    <p:sldId id="529" r:id="rId18"/>
    <p:sldId id="550" r:id="rId19"/>
    <p:sldId id="531" r:id="rId20"/>
    <p:sldId id="551" r:id="rId21"/>
    <p:sldId id="538" r:id="rId22"/>
    <p:sldId id="530" r:id="rId23"/>
    <p:sldId id="612" r:id="rId24"/>
    <p:sldId id="532" r:id="rId25"/>
    <p:sldId id="533" r:id="rId26"/>
    <p:sldId id="540" r:id="rId27"/>
    <p:sldId id="588" r:id="rId28"/>
    <p:sldId id="541" r:id="rId29"/>
    <p:sldId id="542" r:id="rId30"/>
    <p:sldId id="534" r:id="rId31"/>
    <p:sldId id="543" r:id="rId32"/>
    <p:sldId id="535" r:id="rId33"/>
    <p:sldId id="536" r:id="rId34"/>
    <p:sldId id="554" r:id="rId35"/>
    <p:sldId id="553" r:id="rId36"/>
    <p:sldId id="562" r:id="rId37"/>
    <p:sldId id="544" r:id="rId38"/>
    <p:sldId id="299" r:id="rId39"/>
    <p:sldId id="448" r:id="rId40"/>
    <p:sldId id="449" r:id="rId41"/>
    <p:sldId id="613" r:id="rId42"/>
    <p:sldId id="561" r:id="rId43"/>
    <p:sldId id="555" r:id="rId44"/>
    <p:sldId id="556" r:id="rId45"/>
    <p:sldId id="557" r:id="rId46"/>
    <p:sldId id="558" r:id="rId47"/>
    <p:sldId id="559" r:id="rId48"/>
    <p:sldId id="560" r:id="rId49"/>
    <p:sldId id="590" r:id="rId50"/>
    <p:sldId id="326" r:id="rId51"/>
    <p:sldId id="463" r:id="rId52"/>
  </p:sldIdLst>
  <p:sldSz cx="9144000" cy="51435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2" clrIdx="0"/>
  <p:cmAuthor id="2" name="绿色圃中小学教育网" initials="绿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7FCBA"/>
    <a:srgbClr val="FF00FF"/>
    <a:srgbClr val="AEFF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660"/>
  </p:normalViewPr>
  <p:slideViewPr>
    <p:cSldViewPr showGuides="1">
      <p:cViewPr varScale="1">
        <p:scale>
          <a:sx n="164" d="100"/>
          <a:sy n="164" d="100"/>
        </p:scale>
        <p:origin x="-114" y="-180"/>
      </p:cViewPr>
      <p:guideLst>
        <p:guide orient="horz" pos="171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7" Type="http://schemas.openxmlformats.org/officeDocument/2006/relationships/commentAuthors" Target="commentAuthors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handoutMaster" Target="handoutMasters/handoutMaster1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75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758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  <p:sp>
        <p:nvSpPr>
          <p:cNvPr id="6758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861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  <p:sp>
        <p:nvSpPr>
          <p:cNvPr id="6861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62468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349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6349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6451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55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6554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9636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  <p:sp>
        <p:nvSpPr>
          <p:cNvPr id="69637" name="页眉占位符 5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cs typeface="仿宋" panose="02010609060101010101" pitchFamily="49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/>
          <a:lstStyle>
            <a:lvl1pPr>
              <a:defRPr>
                <a:cs typeface="仿宋" panose="02010609060101010101" pitchFamily="49" charset="-122"/>
              </a:defRPr>
            </a:lvl1pPr>
            <a:lvl2pPr>
              <a:defRPr>
                <a:cs typeface="仿宋" panose="02010609060101010101" pitchFamily="49" charset="-122"/>
              </a:defRPr>
            </a:lvl2pPr>
            <a:lvl3pPr>
              <a:defRPr>
                <a:cs typeface="仿宋" panose="02010609060101010101" pitchFamily="49" charset="-122"/>
              </a:defRPr>
            </a:lvl3pPr>
            <a:lvl4pPr>
              <a:defRPr>
                <a:cs typeface="仿宋" panose="02010609060101010101" pitchFamily="49" charset="-122"/>
              </a:defRPr>
            </a:lvl4pPr>
            <a:lvl5pPr>
              <a:defRPr>
                <a:cs typeface="仿宋" panose="02010609060101010101" pitchFamily="49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6" cstate="print">
            <a:lum/>
          </a:blip>
          <a:srcRect/>
          <a:stretch>
            <a:fillRect t="-10000" b="-30000"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3" Type="http://schemas.openxmlformats.org/officeDocument/2006/relationships/hyperlink" Target="&#19968;&#23553;&#20449;.wmv" TargetMode="Externa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&#20170;.swf" TargetMode="Externa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hyperlink" Target="http://www.kjzhan.com/mp3/2s/82931.html" TargetMode="External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hyperlink" Target="http://www.kjzhan.com/mp3/2s/82931.html" TargetMode="External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hyperlink" Target="&#20889;.swf" TargetMode="Externa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hyperlink" Target="&#20449;.swf" TargetMode="External"/><Relationship Id="rId2" Type="http://schemas.openxmlformats.org/officeDocument/2006/relationships/hyperlink" Target="&#23553;.swf" TargetMode="External"/><Relationship Id="rId1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jpe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image" Target="../media/image42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.jpeg"/><Relationship Id="rId1" Type="http://schemas.openxmlformats.org/officeDocument/2006/relationships/image" Target="../media/image9.GI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9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9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jpe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image" Target="../media/image5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9698" name="组合 3"/>
          <p:cNvGrpSpPr/>
          <p:nvPr/>
        </p:nvGrpSpPr>
        <p:grpSpPr>
          <a:xfrm>
            <a:off x="179388" y="195263"/>
            <a:ext cx="2963862" cy="1041400"/>
            <a:chOff x="154029" y="171880"/>
            <a:chExt cx="2963822" cy="1041441"/>
          </a:xfrm>
        </p:grpSpPr>
        <p:grpSp>
          <p:nvGrpSpPr>
            <p:cNvPr id="29701" name="组合 3"/>
            <p:cNvGrpSpPr/>
            <p:nvPr/>
          </p:nvGrpSpPr>
          <p:grpSpPr>
            <a:xfrm>
              <a:off x="957233" y="523357"/>
              <a:ext cx="2160618" cy="523529"/>
              <a:chOff x="755576" y="543982"/>
              <a:chExt cx="2160240" cy="524286"/>
            </a:xfrm>
          </p:grpSpPr>
          <p:pic>
            <p:nvPicPr>
              <p:cNvPr id="29703" name="Picture 5" descr="C:\Users\Administrator\Desktop\1.tif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55576" y="555526"/>
                <a:ext cx="2160240" cy="5127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704" name="TextBox 5"/>
              <p:cNvSpPr txBox="1"/>
              <p:nvPr/>
            </p:nvSpPr>
            <p:spPr>
              <a:xfrm>
                <a:off x="884352" y="543982"/>
                <a:ext cx="1800200" cy="5232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1" hangingPunct="1"/>
                <a:r>
                  <a:rPr lang="zh-CN" altLang="en-US" sz="28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新课导入</a:t>
                </a:r>
                <a:endPara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29702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4029" y="171880"/>
              <a:ext cx="936698" cy="1041441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9699" name="Picture 2" descr="C:\Users\Administrator\Desktop\16295190.jpg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rcRect b="8096"/>
          <a:stretch>
            <a:fillRect/>
          </a:stretch>
        </p:blipFill>
        <p:spPr>
          <a:xfrm>
            <a:off x="5795963" y="2211388"/>
            <a:ext cx="1955800" cy="201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0" name="TextBox 6"/>
          <p:cNvSpPr txBox="1"/>
          <p:nvPr/>
        </p:nvSpPr>
        <p:spPr>
          <a:xfrm>
            <a:off x="1187450" y="1236663"/>
            <a:ext cx="6337300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</a:rPr>
              <a:t>以前没有手机、微信、</a:t>
            </a:r>
            <a:r>
              <a:rPr lang="en-US" altLang="zh-CN" sz="3200" b="1" dirty="0">
                <a:solidFill>
                  <a:srgbClr val="0000FF"/>
                </a:solidFill>
                <a:latin typeface="Calibri" panose="020F0502020204030204" pitchFamily="34" charset="0"/>
              </a:rPr>
              <a:t>QQ</a:t>
            </a:r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</a:rPr>
              <a:t>的时候大家靠什么联系对方？</a:t>
            </a:r>
            <a:endParaRPr lang="zh-CN" altLang="en-US" sz="3200" b="1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1470" y="2314575"/>
            <a:ext cx="3680460" cy="2621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05790" y="2020729"/>
            <a:ext cx="7772400" cy="1102519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 sz="96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1" action="ppaction://hlinkfile"/>
              </a:rPr>
              <a:t>今</a:t>
            </a:r>
            <a:endParaRPr lang="zh-CN" altLang="en-US" sz="96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661920" y="408940"/>
            <a:ext cx="3979545" cy="328295"/>
          </a:xfrm>
        </p:spPr>
        <p:txBody>
          <a:bodyPr/>
          <a:p>
            <a:r>
              <a:rPr lang="en-US" altLang="zh-CN" sz="8000">
                <a:solidFill>
                  <a:srgbClr val="FF0000"/>
                </a:solidFill>
              </a:rPr>
              <a:t>j</a:t>
            </a:r>
            <a:r>
              <a:rPr lang="en-US" altLang="zh-CN" sz="8000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ī</a:t>
            </a:r>
            <a:r>
              <a:rPr lang="en-US" altLang="zh-CN" sz="8000">
                <a:solidFill>
                  <a:srgbClr val="FF0000"/>
                </a:solidFill>
              </a:rPr>
              <a:t>n</a:t>
            </a:r>
            <a:endParaRPr lang="en-US" altLang="zh-CN" sz="80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21330" y="4073525"/>
            <a:ext cx="318262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b="1"/>
              <a:t>今天    今年</a:t>
            </a:r>
            <a:endParaRPr lang="zh-CN" altLang="en-US" sz="4800" b="1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TextBox 28"/>
          <p:cNvSpPr txBox="1"/>
          <p:nvPr/>
        </p:nvSpPr>
        <p:spPr>
          <a:xfrm>
            <a:off x="1187450" y="860425"/>
            <a:ext cx="7105650" cy="13709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听课文朗读，说一说，露西一共给爸爸写了几次信？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7107" name="Picture 2" descr="C:\Users\Administrator\Desktop\2979-110911103A632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7675" y="2374900"/>
            <a:ext cx="2903538" cy="2574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08" name="图片 4" descr="2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8" y="627063"/>
            <a:ext cx="792162" cy="7921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82295" y="829469"/>
            <a:ext cx="7772400" cy="1102519"/>
          </a:xfrm>
        </p:spPr>
        <p:txBody>
          <a:bodyPr/>
          <a:p>
            <a:pPr algn="l" defTabSz="914400" eaLnBrk="1" hangingPunct="1">
              <a:lnSpc>
                <a:spcPct val="130000"/>
              </a:lnSpc>
            </a:pPr>
            <a:r>
              <a:rPr lang="en-US" altLang="zh-CN"/>
              <a:t>      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轻声读课文，边读边想：露西两次写信分别写了什么？用“——”画出第一封信的内容，用“~~~~”画出第二封信的内容。</a:t>
            </a:r>
            <a:endParaRPr lang="zh-CN" altLang="en-US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3"/>
          <p:cNvSpPr txBox="1"/>
          <p:nvPr/>
        </p:nvSpPr>
        <p:spPr>
          <a:xfrm>
            <a:off x="4368165" y="725805"/>
            <a:ext cx="4598670" cy="429958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“亲爱的爸爸，我们过得挺好。太阳闪闪发光。阳光下，我们的希比希又蹦又跳。请爸爸告诉我们，螺丝刀放在哪里了。这样，我们就能自己修台灯了。还有，下个星期天我们去看电影。爸爸，我们天天想你。”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TextBox 3"/>
          <p:cNvSpPr txBox="1"/>
          <p:nvPr/>
        </p:nvSpPr>
        <p:spPr>
          <a:xfrm>
            <a:off x="295910" y="725805"/>
            <a:ext cx="3668395" cy="429958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“亲爱的爸爸，你不在，我们很</a:t>
            </a:r>
            <a:r>
              <a:rPr lang="zh-CN" altLang="en-US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不开心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。以前每天早上你一边刮胡子，一边逗我玩。还有，家里的台灯坏了，我们</a:t>
            </a:r>
            <a:r>
              <a:rPr lang="zh-CN" altLang="en-US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修不好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。从早到晚，家里总是很</a:t>
            </a:r>
            <a:r>
              <a:rPr lang="zh-CN" altLang="en-US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冷清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。”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60488" y="80645"/>
            <a:ext cx="1560195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第一次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87403" y="80645"/>
            <a:ext cx="1560195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第二次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611188" y="165100"/>
            <a:ext cx="7489825" cy="1541463"/>
            <a:chOff x="971600" y="359418"/>
            <a:chExt cx="7488832" cy="1542310"/>
          </a:xfrm>
        </p:grpSpPr>
        <p:pic>
          <p:nvPicPr>
            <p:cNvPr id="52228" name="Picture 2" descr="C:\Users\Administrator\Desktop\图图图\01433880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71600" y="359418"/>
              <a:ext cx="1103623" cy="15423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2229" name="TextBox 2"/>
            <p:cNvSpPr txBox="1"/>
            <p:nvPr/>
          </p:nvSpPr>
          <p:spPr>
            <a:xfrm>
              <a:off x="1826771" y="555525"/>
              <a:ext cx="6633661" cy="127489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   读课文，说一说，露西在给爸爸的第一封信中写了什么？</a:t>
              </a:r>
              <a:endPara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931863" y="1611313"/>
            <a:ext cx="7200900" cy="304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 “亲爱的爸爸，”露西写道，“你不在，我们很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不开心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。以前每天早上你一边刮胡子，一边逗我玩。还有，家里的台灯坏了，我们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修不好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。从早到晚，家里总是很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冷清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。”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069975" y="700088"/>
            <a:ext cx="7272338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露西在写第一封信的时候心情怎么样？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19170" y="1580833"/>
            <a:ext cx="2519363" cy="76993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很不开心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8370" name="Picture 2" descr="C:\Users\Administrator\Desktop\11284670_165733623000_2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151"/>
          <a:stretch>
            <a:fillRect/>
          </a:stretch>
        </p:blipFill>
        <p:spPr>
          <a:xfrm>
            <a:off x="0" y="2211388"/>
            <a:ext cx="2362200" cy="2487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780665" y="2811780"/>
            <a:ext cx="4674235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为什么露西会很不开心？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 Box 15"/>
          <p:cNvSpPr txBox="1"/>
          <p:nvPr/>
        </p:nvSpPr>
        <p:spPr>
          <a:xfrm>
            <a:off x="686435" y="2715578"/>
            <a:ext cx="15748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ts val="1200"/>
              </a:spcBef>
            </a:pPr>
            <a:r>
              <a:rPr lang="zh-CN" altLang="en-US" sz="9600" b="1" dirty="0">
                <a:solidFill>
                  <a:srgbClr val="0000FF"/>
                </a:solidFill>
                <a:latin typeface="Arial" panose="020B0604020202020204" pitchFamily="34" charset="0"/>
              </a:rPr>
              <a:t>刮</a:t>
            </a:r>
            <a:endParaRPr lang="zh-CN" altLang="en-US" sz="9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259398" y="1878965"/>
            <a:ext cx="2366963" cy="9239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ɡuā</a:t>
            </a:r>
            <a:endParaRPr kumimoji="0" lang="en-US" altLang="zh-CN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49" name="Picture 9" descr="C:\Users\Administrator\Desktop\0190100158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86598" y="1956753"/>
            <a:ext cx="2678112" cy="2424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 Box 15"/>
          <p:cNvSpPr txBox="1"/>
          <p:nvPr/>
        </p:nvSpPr>
        <p:spPr>
          <a:xfrm>
            <a:off x="4791710" y="2801303"/>
            <a:ext cx="15748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ts val="1200"/>
              </a:spcBef>
            </a:pPr>
            <a:r>
              <a:rPr lang="zh-CN" altLang="en-US" sz="9600" b="1" dirty="0">
                <a:solidFill>
                  <a:srgbClr val="0000FF"/>
                </a:solidFill>
                <a:latin typeface="Arial" panose="020B0604020202020204" pitchFamily="34" charset="0"/>
              </a:rPr>
              <a:t>胡</a:t>
            </a:r>
            <a:endParaRPr lang="zh-CN" altLang="en-US" sz="9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4364673" y="1964690"/>
            <a:ext cx="2366963" cy="9239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hú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" name="Picture 8" descr="C:\Users\Administrator\Desktop\sl1116zn95f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66510" y="2094230"/>
            <a:ext cx="2774950" cy="2608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02920" y="691515"/>
            <a:ext cx="81387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+mn-ea"/>
              </a:rPr>
              <a:t>以前每天早上你一边刮胡子，一边逗我玩。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340360" y="414655"/>
            <a:ext cx="923290" cy="1568450"/>
          </a:xfrm>
          <a:prstGeom prst="rect">
            <a:avLst/>
          </a:prstGeom>
          <a:solidFill>
            <a:srgbClr val="CCFF99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小练笔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4" name="组合 10"/>
          <p:cNvGrpSpPr/>
          <p:nvPr/>
        </p:nvGrpSpPr>
        <p:grpSpPr>
          <a:xfrm>
            <a:off x="1372870" y="1951355"/>
            <a:ext cx="7135495" cy="765099"/>
            <a:chOff x="1662839" y="1192620"/>
            <a:chExt cx="7155804" cy="1565629"/>
          </a:xfrm>
        </p:grpSpPr>
        <p:sp>
          <p:nvSpPr>
            <p:cNvPr id="3" name="TextBox 2"/>
            <p:cNvSpPr txBox="1"/>
            <p:nvPr/>
          </p:nvSpPr>
          <p:spPr>
            <a:xfrm>
              <a:off x="2246727" y="1564095"/>
              <a:ext cx="6571916" cy="1194154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用“一边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……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一边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……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”写句子。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pic>
          <p:nvPicPr>
            <p:cNvPr id="55303" name="图片 7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22755" t="10298" r="22812" b="5704"/>
            <a:stretch>
              <a:fillRect/>
            </a:stretch>
          </p:blipFill>
          <p:spPr>
            <a:xfrm>
              <a:off x="1662839" y="1192620"/>
              <a:ext cx="973300" cy="108267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TextBox 4"/>
          <p:cNvSpPr txBox="1"/>
          <p:nvPr/>
        </p:nvSpPr>
        <p:spPr>
          <a:xfrm>
            <a:off x="2160588" y="2716213"/>
            <a:ext cx="6811963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例：我喜欢一边跑步，一边听音乐。</a:t>
            </a:r>
            <a:endParaRPr kumimoji="0" lang="en-US" altLang="zh-CN" sz="3200" b="1" kern="1200" cap="none" spc="0" normalizeH="0" baseline="0" noProof="0" dirty="0">
              <a:solidFill>
                <a:srgbClr val="FF0000"/>
              </a:solidFill>
              <a:latin typeface="+mn-ea"/>
              <a:ea typeface="+mn-ea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    妈妈一边看电视，一边织毛衣。</a:t>
            </a:r>
            <a:endParaRPr kumimoji="0" lang="zh-CN" altLang="en-US" sz="3200" b="1" kern="1200" cap="none" spc="0" normalizeH="0" baseline="0" noProof="0" dirty="0">
              <a:solidFill>
                <a:srgbClr val="FF0000"/>
              </a:solidFill>
              <a:latin typeface="+mn-ea"/>
              <a:ea typeface="+mn-ea"/>
              <a:cs typeface="+mn-cs"/>
            </a:endParaRPr>
          </a:p>
        </p:txBody>
      </p:sp>
      <p:pic>
        <p:nvPicPr>
          <p:cNvPr id="59394" name="Picture 2" descr="C:\Users\Administrator\Desktop\ccb3c2e7ea6dc501296a83c89ace509a.jpg"/>
          <p:cNvPicPr>
            <a:picLocks noChangeAspect="1" noChangeArrowheads="1"/>
          </p:cNvPicPr>
          <p:nvPr/>
        </p:nvPicPr>
        <p:blipFill rotWithShape="1">
          <a:blip r:embed="rId2" cstate="print"/>
          <a:srcRect r="25259"/>
          <a:stretch>
            <a:fillRect/>
          </a:stretch>
        </p:blipFill>
        <p:spPr bwMode="auto">
          <a:xfrm>
            <a:off x="-13424" y="2865904"/>
            <a:ext cx="2294212" cy="19942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文本框 5"/>
          <p:cNvSpPr txBox="1"/>
          <p:nvPr/>
        </p:nvSpPr>
        <p:spPr>
          <a:xfrm>
            <a:off x="1372870" y="599440"/>
            <a:ext cx="81387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+mn-ea"/>
              </a:rPr>
              <a:t>以前每天早上你一边刮胡子，一边逗我玩。</a:t>
            </a:r>
            <a:endParaRPr lang="zh-CN" altLang="en-US" sz="3200"/>
          </a:p>
        </p:txBody>
      </p:sp>
      <p:sp>
        <p:nvSpPr>
          <p:cNvPr id="7" name="文本框 6"/>
          <p:cNvSpPr txBox="1"/>
          <p:nvPr/>
        </p:nvSpPr>
        <p:spPr>
          <a:xfrm>
            <a:off x="1372870" y="1886585"/>
            <a:ext cx="632396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想想爸爸在家时还会陪“我”做那些小游戏呢？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3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5" grpId="1"/>
      <p:bldP spid="2" grpId="0" bldLvl="0" animBg="1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Text Box 15"/>
          <p:cNvSpPr txBox="1"/>
          <p:nvPr/>
        </p:nvSpPr>
        <p:spPr>
          <a:xfrm>
            <a:off x="882333" y="2702243"/>
            <a:ext cx="15748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ts val="1200"/>
              </a:spcBef>
            </a:pPr>
            <a:r>
              <a:rPr lang="zh-CN" altLang="en-US" sz="9600" b="1" dirty="0">
                <a:solidFill>
                  <a:srgbClr val="0000FF"/>
                </a:solidFill>
                <a:latin typeface="Arial" panose="020B0604020202020204" pitchFamily="34" charset="0"/>
              </a:rPr>
              <a:t>灯</a:t>
            </a:r>
            <a:endParaRPr lang="zh-CN" altLang="en-US" sz="9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455295" y="1865630"/>
            <a:ext cx="2366963" cy="9223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dēnɡ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273" name="Picture 9" descr="C:\Users\Administrator\Desktop\Redocn_2013102316201881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128" b="5743"/>
          <a:stretch>
            <a:fillRect/>
          </a:stretch>
        </p:blipFill>
        <p:spPr>
          <a:xfrm>
            <a:off x="2355533" y="1933893"/>
            <a:ext cx="2473325" cy="2773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 Box 15"/>
          <p:cNvSpPr txBox="1"/>
          <p:nvPr/>
        </p:nvSpPr>
        <p:spPr>
          <a:xfrm>
            <a:off x="4871720" y="2702243"/>
            <a:ext cx="15748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ts val="1200"/>
              </a:spcBef>
            </a:pPr>
            <a:r>
              <a:rPr lang="zh-CN" altLang="en-US" sz="9600" b="1" dirty="0">
                <a:solidFill>
                  <a:srgbClr val="0000FF"/>
                </a:solidFill>
                <a:latin typeface="Arial" panose="020B0604020202020204" pitchFamily="34" charset="0"/>
              </a:rPr>
              <a:t>修</a:t>
            </a:r>
            <a:endParaRPr lang="zh-CN" altLang="en-US" sz="9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4444683" y="1865630"/>
            <a:ext cx="2366963" cy="9239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xiū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" name="Picture 2" descr="C:\Users\Administrator\Desktop\234477-16092421051483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988"/>
          <a:stretch>
            <a:fillRect/>
          </a:stretch>
        </p:blipFill>
        <p:spPr>
          <a:xfrm>
            <a:off x="6704965" y="1322070"/>
            <a:ext cx="2206625" cy="3562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/>
        </p:nvSpPr>
        <p:spPr>
          <a:xfrm>
            <a:off x="1069975" y="380524"/>
            <a:ext cx="7772400" cy="11025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marL="457200" indent="-457200" algn="l">
              <a:buFont typeface="Wingdings" panose="05000000000000000000" charset="0"/>
              <a:buChar char=""/>
            </a:pPr>
            <a:r>
              <a:rPr lang="en-US" altLang="zh-CN" dirty="0">
                <a:latin typeface="楷体_GB2312" pitchFamily="49" charset="-122"/>
                <a:ea typeface="楷体_GB2312" pitchFamily="49" charset="-122"/>
                <a:sym typeface="+mn-ea"/>
              </a:rPr>
              <a:t> 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  <a:sym typeface="+mn-ea"/>
              </a:rPr>
              <a:t>家里的台灯坏了，我们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修不好。</a:t>
            </a:r>
            <a:br>
              <a:rPr lang="zh-CN" altLang="en-US" b="1" dirty="0">
                <a:latin typeface="楷体_GB2312" pitchFamily="49" charset="-122"/>
                <a:ea typeface="楷体_GB2312" pitchFamily="49" charset="-122"/>
              </a:rPr>
            </a:b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18135" y="507524"/>
            <a:ext cx="7772400" cy="1102519"/>
          </a:xfrm>
        </p:spPr>
        <p:txBody>
          <a:bodyPr/>
          <a:p>
            <a:pPr marL="457200" indent="-457200" algn="l">
              <a:buFont typeface="Wingdings" panose="05000000000000000000" charset="0"/>
              <a:buChar char=""/>
            </a:pPr>
            <a:r>
              <a:rPr lang="en-US" altLang="zh-CN" dirty="0">
                <a:latin typeface="楷体_GB2312" pitchFamily="49" charset="-122"/>
                <a:ea typeface="楷体_GB2312" pitchFamily="49" charset="-122"/>
                <a:sym typeface="+mn-ea"/>
              </a:rPr>
              <a:t> 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  <a:sym typeface="+mn-ea"/>
              </a:rPr>
              <a:t>家里的台灯坏了，我们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修不好。</a:t>
            </a:r>
            <a:br>
              <a:rPr lang="zh-CN" altLang="en-US" b="1" dirty="0">
                <a:latin typeface="楷体_GB2312" pitchFamily="49" charset="-122"/>
                <a:ea typeface="楷体_GB2312" pitchFamily="49" charset="-122"/>
              </a:rPr>
            </a:b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81710" y="1492250"/>
            <a:ext cx="7613650" cy="1314450"/>
          </a:xfrm>
        </p:spPr>
        <p:txBody>
          <a:bodyPr/>
          <a:p>
            <a:pPr algn="l"/>
            <a:r>
              <a:rPr lang="zh-CN" altLang="en-US" sz="2800" dirty="0">
                <a:latin typeface="楷体_GB2312" pitchFamily="49" charset="-122"/>
                <a:ea typeface="楷体_GB2312" pitchFamily="49" charset="-122"/>
                <a:cs typeface="+mj-cs"/>
              </a:rPr>
              <a:t>想一想：仅仅是台灯坏了需要爸爸修吗？还有什么是需要爸爸做的？</a:t>
            </a:r>
            <a:endParaRPr lang="zh-CN" altLang="en-US" sz="2800" dirty="0">
              <a:latin typeface="楷体_GB2312" pitchFamily="49" charset="-122"/>
              <a:ea typeface="楷体_GB2312" pitchFamily="49" charset="-122"/>
              <a:cs typeface="+mj-cs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-95250" y="2688114"/>
            <a:ext cx="7772400" cy="11025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marL="914400" lvl="1" indent="-457200" algn="l">
              <a:buFont typeface="Wingdings" panose="05000000000000000000" charset="0"/>
              <a:buChar char=""/>
            </a:pPr>
            <a:r>
              <a:rPr lang="en-US" altLang="zh-CN" dirty="0">
                <a:latin typeface="楷体_GB2312" pitchFamily="49" charset="-122"/>
                <a:ea typeface="楷体_GB2312" pitchFamily="49" charset="-122"/>
                <a:sym typeface="+mn-ea"/>
              </a:rPr>
              <a:t> 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  <a:sym typeface="+mn-ea"/>
              </a:rPr>
              <a:t>从早到晚，家里总是很冷清。</a:t>
            </a:r>
            <a:br>
              <a:rPr lang="zh-CN" altLang="en-US" b="1" dirty="0">
                <a:latin typeface="楷体_GB2312" pitchFamily="49" charset="-122"/>
                <a:ea typeface="楷体_GB2312" pitchFamily="49" charset="-122"/>
              </a:rPr>
            </a:b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81660" y="3533775"/>
            <a:ext cx="825436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1" algn="l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爸爸不在的家，冷冷清清，没有温暖的开水，没有_____,没有______......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图片 6" descr="图片R1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6" name="标题 1"/>
          <p:cNvSpPr txBox="1"/>
          <p:nvPr/>
        </p:nvSpPr>
        <p:spPr>
          <a:xfrm>
            <a:off x="1310640" y="408940"/>
            <a:ext cx="3622040" cy="961390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5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 </a:t>
            </a:r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一封信</a:t>
            </a:r>
            <a:endParaRPr lang="zh-CN" altLang="en-US" sz="5400" b="1" baseline="300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608138" y="1370013"/>
            <a:ext cx="3324225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678" name="图片 5" descr="2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1540" y="493395"/>
            <a:ext cx="792163" cy="792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911225" y="930275"/>
            <a:ext cx="7127875" cy="1452563"/>
            <a:chOff x="899592" y="1563638"/>
            <a:chExt cx="7128792" cy="1453102"/>
          </a:xfrm>
        </p:grpSpPr>
        <p:pic>
          <p:nvPicPr>
            <p:cNvPr id="54277" name="Picture 2" descr="C:\Users\Administrator\Desktop\图图图\00373384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99592" y="1563638"/>
              <a:ext cx="1276523" cy="14531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58" name="TextBox 2"/>
            <p:cNvSpPr txBox="1">
              <a:spLocks noChangeArrowheads="1"/>
            </p:cNvSpPr>
            <p:nvPr/>
          </p:nvSpPr>
          <p:spPr bwMode="auto">
            <a:xfrm>
              <a:off x="1896670" y="1738328"/>
              <a:ext cx="6131714" cy="127523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  想象一下，爸爸收到这封信后会有什么感受？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2535238" y="3078163"/>
            <a:ext cx="4525963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FF0000"/>
                </a:solidFill>
                <a:latin typeface="+mj-ea"/>
                <a:ea typeface="+mj-ea"/>
                <a:cs typeface="+mn-cs"/>
              </a:rPr>
              <a:t>难过、担心、自责</a:t>
            </a:r>
            <a:r>
              <a:rPr kumimoji="0" lang="en-US" altLang="zh-CN" sz="3200" b="1" kern="1200" cap="none" spc="0" normalizeH="0" baseline="0" noProof="0" dirty="0">
                <a:solidFill>
                  <a:srgbClr val="FF0000"/>
                </a:solidFill>
                <a:latin typeface="+mj-ea"/>
                <a:ea typeface="+mj-ea"/>
                <a:cs typeface="+mn-cs"/>
              </a:rPr>
              <a:t>……</a:t>
            </a:r>
            <a:endParaRPr kumimoji="0" lang="zh-CN" altLang="en-US" sz="3200" b="1" kern="1200" cap="none" spc="0" normalizeH="0" baseline="0" noProof="0" dirty="0">
              <a:solidFill>
                <a:srgbClr val="FF0000"/>
              </a:solidFill>
              <a:latin typeface="+mj-ea"/>
              <a:ea typeface="+mj-ea"/>
              <a:cs typeface="+mn-cs"/>
            </a:endParaRPr>
          </a:p>
        </p:txBody>
      </p:sp>
      <p:pic>
        <p:nvPicPr>
          <p:cNvPr id="54276" name="Picture 3" descr="C:\Users\Administrator\Desktop\194994_170138361133_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062"/>
          <a:stretch>
            <a:fillRect/>
          </a:stretch>
        </p:blipFill>
        <p:spPr>
          <a:xfrm>
            <a:off x="6350" y="2438400"/>
            <a:ext cx="2205038" cy="2263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2228" name="Picture 2" descr="C:\Users\Administrator\Desktop\图图图\0143388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505" y="165100"/>
            <a:ext cx="1103630" cy="15417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971233" y="1163638"/>
            <a:ext cx="7200900" cy="304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 “亲爱的爸爸，”露西写道，“你不在，我们很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不开心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。以前每天早上你一边刮胡子，一边逗我玩。还有，家里的台灯坏了，我们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修不好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。从早到晚，家里总是很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冷清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。”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6323" name="Picture 2" descr="C:\Users\Administrator\Desktop\Img401710232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074988"/>
            <a:ext cx="2151063" cy="1736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1487488" y="3716338"/>
            <a:ext cx="7458075" cy="1274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露西给爸爸的第二封信中写了什么？从课文中找出来。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1086485" y="283369"/>
            <a:ext cx="7772400" cy="11025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l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露西觉得这封信写得怎么样？</a:t>
            </a:r>
            <a:b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</a:br>
            <a:endParaRPr lang="zh-CN" altLang="en-US"/>
          </a:p>
        </p:txBody>
      </p:sp>
      <p:sp>
        <p:nvSpPr>
          <p:cNvPr id="10" name="Text Box 15"/>
          <p:cNvSpPr txBox="1"/>
          <p:nvPr/>
        </p:nvSpPr>
        <p:spPr>
          <a:xfrm>
            <a:off x="1707515" y="1923098"/>
            <a:ext cx="15748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ts val="1200"/>
              </a:spcBef>
            </a:pPr>
            <a:r>
              <a:rPr lang="zh-CN" altLang="en-US" sz="9600" b="1" dirty="0">
                <a:solidFill>
                  <a:srgbClr val="0000FF"/>
                </a:solidFill>
                <a:latin typeface="Arial" panose="020B0604020202020204" pitchFamily="34" charset="0"/>
              </a:rPr>
              <a:t>重</a:t>
            </a:r>
            <a:endParaRPr lang="zh-CN" altLang="en-US" sz="9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1280478" y="1086485"/>
            <a:ext cx="2366963" cy="9239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chónɡ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" name="Picture 2" descr="C:\Users\Administrator\Desktop\1625115441396374354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90674" y="1385332"/>
            <a:ext cx="2531536" cy="1948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文本框 4"/>
          <p:cNvSpPr txBox="1"/>
          <p:nvPr/>
        </p:nvSpPr>
        <p:spPr>
          <a:xfrm>
            <a:off x="6527165" y="1733550"/>
            <a:ext cx="140716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9600" b="1" dirty="0">
                <a:solidFill>
                  <a:srgbClr val="0000FF"/>
                </a:solidFill>
                <a:latin typeface="Arial" panose="020B0604020202020204" pitchFamily="34" charset="0"/>
                <a:hlinkClick r:id="rId3" action="ppaction://hlinkfile"/>
              </a:rPr>
              <a:t>写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1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033" y="1992313"/>
            <a:ext cx="7272338" cy="304609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3.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请爸爸告诉我们，螺丝刀放在哪儿了。这样，我们就能自己修台灯了。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4.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还有，下个星期天我们去看电影。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5.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爸爸，我们天天想你。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57347" name="Picture 2" descr="C:\Users\Administrator\Desktop\173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2600" y="3025775"/>
            <a:ext cx="2971800" cy="2012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033" y="365125"/>
            <a:ext cx="6742113" cy="186309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亲爱的爸爸，我们过得挺好。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2.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太阳闪闪发光。阳光下，我们的希比希又蹦又跳。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6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16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4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charRg st="34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52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charRg st="52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15265" y="668814"/>
            <a:ext cx="7772400" cy="1102519"/>
          </a:xfrm>
        </p:spPr>
        <p:txBody>
          <a:bodyPr/>
          <a:p>
            <a:r>
              <a:rPr lang="zh-CN" altLang="en-US"/>
              <a:t>第二次写信是露西一个人的话吗？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7788" y="2120265"/>
            <a:ext cx="307530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zh-CN" altLang="en-US" sz="3600" b="1">
                <a:solidFill>
                  <a:schemeClr val="accent4"/>
                </a:solidFill>
                <a:effectLst/>
              </a:rPr>
              <a:t>露西说：</a:t>
            </a:r>
            <a:r>
              <a:rPr lang="en-US" altLang="zh-CN" sz="3600" b="1">
                <a:solidFill>
                  <a:schemeClr val="accent4"/>
                </a:solidFill>
                <a:effectLst/>
              </a:rPr>
              <a:t>“......”</a:t>
            </a:r>
            <a:endParaRPr lang="zh-CN" altLang="en-US" sz="3600" b="1">
              <a:solidFill>
                <a:schemeClr val="accent4"/>
              </a:solidFill>
              <a:effectLst/>
            </a:endParaRPr>
          </a:p>
          <a:p>
            <a:pPr algn="ctr"/>
            <a:r>
              <a:rPr lang="zh-CN" altLang="en-US" sz="3600" b="1">
                <a:solidFill>
                  <a:srgbClr val="FF0000"/>
                </a:solidFill>
                <a:effectLst/>
              </a:rPr>
              <a:t>妈妈说：</a:t>
            </a:r>
            <a:r>
              <a:rPr lang="en-US" altLang="zh-CN" sz="3600" b="1">
                <a:solidFill>
                  <a:srgbClr val="FF0000"/>
                </a:solidFill>
                <a:effectLst/>
              </a:rPr>
              <a:t>“......”</a:t>
            </a:r>
            <a:endParaRPr lang="en-US" altLang="zh-CN" sz="3600" b="1">
              <a:solidFill>
                <a:srgbClr val="FF0000"/>
              </a:solidFill>
              <a:effectLst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26430" y="1771015"/>
            <a:ext cx="2912110" cy="2912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4045" y="506889"/>
            <a:ext cx="7772400" cy="1102519"/>
          </a:xfrm>
        </p:spPr>
        <p:txBody>
          <a:bodyPr/>
          <a:p>
            <a:pPr algn="l"/>
            <a:r>
              <a:rPr lang="en-US" altLang="zh-CN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cs typeface="+mn-cs"/>
                <a:sym typeface="+mn-ea"/>
              </a:rPr>
              <a:t>    </a:t>
            </a:r>
            <a:r>
              <a:rPr lang="zh-CN" altLang="en-US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cs typeface="+mn-cs"/>
                <a:sym typeface="+mn-ea"/>
              </a:rPr>
              <a:t>我们过得挺好。</a:t>
            </a:r>
            <a:r>
              <a:rPr lang="zh-CN" altLang="en-US" noProof="0" dirty="0">
                <a:ln>
                  <a:noFill/>
                </a:ln>
                <a:effectLst/>
                <a:uLnTx/>
                <a:uFillTx/>
                <a:latin typeface="+mj-ea"/>
                <a:cs typeface="+mn-cs"/>
                <a:sym typeface="+mn-ea"/>
              </a:rPr>
              <a:t>太阳闪闪发光。阳光下，我们的希比希又蹦又跳。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48335" y="2042160"/>
            <a:ext cx="7020560" cy="1314450"/>
          </a:xfrm>
        </p:spPr>
        <p:txBody>
          <a:bodyPr/>
          <a:p>
            <a:pPr algn="l"/>
            <a:r>
              <a:rPr lang="en-US" altLang="zh-CN"/>
              <a:t>       </a:t>
            </a:r>
            <a:r>
              <a:rPr lang="zh-CN" altLang="en-US"/>
              <a:t>露西第一封信里说她们过得并不好，为什么妈妈要说我们过得挺好的？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1855" y="2575560"/>
            <a:ext cx="3704590" cy="2286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36600" y="3035300"/>
            <a:ext cx="39452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spcBef>
                <a:spcPct val="20000"/>
              </a:spcBef>
            </a:pPr>
            <a:r>
              <a:rPr lang="en-US" altLang="zh-CN" sz="2400" b="1">
                <a:latin typeface="+mn-lt"/>
                <a:ea typeface="+mn-ea"/>
              </a:rPr>
              <a:t>       </a:t>
            </a:r>
            <a:r>
              <a:rPr lang="zh-CN" altLang="en-US" sz="2400" b="1">
                <a:latin typeface="+mn-lt"/>
                <a:ea typeface="+mn-ea"/>
              </a:rPr>
              <a:t>除了小狗</a:t>
            </a:r>
            <a:r>
              <a:rPr lang="zh-CN" altLang="en-US" sz="2400" b="1">
                <a:latin typeface="+mn-lt"/>
                <a:ea typeface="+mn-ea"/>
              </a:rPr>
              <a:t>希比希带来的快乐，生活中</a:t>
            </a:r>
            <a:r>
              <a:rPr lang="zh-CN" altLang="en-US" sz="2400" b="1">
                <a:latin typeface="+mn-lt"/>
                <a:ea typeface="+mn-ea"/>
              </a:rPr>
              <a:t>还有什么美好的事情呢？</a:t>
            </a:r>
            <a:endParaRPr lang="zh-CN" altLang="en-US" sz="2400" b="1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828675" y="817404"/>
            <a:ext cx="7772400" cy="1102519"/>
          </a:xfrm>
        </p:spPr>
        <p:txBody>
          <a:bodyPr/>
          <a:p>
            <a:pPr marL="457200" indent="-457200">
              <a:buFont typeface="Wingdings" panose="05000000000000000000" charset="0"/>
              <a:buChar char=""/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  <a:sym typeface="+mn-ea"/>
              </a:rPr>
              <a:t>家里的台灯坏了，我们修不好。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43840" y="2249170"/>
            <a:ext cx="7926705" cy="1314450"/>
          </a:xfrm>
        </p:spPr>
        <p:txBody>
          <a:bodyPr/>
          <a:p>
            <a:pPr marL="457200" indent="-457200" algn="l">
              <a:buFont typeface="Wingdings" panose="05000000000000000000" charset="0"/>
              <a:buChar char=""/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  <a:cs typeface="+mj-cs"/>
                <a:sym typeface="+mn-ea"/>
              </a:rPr>
              <a:t>请爸爸告诉我们，螺丝刀放在哪儿了。这样，我们就能自己修台灯了。</a:t>
            </a:r>
            <a:endParaRPr lang="zh-CN" altLang="en-US" sz="2800" dirty="0">
              <a:latin typeface="楷体_GB2312" pitchFamily="49" charset="-122"/>
              <a:ea typeface="楷体_GB2312" pitchFamily="49" charset="-122"/>
              <a:cs typeface="+mj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3840" y="3563620"/>
            <a:ext cx="752856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露西两次提到修台灯，有什么不同？</a:t>
            </a:r>
            <a:endParaRPr lang="en-US" altLang="zh-CN" sz="3600" b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t="9070" b="14963"/>
          <a:stretch>
            <a:fillRect/>
          </a:stretch>
        </p:blipFill>
        <p:spPr>
          <a:xfrm>
            <a:off x="5903595" y="-220345"/>
            <a:ext cx="3250565" cy="2469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  <p:bldP spid="4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565150" y="497364"/>
            <a:ext cx="7772400" cy="1102519"/>
          </a:xfrm>
        </p:spPr>
        <p:txBody>
          <a:bodyPr/>
          <a:p>
            <a:r>
              <a:rPr lang="zh-CN" altLang="en-US" noProof="0" dirty="0">
                <a:ln>
                  <a:noFill/>
                </a:ln>
                <a:effectLst/>
                <a:uLnTx/>
                <a:uFillTx/>
                <a:latin typeface="+mj-ea"/>
                <a:cs typeface="+mn-cs"/>
                <a:sym typeface="+mn-ea"/>
              </a:rPr>
              <a:t>还有，下个星期天我们去看电影。</a:t>
            </a:r>
            <a:b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</a:b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-86360" y="1188720"/>
            <a:ext cx="8726805" cy="1314450"/>
          </a:xfrm>
        </p:spPr>
        <p:txBody>
          <a:bodyPr/>
          <a:p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听到妈妈说的好消息，露西是什么反应</a:t>
            </a:r>
            <a:r>
              <a:rPr lang="zh-CN" altLang="en-US" sz="3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？</a:t>
            </a:r>
            <a:endParaRPr lang="zh-CN" altLang="en-US" sz="3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endParaRPr lang="zh-CN" altLang="en-US">
              <a:solidFill>
                <a:schemeClr val="accent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74980" y="1998345"/>
            <a:ext cx="589915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sym typeface="+mn-ea"/>
              </a:rPr>
              <a:t>露西为什么会高兴地叫了起来？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  <a:ea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07380" y="2581910"/>
            <a:ext cx="2933065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425575" y="987425"/>
            <a:ext cx="6281738" cy="1274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从这封信中，你能读出露西的什么感情？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92275" y="2859088"/>
            <a:ext cx="6119813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FF0000"/>
                </a:solidFill>
                <a:latin typeface="+mj-ea"/>
                <a:ea typeface="+mj-ea"/>
                <a:cs typeface="+mn-cs"/>
              </a:rPr>
              <a:t>开心、得意、对爸爸的想念</a:t>
            </a:r>
            <a:r>
              <a:rPr kumimoji="0" lang="en-US" altLang="zh-CN" sz="3200" b="1" kern="1200" cap="none" spc="0" normalizeH="0" baseline="0" noProof="0" dirty="0">
                <a:solidFill>
                  <a:srgbClr val="FF0000"/>
                </a:solidFill>
                <a:latin typeface="+mj-ea"/>
                <a:ea typeface="+mj-ea"/>
                <a:cs typeface="+mn-cs"/>
              </a:rPr>
              <a:t>……</a:t>
            </a:r>
            <a:endParaRPr kumimoji="0" lang="zh-CN" altLang="en-US" sz="3200" b="1" kern="1200" cap="none" spc="0" normalizeH="0" baseline="0" noProof="0" dirty="0">
              <a:solidFill>
                <a:srgbClr val="FF0000"/>
              </a:solidFill>
              <a:latin typeface="+mj-ea"/>
              <a:ea typeface="+mj-ea"/>
              <a:cs typeface="+mn-cs"/>
            </a:endParaRPr>
          </a:p>
        </p:txBody>
      </p:sp>
      <p:pic>
        <p:nvPicPr>
          <p:cNvPr id="58372" name="Picture 2" descr="C:\Users\Administrator\Desktop\259799-13112106033137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7803" t="47681" b="4640"/>
          <a:stretch>
            <a:fillRect/>
          </a:stretch>
        </p:blipFill>
        <p:spPr>
          <a:xfrm>
            <a:off x="28575" y="2716213"/>
            <a:ext cx="1557338" cy="2117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12165" y="1070134"/>
            <a:ext cx="7772400" cy="1102519"/>
          </a:xfrm>
        </p:spPr>
        <p:txBody>
          <a:bodyPr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zh-CN" altLang="en-US"/>
              <a:t>仔细读读两封信，它们有什么不同？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99745" y="2456180"/>
            <a:ext cx="6400800" cy="1314450"/>
          </a:xfrm>
        </p:spPr>
        <p:txBody>
          <a:bodyPr/>
          <a:p>
            <a:r>
              <a:rPr lang="zh-CN" altLang="en-US"/>
              <a:t>内容、露西的心情、爸爸的心情</a:t>
            </a:r>
            <a:r>
              <a:rPr lang="en-US" altLang="zh-CN"/>
              <a:t>......</a:t>
            </a:r>
            <a:endParaRPr lang="en-US" altLang="zh-CN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17820" y="2880360"/>
            <a:ext cx="3447415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412433" y="902335"/>
            <a:ext cx="1778000" cy="9239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fēn</a:t>
            </a:r>
            <a:r>
              <a:rPr kumimoji="0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107" name="Picture 11" descr="C:\Users\Administrator\Desktop\4947806_091332053206_2.jpg"/>
          <p:cNvPicPr>
            <a:picLocks noChangeAspect="1"/>
          </p:cNvPicPr>
          <p:nvPr/>
        </p:nvPicPr>
        <p:blipFill>
          <a:blip r:embed="rId1"/>
          <a:srcRect l="15849" t="21318" r="15218" b="22316"/>
          <a:stretch>
            <a:fillRect/>
          </a:stretch>
        </p:blipFill>
        <p:spPr>
          <a:xfrm>
            <a:off x="3190875" y="1648778"/>
            <a:ext cx="2255838" cy="1844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15"/>
          <p:cNvSpPr txBox="1"/>
          <p:nvPr/>
        </p:nvSpPr>
        <p:spPr>
          <a:xfrm>
            <a:off x="615950" y="1826260"/>
            <a:ext cx="15748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ts val="1200"/>
              </a:spcBef>
            </a:pPr>
            <a:r>
              <a:rPr lang="zh-CN" altLang="en-US" sz="9600" b="1" dirty="0">
                <a:solidFill>
                  <a:srgbClr val="0000FF"/>
                </a:solidFill>
                <a:latin typeface="Arial" panose="020B0604020202020204" pitchFamily="34" charset="0"/>
                <a:hlinkClick r:id="rId2" action="ppaction://hlinkfile"/>
              </a:rPr>
              <a:t>封</a:t>
            </a:r>
            <a:endParaRPr lang="zh-CN" altLang="en-US" sz="9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7" name="文本框 64"/>
          <p:cNvSpPr txBox="1"/>
          <p:nvPr/>
        </p:nvSpPr>
        <p:spPr>
          <a:xfrm>
            <a:off x="6549390" y="1826260"/>
            <a:ext cx="192278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9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3" action="ppaction://hlinkfile"/>
              </a:rPr>
              <a:t>信</a:t>
            </a:r>
            <a:endParaRPr lang="zh-CN" altLang="en-US" sz="9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23850" y="685800"/>
          <a:ext cx="8496300" cy="4333875"/>
        </p:xfrm>
        <a:graphic>
          <a:graphicData uri="http://schemas.openxmlformats.org/drawingml/2006/table">
            <a:tbl>
              <a:tblPr/>
              <a:tblGrid>
                <a:gridCol w="4032142"/>
                <a:gridCol w="4464158"/>
              </a:tblGrid>
              <a:tr h="51818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/>
                        <a:t>第一封信</a:t>
                      </a:r>
                      <a:endParaRPr lang="zh-CN" altLang="en-US" sz="2800" b="1" dirty="0"/>
                    </a:p>
                  </a:txBody>
                  <a:tcPr marL="91433" marR="91433" marT="45723" marB="45723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/>
                        <a:t>第二封信</a:t>
                      </a:r>
                      <a:endParaRPr lang="zh-CN" altLang="en-US" sz="2800" b="1" dirty="0"/>
                    </a:p>
                  </a:txBody>
                  <a:tcPr marL="91433" marR="91433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92132">
                <a:tc>
                  <a:txBody>
                    <a:bodyPr/>
                    <a:lstStyle/>
                    <a:p>
                      <a:endParaRPr lang="zh-CN" altLang="en-US" sz="2400" b="1" dirty="0"/>
                    </a:p>
                  </a:txBody>
                  <a:tcPr marL="91433" marR="91433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/>
                    </a:p>
                  </a:txBody>
                  <a:tcPr marL="91433" marR="91433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36155">
                <a:tc>
                  <a:txBody>
                    <a:bodyPr/>
                    <a:lstStyle/>
                    <a:p>
                      <a:endParaRPr lang="zh-CN" altLang="en-US" sz="2400" b="1" dirty="0"/>
                    </a:p>
                  </a:txBody>
                  <a:tcPr marL="91433" marR="91433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/>
                    </a:p>
                  </a:txBody>
                  <a:tcPr marL="91433" marR="91433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80179">
                <a:tc>
                  <a:txBody>
                    <a:bodyPr/>
                    <a:lstStyle/>
                    <a:p>
                      <a:endParaRPr lang="zh-CN" altLang="en-US" sz="2400" b="1" dirty="0"/>
                    </a:p>
                  </a:txBody>
                  <a:tcPr marL="91433" marR="91433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/>
                    </a:p>
                  </a:txBody>
                  <a:tcPr marL="91433" marR="91433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49995">
                <a:tc>
                  <a:txBody>
                    <a:bodyPr/>
                    <a:lstStyle/>
                    <a:p>
                      <a:endParaRPr lang="zh-CN" altLang="en-US" sz="2400" b="1" dirty="0"/>
                    </a:p>
                  </a:txBody>
                  <a:tcPr marL="91433" marR="91433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/>
                    </a:p>
                  </a:txBody>
                  <a:tcPr marL="91433" marR="91433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722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3" marR="91433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/>
                    </a:p>
                  </a:txBody>
                  <a:tcPr marL="91433" marR="91433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755650" y="1179513"/>
            <a:ext cx="3095625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       亲爱的爸爸，你不在，我们很不开心。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9750" y="2052638"/>
            <a:ext cx="3527425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Calibri" panose="020F0502020204030204" pitchFamily="34" charset="0"/>
              </a:rPr>
              <a:t>         以前每天早上你一边刮胡子，一边逗我玩。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88" y="4027488"/>
            <a:ext cx="4249737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Calibri" panose="020F0502020204030204" pitchFamily="34" charset="0"/>
              </a:rPr>
              <a:t>从早到晚，家里总是很冷清。</a:t>
            </a:r>
            <a:endParaRPr lang="zh-CN" altLang="en-US" sz="2400" b="1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7050" y="3011488"/>
            <a:ext cx="3592513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Calibri" panose="020F0502020204030204" pitchFamily="34" charset="0"/>
              </a:rPr>
              <a:t>        还有，家里的台灯坏了，我们修不好。</a:t>
            </a:r>
            <a:endParaRPr lang="zh-CN" altLang="en-US" sz="2400" b="1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19588" y="4054475"/>
            <a:ext cx="453707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还有，下个星期天我们去看电影。</a:t>
            </a:r>
            <a:endParaRPr lang="zh-CN" altLang="en-US" sz="2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94213" y="2047875"/>
            <a:ext cx="3973512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         太阳闪闪发光。阳光下，我们的希比希又蹦又跳。</a:t>
            </a:r>
            <a:endParaRPr lang="zh-CN" altLang="en-US" sz="2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92625" y="2878138"/>
            <a:ext cx="424815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         请爸爸告诉我们，螺丝刀放在哪儿了。这样，我们就能自己修台灯了。</a:t>
            </a:r>
            <a:endParaRPr lang="zh-CN" altLang="en-US" sz="2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14850" y="1339850"/>
            <a:ext cx="424815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亲爱的爸爸，我们过得挺好。</a:t>
            </a:r>
            <a:endParaRPr lang="zh-CN" altLang="en-US" sz="2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92625" y="4543425"/>
            <a:ext cx="3313113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爸爸，我们天天想你。</a:t>
            </a:r>
            <a:endParaRPr lang="zh-CN" altLang="en-US" sz="2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59430" name="TextBox 12"/>
          <p:cNvSpPr txBox="1"/>
          <p:nvPr/>
        </p:nvSpPr>
        <p:spPr>
          <a:xfrm>
            <a:off x="3254375" y="50800"/>
            <a:ext cx="2295525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比较两封信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498600" y="695325"/>
            <a:ext cx="6281738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通过对比两封信，你学到了什么？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650" y="1563688"/>
            <a:ext cx="7488238" cy="3046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露西的第二封信虽然内容很平常，但是这些令人高兴的小事，告诉了爸爸，她和妈妈过得很好，让爸爸不用担忧。说明露西是一个善解人意的孩子，我们也要向露西学习，不让父母担心。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60420" name="Picture 2" descr="C:\Users\Administrator\Desktop\851091_20160501143406442500_1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2946" b="48354"/>
          <a:stretch>
            <a:fillRect/>
          </a:stretch>
        </p:blipFill>
        <p:spPr>
          <a:xfrm>
            <a:off x="0" y="14288"/>
            <a:ext cx="1797050" cy="1995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Text Box 15"/>
          <p:cNvSpPr txBox="1"/>
          <p:nvPr/>
        </p:nvSpPr>
        <p:spPr>
          <a:xfrm>
            <a:off x="476250" y="1900238"/>
            <a:ext cx="15748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ts val="1200"/>
              </a:spcBef>
            </a:pPr>
            <a:r>
              <a:rPr lang="zh-CN" altLang="en-US" sz="9600" b="1" dirty="0">
                <a:solidFill>
                  <a:srgbClr val="0000FF"/>
                </a:solidFill>
                <a:latin typeface="Arial" panose="020B0604020202020204" pitchFamily="34" charset="0"/>
              </a:rPr>
              <a:t>团</a:t>
            </a:r>
            <a:endParaRPr lang="zh-CN" altLang="en-US" sz="9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49213" y="1063625"/>
            <a:ext cx="2366963" cy="922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+mn-ea"/>
              </a:rPr>
              <a:t>tuán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48131" name="Picture 3" descr="C:\Users\Administrator\Desktop\318768-130S10R40366.jpg"/>
          <p:cNvPicPr>
            <a:picLocks noChangeAspect="1"/>
          </p:cNvPicPr>
          <p:nvPr/>
        </p:nvPicPr>
        <p:blipFill>
          <a:blip r:embed="rId1"/>
          <a:srcRect l="3786" t="58514" r="48521" b="6778"/>
          <a:stretch>
            <a:fillRect/>
          </a:stretch>
        </p:blipFill>
        <p:spPr>
          <a:xfrm>
            <a:off x="2051050" y="1973263"/>
            <a:ext cx="2563813" cy="1239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3685" y="1063625"/>
            <a:ext cx="3047365" cy="2286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/>
        </p:nvSpPr>
        <p:spPr>
          <a:xfrm>
            <a:off x="321310" y="243999"/>
            <a:ext cx="7772400" cy="11025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r>
              <a:rPr lang="zh-CN" altLang="en-US" sz="3200"/>
              <a:t>两封信最后结局如何？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Text Box 15"/>
          <p:cNvSpPr txBox="1"/>
          <p:nvPr/>
        </p:nvSpPr>
        <p:spPr>
          <a:xfrm>
            <a:off x="298450" y="3450590"/>
            <a:ext cx="1574800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ts val="1200"/>
              </a:spcBef>
            </a:pPr>
            <a:r>
              <a:rPr lang="zh-CN" altLang="en-US" sz="9600" b="1" dirty="0">
                <a:solidFill>
                  <a:srgbClr val="0000FF"/>
                </a:solidFill>
                <a:latin typeface="Arial" panose="020B0604020202020204" pitchFamily="34" charset="0"/>
              </a:rPr>
              <a:t>束</a:t>
            </a:r>
            <a:endParaRPr lang="zh-CN" altLang="en-US" sz="9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-231457" y="2655888"/>
            <a:ext cx="2366963" cy="922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+mn-ea"/>
              </a:rPr>
              <a:t>shù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50179" name="Picture 3" descr="C:\Users\Administrator\Desktop\20150914235829_HxVLY.thumb.700_0.png"/>
          <p:cNvPicPr>
            <a:picLocks noChangeAspect="1"/>
          </p:cNvPicPr>
          <p:nvPr/>
        </p:nvPicPr>
        <p:blipFill>
          <a:blip r:embed="rId1"/>
          <a:srcRect t="35590" r="14983" b="13164"/>
          <a:stretch>
            <a:fillRect/>
          </a:stretch>
        </p:blipFill>
        <p:spPr>
          <a:xfrm>
            <a:off x="1987233" y="2850198"/>
            <a:ext cx="2112962" cy="2263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 Box 15"/>
          <p:cNvSpPr txBox="1"/>
          <p:nvPr/>
        </p:nvSpPr>
        <p:spPr>
          <a:xfrm>
            <a:off x="4291013" y="1731963"/>
            <a:ext cx="15748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ts val="1200"/>
              </a:spcBef>
            </a:pPr>
            <a:r>
              <a:rPr lang="zh-CN" altLang="en-US" sz="9600" b="1" dirty="0">
                <a:solidFill>
                  <a:srgbClr val="0000FF"/>
                </a:solidFill>
                <a:latin typeface="Arial" panose="020B0604020202020204" pitchFamily="34" charset="0"/>
              </a:rPr>
              <a:t>鲜</a:t>
            </a:r>
            <a:endParaRPr lang="zh-CN" altLang="en-US" sz="9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3863975" y="895350"/>
            <a:ext cx="2366963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+mn-ea"/>
              </a:rPr>
              <a:t>xiān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12" name="Picture 2" descr="C:\Users\Administrator\Desktop\1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5" r="15263"/>
          <a:stretch>
            <a:fillRect/>
          </a:stretch>
        </p:blipFill>
        <p:spPr bwMode="auto">
          <a:xfrm>
            <a:off x="5866101" y="1049336"/>
            <a:ext cx="2829145" cy="25297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830" y="370205"/>
            <a:ext cx="3428365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76555" y="1585754"/>
            <a:ext cx="7772400" cy="1102519"/>
          </a:xfrm>
        </p:spPr>
        <p:txBody>
          <a:bodyPr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zh-CN" altLang="en-US">
                <a:sym typeface="Calibri" panose="020F0502020204030204" pitchFamily="34" charset="0"/>
              </a:rPr>
              <a:t>你更喜欢哪一封？为什么？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57395" y="2172335"/>
            <a:ext cx="3447415" cy="2286000"/>
          </a:xfrm>
          <a:prstGeom prst="rect">
            <a:avLst/>
          </a:prstGeom>
        </p:spPr>
      </p:pic>
      <p:sp>
        <p:nvSpPr>
          <p:cNvPr id="3" name="标题 1"/>
          <p:cNvSpPr>
            <a:spLocks noGrp="1"/>
          </p:cNvSpPr>
          <p:nvPr/>
        </p:nvSpPr>
        <p:spPr>
          <a:xfrm>
            <a:off x="376555" y="736759"/>
            <a:ext cx="7772400" cy="11025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zh-CN" altLang="en-US">
                <a:sym typeface="Calibri" panose="020F0502020204030204" pitchFamily="34" charset="0"/>
              </a:rPr>
              <a:t>两封信又有什么共同点呢？</a:t>
            </a:r>
            <a:endParaRPr lang="zh-CN" altLang="en-US"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3120" y="1914525"/>
            <a:ext cx="7696200" cy="1314450"/>
          </a:xfrm>
        </p:spPr>
        <p:txBody>
          <a:bodyPr/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zh-CN" altLang="en-US" sz="2800">
                <a:latin typeface="+mj-lt"/>
                <a:ea typeface="+mj-ea"/>
                <a:cs typeface="+mj-cs"/>
              </a:rPr>
              <a:t>露西是一个怎样的孩子？你从哪里看出来？</a:t>
            </a:r>
            <a:endParaRPr lang="zh-CN" altLang="en-US" sz="2800">
              <a:latin typeface="+mj-lt"/>
              <a:ea typeface="+mj-ea"/>
              <a:cs typeface="+mj-cs"/>
            </a:endParaRPr>
          </a:p>
        </p:txBody>
      </p:sp>
      <p:sp>
        <p:nvSpPr>
          <p:cNvPr id="4" name="标题 3"/>
          <p:cNvSpPr/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Text Box 15"/>
          <p:cNvSpPr txBox="1"/>
          <p:nvPr/>
        </p:nvSpPr>
        <p:spPr>
          <a:xfrm>
            <a:off x="575945" y="3149283"/>
            <a:ext cx="15748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ts val="1200"/>
              </a:spcBef>
            </a:pPr>
            <a:r>
              <a:rPr lang="zh-CN" altLang="en-US" sz="9600" b="1" dirty="0">
                <a:solidFill>
                  <a:srgbClr val="0000FF"/>
                </a:solidFill>
                <a:latin typeface="Arial" panose="020B0604020202020204" pitchFamily="34" charset="0"/>
              </a:rPr>
              <a:t>削</a:t>
            </a:r>
            <a:endParaRPr lang="zh-CN" altLang="en-US" sz="9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179388" y="2415540"/>
            <a:ext cx="2366963" cy="9239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xiāo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4" name="Picture 8" descr="C:\Users\Administrator\Desktop\6608733_103116402000_2.jpg"/>
          <p:cNvPicPr>
            <a:picLocks noChangeAspect="1" noChangeArrowheads="1"/>
          </p:cNvPicPr>
          <p:nvPr/>
        </p:nvPicPr>
        <p:blipFill rotWithShape="1">
          <a:blip r:embed="rId1" cstate="print"/>
          <a:srcRect r="22688" b="4066"/>
          <a:stretch>
            <a:fillRect/>
          </a:stretch>
        </p:blipFill>
        <p:spPr bwMode="auto">
          <a:xfrm>
            <a:off x="2282019" y="2775912"/>
            <a:ext cx="2366486" cy="19586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 Box 15"/>
          <p:cNvSpPr txBox="1"/>
          <p:nvPr/>
        </p:nvSpPr>
        <p:spPr>
          <a:xfrm>
            <a:off x="5103495" y="3433445"/>
            <a:ext cx="1574800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ts val="1200"/>
              </a:spcBef>
            </a:pPr>
            <a:r>
              <a:rPr lang="zh-CN" altLang="en-US" sz="9600" b="1" dirty="0">
                <a:solidFill>
                  <a:srgbClr val="0000FF"/>
                </a:solidFill>
                <a:latin typeface="Arial" panose="020B0604020202020204" pitchFamily="34" charset="0"/>
              </a:rPr>
              <a:t>锅</a:t>
            </a:r>
            <a:endParaRPr lang="zh-CN" altLang="en-US" sz="9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4567873" y="2601913"/>
            <a:ext cx="2366963" cy="9239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ɡuō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53" name="Picture 9" descr="C:\Users\Administrator\Desktop\20661287_205510367000_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252" t="50000" r="1839" b="3539"/>
          <a:stretch>
            <a:fillRect/>
          </a:stretch>
        </p:blipFill>
        <p:spPr>
          <a:xfrm>
            <a:off x="6781483" y="3149600"/>
            <a:ext cx="2528887" cy="171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1225550" y="285750"/>
            <a:ext cx="6840538" cy="186531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 妈妈还在厂里，露西早早回到家。她打开空调，又洗了一些土豆，削好后放在锅里。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155700" y="771525"/>
            <a:ext cx="6840538" cy="186531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 妈妈还在厂里，露西早早回到家。她打开空调，又洗了一些土豆，削好后放在锅里。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grpSp>
        <p:nvGrpSpPr>
          <p:cNvPr id="3" name="组合 3"/>
          <p:cNvGrpSpPr/>
          <p:nvPr/>
        </p:nvGrpSpPr>
        <p:grpSpPr>
          <a:xfrm>
            <a:off x="900113" y="2844800"/>
            <a:ext cx="7056437" cy="1550988"/>
            <a:chOff x="323527" y="2725978"/>
            <a:chExt cx="7056785" cy="1552015"/>
          </a:xfrm>
        </p:grpSpPr>
        <p:sp>
          <p:nvSpPr>
            <p:cNvPr id="50180" name="TextBox 2"/>
            <p:cNvSpPr txBox="1"/>
            <p:nvPr/>
          </p:nvSpPr>
          <p:spPr>
            <a:xfrm>
              <a:off x="1316833" y="3003798"/>
              <a:ext cx="6063479" cy="127419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思考：从这可以看出露西是一个怎样的孩子？</a:t>
              </a:r>
              <a:endPara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50181" name="Picture 2" descr="C:\Users\Administrator\Desktop\图图图\01454093_看图王.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3527" y="2725978"/>
              <a:ext cx="1241575" cy="153127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TextBox 1"/>
          <p:cNvSpPr txBox="1"/>
          <p:nvPr/>
        </p:nvSpPr>
        <p:spPr>
          <a:xfrm>
            <a:off x="1258888" y="987425"/>
            <a:ext cx="6769100" cy="2455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露西在妈妈回家之前帮助妈妈做家务，说明露西是一个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懂事、乖巧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的孩子。也为后文把不开心的信改成开心的信埋下伏笔。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51203" name="Picture 2" descr="C:\Users\Administrator\Desktop\2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67463" y="2787650"/>
            <a:ext cx="2776537" cy="20907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zh-CN" altLang="en-US"/>
              <a:t>学了课文，你都从露西身上学到了什么？你能来说说你得到的启示</a:t>
            </a:r>
            <a:r>
              <a:rPr lang="zh-CN" altLang="en-US"/>
              <a:t>吗？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4" name="副标题 3"/>
          <p:cNvSpPr/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8674" name="组合 2"/>
          <p:cNvGrpSpPr/>
          <p:nvPr/>
        </p:nvGrpSpPr>
        <p:grpSpPr>
          <a:xfrm>
            <a:off x="1098233" y="647383"/>
            <a:ext cx="2178844" cy="500063"/>
            <a:chOff x="730521" y="1200116"/>
            <a:chExt cx="2904854" cy="666750"/>
          </a:xfrm>
        </p:grpSpPr>
        <p:sp>
          <p:nvSpPr>
            <p:cNvPr id="14" name="圆角矩形 13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28695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96" name="文本框 16"/>
            <p:cNvSpPr txBox="1"/>
            <p:nvPr/>
          </p:nvSpPr>
          <p:spPr>
            <a:xfrm>
              <a:off x="1805798" y="1357279"/>
              <a:ext cx="1752600" cy="491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1800" b="1" dirty="0">
                  <a:latin typeface="Adobe 黑体 Std R" pitchFamily="34" charset="-122"/>
                  <a:ea typeface="Adobe 黑体 Std R" pitchFamily="34" charset="-122"/>
                </a:rPr>
                <a:t>我会认</a:t>
              </a:r>
              <a:endParaRPr lang="zh-CN" altLang="en-US" sz="18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sp>
        <p:nvSpPr>
          <p:cNvPr id="23" name="任意多边形 22"/>
          <p:cNvSpPr/>
          <p:nvPr/>
        </p:nvSpPr>
        <p:spPr bwMode="auto">
          <a:xfrm>
            <a:off x="1876425" y="1749029"/>
            <a:ext cx="5769769" cy="2375297"/>
          </a:xfrm>
          <a:custGeom>
            <a:avLst/>
            <a:gdLst>
              <a:gd name="connsiteX0" fmla="*/ 0 w 3399194"/>
              <a:gd name="connsiteY0" fmla="*/ 0 h 914422"/>
              <a:gd name="connsiteX1" fmla="*/ 3399194 w 3399194"/>
              <a:gd name="connsiteY1" fmla="*/ 0 h 914422"/>
              <a:gd name="connsiteX2" fmla="*/ 3399194 w 3399194"/>
              <a:gd name="connsiteY2" fmla="*/ 914422 h 914422"/>
              <a:gd name="connsiteX3" fmla="*/ 0 w 3399194"/>
              <a:gd name="connsiteY3" fmla="*/ 914422 h 914422"/>
              <a:gd name="connsiteX4" fmla="*/ 0 w 3399194"/>
              <a:gd name="connsiteY4" fmla="*/ 0 h 914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9194" h="914422">
                <a:moveTo>
                  <a:pt x="0" y="0"/>
                </a:moveTo>
                <a:lnTo>
                  <a:pt x="3399194" y="0"/>
                </a:lnTo>
                <a:lnTo>
                  <a:pt x="3399194" y="914422"/>
                </a:lnTo>
                <a:lnTo>
                  <a:pt x="0" y="91442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68580" bIns="68580" spcCol="1270"/>
          <a:lstStyle/>
          <a:p>
            <a:pPr marL="0" marR="0" lvl="0" indent="0" algn="l" defTabSz="10668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封  削  锅  朝  刮  胡 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10668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灯  修  冷  肩  团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重  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10668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完  期  结  束  鲜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875235" y="3623072"/>
            <a:ext cx="765572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7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wán</a:t>
            </a:r>
            <a:r>
              <a:rPr lang="en-US" altLang="zh-CN" sz="27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endParaRPr lang="en-US" altLang="zh-CN" sz="27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910954" y="1525191"/>
            <a:ext cx="779780" cy="5067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7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fēng</a:t>
            </a:r>
            <a:endParaRPr lang="en-US" altLang="zh-CN" sz="27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809875" y="1531144"/>
            <a:ext cx="759460" cy="5067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7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xiāo</a:t>
            </a:r>
            <a:endParaRPr lang="en-US" altLang="zh-CN" sz="27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725466" y="1519238"/>
            <a:ext cx="702945" cy="5067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7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guō</a:t>
            </a:r>
            <a:endParaRPr lang="en-US" altLang="zh-CN" sz="27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589860" y="1507331"/>
            <a:ext cx="855980" cy="5067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7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cháo</a:t>
            </a:r>
            <a:endParaRPr lang="en-US" altLang="zh-CN" sz="27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526881" y="1514475"/>
            <a:ext cx="702945" cy="5067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7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guā</a:t>
            </a:r>
            <a:endParaRPr lang="en-US" altLang="zh-CN" sz="27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905000" y="2578894"/>
            <a:ext cx="943610" cy="5067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7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dēng</a:t>
            </a:r>
            <a:r>
              <a:rPr lang="en-US" altLang="zh-CN" sz="27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endParaRPr lang="en-US" altLang="zh-CN" sz="27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850356" y="2602706"/>
            <a:ext cx="673735" cy="5067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7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xiū</a:t>
            </a:r>
            <a:r>
              <a:rPr lang="en-US" altLang="zh-CN" sz="27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endParaRPr lang="en-US" altLang="zh-CN" sz="27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729038" y="2577703"/>
            <a:ext cx="759460" cy="5067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7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lěng</a:t>
            </a:r>
            <a:endParaRPr lang="en-US" altLang="zh-CN" sz="27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636294" y="2577703"/>
            <a:ext cx="770890" cy="5067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7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jiān</a:t>
            </a:r>
            <a:r>
              <a:rPr lang="en-US" altLang="zh-CN" sz="27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endParaRPr lang="en-US" altLang="zh-CN" sz="27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549629" y="1513285"/>
            <a:ext cx="529590" cy="5067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7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hú</a:t>
            </a:r>
            <a:endParaRPr lang="en-US" altLang="zh-CN" sz="27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579110" y="2577465"/>
            <a:ext cx="970280" cy="506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7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tuán</a:t>
            </a:r>
            <a:endParaRPr lang="en-US" altLang="zh-CN" sz="27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456760" y="2580085"/>
            <a:ext cx="1071563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7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chóng</a:t>
            </a:r>
            <a:endParaRPr lang="en-US" altLang="zh-CN" sz="27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850356" y="3639741"/>
            <a:ext cx="765572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7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qī</a:t>
            </a:r>
            <a:endParaRPr lang="en-US" altLang="zh-CN" sz="27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636294" y="3623072"/>
            <a:ext cx="765572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7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shù</a:t>
            </a:r>
            <a:endParaRPr lang="en-US" altLang="zh-CN" sz="27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520929" y="3623072"/>
            <a:ext cx="765572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7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xiān</a:t>
            </a:r>
            <a:endParaRPr lang="en-US" altLang="zh-CN" sz="27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811191" y="3626644"/>
            <a:ext cx="765572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7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jié</a:t>
            </a:r>
            <a:endParaRPr lang="en-US" altLang="zh-CN" sz="27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" name="组合 2"/>
          <p:cNvGrpSpPr/>
          <p:nvPr/>
        </p:nvGrpSpPr>
        <p:grpSpPr>
          <a:xfrm>
            <a:off x="75565" y="-258445"/>
            <a:ext cx="9509760" cy="5506085"/>
            <a:chOff x="1884367" y="636313"/>
            <a:chExt cx="5650383" cy="4073401"/>
          </a:xfrm>
        </p:grpSpPr>
        <p:pic>
          <p:nvPicPr>
            <p:cNvPr id="46084" name="Picture 4" descr="C:\Users\Administrator\Desktop\图图图\17508152_165904731000_2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3928"/>
            <a:stretch>
              <a:fillRect/>
            </a:stretch>
          </p:blipFill>
          <p:spPr>
            <a:xfrm>
              <a:off x="1884367" y="636313"/>
              <a:ext cx="5650383" cy="407340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7" name="TextBox 28"/>
            <p:cNvSpPr txBox="1">
              <a:spLocks noChangeArrowheads="1"/>
            </p:cNvSpPr>
            <p:nvPr/>
          </p:nvSpPr>
          <p:spPr bwMode="auto">
            <a:xfrm>
              <a:off x="2556279" y="1636408"/>
              <a:ext cx="4337779" cy="8299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5025" y="588169"/>
            <a:ext cx="7772400" cy="1102519"/>
          </a:xfrm>
        </p:spPr>
        <p:txBody>
          <a:bodyPr/>
          <a:p>
            <a:pPr algn="l"/>
            <a:r>
              <a:rPr lang="zh-CN" altLang="en-US"/>
              <a:t>小朋友们，你有什么想对爸爸妈妈说的吗？请你把对他们的爱写成一封信吧。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2467" name="Text Box 2"/>
          <p:cNvSpPr txBox="1"/>
          <p:nvPr/>
        </p:nvSpPr>
        <p:spPr>
          <a:xfrm>
            <a:off x="755333" y="1939608"/>
            <a:ext cx="7632700" cy="304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称呼顶格加冒号，换行两格问个好。</a:t>
            </a:r>
            <a:b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正文每段空两格，有主有次不乱套。</a:t>
            </a:r>
            <a:b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事情谈完写祝福，健康快乐常祈祷。</a:t>
            </a:r>
            <a:b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先署名，后日期，分行写在右下角。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468" name="Text Box 3"/>
          <p:cNvSpPr txBox="1"/>
          <p:nvPr/>
        </p:nvSpPr>
        <p:spPr>
          <a:xfrm>
            <a:off x="2896870" y="1391920"/>
            <a:ext cx="3509963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写信格式顺口溜</a:t>
            </a:r>
            <a:endParaRPr lang="zh-CN" altLang="en-US" sz="3200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2468" grpId="0"/>
      <p:bldP spid="6246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Freeform 2"/>
          <p:cNvSpPr/>
          <p:nvPr/>
        </p:nvSpPr>
        <p:spPr>
          <a:xfrm>
            <a:off x="5765006" y="1522810"/>
            <a:ext cx="184547" cy="812006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309" h="1362">
                <a:moveTo>
                  <a:pt x="263" y="583"/>
                </a:moveTo>
                <a:lnTo>
                  <a:pt x="263" y="598"/>
                </a:lnTo>
                <a:lnTo>
                  <a:pt x="263" y="614"/>
                </a:lnTo>
                <a:lnTo>
                  <a:pt x="263" y="629"/>
                </a:lnTo>
                <a:lnTo>
                  <a:pt x="263" y="646"/>
                </a:lnTo>
                <a:lnTo>
                  <a:pt x="263" y="663"/>
                </a:lnTo>
                <a:lnTo>
                  <a:pt x="263" y="681"/>
                </a:lnTo>
                <a:lnTo>
                  <a:pt x="263" y="700"/>
                </a:lnTo>
                <a:lnTo>
                  <a:pt x="263" y="719"/>
                </a:lnTo>
                <a:lnTo>
                  <a:pt x="263" y="738"/>
                </a:lnTo>
                <a:lnTo>
                  <a:pt x="263" y="759"/>
                </a:lnTo>
                <a:lnTo>
                  <a:pt x="263" y="780"/>
                </a:lnTo>
                <a:lnTo>
                  <a:pt x="263" y="802"/>
                </a:lnTo>
                <a:lnTo>
                  <a:pt x="263" y="825"/>
                </a:lnTo>
                <a:lnTo>
                  <a:pt x="261" y="848"/>
                </a:lnTo>
                <a:lnTo>
                  <a:pt x="261" y="871"/>
                </a:lnTo>
                <a:lnTo>
                  <a:pt x="261" y="894"/>
                </a:lnTo>
                <a:lnTo>
                  <a:pt x="261" y="919"/>
                </a:lnTo>
                <a:lnTo>
                  <a:pt x="261" y="944"/>
                </a:lnTo>
                <a:lnTo>
                  <a:pt x="261" y="969"/>
                </a:lnTo>
                <a:lnTo>
                  <a:pt x="259" y="995"/>
                </a:lnTo>
                <a:lnTo>
                  <a:pt x="259" y="1022"/>
                </a:lnTo>
                <a:lnTo>
                  <a:pt x="259" y="1049"/>
                </a:lnTo>
                <a:lnTo>
                  <a:pt x="259" y="1078"/>
                </a:lnTo>
                <a:lnTo>
                  <a:pt x="257" y="1105"/>
                </a:lnTo>
                <a:lnTo>
                  <a:pt x="257" y="1134"/>
                </a:lnTo>
                <a:lnTo>
                  <a:pt x="257" y="1164"/>
                </a:lnTo>
                <a:lnTo>
                  <a:pt x="255" y="1193"/>
                </a:lnTo>
                <a:lnTo>
                  <a:pt x="255" y="1224"/>
                </a:lnTo>
                <a:lnTo>
                  <a:pt x="254" y="1254"/>
                </a:lnTo>
                <a:lnTo>
                  <a:pt x="254" y="1285"/>
                </a:lnTo>
                <a:lnTo>
                  <a:pt x="252" y="1318"/>
                </a:lnTo>
                <a:lnTo>
                  <a:pt x="252" y="1350"/>
                </a:lnTo>
                <a:lnTo>
                  <a:pt x="104" y="1362"/>
                </a:lnTo>
                <a:lnTo>
                  <a:pt x="104" y="1297"/>
                </a:lnTo>
                <a:lnTo>
                  <a:pt x="104" y="1233"/>
                </a:lnTo>
                <a:lnTo>
                  <a:pt x="104" y="1172"/>
                </a:lnTo>
                <a:lnTo>
                  <a:pt x="104" y="1111"/>
                </a:lnTo>
                <a:lnTo>
                  <a:pt x="104" y="1053"/>
                </a:lnTo>
                <a:lnTo>
                  <a:pt x="104" y="997"/>
                </a:lnTo>
                <a:lnTo>
                  <a:pt x="104" y="944"/>
                </a:lnTo>
                <a:lnTo>
                  <a:pt x="104" y="890"/>
                </a:lnTo>
                <a:lnTo>
                  <a:pt x="104" y="840"/>
                </a:lnTo>
                <a:lnTo>
                  <a:pt x="104" y="790"/>
                </a:lnTo>
                <a:lnTo>
                  <a:pt x="104" y="744"/>
                </a:lnTo>
                <a:lnTo>
                  <a:pt x="104" y="698"/>
                </a:lnTo>
                <a:lnTo>
                  <a:pt x="104" y="656"/>
                </a:lnTo>
                <a:lnTo>
                  <a:pt x="104" y="614"/>
                </a:lnTo>
                <a:lnTo>
                  <a:pt x="104" y="575"/>
                </a:lnTo>
                <a:lnTo>
                  <a:pt x="104" y="537"/>
                </a:lnTo>
                <a:lnTo>
                  <a:pt x="102" y="502"/>
                </a:lnTo>
                <a:lnTo>
                  <a:pt x="102" y="468"/>
                </a:lnTo>
                <a:lnTo>
                  <a:pt x="102" y="437"/>
                </a:lnTo>
                <a:lnTo>
                  <a:pt x="102" y="406"/>
                </a:lnTo>
                <a:lnTo>
                  <a:pt x="102" y="379"/>
                </a:lnTo>
                <a:lnTo>
                  <a:pt x="100" y="366"/>
                </a:lnTo>
                <a:lnTo>
                  <a:pt x="100" y="353"/>
                </a:lnTo>
                <a:lnTo>
                  <a:pt x="100" y="341"/>
                </a:lnTo>
                <a:lnTo>
                  <a:pt x="100" y="328"/>
                </a:lnTo>
                <a:lnTo>
                  <a:pt x="100" y="318"/>
                </a:lnTo>
                <a:lnTo>
                  <a:pt x="100" y="307"/>
                </a:lnTo>
                <a:lnTo>
                  <a:pt x="98" y="295"/>
                </a:lnTo>
                <a:lnTo>
                  <a:pt x="98" y="285"/>
                </a:lnTo>
                <a:lnTo>
                  <a:pt x="98" y="276"/>
                </a:lnTo>
                <a:lnTo>
                  <a:pt x="98" y="268"/>
                </a:lnTo>
                <a:lnTo>
                  <a:pt x="98" y="259"/>
                </a:lnTo>
                <a:lnTo>
                  <a:pt x="98" y="251"/>
                </a:lnTo>
                <a:lnTo>
                  <a:pt x="96" y="243"/>
                </a:lnTo>
                <a:lnTo>
                  <a:pt x="96" y="237"/>
                </a:lnTo>
                <a:lnTo>
                  <a:pt x="96" y="230"/>
                </a:lnTo>
                <a:lnTo>
                  <a:pt x="96" y="224"/>
                </a:lnTo>
                <a:lnTo>
                  <a:pt x="94" y="218"/>
                </a:lnTo>
                <a:lnTo>
                  <a:pt x="94" y="214"/>
                </a:lnTo>
                <a:lnTo>
                  <a:pt x="94" y="209"/>
                </a:lnTo>
                <a:lnTo>
                  <a:pt x="94" y="205"/>
                </a:lnTo>
                <a:lnTo>
                  <a:pt x="92" y="201"/>
                </a:lnTo>
                <a:lnTo>
                  <a:pt x="92" y="199"/>
                </a:lnTo>
                <a:lnTo>
                  <a:pt x="87" y="176"/>
                </a:lnTo>
                <a:lnTo>
                  <a:pt x="81" y="157"/>
                </a:lnTo>
                <a:lnTo>
                  <a:pt x="75" y="138"/>
                </a:lnTo>
                <a:lnTo>
                  <a:pt x="65" y="118"/>
                </a:lnTo>
                <a:lnTo>
                  <a:pt x="58" y="103"/>
                </a:lnTo>
                <a:lnTo>
                  <a:pt x="54" y="95"/>
                </a:lnTo>
                <a:lnTo>
                  <a:pt x="50" y="90"/>
                </a:lnTo>
                <a:lnTo>
                  <a:pt x="44" y="82"/>
                </a:lnTo>
                <a:lnTo>
                  <a:pt x="41" y="76"/>
                </a:lnTo>
                <a:lnTo>
                  <a:pt x="37" y="72"/>
                </a:lnTo>
                <a:lnTo>
                  <a:pt x="31" y="67"/>
                </a:lnTo>
                <a:lnTo>
                  <a:pt x="25" y="63"/>
                </a:lnTo>
                <a:lnTo>
                  <a:pt x="19" y="57"/>
                </a:lnTo>
                <a:lnTo>
                  <a:pt x="14" y="53"/>
                </a:lnTo>
                <a:lnTo>
                  <a:pt x="10" y="49"/>
                </a:lnTo>
                <a:lnTo>
                  <a:pt x="8" y="44"/>
                </a:lnTo>
                <a:lnTo>
                  <a:pt x="4" y="40"/>
                </a:lnTo>
                <a:lnTo>
                  <a:pt x="2" y="36"/>
                </a:lnTo>
                <a:lnTo>
                  <a:pt x="0" y="32"/>
                </a:lnTo>
                <a:lnTo>
                  <a:pt x="0" y="28"/>
                </a:lnTo>
                <a:lnTo>
                  <a:pt x="0" y="24"/>
                </a:lnTo>
                <a:lnTo>
                  <a:pt x="0" y="21"/>
                </a:lnTo>
                <a:lnTo>
                  <a:pt x="0" y="19"/>
                </a:lnTo>
                <a:lnTo>
                  <a:pt x="2" y="11"/>
                </a:lnTo>
                <a:lnTo>
                  <a:pt x="8" y="7"/>
                </a:lnTo>
                <a:lnTo>
                  <a:pt x="10" y="5"/>
                </a:lnTo>
                <a:lnTo>
                  <a:pt x="14" y="3"/>
                </a:lnTo>
                <a:lnTo>
                  <a:pt x="17" y="1"/>
                </a:lnTo>
                <a:lnTo>
                  <a:pt x="23" y="0"/>
                </a:lnTo>
                <a:lnTo>
                  <a:pt x="29" y="0"/>
                </a:lnTo>
                <a:lnTo>
                  <a:pt x="37" y="0"/>
                </a:lnTo>
                <a:lnTo>
                  <a:pt x="44" y="0"/>
                </a:lnTo>
                <a:lnTo>
                  <a:pt x="52" y="0"/>
                </a:lnTo>
                <a:lnTo>
                  <a:pt x="62" y="0"/>
                </a:lnTo>
                <a:lnTo>
                  <a:pt x="73" y="1"/>
                </a:lnTo>
                <a:lnTo>
                  <a:pt x="85" y="3"/>
                </a:lnTo>
                <a:lnTo>
                  <a:pt x="96" y="5"/>
                </a:lnTo>
                <a:lnTo>
                  <a:pt x="110" y="7"/>
                </a:lnTo>
                <a:lnTo>
                  <a:pt x="123" y="11"/>
                </a:lnTo>
                <a:lnTo>
                  <a:pt x="138" y="15"/>
                </a:lnTo>
                <a:lnTo>
                  <a:pt x="154" y="19"/>
                </a:lnTo>
                <a:lnTo>
                  <a:pt x="169" y="26"/>
                </a:lnTo>
                <a:lnTo>
                  <a:pt x="184" y="32"/>
                </a:lnTo>
                <a:lnTo>
                  <a:pt x="198" y="38"/>
                </a:lnTo>
                <a:lnTo>
                  <a:pt x="211" y="44"/>
                </a:lnTo>
                <a:lnTo>
                  <a:pt x="223" y="49"/>
                </a:lnTo>
                <a:lnTo>
                  <a:pt x="234" y="55"/>
                </a:lnTo>
                <a:lnTo>
                  <a:pt x="244" y="61"/>
                </a:lnTo>
                <a:lnTo>
                  <a:pt x="254" y="65"/>
                </a:lnTo>
                <a:lnTo>
                  <a:pt x="263" y="71"/>
                </a:lnTo>
                <a:lnTo>
                  <a:pt x="271" y="74"/>
                </a:lnTo>
                <a:lnTo>
                  <a:pt x="278" y="80"/>
                </a:lnTo>
                <a:lnTo>
                  <a:pt x="284" y="84"/>
                </a:lnTo>
                <a:lnTo>
                  <a:pt x="290" y="90"/>
                </a:lnTo>
                <a:lnTo>
                  <a:pt x="294" y="94"/>
                </a:lnTo>
                <a:lnTo>
                  <a:pt x="298" y="97"/>
                </a:lnTo>
                <a:lnTo>
                  <a:pt x="300" y="103"/>
                </a:lnTo>
                <a:lnTo>
                  <a:pt x="301" y="107"/>
                </a:lnTo>
                <a:lnTo>
                  <a:pt x="303" y="113"/>
                </a:lnTo>
                <a:lnTo>
                  <a:pt x="305" y="118"/>
                </a:lnTo>
                <a:lnTo>
                  <a:pt x="307" y="124"/>
                </a:lnTo>
                <a:lnTo>
                  <a:pt x="307" y="132"/>
                </a:lnTo>
                <a:lnTo>
                  <a:pt x="309" y="140"/>
                </a:lnTo>
                <a:lnTo>
                  <a:pt x="309" y="155"/>
                </a:lnTo>
                <a:lnTo>
                  <a:pt x="309" y="172"/>
                </a:lnTo>
                <a:lnTo>
                  <a:pt x="307" y="191"/>
                </a:lnTo>
                <a:lnTo>
                  <a:pt x="303" y="213"/>
                </a:lnTo>
                <a:lnTo>
                  <a:pt x="300" y="236"/>
                </a:lnTo>
                <a:lnTo>
                  <a:pt x="296" y="247"/>
                </a:lnTo>
                <a:lnTo>
                  <a:pt x="292" y="260"/>
                </a:lnTo>
                <a:lnTo>
                  <a:pt x="288" y="274"/>
                </a:lnTo>
                <a:lnTo>
                  <a:pt x="284" y="291"/>
                </a:lnTo>
                <a:lnTo>
                  <a:pt x="280" y="308"/>
                </a:lnTo>
                <a:lnTo>
                  <a:pt x="278" y="328"/>
                </a:lnTo>
                <a:lnTo>
                  <a:pt x="275" y="347"/>
                </a:lnTo>
                <a:lnTo>
                  <a:pt x="273" y="368"/>
                </a:lnTo>
                <a:lnTo>
                  <a:pt x="271" y="391"/>
                </a:lnTo>
                <a:lnTo>
                  <a:pt x="269" y="414"/>
                </a:lnTo>
                <a:lnTo>
                  <a:pt x="267" y="439"/>
                </a:lnTo>
                <a:lnTo>
                  <a:pt x="265" y="466"/>
                </a:lnTo>
                <a:lnTo>
                  <a:pt x="265" y="493"/>
                </a:lnTo>
                <a:lnTo>
                  <a:pt x="263" y="521"/>
                </a:lnTo>
                <a:lnTo>
                  <a:pt x="263" y="552"/>
                </a:lnTo>
                <a:lnTo>
                  <a:pt x="263" y="583"/>
                </a:lnTo>
              </a:path>
            </a:pathLst>
          </a:custGeom>
          <a:solidFill>
            <a:srgbClr val="FF0000">
              <a:alpha val="100000"/>
            </a:srgbClr>
          </a:solidFill>
          <a:ln w="9525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3" name="Freeform 3"/>
          <p:cNvSpPr/>
          <p:nvPr/>
        </p:nvSpPr>
        <p:spPr>
          <a:xfrm>
            <a:off x="5472113" y="1856185"/>
            <a:ext cx="871538" cy="2286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464" h="384">
                <a:moveTo>
                  <a:pt x="232" y="384"/>
                </a:moveTo>
                <a:lnTo>
                  <a:pt x="213" y="384"/>
                </a:lnTo>
                <a:lnTo>
                  <a:pt x="194" y="382"/>
                </a:lnTo>
                <a:lnTo>
                  <a:pt x="177" y="380"/>
                </a:lnTo>
                <a:lnTo>
                  <a:pt x="157" y="376"/>
                </a:lnTo>
                <a:lnTo>
                  <a:pt x="140" y="370"/>
                </a:lnTo>
                <a:lnTo>
                  <a:pt x="121" y="364"/>
                </a:lnTo>
                <a:lnTo>
                  <a:pt x="104" y="357"/>
                </a:lnTo>
                <a:lnTo>
                  <a:pt x="85" y="349"/>
                </a:lnTo>
                <a:lnTo>
                  <a:pt x="73" y="345"/>
                </a:lnTo>
                <a:lnTo>
                  <a:pt x="63" y="343"/>
                </a:lnTo>
                <a:lnTo>
                  <a:pt x="54" y="340"/>
                </a:lnTo>
                <a:lnTo>
                  <a:pt x="46" y="338"/>
                </a:lnTo>
                <a:lnTo>
                  <a:pt x="38" y="334"/>
                </a:lnTo>
                <a:lnTo>
                  <a:pt x="31" y="330"/>
                </a:lnTo>
                <a:lnTo>
                  <a:pt x="25" y="328"/>
                </a:lnTo>
                <a:lnTo>
                  <a:pt x="19" y="324"/>
                </a:lnTo>
                <a:lnTo>
                  <a:pt x="14" y="320"/>
                </a:lnTo>
                <a:lnTo>
                  <a:pt x="10" y="317"/>
                </a:lnTo>
                <a:lnTo>
                  <a:pt x="8" y="315"/>
                </a:lnTo>
                <a:lnTo>
                  <a:pt x="4" y="311"/>
                </a:lnTo>
                <a:lnTo>
                  <a:pt x="2" y="309"/>
                </a:lnTo>
                <a:lnTo>
                  <a:pt x="0" y="305"/>
                </a:lnTo>
                <a:lnTo>
                  <a:pt x="0" y="303"/>
                </a:lnTo>
                <a:lnTo>
                  <a:pt x="0" y="301"/>
                </a:lnTo>
                <a:lnTo>
                  <a:pt x="0" y="297"/>
                </a:lnTo>
                <a:lnTo>
                  <a:pt x="2" y="295"/>
                </a:lnTo>
                <a:lnTo>
                  <a:pt x="4" y="295"/>
                </a:lnTo>
                <a:lnTo>
                  <a:pt x="6" y="293"/>
                </a:lnTo>
                <a:lnTo>
                  <a:pt x="10" y="292"/>
                </a:lnTo>
                <a:lnTo>
                  <a:pt x="14" y="292"/>
                </a:lnTo>
                <a:lnTo>
                  <a:pt x="19" y="290"/>
                </a:lnTo>
                <a:lnTo>
                  <a:pt x="25" y="288"/>
                </a:lnTo>
                <a:lnTo>
                  <a:pt x="33" y="288"/>
                </a:lnTo>
                <a:lnTo>
                  <a:pt x="38" y="286"/>
                </a:lnTo>
                <a:lnTo>
                  <a:pt x="48" y="284"/>
                </a:lnTo>
                <a:lnTo>
                  <a:pt x="56" y="284"/>
                </a:lnTo>
                <a:lnTo>
                  <a:pt x="65" y="282"/>
                </a:lnTo>
                <a:lnTo>
                  <a:pt x="75" y="280"/>
                </a:lnTo>
                <a:lnTo>
                  <a:pt x="86" y="278"/>
                </a:lnTo>
                <a:lnTo>
                  <a:pt x="98" y="276"/>
                </a:lnTo>
                <a:lnTo>
                  <a:pt x="104" y="276"/>
                </a:lnTo>
                <a:lnTo>
                  <a:pt x="109" y="276"/>
                </a:lnTo>
                <a:lnTo>
                  <a:pt x="117" y="274"/>
                </a:lnTo>
                <a:lnTo>
                  <a:pt x="127" y="274"/>
                </a:lnTo>
                <a:lnTo>
                  <a:pt x="136" y="272"/>
                </a:lnTo>
                <a:lnTo>
                  <a:pt x="146" y="270"/>
                </a:lnTo>
                <a:lnTo>
                  <a:pt x="156" y="270"/>
                </a:lnTo>
                <a:lnTo>
                  <a:pt x="169" y="267"/>
                </a:lnTo>
                <a:lnTo>
                  <a:pt x="180" y="265"/>
                </a:lnTo>
                <a:lnTo>
                  <a:pt x="194" y="263"/>
                </a:lnTo>
                <a:lnTo>
                  <a:pt x="207" y="259"/>
                </a:lnTo>
                <a:lnTo>
                  <a:pt x="223" y="257"/>
                </a:lnTo>
                <a:lnTo>
                  <a:pt x="238" y="253"/>
                </a:lnTo>
                <a:lnTo>
                  <a:pt x="255" y="249"/>
                </a:lnTo>
                <a:lnTo>
                  <a:pt x="271" y="246"/>
                </a:lnTo>
                <a:lnTo>
                  <a:pt x="290" y="242"/>
                </a:lnTo>
                <a:lnTo>
                  <a:pt x="309" y="236"/>
                </a:lnTo>
                <a:lnTo>
                  <a:pt x="328" y="232"/>
                </a:lnTo>
                <a:lnTo>
                  <a:pt x="347" y="226"/>
                </a:lnTo>
                <a:lnTo>
                  <a:pt x="369" y="221"/>
                </a:lnTo>
                <a:lnTo>
                  <a:pt x="392" y="215"/>
                </a:lnTo>
                <a:lnTo>
                  <a:pt x="413" y="209"/>
                </a:lnTo>
                <a:lnTo>
                  <a:pt x="438" y="203"/>
                </a:lnTo>
                <a:lnTo>
                  <a:pt x="461" y="196"/>
                </a:lnTo>
                <a:lnTo>
                  <a:pt x="486" y="190"/>
                </a:lnTo>
                <a:lnTo>
                  <a:pt x="512" y="182"/>
                </a:lnTo>
                <a:lnTo>
                  <a:pt x="539" y="175"/>
                </a:lnTo>
                <a:lnTo>
                  <a:pt x="566" y="167"/>
                </a:lnTo>
                <a:lnTo>
                  <a:pt x="593" y="159"/>
                </a:lnTo>
                <a:lnTo>
                  <a:pt x="624" y="150"/>
                </a:lnTo>
                <a:lnTo>
                  <a:pt x="652" y="142"/>
                </a:lnTo>
                <a:lnTo>
                  <a:pt x="683" y="132"/>
                </a:lnTo>
                <a:lnTo>
                  <a:pt x="714" y="125"/>
                </a:lnTo>
                <a:lnTo>
                  <a:pt x="743" y="117"/>
                </a:lnTo>
                <a:lnTo>
                  <a:pt x="771" y="109"/>
                </a:lnTo>
                <a:lnTo>
                  <a:pt x="800" y="102"/>
                </a:lnTo>
                <a:lnTo>
                  <a:pt x="827" y="96"/>
                </a:lnTo>
                <a:lnTo>
                  <a:pt x="852" y="88"/>
                </a:lnTo>
                <a:lnTo>
                  <a:pt x="879" y="82"/>
                </a:lnTo>
                <a:lnTo>
                  <a:pt x="904" y="77"/>
                </a:lnTo>
                <a:lnTo>
                  <a:pt x="927" y="69"/>
                </a:lnTo>
                <a:lnTo>
                  <a:pt x="950" y="63"/>
                </a:lnTo>
                <a:lnTo>
                  <a:pt x="971" y="57"/>
                </a:lnTo>
                <a:lnTo>
                  <a:pt x="992" y="54"/>
                </a:lnTo>
                <a:lnTo>
                  <a:pt x="1013" y="48"/>
                </a:lnTo>
                <a:lnTo>
                  <a:pt x="1032" y="44"/>
                </a:lnTo>
                <a:lnTo>
                  <a:pt x="1052" y="38"/>
                </a:lnTo>
                <a:lnTo>
                  <a:pt x="1071" y="34"/>
                </a:lnTo>
                <a:lnTo>
                  <a:pt x="1088" y="31"/>
                </a:lnTo>
                <a:lnTo>
                  <a:pt x="1103" y="27"/>
                </a:lnTo>
                <a:lnTo>
                  <a:pt x="1121" y="23"/>
                </a:lnTo>
                <a:lnTo>
                  <a:pt x="1136" y="19"/>
                </a:lnTo>
                <a:lnTo>
                  <a:pt x="1149" y="17"/>
                </a:lnTo>
                <a:lnTo>
                  <a:pt x="1163" y="13"/>
                </a:lnTo>
                <a:lnTo>
                  <a:pt x="1176" y="11"/>
                </a:lnTo>
                <a:lnTo>
                  <a:pt x="1188" y="10"/>
                </a:lnTo>
                <a:lnTo>
                  <a:pt x="1199" y="8"/>
                </a:lnTo>
                <a:lnTo>
                  <a:pt x="1209" y="6"/>
                </a:lnTo>
                <a:lnTo>
                  <a:pt x="1219" y="4"/>
                </a:lnTo>
                <a:lnTo>
                  <a:pt x="1228" y="2"/>
                </a:lnTo>
                <a:lnTo>
                  <a:pt x="1236" y="2"/>
                </a:lnTo>
                <a:lnTo>
                  <a:pt x="1243" y="2"/>
                </a:lnTo>
                <a:lnTo>
                  <a:pt x="1251" y="0"/>
                </a:lnTo>
                <a:lnTo>
                  <a:pt x="1257" y="0"/>
                </a:lnTo>
                <a:lnTo>
                  <a:pt x="1274" y="2"/>
                </a:lnTo>
                <a:lnTo>
                  <a:pt x="1293" y="2"/>
                </a:lnTo>
                <a:lnTo>
                  <a:pt x="1313" y="6"/>
                </a:lnTo>
                <a:lnTo>
                  <a:pt x="1330" y="8"/>
                </a:lnTo>
                <a:lnTo>
                  <a:pt x="1349" y="11"/>
                </a:lnTo>
                <a:lnTo>
                  <a:pt x="1366" y="15"/>
                </a:lnTo>
                <a:lnTo>
                  <a:pt x="1403" y="25"/>
                </a:lnTo>
                <a:lnTo>
                  <a:pt x="1416" y="33"/>
                </a:lnTo>
                <a:lnTo>
                  <a:pt x="1428" y="40"/>
                </a:lnTo>
                <a:lnTo>
                  <a:pt x="1439" y="48"/>
                </a:lnTo>
                <a:lnTo>
                  <a:pt x="1447" y="54"/>
                </a:lnTo>
                <a:lnTo>
                  <a:pt x="1455" y="57"/>
                </a:lnTo>
                <a:lnTo>
                  <a:pt x="1456" y="61"/>
                </a:lnTo>
                <a:lnTo>
                  <a:pt x="1460" y="63"/>
                </a:lnTo>
                <a:lnTo>
                  <a:pt x="1462" y="65"/>
                </a:lnTo>
                <a:lnTo>
                  <a:pt x="1462" y="67"/>
                </a:lnTo>
                <a:lnTo>
                  <a:pt x="1464" y="71"/>
                </a:lnTo>
                <a:lnTo>
                  <a:pt x="1464" y="73"/>
                </a:lnTo>
                <a:lnTo>
                  <a:pt x="1464" y="77"/>
                </a:lnTo>
                <a:lnTo>
                  <a:pt x="1462" y="82"/>
                </a:lnTo>
                <a:lnTo>
                  <a:pt x="1460" y="90"/>
                </a:lnTo>
                <a:lnTo>
                  <a:pt x="1456" y="96"/>
                </a:lnTo>
                <a:lnTo>
                  <a:pt x="1453" y="104"/>
                </a:lnTo>
                <a:lnTo>
                  <a:pt x="1449" y="109"/>
                </a:lnTo>
                <a:lnTo>
                  <a:pt x="1445" y="115"/>
                </a:lnTo>
                <a:lnTo>
                  <a:pt x="1439" y="121"/>
                </a:lnTo>
                <a:lnTo>
                  <a:pt x="1430" y="128"/>
                </a:lnTo>
                <a:lnTo>
                  <a:pt x="1420" y="136"/>
                </a:lnTo>
                <a:lnTo>
                  <a:pt x="1407" y="144"/>
                </a:lnTo>
                <a:lnTo>
                  <a:pt x="1393" y="150"/>
                </a:lnTo>
                <a:lnTo>
                  <a:pt x="1378" y="153"/>
                </a:lnTo>
                <a:lnTo>
                  <a:pt x="1368" y="157"/>
                </a:lnTo>
                <a:lnTo>
                  <a:pt x="1359" y="159"/>
                </a:lnTo>
                <a:lnTo>
                  <a:pt x="1349" y="161"/>
                </a:lnTo>
                <a:lnTo>
                  <a:pt x="1339" y="163"/>
                </a:lnTo>
                <a:lnTo>
                  <a:pt x="1330" y="167"/>
                </a:lnTo>
                <a:lnTo>
                  <a:pt x="1318" y="169"/>
                </a:lnTo>
                <a:lnTo>
                  <a:pt x="1313" y="169"/>
                </a:lnTo>
                <a:lnTo>
                  <a:pt x="1305" y="171"/>
                </a:lnTo>
                <a:lnTo>
                  <a:pt x="1297" y="173"/>
                </a:lnTo>
                <a:lnTo>
                  <a:pt x="1290" y="175"/>
                </a:lnTo>
                <a:lnTo>
                  <a:pt x="1280" y="176"/>
                </a:lnTo>
                <a:lnTo>
                  <a:pt x="1270" y="178"/>
                </a:lnTo>
                <a:lnTo>
                  <a:pt x="1261" y="180"/>
                </a:lnTo>
                <a:lnTo>
                  <a:pt x="1249" y="184"/>
                </a:lnTo>
                <a:lnTo>
                  <a:pt x="1238" y="186"/>
                </a:lnTo>
                <a:lnTo>
                  <a:pt x="1224" y="190"/>
                </a:lnTo>
                <a:lnTo>
                  <a:pt x="1211" y="192"/>
                </a:lnTo>
                <a:lnTo>
                  <a:pt x="1197" y="196"/>
                </a:lnTo>
                <a:lnTo>
                  <a:pt x="1182" y="199"/>
                </a:lnTo>
                <a:lnTo>
                  <a:pt x="1167" y="203"/>
                </a:lnTo>
                <a:lnTo>
                  <a:pt x="1151" y="207"/>
                </a:lnTo>
                <a:lnTo>
                  <a:pt x="1134" y="211"/>
                </a:lnTo>
                <a:lnTo>
                  <a:pt x="1117" y="215"/>
                </a:lnTo>
                <a:lnTo>
                  <a:pt x="1100" y="219"/>
                </a:lnTo>
                <a:lnTo>
                  <a:pt x="1080" y="222"/>
                </a:lnTo>
                <a:lnTo>
                  <a:pt x="1059" y="226"/>
                </a:lnTo>
                <a:lnTo>
                  <a:pt x="1040" y="232"/>
                </a:lnTo>
                <a:lnTo>
                  <a:pt x="1019" y="236"/>
                </a:lnTo>
                <a:lnTo>
                  <a:pt x="996" y="240"/>
                </a:lnTo>
                <a:lnTo>
                  <a:pt x="975" y="246"/>
                </a:lnTo>
                <a:lnTo>
                  <a:pt x="952" y="251"/>
                </a:lnTo>
                <a:lnTo>
                  <a:pt x="927" y="255"/>
                </a:lnTo>
                <a:lnTo>
                  <a:pt x="902" y="261"/>
                </a:lnTo>
                <a:lnTo>
                  <a:pt x="877" y="267"/>
                </a:lnTo>
                <a:lnTo>
                  <a:pt x="850" y="272"/>
                </a:lnTo>
                <a:lnTo>
                  <a:pt x="823" y="276"/>
                </a:lnTo>
                <a:lnTo>
                  <a:pt x="796" y="282"/>
                </a:lnTo>
                <a:lnTo>
                  <a:pt x="768" y="288"/>
                </a:lnTo>
                <a:lnTo>
                  <a:pt x="741" y="293"/>
                </a:lnTo>
                <a:lnTo>
                  <a:pt x="712" y="299"/>
                </a:lnTo>
                <a:lnTo>
                  <a:pt x="685" y="305"/>
                </a:lnTo>
                <a:lnTo>
                  <a:pt x="660" y="311"/>
                </a:lnTo>
                <a:lnTo>
                  <a:pt x="635" y="315"/>
                </a:lnTo>
                <a:lnTo>
                  <a:pt x="610" y="320"/>
                </a:lnTo>
                <a:lnTo>
                  <a:pt x="585" y="324"/>
                </a:lnTo>
                <a:lnTo>
                  <a:pt x="562" y="330"/>
                </a:lnTo>
                <a:lnTo>
                  <a:pt x="541" y="334"/>
                </a:lnTo>
                <a:lnTo>
                  <a:pt x="518" y="338"/>
                </a:lnTo>
                <a:lnTo>
                  <a:pt x="497" y="341"/>
                </a:lnTo>
                <a:lnTo>
                  <a:pt x="478" y="345"/>
                </a:lnTo>
                <a:lnTo>
                  <a:pt x="459" y="349"/>
                </a:lnTo>
                <a:lnTo>
                  <a:pt x="439" y="353"/>
                </a:lnTo>
                <a:lnTo>
                  <a:pt x="420" y="357"/>
                </a:lnTo>
                <a:lnTo>
                  <a:pt x="403" y="359"/>
                </a:lnTo>
                <a:lnTo>
                  <a:pt x="388" y="363"/>
                </a:lnTo>
                <a:lnTo>
                  <a:pt x="372" y="364"/>
                </a:lnTo>
                <a:lnTo>
                  <a:pt x="357" y="368"/>
                </a:lnTo>
                <a:lnTo>
                  <a:pt x="342" y="370"/>
                </a:lnTo>
                <a:lnTo>
                  <a:pt x="328" y="372"/>
                </a:lnTo>
                <a:lnTo>
                  <a:pt x="317" y="374"/>
                </a:lnTo>
                <a:lnTo>
                  <a:pt x="303" y="376"/>
                </a:lnTo>
                <a:lnTo>
                  <a:pt x="294" y="378"/>
                </a:lnTo>
                <a:lnTo>
                  <a:pt x="282" y="380"/>
                </a:lnTo>
                <a:lnTo>
                  <a:pt x="273" y="380"/>
                </a:lnTo>
                <a:lnTo>
                  <a:pt x="265" y="382"/>
                </a:lnTo>
                <a:lnTo>
                  <a:pt x="255" y="382"/>
                </a:lnTo>
                <a:lnTo>
                  <a:pt x="250" y="384"/>
                </a:lnTo>
                <a:lnTo>
                  <a:pt x="242" y="384"/>
                </a:lnTo>
                <a:lnTo>
                  <a:pt x="236" y="384"/>
                </a:lnTo>
                <a:lnTo>
                  <a:pt x="232" y="384"/>
                </a:lnTo>
              </a:path>
            </a:pathLst>
          </a:custGeom>
          <a:solidFill>
            <a:srgbClr val="FF0000">
              <a:alpha val="100000"/>
            </a:srgbClr>
          </a:solidFill>
          <a:ln w="9525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4" name="Freeform 4"/>
          <p:cNvSpPr/>
          <p:nvPr/>
        </p:nvSpPr>
        <p:spPr>
          <a:xfrm>
            <a:off x="5210175" y="2220516"/>
            <a:ext cx="1031081" cy="8667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732" h="1456">
                <a:moveTo>
                  <a:pt x="1097" y="1055"/>
                </a:moveTo>
                <a:lnTo>
                  <a:pt x="1063" y="1080"/>
                </a:lnTo>
                <a:lnTo>
                  <a:pt x="1030" y="1103"/>
                </a:lnTo>
                <a:lnTo>
                  <a:pt x="996" y="1124"/>
                </a:lnTo>
                <a:lnTo>
                  <a:pt x="961" y="1146"/>
                </a:lnTo>
                <a:lnTo>
                  <a:pt x="926" y="1167"/>
                </a:lnTo>
                <a:lnTo>
                  <a:pt x="892" y="1186"/>
                </a:lnTo>
                <a:lnTo>
                  <a:pt x="857" y="1203"/>
                </a:lnTo>
                <a:lnTo>
                  <a:pt x="821" y="1220"/>
                </a:lnTo>
                <a:lnTo>
                  <a:pt x="786" y="1238"/>
                </a:lnTo>
                <a:lnTo>
                  <a:pt x="752" y="1253"/>
                </a:lnTo>
                <a:lnTo>
                  <a:pt x="715" y="1266"/>
                </a:lnTo>
                <a:lnTo>
                  <a:pt x="681" y="1282"/>
                </a:lnTo>
                <a:lnTo>
                  <a:pt x="644" y="1295"/>
                </a:lnTo>
                <a:lnTo>
                  <a:pt x="608" y="1307"/>
                </a:lnTo>
                <a:lnTo>
                  <a:pt x="573" y="1320"/>
                </a:lnTo>
                <a:lnTo>
                  <a:pt x="537" y="1332"/>
                </a:lnTo>
                <a:lnTo>
                  <a:pt x="500" y="1345"/>
                </a:lnTo>
                <a:lnTo>
                  <a:pt x="466" y="1357"/>
                </a:lnTo>
                <a:lnTo>
                  <a:pt x="433" y="1368"/>
                </a:lnTo>
                <a:lnTo>
                  <a:pt x="401" y="1380"/>
                </a:lnTo>
                <a:lnTo>
                  <a:pt x="370" y="1389"/>
                </a:lnTo>
                <a:lnTo>
                  <a:pt x="341" y="1399"/>
                </a:lnTo>
                <a:lnTo>
                  <a:pt x="314" y="1407"/>
                </a:lnTo>
                <a:lnTo>
                  <a:pt x="287" y="1414"/>
                </a:lnTo>
                <a:lnTo>
                  <a:pt x="263" y="1422"/>
                </a:lnTo>
                <a:lnTo>
                  <a:pt x="238" y="1428"/>
                </a:lnTo>
                <a:lnTo>
                  <a:pt x="217" y="1433"/>
                </a:lnTo>
                <a:lnTo>
                  <a:pt x="195" y="1437"/>
                </a:lnTo>
                <a:lnTo>
                  <a:pt x="174" y="1441"/>
                </a:lnTo>
                <a:lnTo>
                  <a:pt x="155" y="1445"/>
                </a:lnTo>
                <a:lnTo>
                  <a:pt x="138" y="1449"/>
                </a:lnTo>
                <a:lnTo>
                  <a:pt x="121" y="1451"/>
                </a:lnTo>
                <a:lnTo>
                  <a:pt x="105" y="1453"/>
                </a:lnTo>
                <a:lnTo>
                  <a:pt x="92" y="1455"/>
                </a:lnTo>
                <a:lnTo>
                  <a:pt x="78" y="1456"/>
                </a:lnTo>
                <a:lnTo>
                  <a:pt x="65" y="1456"/>
                </a:lnTo>
                <a:lnTo>
                  <a:pt x="55" y="1456"/>
                </a:lnTo>
                <a:lnTo>
                  <a:pt x="44" y="1456"/>
                </a:lnTo>
                <a:lnTo>
                  <a:pt x="36" y="1455"/>
                </a:lnTo>
                <a:lnTo>
                  <a:pt x="28" y="1455"/>
                </a:lnTo>
                <a:lnTo>
                  <a:pt x="21" y="1453"/>
                </a:lnTo>
                <a:lnTo>
                  <a:pt x="15" y="1451"/>
                </a:lnTo>
                <a:lnTo>
                  <a:pt x="9" y="1451"/>
                </a:lnTo>
                <a:lnTo>
                  <a:pt x="5" y="1449"/>
                </a:lnTo>
                <a:lnTo>
                  <a:pt x="4" y="1445"/>
                </a:lnTo>
                <a:lnTo>
                  <a:pt x="0" y="1443"/>
                </a:lnTo>
                <a:lnTo>
                  <a:pt x="0" y="1441"/>
                </a:lnTo>
                <a:lnTo>
                  <a:pt x="0" y="1439"/>
                </a:lnTo>
                <a:lnTo>
                  <a:pt x="0" y="1435"/>
                </a:lnTo>
                <a:lnTo>
                  <a:pt x="0" y="1430"/>
                </a:lnTo>
                <a:lnTo>
                  <a:pt x="2" y="1426"/>
                </a:lnTo>
                <a:lnTo>
                  <a:pt x="5" y="1422"/>
                </a:lnTo>
                <a:lnTo>
                  <a:pt x="9" y="1418"/>
                </a:lnTo>
                <a:lnTo>
                  <a:pt x="13" y="1412"/>
                </a:lnTo>
                <a:lnTo>
                  <a:pt x="19" y="1408"/>
                </a:lnTo>
                <a:lnTo>
                  <a:pt x="25" y="1405"/>
                </a:lnTo>
                <a:lnTo>
                  <a:pt x="32" y="1401"/>
                </a:lnTo>
                <a:lnTo>
                  <a:pt x="38" y="1397"/>
                </a:lnTo>
                <a:lnTo>
                  <a:pt x="48" y="1393"/>
                </a:lnTo>
                <a:lnTo>
                  <a:pt x="55" y="1391"/>
                </a:lnTo>
                <a:lnTo>
                  <a:pt x="65" y="1387"/>
                </a:lnTo>
                <a:lnTo>
                  <a:pt x="75" y="1384"/>
                </a:lnTo>
                <a:lnTo>
                  <a:pt x="86" y="1382"/>
                </a:lnTo>
                <a:lnTo>
                  <a:pt x="98" y="1380"/>
                </a:lnTo>
                <a:lnTo>
                  <a:pt x="109" y="1376"/>
                </a:lnTo>
                <a:lnTo>
                  <a:pt x="122" y="1374"/>
                </a:lnTo>
                <a:lnTo>
                  <a:pt x="136" y="1368"/>
                </a:lnTo>
                <a:lnTo>
                  <a:pt x="151" y="1364"/>
                </a:lnTo>
                <a:lnTo>
                  <a:pt x="169" y="1359"/>
                </a:lnTo>
                <a:lnTo>
                  <a:pt x="186" y="1353"/>
                </a:lnTo>
                <a:lnTo>
                  <a:pt x="205" y="1345"/>
                </a:lnTo>
                <a:lnTo>
                  <a:pt x="224" y="1337"/>
                </a:lnTo>
                <a:lnTo>
                  <a:pt x="245" y="1330"/>
                </a:lnTo>
                <a:lnTo>
                  <a:pt x="268" y="1320"/>
                </a:lnTo>
                <a:lnTo>
                  <a:pt x="291" y="1313"/>
                </a:lnTo>
                <a:lnTo>
                  <a:pt x="316" y="1303"/>
                </a:lnTo>
                <a:lnTo>
                  <a:pt x="343" y="1291"/>
                </a:lnTo>
                <a:lnTo>
                  <a:pt x="370" y="1282"/>
                </a:lnTo>
                <a:lnTo>
                  <a:pt x="397" y="1270"/>
                </a:lnTo>
                <a:lnTo>
                  <a:pt x="426" y="1259"/>
                </a:lnTo>
                <a:lnTo>
                  <a:pt x="485" y="1236"/>
                </a:lnTo>
                <a:lnTo>
                  <a:pt x="543" y="1211"/>
                </a:lnTo>
                <a:lnTo>
                  <a:pt x="600" y="1186"/>
                </a:lnTo>
                <a:lnTo>
                  <a:pt x="656" y="1159"/>
                </a:lnTo>
                <a:lnTo>
                  <a:pt x="683" y="1146"/>
                </a:lnTo>
                <a:lnTo>
                  <a:pt x="710" y="1130"/>
                </a:lnTo>
                <a:lnTo>
                  <a:pt x="737" y="1115"/>
                </a:lnTo>
                <a:lnTo>
                  <a:pt x="763" y="1100"/>
                </a:lnTo>
                <a:lnTo>
                  <a:pt x="788" y="1084"/>
                </a:lnTo>
                <a:lnTo>
                  <a:pt x="815" y="1067"/>
                </a:lnTo>
                <a:lnTo>
                  <a:pt x="840" y="1050"/>
                </a:lnTo>
                <a:lnTo>
                  <a:pt x="865" y="1032"/>
                </a:lnTo>
                <a:lnTo>
                  <a:pt x="890" y="1015"/>
                </a:lnTo>
                <a:lnTo>
                  <a:pt x="915" y="998"/>
                </a:lnTo>
                <a:lnTo>
                  <a:pt x="938" y="981"/>
                </a:lnTo>
                <a:lnTo>
                  <a:pt x="961" y="963"/>
                </a:lnTo>
                <a:lnTo>
                  <a:pt x="984" y="946"/>
                </a:lnTo>
                <a:lnTo>
                  <a:pt x="1007" y="927"/>
                </a:lnTo>
                <a:lnTo>
                  <a:pt x="1028" y="908"/>
                </a:lnTo>
                <a:lnTo>
                  <a:pt x="1049" y="888"/>
                </a:lnTo>
                <a:lnTo>
                  <a:pt x="1068" y="869"/>
                </a:lnTo>
                <a:lnTo>
                  <a:pt x="1090" y="848"/>
                </a:lnTo>
                <a:lnTo>
                  <a:pt x="1109" y="829"/>
                </a:lnTo>
                <a:lnTo>
                  <a:pt x="1126" y="808"/>
                </a:lnTo>
                <a:lnTo>
                  <a:pt x="1145" y="787"/>
                </a:lnTo>
                <a:lnTo>
                  <a:pt x="1162" y="764"/>
                </a:lnTo>
                <a:lnTo>
                  <a:pt x="1180" y="743"/>
                </a:lnTo>
                <a:lnTo>
                  <a:pt x="1195" y="720"/>
                </a:lnTo>
                <a:lnTo>
                  <a:pt x="1210" y="699"/>
                </a:lnTo>
                <a:lnTo>
                  <a:pt x="1226" y="679"/>
                </a:lnTo>
                <a:lnTo>
                  <a:pt x="1239" y="658"/>
                </a:lnTo>
                <a:lnTo>
                  <a:pt x="1253" y="639"/>
                </a:lnTo>
                <a:lnTo>
                  <a:pt x="1264" y="618"/>
                </a:lnTo>
                <a:lnTo>
                  <a:pt x="1278" y="599"/>
                </a:lnTo>
                <a:lnTo>
                  <a:pt x="1287" y="578"/>
                </a:lnTo>
                <a:lnTo>
                  <a:pt x="1299" y="558"/>
                </a:lnTo>
                <a:lnTo>
                  <a:pt x="1308" y="537"/>
                </a:lnTo>
                <a:lnTo>
                  <a:pt x="1318" y="518"/>
                </a:lnTo>
                <a:lnTo>
                  <a:pt x="1328" y="497"/>
                </a:lnTo>
                <a:lnTo>
                  <a:pt x="1335" y="476"/>
                </a:lnTo>
                <a:lnTo>
                  <a:pt x="1352" y="436"/>
                </a:lnTo>
                <a:lnTo>
                  <a:pt x="1366" y="395"/>
                </a:lnTo>
                <a:lnTo>
                  <a:pt x="1372" y="378"/>
                </a:lnTo>
                <a:lnTo>
                  <a:pt x="1377" y="361"/>
                </a:lnTo>
                <a:lnTo>
                  <a:pt x="1383" y="345"/>
                </a:lnTo>
                <a:lnTo>
                  <a:pt x="1387" y="330"/>
                </a:lnTo>
                <a:lnTo>
                  <a:pt x="1389" y="317"/>
                </a:lnTo>
                <a:lnTo>
                  <a:pt x="1393" y="303"/>
                </a:lnTo>
                <a:lnTo>
                  <a:pt x="1395" y="290"/>
                </a:lnTo>
                <a:lnTo>
                  <a:pt x="1395" y="278"/>
                </a:lnTo>
                <a:lnTo>
                  <a:pt x="1395" y="269"/>
                </a:lnTo>
                <a:lnTo>
                  <a:pt x="1395" y="259"/>
                </a:lnTo>
                <a:lnTo>
                  <a:pt x="1393" y="249"/>
                </a:lnTo>
                <a:lnTo>
                  <a:pt x="1391" y="240"/>
                </a:lnTo>
                <a:lnTo>
                  <a:pt x="1389" y="234"/>
                </a:lnTo>
                <a:lnTo>
                  <a:pt x="1387" y="226"/>
                </a:lnTo>
                <a:lnTo>
                  <a:pt x="1383" y="221"/>
                </a:lnTo>
                <a:lnTo>
                  <a:pt x="1379" y="217"/>
                </a:lnTo>
                <a:lnTo>
                  <a:pt x="1368" y="211"/>
                </a:lnTo>
                <a:lnTo>
                  <a:pt x="1358" y="207"/>
                </a:lnTo>
                <a:lnTo>
                  <a:pt x="1345" y="203"/>
                </a:lnTo>
                <a:lnTo>
                  <a:pt x="1333" y="202"/>
                </a:lnTo>
                <a:lnTo>
                  <a:pt x="1318" y="200"/>
                </a:lnTo>
                <a:lnTo>
                  <a:pt x="1303" y="200"/>
                </a:lnTo>
                <a:lnTo>
                  <a:pt x="1295" y="200"/>
                </a:lnTo>
                <a:lnTo>
                  <a:pt x="1285" y="200"/>
                </a:lnTo>
                <a:lnTo>
                  <a:pt x="1278" y="202"/>
                </a:lnTo>
                <a:lnTo>
                  <a:pt x="1268" y="203"/>
                </a:lnTo>
                <a:lnTo>
                  <a:pt x="1257" y="207"/>
                </a:lnTo>
                <a:lnTo>
                  <a:pt x="1243" y="209"/>
                </a:lnTo>
                <a:lnTo>
                  <a:pt x="1230" y="213"/>
                </a:lnTo>
                <a:lnTo>
                  <a:pt x="1212" y="217"/>
                </a:lnTo>
                <a:lnTo>
                  <a:pt x="1197" y="223"/>
                </a:lnTo>
                <a:lnTo>
                  <a:pt x="1178" y="226"/>
                </a:lnTo>
                <a:lnTo>
                  <a:pt x="1159" y="232"/>
                </a:lnTo>
                <a:lnTo>
                  <a:pt x="1139" y="238"/>
                </a:lnTo>
                <a:lnTo>
                  <a:pt x="1116" y="244"/>
                </a:lnTo>
                <a:lnTo>
                  <a:pt x="1093" y="251"/>
                </a:lnTo>
                <a:lnTo>
                  <a:pt x="1068" y="259"/>
                </a:lnTo>
                <a:lnTo>
                  <a:pt x="1044" y="267"/>
                </a:lnTo>
                <a:lnTo>
                  <a:pt x="1017" y="274"/>
                </a:lnTo>
                <a:lnTo>
                  <a:pt x="988" y="282"/>
                </a:lnTo>
                <a:lnTo>
                  <a:pt x="957" y="292"/>
                </a:lnTo>
                <a:lnTo>
                  <a:pt x="926" y="299"/>
                </a:lnTo>
                <a:lnTo>
                  <a:pt x="909" y="305"/>
                </a:lnTo>
                <a:lnTo>
                  <a:pt x="894" y="311"/>
                </a:lnTo>
                <a:lnTo>
                  <a:pt x="878" y="317"/>
                </a:lnTo>
                <a:lnTo>
                  <a:pt x="861" y="320"/>
                </a:lnTo>
                <a:lnTo>
                  <a:pt x="848" y="326"/>
                </a:lnTo>
                <a:lnTo>
                  <a:pt x="832" y="330"/>
                </a:lnTo>
                <a:lnTo>
                  <a:pt x="819" y="334"/>
                </a:lnTo>
                <a:lnTo>
                  <a:pt x="806" y="340"/>
                </a:lnTo>
                <a:lnTo>
                  <a:pt x="792" y="344"/>
                </a:lnTo>
                <a:lnTo>
                  <a:pt x="781" y="347"/>
                </a:lnTo>
                <a:lnTo>
                  <a:pt x="756" y="353"/>
                </a:lnTo>
                <a:lnTo>
                  <a:pt x="735" y="359"/>
                </a:lnTo>
                <a:lnTo>
                  <a:pt x="715" y="365"/>
                </a:lnTo>
                <a:lnTo>
                  <a:pt x="696" y="370"/>
                </a:lnTo>
                <a:lnTo>
                  <a:pt x="681" y="374"/>
                </a:lnTo>
                <a:lnTo>
                  <a:pt x="666" y="376"/>
                </a:lnTo>
                <a:lnTo>
                  <a:pt x="654" y="380"/>
                </a:lnTo>
                <a:lnTo>
                  <a:pt x="642" y="382"/>
                </a:lnTo>
                <a:lnTo>
                  <a:pt x="635" y="382"/>
                </a:lnTo>
                <a:lnTo>
                  <a:pt x="627" y="384"/>
                </a:lnTo>
                <a:lnTo>
                  <a:pt x="621" y="384"/>
                </a:lnTo>
                <a:lnTo>
                  <a:pt x="608" y="384"/>
                </a:lnTo>
                <a:lnTo>
                  <a:pt x="595" y="382"/>
                </a:lnTo>
                <a:lnTo>
                  <a:pt x="581" y="378"/>
                </a:lnTo>
                <a:lnTo>
                  <a:pt x="566" y="374"/>
                </a:lnTo>
                <a:lnTo>
                  <a:pt x="552" y="370"/>
                </a:lnTo>
                <a:lnTo>
                  <a:pt x="539" y="365"/>
                </a:lnTo>
                <a:lnTo>
                  <a:pt x="525" y="357"/>
                </a:lnTo>
                <a:lnTo>
                  <a:pt x="512" y="347"/>
                </a:lnTo>
                <a:lnTo>
                  <a:pt x="502" y="344"/>
                </a:lnTo>
                <a:lnTo>
                  <a:pt x="495" y="340"/>
                </a:lnTo>
                <a:lnTo>
                  <a:pt x="487" y="334"/>
                </a:lnTo>
                <a:lnTo>
                  <a:pt x="479" y="330"/>
                </a:lnTo>
                <a:lnTo>
                  <a:pt x="474" y="326"/>
                </a:lnTo>
                <a:lnTo>
                  <a:pt x="468" y="320"/>
                </a:lnTo>
                <a:lnTo>
                  <a:pt x="462" y="317"/>
                </a:lnTo>
                <a:lnTo>
                  <a:pt x="456" y="313"/>
                </a:lnTo>
                <a:lnTo>
                  <a:pt x="453" y="309"/>
                </a:lnTo>
                <a:lnTo>
                  <a:pt x="449" y="305"/>
                </a:lnTo>
                <a:lnTo>
                  <a:pt x="445" y="301"/>
                </a:lnTo>
                <a:lnTo>
                  <a:pt x="443" y="299"/>
                </a:lnTo>
                <a:lnTo>
                  <a:pt x="441" y="296"/>
                </a:lnTo>
                <a:lnTo>
                  <a:pt x="439" y="294"/>
                </a:lnTo>
                <a:lnTo>
                  <a:pt x="439" y="290"/>
                </a:lnTo>
                <a:lnTo>
                  <a:pt x="439" y="288"/>
                </a:lnTo>
                <a:lnTo>
                  <a:pt x="439" y="286"/>
                </a:lnTo>
                <a:lnTo>
                  <a:pt x="441" y="284"/>
                </a:lnTo>
                <a:lnTo>
                  <a:pt x="443" y="282"/>
                </a:lnTo>
                <a:lnTo>
                  <a:pt x="445" y="278"/>
                </a:lnTo>
                <a:lnTo>
                  <a:pt x="449" y="276"/>
                </a:lnTo>
                <a:lnTo>
                  <a:pt x="454" y="274"/>
                </a:lnTo>
                <a:lnTo>
                  <a:pt x="460" y="273"/>
                </a:lnTo>
                <a:lnTo>
                  <a:pt x="468" y="271"/>
                </a:lnTo>
                <a:lnTo>
                  <a:pt x="476" y="269"/>
                </a:lnTo>
                <a:lnTo>
                  <a:pt x="485" y="265"/>
                </a:lnTo>
                <a:lnTo>
                  <a:pt x="495" y="263"/>
                </a:lnTo>
                <a:lnTo>
                  <a:pt x="506" y="261"/>
                </a:lnTo>
                <a:lnTo>
                  <a:pt x="518" y="259"/>
                </a:lnTo>
                <a:lnTo>
                  <a:pt x="531" y="257"/>
                </a:lnTo>
                <a:lnTo>
                  <a:pt x="545" y="253"/>
                </a:lnTo>
                <a:lnTo>
                  <a:pt x="560" y="251"/>
                </a:lnTo>
                <a:lnTo>
                  <a:pt x="575" y="249"/>
                </a:lnTo>
                <a:lnTo>
                  <a:pt x="589" y="248"/>
                </a:lnTo>
                <a:lnTo>
                  <a:pt x="606" y="244"/>
                </a:lnTo>
                <a:lnTo>
                  <a:pt x="621" y="240"/>
                </a:lnTo>
                <a:lnTo>
                  <a:pt x="639" y="238"/>
                </a:lnTo>
                <a:lnTo>
                  <a:pt x="658" y="234"/>
                </a:lnTo>
                <a:lnTo>
                  <a:pt x="677" y="230"/>
                </a:lnTo>
                <a:lnTo>
                  <a:pt x="696" y="225"/>
                </a:lnTo>
                <a:lnTo>
                  <a:pt x="717" y="221"/>
                </a:lnTo>
                <a:lnTo>
                  <a:pt x="738" y="215"/>
                </a:lnTo>
                <a:lnTo>
                  <a:pt x="760" y="211"/>
                </a:lnTo>
                <a:lnTo>
                  <a:pt x="783" y="205"/>
                </a:lnTo>
                <a:lnTo>
                  <a:pt x="806" y="200"/>
                </a:lnTo>
                <a:lnTo>
                  <a:pt x="829" y="194"/>
                </a:lnTo>
                <a:lnTo>
                  <a:pt x="854" y="186"/>
                </a:lnTo>
                <a:lnTo>
                  <a:pt x="878" y="180"/>
                </a:lnTo>
                <a:lnTo>
                  <a:pt x="928" y="167"/>
                </a:lnTo>
                <a:lnTo>
                  <a:pt x="976" y="154"/>
                </a:lnTo>
                <a:lnTo>
                  <a:pt x="1022" y="140"/>
                </a:lnTo>
                <a:lnTo>
                  <a:pt x="1068" y="127"/>
                </a:lnTo>
                <a:lnTo>
                  <a:pt x="1113" y="115"/>
                </a:lnTo>
                <a:lnTo>
                  <a:pt x="1134" y="109"/>
                </a:lnTo>
                <a:lnTo>
                  <a:pt x="1155" y="104"/>
                </a:lnTo>
                <a:lnTo>
                  <a:pt x="1174" y="98"/>
                </a:lnTo>
                <a:lnTo>
                  <a:pt x="1193" y="94"/>
                </a:lnTo>
                <a:lnTo>
                  <a:pt x="1212" y="88"/>
                </a:lnTo>
                <a:lnTo>
                  <a:pt x="1232" y="84"/>
                </a:lnTo>
                <a:lnTo>
                  <a:pt x="1247" y="83"/>
                </a:lnTo>
                <a:lnTo>
                  <a:pt x="1262" y="79"/>
                </a:lnTo>
                <a:lnTo>
                  <a:pt x="1278" y="77"/>
                </a:lnTo>
                <a:lnTo>
                  <a:pt x="1291" y="73"/>
                </a:lnTo>
                <a:lnTo>
                  <a:pt x="1304" y="69"/>
                </a:lnTo>
                <a:lnTo>
                  <a:pt x="1318" y="65"/>
                </a:lnTo>
                <a:lnTo>
                  <a:pt x="1329" y="61"/>
                </a:lnTo>
                <a:lnTo>
                  <a:pt x="1341" y="58"/>
                </a:lnTo>
                <a:lnTo>
                  <a:pt x="1351" y="54"/>
                </a:lnTo>
                <a:lnTo>
                  <a:pt x="1360" y="50"/>
                </a:lnTo>
                <a:lnTo>
                  <a:pt x="1370" y="46"/>
                </a:lnTo>
                <a:lnTo>
                  <a:pt x="1377" y="42"/>
                </a:lnTo>
                <a:lnTo>
                  <a:pt x="1385" y="38"/>
                </a:lnTo>
                <a:lnTo>
                  <a:pt x="1393" y="33"/>
                </a:lnTo>
                <a:lnTo>
                  <a:pt x="1398" y="29"/>
                </a:lnTo>
                <a:lnTo>
                  <a:pt x="1402" y="25"/>
                </a:lnTo>
                <a:lnTo>
                  <a:pt x="1408" y="19"/>
                </a:lnTo>
                <a:lnTo>
                  <a:pt x="1414" y="15"/>
                </a:lnTo>
                <a:lnTo>
                  <a:pt x="1422" y="12"/>
                </a:lnTo>
                <a:lnTo>
                  <a:pt x="1429" y="8"/>
                </a:lnTo>
                <a:lnTo>
                  <a:pt x="1437" y="4"/>
                </a:lnTo>
                <a:lnTo>
                  <a:pt x="1446" y="2"/>
                </a:lnTo>
                <a:lnTo>
                  <a:pt x="1454" y="0"/>
                </a:lnTo>
                <a:lnTo>
                  <a:pt x="1464" y="0"/>
                </a:lnTo>
                <a:lnTo>
                  <a:pt x="1469" y="0"/>
                </a:lnTo>
                <a:lnTo>
                  <a:pt x="1473" y="2"/>
                </a:lnTo>
                <a:lnTo>
                  <a:pt x="1481" y="2"/>
                </a:lnTo>
                <a:lnTo>
                  <a:pt x="1487" y="4"/>
                </a:lnTo>
                <a:lnTo>
                  <a:pt x="1494" y="8"/>
                </a:lnTo>
                <a:lnTo>
                  <a:pt x="1502" y="10"/>
                </a:lnTo>
                <a:lnTo>
                  <a:pt x="1512" y="13"/>
                </a:lnTo>
                <a:lnTo>
                  <a:pt x="1521" y="17"/>
                </a:lnTo>
                <a:lnTo>
                  <a:pt x="1531" y="23"/>
                </a:lnTo>
                <a:lnTo>
                  <a:pt x="1540" y="29"/>
                </a:lnTo>
                <a:lnTo>
                  <a:pt x="1552" y="35"/>
                </a:lnTo>
                <a:lnTo>
                  <a:pt x="1565" y="40"/>
                </a:lnTo>
                <a:lnTo>
                  <a:pt x="1579" y="48"/>
                </a:lnTo>
                <a:lnTo>
                  <a:pt x="1592" y="56"/>
                </a:lnTo>
                <a:lnTo>
                  <a:pt x="1608" y="63"/>
                </a:lnTo>
                <a:lnTo>
                  <a:pt x="1623" y="73"/>
                </a:lnTo>
                <a:lnTo>
                  <a:pt x="1636" y="83"/>
                </a:lnTo>
                <a:lnTo>
                  <a:pt x="1648" y="94"/>
                </a:lnTo>
                <a:lnTo>
                  <a:pt x="1659" y="104"/>
                </a:lnTo>
                <a:lnTo>
                  <a:pt x="1671" y="113"/>
                </a:lnTo>
                <a:lnTo>
                  <a:pt x="1681" y="123"/>
                </a:lnTo>
                <a:lnTo>
                  <a:pt x="1690" y="131"/>
                </a:lnTo>
                <a:lnTo>
                  <a:pt x="1698" y="138"/>
                </a:lnTo>
                <a:lnTo>
                  <a:pt x="1706" y="146"/>
                </a:lnTo>
                <a:lnTo>
                  <a:pt x="1711" y="154"/>
                </a:lnTo>
                <a:lnTo>
                  <a:pt x="1717" y="159"/>
                </a:lnTo>
                <a:lnTo>
                  <a:pt x="1721" y="165"/>
                </a:lnTo>
                <a:lnTo>
                  <a:pt x="1725" y="171"/>
                </a:lnTo>
                <a:lnTo>
                  <a:pt x="1729" y="177"/>
                </a:lnTo>
                <a:lnTo>
                  <a:pt x="1730" y="182"/>
                </a:lnTo>
                <a:lnTo>
                  <a:pt x="1732" y="188"/>
                </a:lnTo>
                <a:lnTo>
                  <a:pt x="1732" y="192"/>
                </a:lnTo>
                <a:lnTo>
                  <a:pt x="1732" y="202"/>
                </a:lnTo>
                <a:lnTo>
                  <a:pt x="1730" y="209"/>
                </a:lnTo>
                <a:lnTo>
                  <a:pt x="1727" y="219"/>
                </a:lnTo>
                <a:lnTo>
                  <a:pt x="1721" y="226"/>
                </a:lnTo>
                <a:lnTo>
                  <a:pt x="1715" y="234"/>
                </a:lnTo>
                <a:lnTo>
                  <a:pt x="1711" y="238"/>
                </a:lnTo>
                <a:lnTo>
                  <a:pt x="1707" y="240"/>
                </a:lnTo>
                <a:lnTo>
                  <a:pt x="1702" y="244"/>
                </a:lnTo>
                <a:lnTo>
                  <a:pt x="1696" y="248"/>
                </a:lnTo>
                <a:lnTo>
                  <a:pt x="1690" y="249"/>
                </a:lnTo>
                <a:lnTo>
                  <a:pt x="1684" y="251"/>
                </a:lnTo>
                <a:lnTo>
                  <a:pt x="1681" y="255"/>
                </a:lnTo>
                <a:lnTo>
                  <a:pt x="1677" y="257"/>
                </a:lnTo>
                <a:lnTo>
                  <a:pt x="1673" y="261"/>
                </a:lnTo>
                <a:lnTo>
                  <a:pt x="1669" y="265"/>
                </a:lnTo>
                <a:lnTo>
                  <a:pt x="1665" y="269"/>
                </a:lnTo>
                <a:lnTo>
                  <a:pt x="1661" y="274"/>
                </a:lnTo>
                <a:lnTo>
                  <a:pt x="1658" y="280"/>
                </a:lnTo>
                <a:lnTo>
                  <a:pt x="1654" y="286"/>
                </a:lnTo>
                <a:lnTo>
                  <a:pt x="1650" y="292"/>
                </a:lnTo>
                <a:lnTo>
                  <a:pt x="1644" y="299"/>
                </a:lnTo>
                <a:lnTo>
                  <a:pt x="1640" y="307"/>
                </a:lnTo>
                <a:lnTo>
                  <a:pt x="1636" y="315"/>
                </a:lnTo>
                <a:lnTo>
                  <a:pt x="1631" y="322"/>
                </a:lnTo>
                <a:lnTo>
                  <a:pt x="1627" y="332"/>
                </a:lnTo>
                <a:lnTo>
                  <a:pt x="1621" y="342"/>
                </a:lnTo>
                <a:lnTo>
                  <a:pt x="1615" y="351"/>
                </a:lnTo>
                <a:lnTo>
                  <a:pt x="1611" y="361"/>
                </a:lnTo>
                <a:lnTo>
                  <a:pt x="1606" y="372"/>
                </a:lnTo>
                <a:lnTo>
                  <a:pt x="1600" y="384"/>
                </a:lnTo>
                <a:lnTo>
                  <a:pt x="1594" y="395"/>
                </a:lnTo>
                <a:lnTo>
                  <a:pt x="1588" y="407"/>
                </a:lnTo>
                <a:lnTo>
                  <a:pt x="1583" y="420"/>
                </a:lnTo>
                <a:lnTo>
                  <a:pt x="1577" y="434"/>
                </a:lnTo>
                <a:lnTo>
                  <a:pt x="1569" y="447"/>
                </a:lnTo>
                <a:lnTo>
                  <a:pt x="1564" y="462"/>
                </a:lnTo>
                <a:lnTo>
                  <a:pt x="1556" y="476"/>
                </a:lnTo>
                <a:lnTo>
                  <a:pt x="1550" y="491"/>
                </a:lnTo>
                <a:lnTo>
                  <a:pt x="1542" y="509"/>
                </a:lnTo>
                <a:lnTo>
                  <a:pt x="1535" y="524"/>
                </a:lnTo>
                <a:lnTo>
                  <a:pt x="1529" y="541"/>
                </a:lnTo>
                <a:lnTo>
                  <a:pt x="1521" y="558"/>
                </a:lnTo>
                <a:lnTo>
                  <a:pt x="1514" y="576"/>
                </a:lnTo>
                <a:lnTo>
                  <a:pt x="1496" y="612"/>
                </a:lnTo>
                <a:lnTo>
                  <a:pt x="1479" y="647"/>
                </a:lnTo>
                <a:lnTo>
                  <a:pt x="1458" y="679"/>
                </a:lnTo>
                <a:lnTo>
                  <a:pt x="1439" y="714"/>
                </a:lnTo>
                <a:lnTo>
                  <a:pt x="1416" y="745"/>
                </a:lnTo>
                <a:lnTo>
                  <a:pt x="1393" y="777"/>
                </a:lnTo>
                <a:lnTo>
                  <a:pt x="1368" y="808"/>
                </a:lnTo>
                <a:lnTo>
                  <a:pt x="1341" y="839"/>
                </a:lnTo>
                <a:lnTo>
                  <a:pt x="1314" y="867"/>
                </a:lnTo>
                <a:lnTo>
                  <a:pt x="1287" y="896"/>
                </a:lnTo>
                <a:lnTo>
                  <a:pt x="1257" y="923"/>
                </a:lnTo>
                <a:lnTo>
                  <a:pt x="1228" y="952"/>
                </a:lnTo>
                <a:lnTo>
                  <a:pt x="1197" y="979"/>
                </a:lnTo>
                <a:lnTo>
                  <a:pt x="1164" y="1004"/>
                </a:lnTo>
                <a:lnTo>
                  <a:pt x="1132" y="1030"/>
                </a:lnTo>
                <a:lnTo>
                  <a:pt x="1097" y="1055"/>
                </a:lnTo>
              </a:path>
            </a:pathLst>
          </a:custGeom>
          <a:solidFill>
            <a:srgbClr val="FF0000">
              <a:alpha val="100000"/>
            </a:srgbClr>
          </a:solidFill>
          <a:ln w="9525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" name="Freeform 5"/>
          <p:cNvSpPr/>
          <p:nvPr/>
        </p:nvSpPr>
        <p:spPr>
          <a:xfrm>
            <a:off x="5506641" y="2499122"/>
            <a:ext cx="1316831" cy="6286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210" h="1058">
                <a:moveTo>
                  <a:pt x="2210" y="923"/>
                </a:moveTo>
                <a:lnTo>
                  <a:pt x="2210" y="925"/>
                </a:lnTo>
                <a:lnTo>
                  <a:pt x="2208" y="925"/>
                </a:lnTo>
                <a:lnTo>
                  <a:pt x="2208" y="927"/>
                </a:lnTo>
                <a:lnTo>
                  <a:pt x="2204" y="929"/>
                </a:lnTo>
                <a:lnTo>
                  <a:pt x="2202" y="931"/>
                </a:lnTo>
                <a:lnTo>
                  <a:pt x="2199" y="933"/>
                </a:lnTo>
                <a:lnTo>
                  <a:pt x="2195" y="935"/>
                </a:lnTo>
                <a:lnTo>
                  <a:pt x="2189" y="937"/>
                </a:lnTo>
                <a:lnTo>
                  <a:pt x="2183" y="939"/>
                </a:lnTo>
                <a:lnTo>
                  <a:pt x="2177" y="940"/>
                </a:lnTo>
                <a:lnTo>
                  <a:pt x="2170" y="942"/>
                </a:lnTo>
                <a:lnTo>
                  <a:pt x="2162" y="946"/>
                </a:lnTo>
                <a:lnTo>
                  <a:pt x="2154" y="948"/>
                </a:lnTo>
                <a:lnTo>
                  <a:pt x="2147" y="950"/>
                </a:lnTo>
                <a:lnTo>
                  <a:pt x="2137" y="954"/>
                </a:lnTo>
                <a:lnTo>
                  <a:pt x="2126" y="956"/>
                </a:lnTo>
                <a:lnTo>
                  <a:pt x="2116" y="960"/>
                </a:lnTo>
                <a:lnTo>
                  <a:pt x="2103" y="962"/>
                </a:lnTo>
                <a:lnTo>
                  <a:pt x="2091" y="965"/>
                </a:lnTo>
                <a:lnTo>
                  <a:pt x="2078" y="967"/>
                </a:lnTo>
                <a:lnTo>
                  <a:pt x="2064" y="971"/>
                </a:lnTo>
                <a:lnTo>
                  <a:pt x="2051" y="973"/>
                </a:lnTo>
                <a:lnTo>
                  <a:pt x="2035" y="977"/>
                </a:lnTo>
                <a:lnTo>
                  <a:pt x="2020" y="981"/>
                </a:lnTo>
                <a:lnTo>
                  <a:pt x="2003" y="983"/>
                </a:lnTo>
                <a:lnTo>
                  <a:pt x="1986" y="987"/>
                </a:lnTo>
                <a:lnTo>
                  <a:pt x="1968" y="990"/>
                </a:lnTo>
                <a:lnTo>
                  <a:pt x="1949" y="994"/>
                </a:lnTo>
                <a:lnTo>
                  <a:pt x="1930" y="996"/>
                </a:lnTo>
                <a:lnTo>
                  <a:pt x="1911" y="1000"/>
                </a:lnTo>
                <a:lnTo>
                  <a:pt x="1890" y="1004"/>
                </a:lnTo>
                <a:lnTo>
                  <a:pt x="1869" y="1008"/>
                </a:lnTo>
                <a:lnTo>
                  <a:pt x="1847" y="1011"/>
                </a:lnTo>
                <a:lnTo>
                  <a:pt x="1826" y="1013"/>
                </a:lnTo>
                <a:lnTo>
                  <a:pt x="1805" y="1017"/>
                </a:lnTo>
                <a:lnTo>
                  <a:pt x="1786" y="1021"/>
                </a:lnTo>
                <a:lnTo>
                  <a:pt x="1767" y="1023"/>
                </a:lnTo>
                <a:lnTo>
                  <a:pt x="1748" y="1027"/>
                </a:lnTo>
                <a:lnTo>
                  <a:pt x="1730" y="1029"/>
                </a:lnTo>
                <a:lnTo>
                  <a:pt x="1713" y="1033"/>
                </a:lnTo>
                <a:lnTo>
                  <a:pt x="1696" y="1035"/>
                </a:lnTo>
                <a:lnTo>
                  <a:pt x="1679" y="1036"/>
                </a:lnTo>
                <a:lnTo>
                  <a:pt x="1663" y="1040"/>
                </a:lnTo>
                <a:lnTo>
                  <a:pt x="1648" y="1042"/>
                </a:lnTo>
                <a:lnTo>
                  <a:pt x="1632" y="1044"/>
                </a:lnTo>
                <a:lnTo>
                  <a:pt x="1619" y="1046"/>
                </a:lnTo>
                <a:lnTo>
                  <a:pt x="1606" y="1048"/>
                </a:lnTo>
                <a:lnTo>
                  <a:pt x="1592" y="1050"/>
                </a:lnTo>
                <a:lnTo>
                  <a:pt x="1579" y="1052"/>
                </a:lnTo>
                <a:lnTo>
                  <a:pt x="1567" y="1052"/>
                </a:lnTo>
                <a:lnTo>
                  <a:pt x="1556" y="1054"/>
                </a:lnTo>
                <a:lnTo>
                  <a:pt x="1544" y="1056"/>
                </a:lnTo>
                <a:lnTo>
                  <a:pt x="1535" y="1056"/>
                </a:lnTo>
                <a:lnTo>
                  <a:pt x="1525" y="1058"/>
                </a:lnTo>
                <a:lnTo>
                  <a:pt x="1515" y="1058"/>
                </a:lnTo>
                <a:lnTo>
                  <a:pt x="1506" y="1058"/>
                </a:lnTo>
                <a:lnTo>
                  <a:pt x="1498" y="1058"/>
                </a:lnTo>
                <a:lnTo>
                  <a:pt x="1490" y="1058"/>
                </a:lnTo>
                <a:lnTo>
                  <a:pt x="1483" y="1058"/>
                </a:lnTo>
                <a:lnTo>
                  <a:pt x="1475" y="1058"/>
                </a:lnTo>
                <a:lnTo>
                  <a:pt x="1469" y="1058"/>
                </a:lnTo>
                <a:lnTo>
                  <a:pt x="1464" y="1058"/>
                </a:lnTo>
                <a:lnTo>
                  <a:pt x="1458" y="1056"/>
                </a:lnTo>
                <a:lnTo>
                  <a:pt x="1454" y="1056"/>
                </a:lnTo>
                <a:lnTo>
                  <a:pt x="1446" y="1054"/>
                </a:lnTo>
                <a:lnTo>
                  <a:pt x="1441" y="1052"/>
                </a:lnTo>
                <a:lnTo>
                  <a:pt x="1433" y="1048"/>
                </a:lnTo>
                <a:lnTo>
                  <a:pt x="1425" y="1046"/>
                </a:lnTo>
                <a:lnTo>
                  <a:pt x="1416" y="1040"/>
                </a:lnTo>
                <a:lnTo>
                  <a:pt x="1406" y="1036"/>
                </a:lnTo>
                <a:lnTo>
                  <a:pt x="1396" y="1031"/>
                </a:lnTo>
                <a:lnTo>
                  <a:pt x="1387" y="1025"/>
                </a:lnTo>
                <a:lnTo>
                  <a:pt x="1375" y="1017"/>
                </a:lnTo>
                <a:lnTo>
                  <a:pt x="1364" y="1010"/>
                </a:lnTo>
                <a:lnTo>
                  <a:pt x="1350" y="1002"/>
                </a:lnTo>
                <a:lnTo>
                  <a:pt x="1337" y="992"/>
                </a:lnTo>
                <a:lnTo>
                  <a:pt x="1324" y="983"/>
                </a:lnTo>
                <a:lnTo>
                  <a:pt x="1308" y="973"/>
                </a:lnTo>
                <a:lnTo>
                  <a:pt x="1293" y="964"/>
                </a:lnTo>
                <a:lnTo>
                  <a:pt x="1278" y="952"/>
                </a:lnTo>
                <a:lnTo>
                  <a:pt x="1260" y="939"/>
                </a:lnTo>
                <a:lnTo>
                  <a:pt x="1243" y="927"/>
                </a:lnTo>
                <a:lnTo>
                  <a:pt x="1224" y="914"/>
                </a:lnTo>
                <a:lnTo>
                  <a:pt x="1207" y="898"/>
                </a:lnTo>
                <a:lnTo>
                  <a:pt x="1187" y="885"/>
                </a:lnTo>
                <a:lnTo>
                  <a:pt x="1166" y="869"/>
                </a:lnTo>
                <a:lnTo>
                  <a:pt x="1145" y="854"/>
                </a:lnTo>
                <a:lnTo>
                  <a:pt x="1124" y="837"/>
                </a:lnTo>
                <a:lnTo>
                  <a:pt x="1103" y="820"/>
                </a:lnTo>
                <a:lnTo>
                  <a:pt x="1080" y="802"/>
                </a:lnTo>
                <a:lnTo>
                  <a:pt x="1055" y="783"/>
                </a:lnTo>
                <a:lnTo>
                  <a:pt x="1032" y="766"/>
                </a:lnTo>
                <a:lnTo>
                  <a:pt x="1007" y="745"/>
                </a:lnTo>
                <a:lnTo>
                  <a:pt x="982" y="726"/>
                </a:lnTo>
                <a:lnTo>
                  <a:pt x="955" y="704"/>
                </a:lnTo>
                <a:lnTo>
                  <a:pt x="928" y="683"/>
                </a:lnTo>
                <a:lnTo>
                  <a:pt x="901" y="662"/>
                </a:lnTo>
                <a:lnTo>
                  <a:pt x="875" y="641"/>
                </a:lnTo>
                <a:lnTo>
                  <a:pt x="850" y="620"/>
                </a:lnTo>
                <a:lnTo>
                  <a:pt x="823" y="601"/>
                </a:lnTo>
                <a:lnTo>
                  <a:pt x="798" y="582"/>
                </a:lnTo>
                <a:lnTo>
                  <a:pt x="775" y="562"/>
                </a:lnTo>
                <a:lnTo>
                  <a:pt x="750" y="543"/>
                </a:lnTo>
                <a:lnTo>
                  <a:pt x="727" y="524"/>
                </a:lnTo>
                <a:lnTo>
                  <a:pt x="706" y="507"/>
                </a:lnTo>
                <a:lnTo>
                  <a:pt x="683" y="490"/>
                </a:lnTo>
                <a:lnTo>
                  <a:pt x="662" y="472"/>
                </a:lnTo>
                <a:lnTo>
                  <a:pt x="640" y="457"/>
                </a:lnTo>
                <a:lnTo>
                  <a:pt x="619" y="440"/>
                </a:lnTo>
                <a:lnTo>
                  <a:pt x="600" y="424"/>
                </a:lnTo>
                <a:lnTo>
                  <a:pt x="581" y="409"/>
                </a:lnTo>
                <a:lnTo>
                  <a:pt x="562" y="396"/>
                </a:lnTo>
                <a:lnTo>
                  <a:pt x="545" y="380"/>
                </a:lnTo>
                <a:lnTo>
                  <a:pt x="527" y="367"/>
                </a:lnTo>
                <a:lnTo>
                  <a:pt x="510" y="353"/>
                </a:lnTo>
                <a:lnTo>
                  <a:pt x="493" y="340"/>
                </a:lnTo>
                <a:lnTo>
                  <a:pt x="477" y="328"/>
                </a:lnTo>
                <a:lnTo>
                  <a:pt x="462" y="315"/>
                </a:lnTo>
                <a:lnTo>
                  <a:pt x="449" y="303"/>
                </a:lnTo>
                <a:lnTo>
                  <a:pt x="433" y="292"/>
                </a:lnTo>
                <a:lnTo>
                  <a:pt x="420" y="280"/>
                </a:lnTo>
                <a:lnTo>
                  <a:pt x="406" y="271"/>
                </a:lnTo>
                <a:lnTo>
                  <a:pt x="395" y="261"/>
                </a:lnTo>
                <a:lnTo>
                  <a:pt x="383" y="252"/>
                </a:lnTo>
                <a:lnTo>
                  <a:pt x="372" y="242"/>
                </a:lnTo>
                <a:lnTo>
                  <a:pt x="362" y="232"/>
                </a:lnTo>
                <a:lnTo>
                  <a:pt x="351" y="225"/>
                </a:lnTo>
                <a:lnTo>
                  <a:pt x="343" y="215"/>
                </a:lnTo>
                <a:lnTo>
                  <a:pt x="324" y="202"/>
                </a:lnTo>
                <a:lnTo>
                  <a:pt x="307" y="190"/>
                </a:lnTo>
                <a:lnTo>
                  <a:pt x="289" y="179"/>
                </a:lnTo>
                <a:lnTo>
                  <a:pt x="272" y="167"/>
                </a:lnTo>
                <a:lnTo>
                  <a:pt x="255" y="158"/>
                </a:lnTo>
                <a:lnTo>
                  <a:pt x="238" y="148"/>
                </a:lnTo>
                <a:lnTo>
                  <a:pt x="222" y="140"/>
                </a:lnTo>
                <a:lnTo>
                  <a:pt x="207" y="133"/>
                </a:lnTo>
                <a:lnTo>
                  <a:pt x="191" y="127"/>
                </a:lnTo>
                <a:lnTo>
                  <a:pt x="176" y="119"/>
                </a:lnTo>
                <a:lnTo>
                  <a:pt x="163" y="113"/>
                </a:lnTo>
                <a:lnTo>
                  <a:pt x="147" y="110"/>
                </a:lnTo>
                <a:lnTo>
                  <a:pt x="136" y="106"/>
                </a:lnTo>
                <a:lnTo>
                  <a:pt x="122" y="102"/>
                </a:lnTo>
                <a:lnTo>
                  <a:pt x="109" y="98"/>
                </a:lnTo>
                <a:lnTo>
                  <a:pt x="97" y="96"/>
                </a:lnTo>
                <a:lnTo>
                  <a:pt x="86" y="94"/>
                </a:lnTo>
                <a:lnTo>
                  <a:pt x="76" y="90"/>
                </a:lnTo>
                <a:lnTo>
                  <a:pt x="67" y="89"/>
                </a:lnTo>
                <a:lnTo>
                  <a:pt x="57" y="87"/>
                </a:lnTo>
                <a:lnTo>
                  <a:pt x="48" y="85"/>
                </a:lnTo>
                <a:lnTo>
                  <a:pt x="40" y="81"/>
                </a:lnTo>
                <a:lnTo>
                  <a:pt x="32" y="79"/>
                </a:lnTo>
                <a:lnTo>
                  <a:pt x="26" y="77"/>
                </a:lnTo>
                <a:lnTo>
                  <a:pt x="21" y="73"/>
                </a:lnTo>
                <a:lnTo>
                  <a:pt x="15" y="69"/>
                </a:lnTo>
                <a:lnTo>
                  <a:pt x="11" y="67"/>
                </a:lnTo>
                <a:lnTo>
                  <a:pt x="7" y="64"/>
                </a:lnTo>
                <a:lnTo>
                  <a:pt x="3" y="60"/>
                </a:lnTo>
                <a:lnTo>
                  <a:pt x="1" y="56"/>
                </a:lnTo>
                <a:lnTo>
                  <a:pt x="1" y="52"/>
                </a:lnTo>
                <a:lnTo>
                  <a:pt x="0" y="48"/>
                </a:lnTo>
                <a:lnTo>
                  <a:pt x="1" y="44"/>
                </a:lnTo>
                <a:lnTo>
                  <a:pt x="1" y="39"/>
                </a:lnTo>
                <a:lnTo>
                  <a:pt x="3" y="35"/>
                </a:lnTo>
                <a:lnTo>
                  <a:pt x="7" y="31"/>
                </a:lnTo>
                <a:lnTo>
                  <a:pt x="11" y="29"/>
                </a:lnTo>
                <a:lnTo>
                  <a:pt x="17" y="25"/>
                </a:lnTo>
                <a:lnTo>
                  <a:pt x="23" y="21"/>
                </a:lnTo>
                <a:lnTo>
                  <a:pt x="30" y="19"/>
                </a:lnTo>
                <a:lnTo>
                  <a:pt x="38" y="18"/>
                </a:lnTo>
                <a:lnTo>
                  <a:pt x="46" y="14"/>
                </a:lnTo>
                <a:lnTo>
                  <a:pt x="57" y="12"/>
                </a:lnTo>
                <a:lnTo>
                  <a:pt x="67" y="10"/>
                </a:lnTo>
                <a:lnTo>
                  <a:pt x="80" y="6"/>
                </a:lnTo>
                <a:lnTo>
                  <a:pt x="94" y="4"/>
                </a:lnTo>
                <a:lnTo>
                  <a:pt x="107" y="2"/>
                </a:lnTo>
                <a:lnTo>
                  <a:pt x="122" y="0"/>
                </a:lnTo>
                <a:lnTo>
                  <a:pt x="136" y="0"/>
                </a:lnTo>
                <a:lnTo>
                  <a:pt x="149" y="0"/>
                </a:lnTo>
                <a:lnTo>
                  <a:pt x="165" y="2"/>
                </a:lnTo>
                <a:lnTo>
                  <a:pt x="178" y="4"/>
                </a:lnTo>
                <a:lnTo>
                  <a:pt x="191" y="8"/>
                </a:lnTo>
                <a:lnTo>
                  <a:pt x="205" y="10"/>
                </a:lnTo>
                <a:lnTo>
                  <a:pt x="218" y="14"/>
                </a:lnTo>
                <a:lnTo>
                  <a:pt x="232" y="19"/>
                </a:lnTo>
                <a:lnTo>
                  <a:pt x="247" y="25"/>
                </a:lnTo>
                <a:lnTo>
                  <a:pt x="261" y="31"/>
                </a:lnTo>
                <a:lnTo>
                  <a:pt x="274" y="37"/>
                </a:lnTo>
                <a:lnTo>
                  <a:pt x="287" y="44"/>
                </a:lnTo>
                <a:lnTo>
                  <a:pt x="301" y="54"/>
                </a:lnTo>
                <a:lnTo>
                  <a:pt x="314" y="64"/>
                </a:lnTo>
                <a:lnTo>
                  <a:pt x="328" y="73"/>
                </a:lnTo>
                <a:lnTo>
                  <a:pt x="343" y="85"/>
                </a:lnTo>
                <a:lnTo>
                  <a:pt x="349" y="90"/>
                </a:lnTo>
                <a:lnTo>
                  <a:pt x="356" y="96"/>
                </a:lnTo>
                <a:lnTo>
                  <a:pt x="366" y="102"/>
                </a:lnTo>
                <a:lnTo>
                  <a:pt x="376" y="110"/>
                </a:lnTo>
                <a:lnTo>
                  <a:pt x="385" y="117"/>
                </a:lnTo>
                <a:lnTo>
                  <a:pt x="397" y="123"/>
                </a:lnTo>
                <a:lnTo>
                  <a:pt x="408" y="133"/>
                </a:lnTo>
                <a:lnTo>
                  <a:pt x="420" y="140"/>
                </a:lnTo>
                <a:lnTo>
                  <a:pt x="433" y="148"/>
                </a:lnTo>
                <a:lnTo>
                  <a:pt x="447" y="158"/>
                </a:lnTo>
                <a:lnTo>
                  <a:pt x="460" y="167"/>
                </a:lnTo>
                <a:lnTo>
                  <a:pt x="475" y="177"/>
                </a:lnTo>
                <a:lnTo>
                  <a:pt x="491" y="186"/>
                </a:lnTo>
                <a:lnTo>
                  <a:pt x="508" y="198"/>
                </a:lnTo>
                <a:lnTo>
                  <a:pt x="525" y="207"/>
                </a:lnTo>
                <a:lnTo>
                  <a:pt x="543" y="219"/>
                </a:lnTo>
                <a:lnTo>
                  <a:pt x="562" y="231"/>
                </a:lnTo>
                <a:lnTo>
                  <a:pt x="579" y="244"/>
                </a:lnTo>
                <a:lnTo>
                  <a:pt x="600" y="255"/>
                </a:lnTo>
                <a:lnTo>
                  <a:pt x="619" y="269"/>
                </a:lnTo>
                <a:lnTo>
                  <a:pt x="640" y="282"/>
                </a:lnTo>
                <a:lnTo>
                  <a:pt x="663" y="296"/>
                </a:lnTo>
                <a:lnTo>
                  <a:pt x="685" y="309"/>
                </a:lnTo>
                <a:lnTo>
                  <a:pt x="708" y="325"/>
                </a:lnTo>
                <a:lnTo>
                  <a:pt x="733" y="338"/>
                </a:lnTo>
                <a:lnTo>
                  <a:pt x="756" y="353"/>
                </a:lnTo>
                <a:lnTo>
                  <a:pt x="781" y="371"/>
                </a:lnTo>
                <a:lnTo>
                  <a:pt x="807" y="386"/>
                </a:lnTo>
                <a:lnTo>
                  <a:pt x="834" y="403"/>
                </a:lnTo>
                <a:lnTo>
                  <a:pt x="861" y="420"/>
                </a:lnTo>
                <a:lnTo>
                  <a:pt x="888" y="438"/>
                </a:lnTo>
                <a:lnTo>
                  <a:pt x="917" y="455"/>
                </a:lnTo>
                <a:lnTo>
                  <a:pt x="972" y="491"/>
                </a:lnTo>
                <a:lnTo>
                  <a:pt x="1030" y="524"/>
                </a:lnTo>
                <a:lnTo>
                  <a:pt x="1086" y="557"/>
                </a:lnTo>
                <a:lnTo>
                  <a:pt x="1141" y="587"/>
                </a:lnTo>
                <a:lnTo>
                  <a:pt x="1197" y="616"/>
                </a:lnTo>
                <a:lnTo>
                  <a:pt x="1253" y="641"/>
                </a:lnTo>
                <a:lnTo>
                  <a:pt x="1308" y="666"/>
                </a:lnTo>
                <a:lnTo>
                  <a:pt x="1364" y="691"/>
                </a:lnTo>
                <a:lnTo>
                  <a:pt x="1419" y="712"/>
                </a:lnTo>
                <a:lnTo>
                  <a:pt x="1473" y="731"/>
                </a:lnTo>
                <a:lnTo>
                  <a:pt x="1527" y="749"/>
                </a:lnTo>
                <a:lnTo>
                  <a:pt x="1583" y="766"/>
                </a:lnTo>
                <a:lnTo>
                  <a:pt x="1636" y="781"/>
                </a:lnTo>
                <a:lnTo>
                  <a:pt x="1688" y="795"/>
                </a:lnTo>
                <a:lnTo>
                  <a:pt x="1742" y="806"/>
                </a:lnTo>
                <a:lnTo>
                  <a:pt x="1796" y="816"/>
                </a:lnTo>
                <a:lnTo>
                  <a:pt x="1821" y="820"/>
                </a:lnTo>
                <a:lnTo>
                  <a:pt x="1845" y="823"/>
                </a:lnTo>
                <a:lnTo>
                  <a:pt x="1870" y="829"/>
                </a:lnTo>
                <a:lnTo>
                  <a:pt x="1893" y="833"/>
                </a:lnTo>
                <a:lnTo>
                  <a:pt x="1916" y="837"/>
                </a:lnTo>
                <a:lnTo>
                  <a:pt x="1938" y="841"/>
                </a:lnTo>
                <a:lnTo>
                  <a:pt x="1959" y="845"/>
                </a:lnTo>
                <a:lnTo>
                  <a:pt x="1978" y="850"/>
                </a:lnTo>
                <a:lnTo>
                  <a:pt x="1997" y="854"/>
                </a:lnTo>
                <a:lnTo>
                  <a:pt x="2016" y="858"/>
                </a:lnTo>
                <a:lnTo>
                  <a:pt x="2034" y="862"/>
                </a:lnTo>
                <a:lnTo>
                  <a:pt x="2049" y="864"/>
                </a:lnTo>
                <a:lnTo>
                  <a:pt x="2066" y="868"/>
                </a:lnTo>
                <a:lnTo>
                  <a:pt x="2080" y="871"/>
                </a:lnTo>
                <a:lnTo>
                  <a:pt x="2095" y="875"/>
                </a:lnTo>
                <a:lnTo>
                  <a:pt x="2108" y="879"/>
                </a:lnTo>
                <a:lnTo>
                  <a:pt x="2120" y="881"/>
                </a:lnTo>
                <a:lnTo>
                  <a:pt x="2131" y="885"/>
                </a:lnTo>
                <a:lnTo>
                  <a:pt x="2143" y="889"/>
                </a:lnTo>
                <a:lnTo>
                  <a:pt x="2152" y="891"/>
                </a:lnTo>
                <a:lnTo>
                  <a:pt x="2162" y="894"/>
                </a:lnTo>
                <a:lnTo>
                  <a:pt x="2170" y="898"/>
                </a:lnTo>
                <a:lnTo>
                  <a:pt x="2177" y="900"/>
                </a:lnTo>
                <a:lnTo>
                  <a:pt x="2185" y="904"/>
                </a:lnTo>
                <a:lnTo>
                  <a:pt x="2191" y="906"/>
                </a:lnTo>
                <a:lnTo>
                  <a:pt x="2197" y="908"/>
                </a:lnTo>
                <a:lnTo>
                  <a:pt x="2200" y="912"/>
                </a:lnTo>
                <a:lnTo>
                  <a:pt x="2204" y="914"/>
                </a:lnTo>
                <a:lnTo>
                  <a:pt x="2206" y="916"/>
                </a:lnTo>
                <a:lnTo>
                  <a:pt x="2208" y="919"/>
                </a:lnTo>
                <a:lnTo>
                  <a:pt x="2210" y="921"/>
                </a:lnTo>
                <a:lnTo>
                  <a:pt x="2210" y="923"/>
                </a:lnTo>
              </a:path>
            </a:pathLst>
          </a:custGeom>
          <a:solidFill>
            <a:srgbClr val="FF0000">
              <a:alpha val="100000"/>
            </a:srgbClr>
          </a:solidFill>
          <a:ln w="9525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37894" name="TextBox 27"/>
          <p:cNvSpPr txBox="1"/>
          <p:nvPr/>
        </p:nvSpPr>
        <p:spPr>
          <a:xfrm>
            <a:off x="1900238" y="1909763"/>
            <a:ext cx="1002506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支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97881" y="1520429"/>
            <a:ext cx="71675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zhī</a:t>
            </a:r>
            <a:endParaRPr lang="en-US" altLang="zh-CN" sz="2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37896" name="Group 4"/>
          <p:cNvGrpSpPr/>
          <p:nvPr/>
        </p:nvGrpSpPr>
        <p:grpSpPr>
          <a:xfrm>
            <a:off x="4842272" y="1275160"/>
            <a:ext cx="2159794" cy="2159794"/>
            <a:chOff x="1474" y="663"/>
            <a:chExt cx="2948" cy="2835"/>
          </a:xfrm>
        </p:grpSpPr>
        <p:sp>
          <p:nvSpPr>
            <p:cNvPr id="37905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37906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37907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37908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37909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10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11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12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13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14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589860" y="3482578"/>
            <a:ext cx="2843213" cy="1337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kern="14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书写指导：</a:t>
            </a:r>
            <a:r>
              <a:rPr kumimoji="0" lang="zh-CN" altLang="en-US" sz="1800" b="1" kern="1400" cap="none" spc="0" normalizeH="0" baseline="0" noProof="0" dirty="0">
                <a:latin typeface="+mj-ea"/>
                <a:ea typeface="+mj-ea"/>
                <a:cs typeface="+mn-cs"/>
              </a:rPr>
              <a:t>“十”要居中，“又”的撇捺伸展，呈支撑之势。</a:t>
            </a:r>
            <a:endParaRPr kumimoji="0" lang="zh-CN" altLang="en-US" sz="1800" b="1" kern="14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11078" y="2313147"/>
            <a:ext cx="1295400" cy="321945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1500" b="1" dirty="0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1500" b="1" dirty="0">
                <a:latin typeface="宋体" panose="02010600030101010101" pitchFamily="2" charset="-122"/>
              </a:rPr>
              <a:t>十</a:t>
            </a:r>
            <a:endParaRPr lang="zh-CN" altLang="en-US" sz="1500" b="1" dirty="0">
              <a:latin typeface="宋体" panose="02010600030101010101" pitchFamily="2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733550" y="3380185"/>
            <a:ext cx="279082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1800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组词：</a:t>
            </a:r>
            <a:r>
              <a:rPr kumimoji="0" lang="zh-CN" altLang="en-US" sz="1800" b="1" kern="1200" cap="none" spc="0" normalizeH="0" baseline="0" noProof="0" dirty="0">
                <a:latin typeface="+mj-ea"/>
                <a:ea typeface="+mj-ea"/>
                <a:cs typeface="+mn-cs"/>
              </a:rPr>
              <a:t>几支彩笔 一支军队</a:t>
            </a:r>
            <a:endParaRPr kumimoji="0" lang="zh-CN" altLang="en-US" sz="18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726406" y="3707606"/>
            <a:ext cx="2730103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1800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造句：</a:t>
            </a:r>
            <a:r>
              <a:rPr kumimoji="0" lang="zh-CN" altLang="en-US" sz="1800" b="1" kern="1200" cap="none" spc="0" normalizeH="0" baseline="0" noProof="0" dirty="0">
                <a:latin typeface="+mj-ea"/>
                <a:ea typeface="+mj-ea"/>
                <a:cs typeface="+mn-cs"/>
              </a:rPr>
              <a:t>妈妈给我买了几支彩笔。</a:t>
            </a:r>
            <a:endParaRPr kumimoji="0" lang="zh-CN" altLang="en-US" sz="18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24" name="文本框 30"/>
          <p:cNvSpPr txBox="1">
            <a:spLocks noChangeArrowheads="1"/>
          </p:cNvSpPr>
          <p:nvPr/>
        </p:nvSpPr>
        <p:spPr bwMode="auto">
          <a:xfrm>
            <a:off x="2744391" y="1971437"/>
            <a:ext cx="1506141" cy="321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marR="0" algn="ctr" defTabSz="4572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500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音序：</a:t>
            </a:r>
            <a:r>
              <a:rPr kumimoji="0" lang="en-US" altLang="zh-CN" sz="1500" b="1" kern="1200" cap="none" spc="0" normalizeH="0" baseline="0" noProof="0" dirty="0">
                <a:latin typeface="+mj-ea"/>
                <a:ea typeface="+mj-ea"/>
                <a:cs typeface="+mn-cs"/>
              </a:rPr>
              <a:t>Z</a:t>
            </a:r>
            <a:endParaRPr kumimoji="0" lang="en-US" altLang="zh-CN" sz="15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25" name="文本框 31"/>
          <p:cNvSpPr txBox="1">
            <a:spLocks noChangeArrowheads="1"/>
          </p:cNvSpPr>
          <p:nvPr/>
        </p:nvSpPr>
        <p:spPr bwMode="auto">
          <a:xfrm>
            <a:off x="2803922" y="2667953"/>
            <a:ext cx="1558529" cy="321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marR="0" algn="ctr" defTabSz="4572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500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结构</a:t>
            </a:r>
            <a:r>
              <a:rPr kumimoji="0" lang="en-US" altLang="zh-CN" sz="1500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:</a:t>
            </a:r>
            <a:r>
              <a:rPr kumimoji="0" lang="zh-CN" altLang="en-US" sz="1500" b="1" kern="1200" cap="none" spc="0" normalizeH="0" baseline="0" noProof="0" dirty="0">
                <a:latin typeface="+mj-ea"/>
                <a:ea typeface="+mj-ea"/>
                <a:cs typeface="+mn-cs"/>
              </a:rPr>
              <a:t>上下</a:t>
            </a:r>
            <a:endParaRPr kumimoji="0" lang="zh-CN" altLang="en-US" sz="15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37903" name="Rectangle 27"/>
          <p:cNvSpPr/>
          <p:nvPr/>
        </p:nvSpPr>
        <p:spPr>
          <a:xfrm>
            <a:off x="3635931" y="1669256"/>
            <a:ext cx="26670" cy="1270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/>
            <a:r>
              <a:rPr lang="en-US" altLang="zh-CN" sz="825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100" dirty="0">
              <a:latin typeface="Calibri" panose="020F0502020204030204" pitchFamily="34" charset="0"/>
            </a:endParaRPr>
          </a:p>
        </p:txBody>
      </p:sp>
      <p:pic>
        <p:nvPicPr>
          <p:cNvPr id="3790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19788" y="4750594"/>
            <a:ext cx="2039541" cy="333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TextBox 27"/>
          <p:cNvSpPr txBox="1"/>
          <p:nvPr/>
        </p:nvSpPr>
        <p:spPr>
          <a:xfrm>
            <a:off x="1900238" y="1909763"/>
            <a:ext cx="1002506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圆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020491" y="1520429"/>
            <a:ext cx="94416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yuán  </a:t>
            </a:r>
            <a:endParaRPr lang="en-US" altLang="zh-CN" sz="2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38916" name="Group 4"/>
          <p:cNvGrpSpPr/>
          <p:nvPr/>
        </p:nvGrpSpPr>
        <p:grpSpPr>
          <a:xfrm>
            <a:off x="4842272" y="1275160"/>
            <a:ext cx="2159794" cy="2159794"/>
            <a:chOff x="1474" y="663"/>
            <a:chExt cx="2948" cy="2835"/>
          </a:xfrm>
        </p:grpSpPr>
        <p:sp>
          <p:nvSpPr>
            <p:cNvPr id="38935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38936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38937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38938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38939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940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941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942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943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944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607719" y="3643313"/>
            <a:ext cx="3162300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kern="14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书写指导：</a:t>
            </a:r>
            <a:r>
              <a:rPr kumimoji="0" lang="zh-CN" altLang="en-US" sz="1800" b="1" kern="1400" cap="none" spc="0" normalizeH="0" baseline="0" noProof="0" dirty="0">
                <a:latin typeface="+mj-ea"/>
                <a:ea typeface="+mj-ea"/>
                <a:cs typeface="+mn-cs"/>
              </a:rPr>
              <a:t>“员”中“贝”的撇画在中心点起笔。</a:t>
            </a:r>
            <a:endParaRPr kumimoji="0" lang="zh-CN" altLang="en-US" sz="1800" b="1" kern="14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911078" y="2313147"/>
            <a:ext cx="1295400" cy="321945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1500" b="1" dirty="0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1500" b="1" dirty="0">
                <a:latin typeface="宋体" panose="02010600030101010101" pitchFamily="2" charset="-122"/>
              </a:rPr>
              <a:t>口</a:t>
            </a:r>
            <a:endParaRPr lang="zh-CN" altLang="en-US" sz="1500" b="1" dirty="0">
              <a:latin typeface="宋体" panose="02010600030101010101" pitchFamily="2" charset="-122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1816894" y="3403997"/>
            <a:ext cx="2272904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1800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组词：</a:t>
            </a:r>
            <a:r>
              <a:rPr kumimoji="0" lang="zh-CN" altLang="en-US" sz="1800" b="1" kern="1200" cap="none" spc="0" normalizeH="0" baseline="0" noProof="0" dirty="0">
                <a:latin typeface="+mj-ea"/>
                <a:ea typeface="+mj-ea"/>
                <a:cs typeface="+mn-cs"/>
              </a:rPr>
              <a:t>圆珠笔  圆形</a:t>
            </a:r>
            <a:endParaRPr kumimoji="0" lang="zh-CN" altLang="en-US" sz="18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1785938" y="3707606"/>
            <a:ext cx="2730103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1800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造句：</a:t>
            </a:r>
            <a:r>
              <a:rPr kumimoji="0" lang="zh-CN" altLang="en-US" sz="1800" b="1" kern="1200" cap="none" spc="0" normalizeH="0" baseline="0" noProof="0" dirty="0">
                <a:latin typeface="+mj-ea"/>
                <a:ea typeface="+mj-ea"/>
                <a:cs typeface="+mn-cs"/>
              </a:rPr>
              <a:t>姐姐不喜欢用圆珠笔写字。</a:t>
            </a:r>
            <a:endParaRPr kumimoji="0" lang="zh-CN" altLang="en-US" sz="18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43" name="文本框 30"/>
          <p:cNvSpPr txBox="1">
            <a:spLocks noChangeArrowheads="1"/>
          </p:cNvSpPr>
          <p:nvPr/>
        </p:nvSpPr>
        <p:spPr bwMode="auto">
          <a:xfrm>
            <a:off x="2744391" y="1971437"/>
            <a:ext cx="1506141" cy="321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marR="0" algn="ctr" defTabSz="4572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500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音序：</a:t>
            </a:r>
            <a:r>
              <a:rPr kumimoji="0" lang="en-US" altLang="zh-CN" sz="1500" b="1" kern="1200" cap="none" spc="0" normalizeH="0" baseline="0" noProof="0" dirty="0">
                <a:latin typeface="+mj-ea"/>
                <a:ea typeface="+mj-ea"/>
                <a:cs typeface="+mn-cs"/>
              </a:rPr>
              <a:t>Y</a:t>
            </a:r>
            <a:endParaRPr kumimoji="0" lang="en-US" altLang="zh-CN" sz="15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44" name="文本框 31"/>
          <p:cNvSpPr txBox="1">
            <a:spLocks noChangeArrowheads="1"/>
          </p:cNvSpPr>
          <p:nvPr/>
        </p:nvSpPr>
        <p:spPr bwMode="auto">
          <a:xfrm>
            <a:off x="2959894" y="2667953"/>
            <a:ext cx="1558529" cy="321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marR="0" algn="ctr" defTabSz="4572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500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结构</a:t>
            </a:r>
            <a:r>
              <a:rPr kumimoji="0" lang="en-US" altLang="zh-CN" sz="1500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:</a:t>
            </a:r>
            <a:r>
              <a:rPr kumimoji="0" lang="zh-CN" altLang="en-US" sz="1500" b="1" kern="1200" cap="none" spc="0" normalizeH="0" baseline="0" noProof="0" dirty="0">
                <a:latin typeface="+mj-ea"/>
                <a:ea typeface="+mj-ea"/>
                <a:cs typeface="+mn-cs"/>
              </a:rPr>
              <a:t>全包围</a:t>
            </a:r>
            <a:endParaRPr kumimoji="0" lang="zh-CN" altLang="en-US" sz="15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38923" name="Rectangle 27"/>
          <p:cNvSpPr/>
          <p:nvPr/>
        </p:nvSpPr>
        <p:spPr>
          <a:xfrm>
            <a:off x="5418297" y="1675210"/>
            <a:ext cx="26670" cy="1270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/>
            <a:r>
              <a:rPr lang="en-US" altLang="zh-CN" sz="825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100" dirty="0">
              <a:latin typeface="Calibri" panose="020F0502020204030204" pitchFamily="34" charset="0"/>
            </a:endParaRPr>
          </a:p>
        </p:txBody>
      </p:sp>
      <p:sp>
        <p:nvSpPr>
          <p:cNvPr id="46" name="Freeform 30"/>
          <p:cNvSpPr/>
          <p:nvPr/>
        </p:nvSpPr>
        <p:spPr>
          <a:xfrm>
            <a:off x="5435204" y="1815704"/>
            <a:ext cx="117872" cy="1135856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48" h="2386">
                <a:moveTo>
                  <a:pt x="11" y="2126"/>
                </a:moveTo>
                <a:lnTo>
                  <a:pt x="11" y="2114"/>
                </a:lnTo>
                <a:lnTo>
                  <a:pt x="11" y="2103"/>
                </a:lnTo>
                <a:lnTo>
                  <a:pt x="11" y="2080"/>
                </a:lnTo>
                <a:lnTo>
                  <a:pt x="22" y="2046"/>
                </a:lnTo>
                <a:lnTo>
                  <a:pt x="22" y="2024"/>
                </a:lnTo>
                <a:lnTo>
                  <a:pt x="22" y="1990"/>
                </a:lnTo>
                <a:lnTo>
                  <a:pt x="34" y="1945"/>
                </a:lnTo>
                <a:lnTo>
                  <a:pt x="34" y="1899"/>
                </a:lnTo>
                <a:lnTo>
                  <a:pt x="45" y="1854"/>
                </a:lnTo>
                <a:lnTo>
                  <a:pt x="45" y="1809"/>
                </a:lnTo>
                <a:lnTo>
                  <a:pt x="45" y="1764"/>
                </a:lnTo>
                <a:lnTo>
                  <a:pt x="56" y="1707"/>
                </a:lnTo>
                <a:lnTo>
                  <a:pt x="56" y="1651"/>
                </a:lnTo>
                <a:lnTo>
                  <a:pt x="67" y="1583"/>
                </a:lnTo>
                <a:lnTo>
                  <a:pt x="67" y="1526"/>
                </a:lnTo>
                <a:lnTo>
                  <a:pt x="79" y="1459"/>
                </a:lnTo>
                <a:lnTo>
                  <a:pt x="79" y="1391"/>
                </a:lnTo>
                <a:lnTo>
                  <a:pt x="79" y="1334"/>
                </a:lnTo>
                <a:lnTo>
                  <a:pt x="79" y="1278"/>
                </a:lnTo>
                <a:lnTo>
                  <a:pt x="90" y="1221"/>
                </a:lnTo>
                <a:lnTo>
                  <a:pt x="90" y="1176"/>
                </a:lnTo>
                <a:lnTo>
                  <a:pt x="90" y="1131"/>
                </a:lnTo>
                <a:lnTo>
                  <a:pt x="90" y="1085"/>
                </a:lnTo>
                <a:lnTo>
                  <a:pt x="90" y="1040"/>
                </a:lnTo>
                <a:lnTo>
                  <a:pt x="90" y="1006"/>
                </a:lnTo>
                <a:lnTo>
                  <a:pt x="90" y="961"/>
                </a:lnTo>
                <a:lnTo>
                  <a:pt x="90" y="905"/>
                </a:lnTo>
                <a:lnTo>
                  <a:pt x="90" y="837"/>
                </a:lnTo>
                <a:lnTo>
                  <a:pt x="90" y="780"/>
                </a:lnTo>
                <a:lnTo>
                  <a:pt x="90" y="701"/>
                </a:lnTo>
                <a:lnTo>
                  <a:pt x="90" y="622"/>
                </a:lnTo>
                <a:lnTo>
                  <a:pt x="90" y="531"/>
                </a:lnTo>
                <a:lnTo>
                  <a:pt x="79" y="452"/>
                </a:lnTo>
                <a:lnTo>
                  <a:pt x="79" y="373"/>
                </a:lnTo>
                <a:lnTo>
                  <a:pt x="67" y="305"/>
                </a:lnTo>
                <a:lnTo>
                  <a:pt x="67" y="249"/>
                </a:lnTo>
                <a:lnTo>
                  <a:pt x="56" y="192"/>
                </a:lnTo>
                <a:lnTo>
                  <a:pt x="45" y="147"/>
                </a:lnTo>
                <a:lnTo>
                  <a:pt x="34" y="113"/>
                </a:lnTo>
                <a:lnTo>
                  <a:pt x="22" y="91"/>
                </a:lnTo>
                <a:lnTo>
                  <a:pt x="11" y="68"/>
                </a:lnTo>
                <a:lnTo>
                  <a:pt x="0" y="45"/>
                </a:lnTo>
                <a:lnTo>
                  <a:pt x="0" y="34"/>
                </a:lnTo>
                <a:lnTo>
                  <a:pt x="0" y="23"/>
                </a:lnTo>
                <a:lnTo>
                  <a:pt x="11" y="11"/>
                </a:lnTo>
                <a:lnTo>
                  <a:pt x="22" y="11"/>
                </a:lnTo>
                <a:lnTo>
                  <a:pt x="34" y="0"/>
                </a:lnTo>
                <a:lnTo>
                  <a:pt x="45" y="0"/>
                </a:lnTo>
                <a:lnTo>
                  <a:pt x="67" y="0"/>
                </a:lnTo>
                <a:lnTo>
                  <a:pt x="79" y="0"/>
                </a:lnTo>
                <a:lnTo>
                  <a:pt x="101" y="11"/>
                </a:lnTo>
                <a:lnTo>
                  <a:pt x="124" y="11"/>
                </a:lnTo>
                <a:lnTo>
                  <a:pt x="147" y="23"/>
                </a:lnTo>
                <a:lnTo>
                  <a:pt x="180" y="23"/>
                </a:lnTo>
                <a:lnTo>
                  <a:pt x="214" y="34"/>
                </a:lnTo>
                <a:lnTo>
                  <a:pt x="248" y="45"/>
                </a:lnTo>
                <a:lnTo>
                  <a:pt x="248" y="136"/>
                </a:lnTo>
                <a:lnTo>
                  <a:pt x="248" y="238"/>
                </a:lnTo>
                <a:lnTo>
                  <a:pt x="237" y="328"/>
                </a:lnTo>
                <a:lnTo>
                  <a:pt x="237" y="430"/>
                </a:lnTo>
                <a:lnTo>
                  <a:pt x="237" y="520"/>
                </a:lnTo>
                <a:lnTo>
                  <a:pt x="237" y="599"/>
                </a:lnTo>
                <a:lnTo>
                  <a:pt x="237" y="690"/>
                </a:lnTo>
                <a:lnTo>
                  <a:pt x="237" y="769"/>
                </a:lnTo>
                <a:lnTo>
                  <a:pt x="237" y="848"/>
                </a:lnTo>
                <a:lnTo>
                  <a:pt x="237" y="927"/>
                </a:lnTo>
                <a:lnTo>
                  <a:pt x="237" y="1006"/>
                </a:lnTo>
                <a:lnTo>
                  <a:pt x="237" y="1074"/>
                </a:lnTo>
                <a:lnTo>
                  <a:pt x="237" y="1142"/>
                </a:lnTo>
                <a:lnTo>
                  <a:pt x="237" y="1210"/>
                </a:lnTo>
                <a:lnTo>
                  <a:pt x="237" y="1278"/>
                </a:lnTo>
                <a:lnTo>
                  <a:pt x="237" y="1345"/>
                </a:lnTo>
                <a:lnTo>
                  <a:pt x="237" y="1402"/>
                </a:lnTo>
                <a:lnTo>
                  <a:pt x="237" y="1459"/>
                </a:lnTo>
                <a:lnTo>
                  <a:pt x="237" y="1515"/>
                </a:lnTo>
                <a:lnTo>
                  <a:pt x="226" y="1572"/>
                </a:lnTo>
                <a:lnTo>
                  <a:pt x="226" y="1617"/>
                </a:lnTo>
                <a:lnTo>
                  <a:pt x="226" y="1673"/>
                </a:lnTo>
                <a:lnTo>
                  <a:pt x="226" y="1719"/>
                </a:lnTo>
                <a:lnTo>
                  <a:pt x="226" y="1752"/>
                </a:lnTo>
                <a:lnTo>
                  <a:pt x="226" y="1798"/>
                </a:lnTo>
                <a:lnTo>
                  <a:pt x="226" y="1832"/>
                </a:lnTo>
                <a:lnTo>
                  <a:pt x="226" y="1877"/>
                </a:lnTo>
                <a:lnTo>
                  <a:pt x="226" y="1911"/>
                </a:lnTo>
                <a:lnTo>
                  <a:pt x="226" y="1933"/>
                </a:lnTo>
                <a:lnTo>
                  <a:pt x="214" y="1967"/>
                </a:lnTo>
                <a:lnTo>
                  <a:pt x="214" y="1990"/>
                </a:lnTo>
                <a:lnTo>
                  <a:pt x="214" y="2012"/>
                </a:lnTo>
                <a:lnTo>
                  <a:pt x="214" y="2058"/>
                </a:lnTo>
                <a:lnTo>
                  <a:pt x="203" y="2103"/>
                </a:lnTo>
                <a:lnTo>
                  <a:pt x="203" y="2137"/>
                </a:lnTo>
                <a:lnTo>
                  <a:pt x="203" y="2182"/>
                </a:lnTo>
                <a:lnTo>
                  <a:pt x="192" y="2216"/>
                </a:lnTo>
                <a:lnTo>
                  <a:pt x="192" y="2239"/>
                </a:lnTo>
                <a:lnTo>
                  <a:pt x="180" y="2272"/>
                </a:lnTo>
                <a:lnTo>
                  <a:pt x="180" y="2295"/>
                </a:lnTo>
                <a:lnTo>
                  <a:pt x="169" y="2318"/>
                </a:lnTo>
                <a:lnTo>
                  <a:pt x="169" y="2329"/>
                </a:lnTo>
                <a:lnTo>
                  <a:pt x="169" y="2352"/>
                </a:lnTo>
                <a:lnTo>
                  <a:pt x="158" y="2363"/>
                </a:lnTo>
                <a:lnTo>
                  <a:pt x="158" y="2374"/>
                </a:lnTo>
                <a:lnTo>
                  <a:pt x="147" y="2386"/>
                </a:lnTo>
                <a:lnTo>
                  <a:pt x="135" y="2386"/>
                </a:lnTo>
                <a:lnTo>
                  <a:pt x="124" y="2386"/>
                </a:lnTo>
                <a:lnTo>
                  <a:pt x="124" y="2374"/>
                </a:lnTo>
                <a:lnTo>
                  <a:pt x="113" y="2374"/>
                </a:lnTo>
                <a:lnTo>
                  <a:pt x="101" y="2363"/>
                </a:lnTo>
                <a:lnTo>
                  <a:pt x="90" y="2340"/>
                </a:lnTo>
                <a:lnTo>
                  <a:pt x="79" y="2329"/>
                </a:lnTo>
                <a:lnTo>
                  <a:pt x="67" y="2306"/>
                </a:lnTo>
                <a:lnTo>
                  <a:pt x="56" y="2272"/>
                </a:lnTo>
                <a:lnTo>
                  <a:pt x="34" y="2227"/>
                </a:lnTo>
                <a:lnTo>
                  <a:pt x="22" y="2182"/>
                </a:lnTo>
                <a:lnTo>
                  <a:pt x="11" y="2148"/>
                </a:lnTo>
                <a:lnTo>
                  <a:pt x="11" y="212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47" name="Freeform 31"/>
          <p:cNvSpPr/>
          <p:nvPr/>
        </p:nvSpPr>
        <p:spPr>
          <a:xfrm>
            <a:off x="5488781" y="1724025"/>
            <a:ext cx="1016794" cy="130849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pathLst>
              <a:path w="2136" h="2747">
                <a:moveTo>
                  <a:pt x="0" y="237"/>
                </a:moveTo>
                <a:lnTo>
                  <a:pt x="79" y="226"/>
                </a:lnTo>
                <a:lnTo>
                  <a:pt x="169" y="226"/>
                </a:lnTo>
                <a:lnTo>
                  <a:pt x="260" y="226"/>
                </a:lnTo>
                <a:lnTo>
                  <a:pt x="350" y="215"/>
                </a:lnTo>
                <a:lnTo>
                  <a:pt x="452" y="203"/>
                </a:lnTo>
                <a:lnTo>
                  <a:pt x="565" y="192"/>
                </a:lnTo>
                <a:lnTo>
                  <a:pt x="678" y="181"/>
                </a:lnTo>
                <a:lnTo>
                  <a:pt x="791" y="158"/>
                </a:lnTo>
                <a:lnTo>
                  <a:pt x="848" y="147"/>
                </a:lnTo>
                <a:lnTo>
                  <a:pt x="904" y="147"/>
                </a:lnTo>
                <a:lnTo>
                  <a:pt x="1017" y="124"/>
                </a:lnTo>
                <a:lnTo>
                  <a:pt x="1119" y="113"/>
                </a:lnTo>
                <a:lnTo>
                  <a:pt x="1198" y="102"/>
                </a:lnTo>
                <a:lnTo>
                  <a:pt x="1288" y="90"/>
                </a:lnTo>
                <a:lnTo>
                  <a:pt x="1356" y="79"/>
                </a:lnTo>
                <a:lnTo>
                  <a:pt x="1424" y="79"/>
                </a:lnTo>
                <a:lnTo>
                  <a:pt x="1481" y="68"/>
                </a:lnTo>
                <a:lnTo>
                  <a:pt x="1526" y="68"/>
                </a:lnTo>
                <a:lnTo>
                  <a:pt x="1571" y="56"/>
                </a:lnTo>
                <a:lnTo>
                  <a:pt x="1605" y="56"/>
                </a:lnTo>
                <a:lnTo>
                  <a:pt x="1628" y="45"/>
                </a:lnTo>
                <a:lnTo>
                  <a:pt x="1662" y="34"/>
                </a:lnTo>
                <a:lnTo>
                  <a:pt x="1673" y="34"/>
                </a:lnTo>
                <a:lnTo>
                  <a:pt x="1695" y="23"/>
                </a:lnTo>
                <a:lnTo>
                  <a:pt x="1707" y="11"/>
                </a:lnTo>
                <a:lnTo>
                  <a:pt x="1729" y="0"/>
                </a:lnTo>
                <a:lnTo>
                  <a:pt x="1752" y="0"/>
                </a:lnTo>
                <a:lnTo>
                  <a:pt x="1775" y="0"/>
                </a:lnTo>
                <a:lnTo>
                  <a:pt x="1786" y="0"/>
                </a:lnTo>
                <a:lnTo>
                  <a:pt x="1797" y="0"/>
                </a:lnTo>
                <a:lnTo>
                  <a:pt x="1820" y="0"/>
                </a:lnTo>
                <a:lnTo>
                  <a:pt x="1831" y="11"/>
                </a:lnTo>
                <a:lnTo>
                  <a:pt x="1854" y="11"/>
                </a:lnTo>
                <a:lnTo>
                  <a:pt x="1876" y="23"/>
                </a:lnTo>
                <a:lnTo>
                  <a:pt x="1899" y="34"/>
                </a:lnTo>
                <a:lnTo>
                  <a:pt x="1933" y="45"/>
                </a:lnTo>
                <a:lnTo>
                  <a:pt x="1978" y="68"/>
                </a:lnTo>
                <a:lnTo>
                  <a:pt x="2023" y="90"/>
                </a:lnTo>
                <a:lnTo>
                  <a:pt x="2057" y="124"/>
                </a:lnTo>
                <a:lnTo>
                  <a:pt x="2091" y="147"/>
                </a:lnTo>
                <a:lnTo>
                  <a:pt x="2114" y="170"/>
                </a:lnTo>
                <a:lnTo>
                  <a:pt x="2125" y="192"/>
                </a:lnTo>
                <a:lnTo>
                  <a:pt x="2136" y="203"/>
                </a:lnTo>
                <a:lnTo>
                  <a:pt x="2136" y="215"/>
                </a:lnTo>
                <a:lnTo>
                  <a:pt x="2136" y="237"/>
                </a:lnTo>
                <a:lnTo>
                  <a:pt x="2125" y="260"/>
                </a:lnTo>
                <a:lnTo>
                  <a:pt x="2114" y="271"/>
                </a:lnTo>
                <a:lnTo>
                  <a:pt x="2102" y="283"/>
                </a:lnTo>
                <a:lnTo>
                  <a:pt x="2091" y="294"/>
                </a:lnTo>
                <a:lnTo>
                  <a:pt x="2080" y="305"/>
                </a:lnTo>
                <a:lnTo>
                  <a:pt x="2080" y="328"/>
                </a:lnTo>
                <a:lnTo>
                  <a:pt x="2069" y="350"/>
                </a:lnTo>
                <a:lnTo>
                  <a:pt x="2069" y="384"/>
                </a:lnTo>
                <a:lnTo>
                  <a:pt x="2069" y="430"/>
                </a:lnTo>
                <a:lnTo>
                  <a:pt x="2057" y="463"/>
                </a:lnTo>
                <a:lnTo>
                  <a:pt x="2057" y="520"/>
                </a:lnTo>
                <a:lnTo>
                  <a:pt x="2069" y="746"/>
                </a:lnTo>
                <a:lnTo>
                  <a:pt x="2069" y="859"/>
                </a:lnTo>
                <a:lnTo>
                  <a:pt x="2080" y="972"/>
                </a:lnTo>
                <a:lnTo>
                  <a:pt x="2080" y="1040"/>
                </a:lnTo>
                <a:lnTo>
                  <a:pt x="2080" y="1119"/>
                </a:lnTo>
                <a:lnTo>
                  <a:pt x="2080" y="1198"/>
                </a:lnTo>
                <a:lnTo>
                  <a:pt x="2080" y="1277"/>
                </a:lnTo>
                <a:lnTo>
                  <a:pt x="2080" y="1379"/>
                </a:lnTo>
                <a:lnTo>
                  <a:pt x="2080" y="1481"/>
                </a:lnTo>
                <a:lnTo>
                  <a:pt x="2080" y="1583"/>
                </a:lnTo>
                <a:lnTo>
                  <a:pt x="2091" y="1696"/>
                </a:lnTo>
                <a:lnTo>
                  <a:pt x="2091" y="1809"/>
                </a:lnTo>
                <a:lnTo>
                  <a:pt x="2091" y="1922"/>
                </a:lnTo>
                <a:lnTo>
                  <a:pt x="2091" y="2024"/>
                </a:lnTo>
                <a:lnTo>
                  <a:pt x="2102" y="2103"/>
                </a:lnTo>
                <a:lnTo>
                  <a:pt x="2091" y="2182"/>
                </a:lnTo>
                <a:lnTo>
                  <a:pt x="2091" y="2261"/>
                </a:lnTo>
                <a:lnTo>
                  <a:pt x="2091" y="2318"/>
                </a:lnTo>
                <a:lnTo>
                  <a:pt x="2091" y="2363"/>
                </a:lnTo>
                <a:lnTo>
                  <a:pt x="2080" y="2408"/>
                </a:lnTo>
                <a:lnTo>
                  <a:pt x="2080" y="2453"/>
                </a:lnTo>
                <a:lnTo>
                  <a:pt x="2069" y="2498"/>
                </a:lnTo>
                <a:lnTo>
                  <a:pt x="2057" y="2532"/>
                </a:lnTo>
                <a:lnTo>
                  <a:pt x="2046" y="2566"/>
                </a:lnTo>
                <a:lnTo>
                  <a:pt x="2035" y="2600"/>
                </a:lnTo>
                <a:lnTo>
                  <a:pt x="2023" y="2623"/>
                </a:lnTo>
                <a:lnTo>
                  <a:pt x="2012" y="2657"/>
                </a:lnTo>
                <a:lnTo>
                  <a:pt x="2001" y="2679"/>
                </a:lnTo>
                <a:lnTo>
                  <a:pt x="1978" y="2691"/>
                </a:lnTo>
                <a:lnTo>
                  <a:pt x="1967" y="2713"/>
                </a:lnTo>
                <a:lnTo>
                  <a:pt x="1955" y="2725"/>
                </a:lnTo>
                <a:lnTo>
                  <a:pt x="1933" y="2736"/>
                </a:lnTo>
                <a:lnTo>
                  <a:pt x="1910" y="2747"/>
                </a:lnTo>
                <a:lnTo>
                  <a:pt x="1888" y="2747"/>
                </a:lnTo>
                <a:lnTo>
                  <a:pt x="1876" y="2747"/>
                </a:lnTo>
                <a:lnTo>
                  <a:pt x="1876" y="2736"/>
                </a:lnTo>
                <a:lnTo>
                  <a:pt x="1865" y="2725"/>
                </a:lnTo>
                <a:lnTo>
                  <a:pt x="1865" y="2713"/>
                </a:lnTo>
                <a:lnTo>
                  <a:pt x="1854" y="2691"/>
                </a:lnTo>
                <a:lnTo>
                  <a:pt x="1854" y="2668"/>
                </a:lnTo>
                <a:lnTo>
                  <a:pt x="1854" y="2645"/>
                </a:lnTo>
                <a:lnTo>
                  <a:pt x="1854" y="2611"/>
                </a:lnTo>
                <a:lnTo>
                  <a:pt x="1842" y="2578"/>
                </a:lnTo>
                <a:lnTo>
                  <a:pt x="1831" y="2532"/>
                </a:lnTo>
                <a:lnTo>
                  <a:pt x="1808" y="2498"/>
                </a:lnTo>
                <a:lnTo>
                  <a:pt x="1775" y="2442"/>
                </a:lnTo>
                <a:lnTo>
                  <a:pt x="1741" y="2397"/>
                </a:lnTo>
                <a:lnTo>
                  <a:pt x="1707" y="2340"/>
                </a:lnTo>
                <a:lnTo>
                  <a:pt x="1662" y="2284"/>
                </a:lnTo>
                <a:lnTo>
                  <a:pt x="1707" y="2284"/>
                </a:lnTo>
                <a:lnTo>
                  <a:pt x="1741" y="2295"/>
                </a:lnTo>
                <a:lnTo>
                  <a:pt x="1775" y="2306"/>
                </a:lnTo>
                <a:lnTo>
                  <a:pt x="1797" y="2306"/>
                </a:lnTo>
                <a:lnTo>
                  <a:pt x="1820" y="2318"/>
                </a:lnTo>
                <a:lnTo>
                  <a:pt x="1831" y="2318"/>
                </a:lnTo>
                <a:lnTo>
                  <a:pt x="1842" y="2318"/>
                </a:lnTo>
                <a:lnTo>
                  <a:pt x="1854" y="2318"/>
                </a:lnTo>
                <a:lnTo>
                  <a:pt x="1865" y="2318"/>
                </a:lnTo>
                <a:lnTo>
                  <a:pt x="1865" y="2306"/>
                </a:lnTo>
                <a:lnTo>
                  <a:pt x="1865" y="2295"/>
                </a:lnTo>
                <a:lnTo>
                  <a:pt x="1865" y="2284"/>
                </a:lnTo>
                <a:lnTo>
                  <a:pt x="1876" y="2272"/>
                </a:lnTo>
                <a:lnTo>
                  <a:pt x="1876" y="2250"/>
                </a:lnTo>
                <a:lnTo>
                  <a:pt x="1876" y="2227"/>
                </a:lnTo>
                <a:lnTo>
                  <a:pt x="1888" y="2216"/>
                </a:lnTo>
                <a:lnTo>
                  <a:pt x="1888" y="2204"/>
                </a:lnTo>
                <a:lnTo>
                  <a:pt x="1888" y="2182"/>
                </a:lnTo>
                <a:lnTo>
                  <a:pt x="1888" y="2159"/>
                </a:lnTo>
                <a:lnTo>
                  <a:pt x="1888" y="2137"/>
                </a:lnTo>
                <a:lnTo>
                  <a:pt x="1888" y="2114"/>
                </a:lnTo>
                <a:lnTo>
                  <a:pt x="1888" y="2080"/>
                </a:lnTo>
                <a:lnTo>
                  <a:pt x="1888" y="2046"/>
                </a:lnTo>
                <a:lnTo>
                  <a:pt x="1888" y="2012"/>
                </a:lnTo>
                <a:lnTo>
                  <a:pt x="1888" y="1978"/>
                </a:lnTo>
                <a:lnTo>
                  <a:pt x="1888" y="1933"/>
                </a:lnTo>
                <a:lnTo>
                  <a:pt x="1888" y="1888"/>
                </a:lnTo>
                <a:lnTo>
                  <a:pt x="1888" y="1843"/>
                </a:lnTo>
                <a:lnTo>
                  <a:pt x="1888" y="1797"/>
                </a:lnTo>
                <a:lnTo>
                  <a:pt x="1888" y="1741"/>
                </a:lnTo>
                <a:lnTo>
                  <a:pt x="1888" y="1684"/>
                </a:lnTo>
                <a:lnTo>
                  <a:pt x="1888" y="1571"/>
                </a:lnTo>
                <a:lnTo>
                  <a:pt x="1888" y="1458"/>
                </a:lnTo>
                <a:lnTo>
                  <a:pt x="1888" y="1345"/>
                </a:lnTo>
                <a:lnTo>
                  <a:pt x="1888" y="1244"/>
                </a:lnTo>
                <a:lnTo>
                  <a:pt x="1888" y="1040"/>
                </a:lnTo>
                <a:lnTo>
                  <a:pt x="1876" y="837"/>
                </a:lnTo>
                <a:lnTo>
                  <a:pt x="1876" y="791"/>
                </a:lnTo>
                <a:lnTo>
                  <a:pt x="1876" y="746"/>
                </a:lnTo>
                <a:lnTo>
                  <a:pt x="1876" y="701"/>
                </a:lnTo>
                <a:lnTo>
                  <a:pt x="1876" y="667"/>
                </a:lnTo>
                <a:lnTo>
                  <a:pt x="1876" y="633"/>
                </a:lnTo>
                <a:lnTo>
                  <a:pt x="1865" y="588"/>
                </a:lnTo>
                <a:lnTo>
                  <a:pt x="1865" y="565"/>
                </a:lnTo>
                <a:lnTo>
                  <a:pt x="1865" y="531"/>
                </a:lnTo>
                <a:lnTo>
                  <a:pt x="1865" y="475"/>
                </a:lnTo>
                <a:lnTo>
                  <a:pt x="1865" y="430"/>
                </a:lnTo>
                <a:lnTo>
                  <a:pt x="1865" y="396"/>
                </a:lnTo>
                <a:lnTo>
                  <a:pt x="1865" y="373"/>
                </a:lnTo>
                <a:lnTo>
                  <a:pt x="1865" y="328"/>
                </a:lnTo>
                <a:lnTo>
                  <a:pt x="1854" y="294"/>
                </a:lnTo>
                <a:lnTo>
                  <a:pt x="1842" y="260"/>
                </a:lnTo>
                <a:lnTo>
                  <a:pt x="1820" y="215"/>
                </a:lnTo>
                <a:lnTo>
                  <a:pt x="1786" y="192"/>
                </a:lnTo>
                <a:lnTo>
                  <a:pt x="1741" y="170"/>
                </a:lnTo>
                <a:lnTo>
                  <a:pt x="1695" y="158"/>
                </a:lnTo>
                <a:lnTo>
                  <a:pt x="1673" y="158"/>
                </a:lnTo>
                <a:lnTo>
                  <a:pt x="1650" y="158"/>
                </a:lnTo>
                <a:lnTo>
                  <a:pt x="1628" y="158"/>
                </a:lnTo>
                <a:lnTo>
                  <a:pt x="1605" y="158"/>
                </a:lnTo>
                <a:lnTo>
                  <a:pt x="1571" y="158"/>
                </a:lnTo>
                <a:lnTo>
                  <a:pt x="1537" y="170"/>
                </a:lnTo>
                <a:lnTo>
                  <a:pt x="1503" y="170"/>
                </a:lnTo>
                <a:lnTo>
                  <a:pt x="1458" y="170"/>
                </a:lnTo>
                <a:lnTo>
                  <a:pt x="1413" y="181"/>
                </a:lnTo>
                <a:lnTo>
                  <a:pt x="1368" y="181"/>
                </a:lnTo>
                <a:lnTo>
                  <a:pt x="1311" y="192"/>
                </a:lnTo>
                <a:lnTo>
                  <a:pt x="1243" y="192"/>
                </a:lnTo>
                <a:lnTo>
                  <a:pt x="1187" y="203"/>
                </a:lnTo>
                <a:lnTo>
                  <a:pt x="1119" y="215"/>
                </a:lnTo>
                <a:lnTo>
                  <a:pt x="1040" y="226"/>
                </a:lnTo>
                <a:lnTo>
                  <a:pt x="961" y="237"/>
                </a:lnTo>
                <a:lnTo>
                  <a:pt x="881" y="249"/>
                </a:lnTo>
                <a:lnTo>
                  <a:pt x="791" y="260"/>
                </a:lnTo>
                <a:lnTo>
                  <a:pt x="701" y="271"/>
                </a:lnTo>
                <a:lnTo>
                  <a:pt x="621" y="283"/>
                </a:lnTo>
                <a:lnTo>
                  <a:pt x="542" y="294"/>
                </a:lnTo>
                <a:lnTo>
                  <a:pt x="474" y="294"/>
                </a:lnTo>
                <a:lnTo>
                  <a:pt x="407" y="305"/>
                </a:lnTo>
                <a:lnTo>
                  <a:pt x="339" y="317"/>
                </a:lnTo>
                <a:lnTo>
                  <a:pt x="282" y="328"/>
                </a:lnTo>
                <a:lnTo>
                  <a:pt x="226" y="328"/>
                </a:lnTo>
                <a:lnTo>
                  <a:pt x="181" y="339"/>
                </a:lnTo>
                <a:lnTo>
                  <a:pt x="147" y="339"/>
                </a:lnTo>
                <a:lnTo>
                  <a:pt x="101" y="350"/>
                </a:lnTo>
                <a:lnTo>
                  <a:pt x="67" y="350"/>
                </a:lnTo>
                <a:lnTo>
                  <a:pt x="45" y="350"/>
                </a:lnTo>
                <a:lnTo>
                  <a:pt x="22" y="350"/>
                </a:lnTo>
                <a:lnTo>
                  <a:pt x="11" y="350"/>
                </a:lnTo>
                <a:lnTo>
                  <a:pt x="0" y="362"/>
                </a:lnTo>
                <a:lnTo>
                  <a:pt x="0" y="23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48" name="Freeform 32"/>
          <p:cNvSpPr/>
          <p:nvPr/>
        </p:nvSpPr>
        <p:spPr>
          <a:xfrm>
            <a:off x="5713810" y="1933575"/>
            <a:ext cx="119063" cy="215504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49" h="452">
                <a:moveTo>
                  <a:pt x="249" y="396"/>
                </a:moveTo>
                <a:lnTo>
                  <a:pt x="249" y="418"/>
                </a:lnTo>
                <a:lnTo>
                  <a:pt x="238" y="441"/>
                </a:lnTo>
                <a:lnTo>
                  <a:pt x="227" y="452"/>
                </a:lnTo>
                <a:lnTo>
                  <a:pt x="215" y="452"/>
                </a:lnTo>
                <a:lnTo>
                  <a:pt x="204" y="452"/>
                </a:lnTo>
                <a:lnTo>
                  <a:pt x="193" y="441"/>
                </a:lnTo>
                <a:lnTo>
                  <a:pt x="181" y="429"/>
                </a:lnTo>
                <a:lnTo>
                  <a:pt x="170" y="407"/>
                </a:lnTo>
                <a:lnTo>
                  <a:pt x="170" y="384"/>
                </a:lnTo>
                <a:lnTo>
                  <a:pt x="159" y="362"/>
                </a:lnTo>
                <a:lnTo>
                  <a:pt x="147" y="328"/>
                </a:lnTo>
                <a:lnTo>
                  <a:pt x="136" y="282"/>
                </a:lnTo>
                <a:lnTo>
                  <a:pt x="125" y="249"/>
                </a:lnTo>
                <a:lnTo>
                  <a:pt x="114" y="215"/>
                </a:lnTo>
                <a:lnTo>
                  <a:pt x="91" y="181"/>
                </a:lnTo>
                <a:lnTo>
                  <a:pt x="80" y="147"/>
                </a:lnTo>
                <a:lnTo>
                  <a:pt x="68" y="124"/>
                </a:lnTo>
                <a:lnTo>
                  <a:pt x="57" y="102"/>
                </a:lnTo>
                <a:lnTo>
                  <a:pt x="46" y="79"/>
                </a:lnTo>
                <a:lnTo>
                  <a:pt x="34" y="68"/>
                </a:lnTo>
                <a:lnTo>
                  <a:pt x="23" y="56"/>
                </a:lnTo>
                <a:lnTo>
                  <a:pt x="12" y="45"/>
                </a:lnTo>
                <a:lnTo>
                  <a:pt x="0" y="34"/>
                </a:lnTo>
                <a:lnTo>
                  <a:pt x="0" y="22"/>
                </a:lnTo>
                <a:lnTo>
                  <a:pt x="0" y="11"/>
                </a:lnTo>
                <a:lnTo>
                  <a:pt x="0" y="0"/>
                </a:lnTo>
                <a:lnTo>
                  <a:pt x="12" y="0"/>
                </a:lnTo>
                <a:lnTo>
                  <a:pt x="23" y="0"/>
                </a:lnTo>
                <a:lnTo>
                  <a:pt x="34" y="0"/>
                </a:lnTo>
                <a:lnTo>
                  <a:pt x="57" y="0"/>
                </a:lnTo>
                <a:lnTo>
                  <a:pt x="80" y="0"/>
                </a:lnTo>
                <a:lnTo>
                  <a:pt x="114" y="0"/>
                </a:lnTo>
                <a:lnTo>
                  <a:pt x="147" y="11"/>
                </a:lnTo>
                <a:lnTo>
                  <a:pt x="193" y="11"/>
                </a:lnTo>
                <a:lnTo>
                  <a:pt x="193" y="68"/>
                </a:lnTo>
                <a:lnTo>
                  <a:pt x="193" y="113"/>
                </a:lnTo>
                <a:lnTo>
                  <a:pt x="215" y="169"/>
                </a:lnTo>
                <a:lnTo>
                  <a:pt x="227" y="226"/>
                </a:lnTo>
                <a:lnTo>
                  <a:pt x="227" y="260"/>
                </a:lnTo>
                <a:lnTo>
                  <a:pt x="238" y="282"/>
                </a:lnTo>
                <a:lnTo>
                  <a:pt x="238" y="305"/>
                </a:lnTo>
                <a:lnTo>
                  <a:pt x="249" y="328"/>
                </a:lnTo>
                <a:lnTo>
                  <a:pt x="249" y="373"/>
                </a:lnTo>
                <a:lnTo>
                  <a:pt x="249" y="39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49" name="Freeform 33"/>
          <p:cNvSpPr/>
          <p:nvPr/>
        </p:nvSpPr>
        <p:spPr>
          <a:xfrm>
            <a:off x="5751910" y="1884760"/>
            <a:ext cx="446484" cy="178594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938" h="373">
                <a:moveTo>
                  <a:pt x="678" y="136"/>
                </a:moveTo>
                <a:lnTo>
                  <a:pt x="667" y="136"/>
                </a:lnTo>
                <a:lnTo>
                  <a:pt x="655" y="136"/>
                </a:lnTo>
                <a:lnTo>
                  <a:pt x="644" y="136"/>
                </a:lnTo>
                <a:lnTo>
                  <a:pt x="621" y="136"/>
                </a:lnTo>
                <a:lnTo>
                  <a:pt x="587" y="136"/>
                </a:lnTo>
                <a:lnTo>
                  <a:pt x="554" y="136"/>
                </a:lnTo>
                <a:lnTo>
                  <a:pt x="508" y="147"/>
                </a:lnTo>
                <a:lnTo>
                  <a:pt x="463" y="158"/>
                </a:lnTo>
                <a:lnTo>
                  <a:pt x="350" y="170"/>
                </a:lnTo>
                <a:lnTo>
                  <a:pt x="237" y="181"/>
                </a:lnTo>
                <a:lnTo>
                  <a:pt x="124" y="192"/>
                </a:lnTo>
                <a:lnTo>
                  <a:pt x="67" y="192"/>
                </a:lnTo>
                <a:lnTo>
                  <a:pt x="0" y="192"/>
                </a:lnTo>
                <a:lnTo>
                  <a:pt x="0" y="113"/>
                </a:lnTo>
                <a:lnTo>
                  <a:pt x="113" y="113"/>
                </a:lnTo>
                <a:lnTo>
                  <a:pt x="214" y="102"/>
                </a:lnTo>
                <a:lnTo>
                  <a:pt x="305" y="91"/>
                </a:lnTo>
                <a:lnTo>
                  <a:pt x="407" y="79"/>
                </a:lnTo>
                <a:lnTo>
                  <a:pt x="452" y="79"/>
                </a:lnTo>
                <a:lnTo>
                  <a:pt x="486" y="68"/>
                </a:lnTo>
                <a:lnTo>
                  <a:pt x="520" y="57"/>
                </a:lnTo>
                <a:lnTo>
                  <a:pt x="542" y="57"/>
                </a:lnTo>
                <a:lnTo>
                  <a:pt x="565" y="45"/>
                </a:lnTo>
                <a:lnTo>
                  <a:pt x="576" y="45"/>
                </a:lnTo>
                <a:lnTo>
                  <a:pt x="587" y="34"/>
                </a:lnTo>
                <a:lnTo>
                  <a:pt x="599" y="34"/>
                </a:lnTo>
                <a:lnTo>
                  <a:pt x="610" y="23"/>
                </a:lnTo>
                <a:lnTo>
                  <a:pt x="621" y="11"/>
                </a:lnTo>
                <a:lnTo>
                  <a:pt x="644" y="11"/>
                </a:lnTo>
                <a:lnTo>
                  <a:pt x="655" y="0"/>
                </a:lnTo>
                <a:lnTo>
                  <a:pt x="667" y="0"/>
                </a:lnTo>
                <a:lnTo>
                  <a:pt x="701" y="11"/>
                </a:lnTo>
                <a:lnTo>
                  <a:pt x="734" y="23"/>
                </a:lnTo>
                <a:lnTo>
                  <a:pt x="780" y="34"/>
                </a:lnTo>
                <a:lnTo>
                  <a:pt x="802" y="45"/>
                </a:lnTo>
                <a:lnTo>
                  <a:pt x="836" y="57"/>
                </a:lnTo>
                <a:lnTo>
                  <a:pt x="859" y="68"/>
                </a:lnTo>
                <a:lnTo>
                  <a:pt x="881" y="79"/>
                </a:lnTo>
                <a:lnTo>
                  <a:pt x="893" y="91"/>
                </a:lnTo>
                <a:lnTo>
                  <a:pt x="904" y="102"/>
                </a:lnTo>
                <a:lnTo>
                  <a:pt x="927" y="113"/>
                </a:lnTo>
                <a:lnTo>
                  <a:pt x="927" y="124"/>
                </a:lnTo>
                <a:lnTo>
                  <a:pt x="938" y="136"/>
                </a:lnTo>
                <a:lnTo>
                  <a:pt x="938" y="158"/>
                </a:lnTo>
                <a:lnTo>
                  <a:pt x="927" y="170"/>
                </a:lnTo>
                <a:lnTo>
                  <a:pt x="915" y="181"/>
                </a:lnTo>
                <a:lnTo>
                  <a:pt x="893" y="181"/>
                </a:lnTo>
                <a:lnTo>
                  <a:pt x="881" y="181"/>
                </a:lnTo>
                <a:lnTo>
                  <a:pt x="859" y="192"/>
                </a:lnTo>
                <a:lnTo>
                  <a:pt x="848" y="215"/>
                </a:lnTo>
                <a:lnTo>
                  <a:pt x="814" y="238"/>
                </a:lnTo>
                <a:lnTo>
                  <a:pt x="791" y="260"/>
                </a:lnTo>
                <a:lnTo>
                  <a:pt x="757" y="294"/>
                </a:lnTo>
                <a:lnTo>
                  <a:pt x="723" y="328"/>
                </a:lnTo>
                <a:lnTo>
                  <a:pt x="689" y="373"/>
                </a:lnTo>
                <a:lnTo>
                  <a:pt x="565" y="373"/>
                </a:lnTo>
                <a:lnTo>
                  <a:pt x="587" y="328"/>
                </a:lnTo>
                <a:lnTo>
                  <a:pt x="621" y="283"/>
                </a:lnTo>
                <a:lnTo>
                  <a:pt x="644" y="238"/>
                </a:lnTo>
                <a:lnTo>
                  <a:pt x="655" y="204"/>
                </a:lnTo>
                <a:lnTo>
                  <a:pt x="667" y="181"/>
                </a:lnTo>
                <a:lnTo>
                  <a:pt x="678" y="158"/>
                </a:lnTo>
                <a:lnTo>
                  <a:pt x="678" y="147"/>
                </a:lnTo>
                <a:lnTo>
                  <a:pt x="678" y="13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0" name="Freeform 34"/>
          <p:cNvSpPr/>
          <p:nvPr/>
        </p:nvSpPr>
        <p:spPr>
          <a:xfrm>
            <a:off x="5806679" y="2052638"/>
            <a:ext cx="311944" cy="70247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pathLst>
              <a:path w="655" h="147">
                <a:moveTo>
                  <a:pt x="0" y="67"/>
                </a:moveTo>
                <a:lnTo>
                  <a:pt x="79" y="56"/>
                </a:lnTo>
                <a:lnTo>
                  <a:pt x="147" y="45"/>
                </a:lnTo>
                <a:lnTo>
                  <a:pt x="214" y="33"/>
                </a:lnTo>
                <a:lnTo>
                  <a:pt x="282" y="22"/>
                </a:lnTo>
                <a:lnTo>
                  <a:pt x="339" y="11"/>
                </a:lnTo>
                <a:lnTo>
                  <a:pt x="395" y="11"/>
                </a:lnTo>
                <a:lnTo>
                  <a:pt x="452" y="0"/>
                </a:lnTo>
                <a:lnTo>
                  <a:pt x="486" y="0"/>
                </a:lnTo>
                <a:lnTo>
                  <a:pt x="531" y="0"/>
                </a:lnTo>
                <a:lnTo>
                  <a:pt x="565" y="0"/>
                </a:lnTo>
                <a:lnTo>
                  <a:pt x="588" y="0"/>
                </a:lnTo>
                <a:lnTo>
                  <a:pt x="610" y="0"/>
                </a:lnTo>
                <a:lnTo>
                  <a:pt x="633" y="0"/>
                </a:lnTo>
                <a:lnTo>
                  <a:pt x="644" y="0"/>
                </a:lnTo>
                <a:lnTo>
                  <a:pt x="655" y="11"/>
                </a:lnTo>
                <a:lnTo>
                  <a:pt x="655" y="45"/>
                </a:lnTo>
                <a:lnTo>
                  <a:pt x="644" y="56"/>
                </a:lnTo>
                <a:lnTo>
                  <a:pt x="644" y="67"/>
                </a:lnTo>
                <a:lnTo>
                  <a:pt x="633" y="79"/>
                </a:lnTo>
                <a:lnTo>
                  <a:pt x="621" y="79"/>
                </a:lnTo>
                <a:lnTo>
                  <a:pt x="610" y="79"/>
                </a:lnTo>
                <a:lnTo>
                  <a:pt x="599" y="79"/>
                </a:lnTo>
                <a:lnTo>
                  <a:pt x="576" y="90"/>
                </a:lnTo>
                <a:lnTo>
                  <a:pt x="554" y="90"/>
                </a:lnTo>
                <a:lnTo>
                  <a:pt x="531" y="90"/>
                </a:lnTo>
                <a:lnTo>
                  <a:pt x="497" y="101"/>
                </a:lnTo>
                <a:lnTo>
                  <a:pt x="463" y="101"/>
                </a:lnTo>
                <a:lnTo>
                  <a:pt x="418" y="113"/>
                </a:lnTo>
                <a:lnTo>
                  <a:pt x="373" y="113"/>
                </a:lnTo>
                <a:lnTo>
                  <a:pt x="316" y="124"/>
                </a:lnTo>
                <a:lnTo>
                  <a:pt x="260" y="124"/>
                </a:lnTo>
                <a:lnTo>
                  <a:pt x="203" y="135"/>
                </a:lnTo>
                <a:lnTo>
                  <a:pt x="135" y="135"/>
                </a:lnTo>
                <a:lnTo>
                  <a:pt x="67" y="147"/>
                </a:lnTo>
                <a:lnTo>
                  <a:pt x="0" y="147"/>
                </a:lnTo>
                <a:lnTo>
                  <a:pt x="0" y="6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1" name="Freeform 35"/>
          <p:cNvSpPr/>
          <p:nvPr/>
        </p:nvSpPr>
        <p:spPr>
          <a:xfrm>
            <a:off x="5682854" y="2213372"/>
            <a:ext cx="85725" cy="382190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pathLst>
              <a:path w="181" h="802">
                <a:moveTo>
                  <a:pt x="0" y="34"/>
                </a:moveTo>
                <a:lnTo>
                  <a:pt x="11" y="22"/>
                </a:lnTo>
                <a:lnTo>
                  <a:pt x="22" y="11"/>
                </a:lnTo>
                <a:lnTo>
                  <a:pt x="34" y="0"/>
                </a:lnTo>
                <a:lnTo>
                  <a:pt x="45" y="11"/>
                </a:lnTo>
                <a:lnTo>
                  <a:pt x="56" y="11"/>
                </a:lnTo>
                <a:lnTo>
                  <a:pt x="113" y="22"/>
                </a:lnTo>
                <a:lnTo>
                  <a:pt x="147" y="34"/>
                </a:lnTo>
                <a:lnTo>
                  <a:pt x="181" y="34"/>
                </a:lnTo>
                <a:lnTo>
                  <a:pt x="181" y="113"/>
                </a:lnTo>
                <a:lnTo>
                  <a:pt x="181" y="192"/>
                </a:lnTo>
                <a:lnTo>
                  <a:pt x="181" y="260"/>
                </a:lnTo>
                <a:lnTo>
                  <a:pt x="169" y="328"/>
                </a:lnTo>
                <a:lnTo>
                  <a:pt x="169" y="384"/>
                </a:lnTo>
                <a:lnTo>
                  <a:pt x="169" y="441"/>
                </a:lnTo>
                <a:lnTo>
                  <a:pt x="169" y="497"/>
                </a:lnTo>
                <a:lnTo>
                  <a:pt x="169" y="542"/>
                </a:lnTo>
                <a:lnTo>
                  <a:pt x="169" y="588"/>
                </a:lnTo>
                <a:lnTo>
                  <a:pt x="169" y="622"/>
                </a:lnTo>
                <a:lnTo>
                  <a:pt x="158" y="655"/>
                </a:lnTo>
                <a:lnTo>
                  <a:pt x="158" y="689"/>
                </a:lnTo>
                <a:lnTo>
                  <a:pt x="158" y="712"/>
                </a:lnTo>
                <a:lnTo>
                  <a:pt x="158" y="735"/>
                </a:lnTo>
                <a:lnTo>
                  <a:pt x="158" y="746"/>
                </a:lnTo>
                <a:lnTo>
                  <a:pt x="147" y="757"/>
                </a:lnTo>
                <a:lnTo>
                  <a:pt x="147" y="768"/>
                </a:lnTo>
                <a:lnTo>
                  <a:pt x="135" y="780"/>
                </a:lnTo>
                <a:lnTo>
                  <a:pt x="124" y="791"/>
                </a:lnTo>
                <a:lnTo>
                  <a:pt x="113" y="802"/>
                </a:lnTo>
                <a:lnTo>
                  <a:pt x="101" y="802"/>
                </a:lnTo>
                <a:lnTo>
                  <a:pt x="90" y="802"/>
                </a:lnTo>
                <a:lnTo>
                  <a:pt x="79" y="791"/>
                </a:lnTo>
                <a:lnTo>
                  <a:pt x="67" y="780"/>
                </a:lnTo>
                <a:lnTo>
                  <a:pt x="45" y="757"/>
                </a:lnTo>
                <a:lnTo>
                  <a:pt x="34" y="735"/>
                </a:lnTo>
                <a:lnTo>
                  <a:pt x="22" y="712"/>
                </a:lnTo>
                <a:lnTo>
                  <a:pt x="22" y="689"/>
                </a:lnTo>
                <a:lnTo>
                  <a:pt x="22" y="678"/>
                </a:lnTo>
                <a:lnTo>
                  <a:pt x="22" y="667"/>
                </a:lnTo>
                <a:lnTo>
                  <a:pt x="22" y="644"/>
                </a:lnTo>
                <a:lnTo>
                  <a:pt x="34" y="610"/>
                </a:lnTo>
                <a:lnTo>
                  <a:pt x="34" y="576"/>
                </a:lnTo>
                <a:lnTo>
                  <a:pt x="34" y="542"/>
                </a:lnTo>
                <a:lnTo>
                  <a:pt x="45" y="497"/>
                </a:lnTo>
                <a:lnTo>
                  <a:pt x="45" y="441"/>
                </a:lnTo>
                <a:lnTo>
                  <a:pt x="56" y="395"/>
                </a:lnTo>
                <a:lnTo>
                  <a:pt x="56" y="350"/>
                </a:lnTo>
                <a:lnTo>
                  <a:pt x="56" y="305"/>
                </a:lnTo>
                <a:lnTo>
                  <a:pt x="45" y="271"/>
                </a:lnTo>
                <a:lnTo>
                  <a:pt x="45" y="237"/>
                </a:lnTo>
                <a:lnTo>
                  <a:pt x="45" y="203"/>
                </a:lnTo>
                <a:lnTo>
                  <a:pt x="34" y="169"/>
                </a:lnTo>
                <a:lnTo>
                  <a:pt x="34" y="147"/>
                </a:lnTo>
                <a:lnTo>
                  <a:pt x="22" y="101"/>
                </a:lnTo>
                <a:lnTo>
                  <a:pt x="0" y="68"/>
                </a:lnTo>
                <a:lnTo>
                  <a:pt x="0" y="45"/>
                </a:lnTo>
                <a:lnTo>
                  <a:pt x="0" y="3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2" name="Freeform 36"/>
          <p:cNvSpPr/>
          <p:nvPr/>
        </p:nvSpPr>
        <p:spPr>
          <a:xfrm>
            <a:off x="5736431" y="2165747"/>
            <a:ext cx="495300" cy="397669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040" h="837">
                <a:moveTo>
                  <a:pt x="972" y="464"/>
                </a:moveTo>
                <a:lnTo>
                  <a:pt x="972" y="520"/>
                </a:lnTo>
                <a:lnTo>
                  <a:pt x="972" y="565"/>
                </a:lnTo>
                <a:lnTo>
                  <a:pt x="972" y="610"/>
                </a:lnTo>
                <a:lnTo>
                  <a:pt x="972" y="656"/>
                </a:lnTo>
                <a:lnTo>
                  <a:pt x="972" y="690"/>
                </a:lnTo>
                <a:lnTo>
                  <a:pt x="961" y="724"/>
                </a:lnTo>
                <a:lnTo>
                  <a:pt x="961" y="746"/>
                </a:lnTo>
                <a:lnTo>
                  <a:pt x="961" y="757"/>
                </a:lnTo>
                <a:lnTo>
                  <a:pt x="949" y="791"/>
                </a:lnTo>
                <a:lnTo>
                  <a:pt x="938" y="814"/>
                </a:lnTo>
                <a:lnTo>
                  <a:pt x="915" y="825"/>
                </a:lnTo>
                <a:lnTo>
                  <a:pt x="904" y="837"/>
                </a:lnTo>
                <a:lnTo>
                  <a:pt x="882" y="825"/>
                </a:lnTo>
                <a:lnTo>
                  <a:pt x="870" y="814"/>
                </a:lnTo>
                <a:lnTo>
                  <a:pt x="848" y="791"/>
                </a:lnTo>
                <a:lnTo>
                  <a:pt x="825" y="757"/>
                </a:lnTo>
                <a:lnTo>
                  <a:pt x="814" y="735"/>
                </a:lnTo>
                <a:lnTo>
                  <a:pt x="802" y="701"/>
                </a:lnTo>
                <a:lnTo>
                  <a:pt x="814" y="678"/>
                </a:lnTo>
                <a:lnTo>
                  <a:pt x="814" y="656"/>
                </a:lnTo>
                <a:lnTo>
                  <a:pt x="825" y="656"/>
                </a:lnTo>
                <a:lnTo>
                  <a:pt x="825" y="633"/>
                </a:lnTo>
                <a:lnTo>
                  <a:pt x="825" y="622"/>
                </a:lnTo>
                <a:lnTo>
                  <a:pt x="825" y="599"/>
                </a:lnTo>
                <a:lnTo>
                  <a:pt x="825" y="565"/>
                </a:lnTo>
                <a:lnTo>
                  <a:pt x="825" y="531"/>
                </a:lnTo>
                <a:lnTo>
                  <a:pt x="825" y="486"/>
                </a:lnTo>
                <a:lnTo>
                  <a:pt x="825" y="452"/>
                </a:lnTo>
                <a:lnTo>
                  <a:pt x="825" y="407"/>
                </a:lnTo>
                <a:lnTo>
                  <a:pt x="825" y="362"/>
                </a:lnTo>
                <a:lnTo>
                  <a:pt x="825" y="328"/>
                </a:lnTo>
                <a:lnTo>
                  <a:pt x="825" y="294"/>
                </a:lnTo>
                <a:lnTo>
                  <a:pt x="814" y="271"/>
                </a:lnTo>
                <a:lnTo>
                  <a:pt x="814" y="249"/>
                </a:lnTo>
                <a:lnTo>
                  <a:pt x="802" y="226"/>
                </a:lnTo>
                <a:lnTo>
                  <a:pt x="802" y="215"/>
                </a:lnTo>
                <a:lnTo>
                  <a:pt x="791" y="192"/>
                </a:lnTo>
                <a:lnTo>
                  <a:pt x="780" y="170"/>
                </a:lnTo>
                <a:lnTo>
                  <a:pt x="757" y="158"/>
                </a:lnTo>
                <a:lnTo>
                  <a:pt x="735" y="147"/>
                </a:lnTo>
                <a:lnTo>
                  <a:pt x="723" y="147"/>
                </a:lnTo>
                <a:lnTo>
                  <a:pt x="712" y="147"/>
                </a:lnTo>
                <a:lnTo>
                  <a:pt x="689" y="147"/>
                </a:lnTo>
                <a:lnTo>
                  <a:pt x="667" y="147"/>
                </a:lnTo>
                <a:lnTo>
                  <a:pt x="644" y="147"/>
                </a:lnTo>
                <a:lnTo>
                  <a:pt x="610" y="147"/>
                </a:lnTo>
                <a:lnTo>
                  <a:pt x="565" y="158"/>
                </a:lnTo>
                <a:lnTo>
                  <a:pt x="520" y="158"/>
                </a:lnTo>
                <a:lnTo>
                  <a:pt x="475" y="158"/>
                </a:lnTo>
                <a:lnTo>
                  <a:pt x="418" y="170"/>
                </a:lnTo>
                <a:lnTo>
                  <a:pt x="361" y="181"/>
                </a:lnTo>
                <a:lnTo>
                  <a:pt x="305" y="181"/>
                </a:lnTo>
                <a:lnTo>
                  <a:pt x="237" y="192"/>
                </a:lnTo>
                <a:lnTo>
                  <a:pt x="158" y="203"/>
                </a:lnTo>
                <a:lnTo>
                  <a:pt x="79" y="215"/>
                </a:lnTo>
                <a:lnTo>
                  <a:pt x="0" y="226"/>
                </a:lnTo>
                <a:lnTo>
                  <a:pt x="0" y="124"/>
                </a:lnTo>
                <a:lnTo>
                  <a:pt x="34" y="124"/>
                </a:lnTo>
                <a:lnTo>
                  <a:pt x="79" y="124"/>
                </a:lnTo>
                <a:lnTo>
                  <a:pt x="124" y="124"/>
                </a:lnTo>
                <a:lnTo>
                  <a:pt x="169" y="113"/>
                </a:lnTo>
                <a:lnTo>
                  <a:pt x="226" y="113"/>
                </a:lnTo>
                <a:lnTo>
                  <a:pt x="282" y="102"/>
                </a:lnTo>
                <a:lnTo>
                  <a:pt x="339" y="90"/>
                </a:lnTo>
                <a:lnTo>
                  <a:pt x="395" y="90"/>
                </a:lnTo>
                <a:lnTo>
                  <a:pt x="463" y="79"/>
                </a:lnTo>
                <a:lnTo>
                  <a:pt x="520" y="79"/>
                </a:lnTo>
                <a:lnTo>
                  <a:pt x="565" y="68"/>
                </a:lnTo>
                <a:lnTo>
                  <a:pt x="599" y="57"/>
                </a:lnTo>
                <a:lnTo>
                  <a:pt x="633" y="57"/>
                </a:lnTo>
                <a:lnTo>
                  <a:pt x="667" y="45"/>
                </a:lnTo>
                <a:lnTo>
                  <a:pt x="689" y="34"/>
                </a:lnTo>
                <a:lnTo>
                  <a:pt x="701" y="23"/>
                </a:lnTo>
                <a:lnTo>
                  <a:pt x="712" y="11"/>
                </a:lnTo>
                <a:lnTo>
                  <a:pt x="723" y="11"/>
                </a:lnTo>
                <a:lnTo>
                  <a:pt x="746" y="0"/>
                </a:lnTo>
                <a:lnTo>
                  <a:pt x="780" y="0"/>
                </a:lnTo>
                <a:lnTo>
                  <a:pt x="791" y="0"/>
                </a:lnTo>
                <a:lnTo>
                  <a:pt x="802" y="0"/>
                </a:lnTo>
                <a:lnTo>
                  <a:pt x="836" y="11"/>
                </a:lnTo>
                <a:lnTo>
                  <a:pt x="870" y="23"/>
                </a:lnTo>
                <a:lnTo>
                  <a:pt x="893" y="34"/>
                </a:lnTo>
                <a:lnTo>
                  <a:pt x="915" y="45"/>
                </a:lnTo>
                <a:lnTo>
                  <a:pt x="961" y="79"/>
                </a:lnTo>
                <a:lnTo>
                  <a:pt x="983" y="90"/>
                </a:lnTo>
                <a:lnTo>
                  <a:pt x="995" y="102"/>
                </a:lnTo>
                <a:lnTo>
                  <a:pt x="1006" y="102"/>
                </a:lnTo>
                <a:lnTo>
                  <a:pt x="1017" y="113"/>
                </a:lnTo>
                <a:lnTo>
                  <a:pt x="1028" y="124"/>
                </a:lnTo>
                <a:lnTo>
                  <a:pt x="1040" y="124"/>
                </a:lnTo>
                <a:lnTo>
                  <a:pt x="1028" y="147"/>
                </a:lnTo>
                <a:lnTo>
                  <a:pt x="1028" y="158"/>
                </a:lnTo>
                <a:lnTo>
                  <a:pt x="1017" y="170"/>
                </a:lnTo>
                <a:lnTo>
                  <a:pt x="1006" y="181"/>
                </a:lnTo>
                <a:lnTo>
                  <a:pt x="1006" y="192"/>
                </a:lnTo>
                <a:lnTo>
                  <a:pt x="995" y="215"/>
                </a:lnTo>
                <a:lnTo>
                  <a:pt x="983" y="237"/>
                </a:lnTo>
                <a:lnTo>
                  <a:pt x="983" y="271"/>
                </a:lnTo>
                <a:lnTo>
                  <a:pt x="972" y="305"/>
                </a:lnTo>
                <a:lnTo>
                  <a:pt x="972" y="350"/>
                </a:lnTo>
                <a:lnTo>
                  <a:pt x="972" y="407"/>
                </a:lnTo>
                <a:lnTo>
                  <a:pt x="972" y="46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3" name="Freeform 37"/>
          <p:cNvSpPr/>
          <p:nvPr/>
        </p:nvSpPr>
        <p:spPr>
          <a:xfrm>
            <a:off x="5967413" y="2552700"/>
            <a:ext cx="242888" cy="172641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</a:cxnLst>
            <a:pathLst>
              <a:path w="509" h="362">
                <a:moveTo>
                  <a:pt x="113" y="0"/>
                </a:moveTo>
                <a:lnTo>
                  <a:pt x="147" y="11"/>
                </a:lnTo>
                <a:lnTo>
                  <a:pt x="181" y="11"/>
                </a:lnTo>
                <a:lnTo>
                  <a:pt x="215" y="23"/>
                </a:lnTo>
                <a:lnTo>
                  <a:pt x="249" y="34"/>
                </a:lnTo>
                <a:lnTo>
                  <a:pt x="282" y="45"/>
                </a:lnTo>
                <a:lnTo>
                  <a:pt x="316" y="68"/>
                </a:lnTo>
                <a:lnTo>
                  <a:pt x="350" y="79"/>
                </a:lnTo>
                <a:lnTo>
                  <a:pt x="384" y="102"/>
                </a:lnTo>
                <a:lnTo>
                  <a:pt x="418" y="136"/>
                </a:lnTo>
                <a:lnTo>
                  <a:pt x="441" y="158"/>
                </a:lnTo>
                <a:lnTo>
                  <a:pt x="463" y="181"/>
                </a:lnTo>
                <a:lnTo>
                  <a:pt x="475" y="203"/>
                </a:lnTo>
                <a:lnTo>
                  <a:pt x="497" y="226"/>
                </a:lnTo>
                <a:lnTo>
                  <a:pt x="509" y="249"/>
                </a:lnTo>
                <a:lnTo>
                  <a:pt x="509" y="271"/>
                </a:lnTo>
                <a:lnTo>
                  <a:pt x="509" y="294"/>
                </a:lnTo>
                <a:lnTo>
                  <a:pt x="509" y="328"/>
                </a:lnTo>
                <a:lnTo>
                  <a:pt x="509" y="350"/>
                </a:lnTo>
                <a:lnTo>
                  <a:pt x="497" y="362"/>
                </a:lnTo>
                <a:lnTo>
                  <a:pt x="486" y="362"/>
                </a:lnTo>
                <a:lnTo>
                  <a:pt x="475" y="362"/>
                </a:lnTo>
                <a:lnTo>
                  <a:pt x="452" y="362"/>
                </a:lnTo>
                <a:lnTo>
                  <a:pt x="429" y="339"/>
                </a:lnTo>
                <a:lnTo>
                  <a:pt x="396" y="328"/>
                </a:lnTo>
                <a:lnTo>
                  <a:pt x="362" y="305"/>
                </a:lnTo>
                <a:lnTo>
                  <a:pt x="328" y="283"/>
                </a:lnTo>
                <a:lnTo>
                  <a:pt x="271" y="249"/>
                </a:lnTo>
                <a:lnTo>
                  <a:pt x="226" y="203"/>
                </a:lnTo>
                <a:lnTo>
                  <a:pt x="181" y="170"/>
                </a:lnTo>
                <a:lnTo>
                  <a:pt x="135" y="136"/>
                </a:lnTo>
                <a:lnTo>
                  <a:pt x="90" y="113"/>
                </a:lnTo>
                <a:lnTo>
                  <a:pt x="68" y="79"/>
                </a:lnTo>
                <a:lnTo>
                  <a:pt x="34" y="68"/>
                </a:lnTo>
                <a:lnTo>
                  <a:pt x="22" y="45"/>
                </a:lnTo>
                <a:lnTo>
                  <a:pt x="11" y="34"/>
                </a:lnTo>
                <a:lnTo>
                  <a:pt x="0" y="23"/>
                </a:lnTo>
                <a:lnTo>
                  <a:pt x="11" y="23"/>
                </a:lnTo>
                <a:lnTo>
                  <a:pt x="22" y="11"/>
                </a:lnTo>
                <a:lnTo>
                  <a:pt x="34" y="11"/>
                </a:lnTo>
                <a:lnTo>
                  <a:pt x="56" y="11"/>
                </a:lnTo>
                <a:lnTo>
                  <a:pt x="79" y="11"/>
                </a:lnTo>
                <a:lnTo>
                  <a:pt x="113" y="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4" name="Freeform 38"/>
          <p:cNvSpPr/>
          <p:nvPr/>
        </p:nvSpPr>
        <p:spPr>
          <a:xfrm>
            <a:off x="5488781" y="2763441"/>
            <a:ext cx="854869" cy="111919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797" h="237">
                <a:moveTo>
                  <a:pt x="497" y="113"/>
                </a:moveTo>
                <a:lnTo>
                  <a:pt x="508" y="113"/>
                </a:lnTo>
                <a:lnTo>
                  <a:pt x="531" y="102"/>
                </a:lnTo>
                <a:lnTo>
                  <a:pt x="554" y="102"/>
                </a:lnTo>
                <a:lnTo>
                  <a:pt x="576" y="102"/>
                </a:lnTo>
                <a:lnTo>
                  <a:pt x="610" y="102"/>
                </a:lnTo>
                <a:lnTo>
                  <a:pt x="644" y="90"/>
                </a:lnTo>
                <a:lnTo>
                  <a:pt x="667" y="90"/>
                </a:lnTo>
                <a:lnTo>
                  <a:pt x="712" y="90"/>
                </a:lnTo>
                <a:lnTo>
                  <a:pt x="746" y="90"/>
                </a:lnTo>
                <a:lnTo>
                  <a:pt x="780" y="79"/>
                </a:lnTo>
                <a:lnTo>
                  <a:pt x="825" y="79"/>
                </a:lnTo>
                <a:lnTo>
                  <a:pt x="870" y="68"/>
                </a:lnTo>
                <a:lnTo>
                  <a:pt x="915" y="68"/>
                </a:lnTo>
                <a:lnTo>
                  <a:pt x="972" y="56"/>
                </a:lnTo>
                <a:lnTo>
                  <a:pt x="1017" y="56"/>
                </a:lnTo>
                <a:lnTo>
                  <a:pt x="1074" y="45"/>
                </a:lnTo>
                <a:lnTo>
                  <a:pt x="1130" y="45"/>
                </a:lnTo>
                <a:lnTo>
                  <a:pt x="1187" y="34"/>
                </a:lnTo>
                <a:lnTo>
                  <a:pt x="1232" y="34"/>
                </a:lnTo>
                <a:lnTo>
                  <a:pt x="1277" y="22"/>
                </a:lnTo>
                <a:lnTo>
                  <a:pt x="1311" y="22"/>
                </a:lnTo>
                <a:lnTo>
                  <a:pt x="1356" y="11"/>
                </a:lnTo>
                <a:lnTo>
                  <a:pt x="1390" y="11"/>
                </a:lnTo>
                <a:lnTo>
                  <a:pt x="1413" y="11"/>
                </a:lnTo>
                <a:lnTo>
                  <a:pt x="1447" y="11"/>
                </a:lnTo>
                <a:lnTo>
                  <a:pt x="1469" y="0"/>
                </a:lnTo>
                <a:lnTo>
                  <a:pt x="1492" y="0"/>
                </a:lnTo>
                <a:lnTo>
                  <a:pt x="1515" y="0"/>
                </a:lnTo>
                <a:lnTo>
                  <a:pt x="1526" y="0"/>
                </a:lnTo>
                <a:lnTo>
                  <a:pt x="1537" y="0"/>
                </a:lnTo>
                <a:lnTo>
                  <a:pt x="1548" y="0"/>
                </a:lnTo>
                <a:lnTo>
                  <a:pt x="1560" y="0"/>
                </a:lnTo>
                <a:lnTo>
                  <a:pt x="1571" y="0"/>
                </a:lnTo>
                <a:lnTo>
                  <a:pt x="1594" y="0"/>
                </a:lnTo>
                <a:lnTo>
                  <a:pt x="1616" y="0"/>
                </a:lnTo>
                <a:lnTo>
                  <a:pt x="1650" y="11"/>
                </a:lnTo>
                <a:lnTo>
                  <a:pt x="1662" y="22"/>
                </a:lnTo>
                <a:lnTo>
                  <a:pt x="1684" y="22"/>
                </a:lnTo>
                <a:lnTo>
                  <a:pt x="1695" y="45"/>
                </a:lnTo>
                <a:lnTo>
                  <a:pt x="1718" y="56"/>
                </a:lnTo>
                <a:lnTo>
                  <a:pt x="1741" y="79"/>
                </a:lnTo>
                <a:lnTo>
                  <a:pt x="1752" y="102"/>
                </a:lnTo>
                <a:lnTo>
                  <a:pt x="1775" y="124"/>
                </a:lnTo>
                <a:lnTo>
                  <a:pt x="1797" y="158"/>
                </a:lnTo>
                <a:lnTo>
                  <a:pt x="1673" y="158"/>
                </a:lnTo>
                <a:lnTo>
                  <a:pt x="1548" y="158"/>
                </a:lnTo>
                <a:lnTo>
                  <a:pt x="1288" y="169"/>
                </a:lnTo>
                <a:lnTo>
                  <a:pt x="1051" y="181"/>
                </a:lnTo>
                <a:lnTo>
                  <a:pt x="802" y="192"/>
                </a:lnTo>
                <a:lnTo>
                  <a:pt x="689" y="203"/>
                </a:lnTo>
                <a:lnTo>
                  <a:pt x="576" y="215"/>
                </a:lnTo>
                <a:lnTo>
                  <a:pt x="463" y="226"/>
                </a:lnTo>
                <a:lnTo>
                  <a:pt x="361" y="226"/>
                </a:lnTo>
                <a:lnTo>
                  <a:pt x="260" y="226"/>
                </a:lnTo>
                <a:lnTo>
                  <a:pt x="169" y="237"/>
                </a:lnTo>
                <a:lnTo>
                  <a:pt x="79" y="237"/>
                </a:lnTo>
                <a:lnTo>
                  <a:pt x="0" y="237"/>
                </a:lnTo>
                <a:lnTo>
                  <a:pt x="0" y="124"/>
                </a:lnTo>
                <a:lnTo>
                  <a:pt x="90" y="124"/>
                </a:lnTo>
                <a:lnTo>
                  <a:pt x="169" y="113"/>
                </a:lnTo>
                <a:lnTo>
                  <a:pt x="237" y="113"/>
                </a:lnTo>
                <a:lnTo>
                  <a:pt x="305" y="113"/>
                </a:lnTo>
                <a:lnTo>
                  <a:pt x="361" y="113"/>
                </a:lnTo>
                <a:lnTo>
                  <a:pt x="418" y="113"/>
                </a:lnTo>
                <a:lnTo>
                  <a:pt x="452" y="113"/>
                </a:lnTo>
                <a:lnTo>
                  <a:pt x="497" y="11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5" name="Freeform 39"/>
          <p:cNvSpPr/>
          <p:nvPr/>
        </p:nvSpPr>
        <p:spPr>
          <a:xfrm>
            <a:off x="5638800" y="2294335"/>
            <a:ext cx="360760" cy="495300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pathLst>
              <a:path w="758" h="1040">
                <a:moveTo>
                  <a:pt x="0" y="1029"/>
                </a:moveTo>
                <a:lnTo>
                  <a:pt x="0" y="1029"/>
                </a:lnTo>
                <a:lnTo>
                  <a:pt x="0" y="1018"/>
                </a:lnTo>
                <a:lnTo>
                  <a:pt x="23" y="995"/>
                </a:lnTo>
                <a:lnTo>
                  <a:pt x="45" y="973"/>
                </a:lnTo>
                <a:lnTo>
                  <a:pt x="68" y="950"/>
                </a:lnTo>
                <a:lnTo>
                  <a:pt x="113" y="916"/>
                </a:lnTo>
                <a:lnTo>
                  <a:pt x="147" y="882"/>
                </a:lnTo>
                <a:lnTo>
                  <a:pt x="204" y="848"/>
                </a:lnTo>
                <a:lnTo>
                  <a:pt x="249" y="803"/>
                </a:lnTo>
                <a:lnTo>
                  <a:pt x="305" y="758"/>
                </a:lnTo>
                <a:lnTo>
                  <a:pt x="339" y="724"/>
                </a:lnTo>
                <a:lnTo>
                  <a:pt x="385" y="679"/>
                </a:lnTo>
                <a:lnTo>
                  <a:pt x="407" y="633"/>
                </a:lnTo>
                <a:lnTo>
                  <a:pt x="441" y="599"/>
                </a:lnTo>
                <a:lnTo>
                  <a:pt x="464" y="554"/>
                </a:lnTo>
                <a:lnTo>
                  <a:pt x="486" y="509"/>
                </a:lnTo>
                <a:lnTo>
                  <a:pt x="520" y="430"/>
                </a:lnTo>
                <a:lnTo>
                  <a:pt x="543" y="351"/>
                </a:lnTo>
                <a:lnTo>
                  <a:pt x="565" y="283"/>
                </a:lnTo>
                <a:lnTo>
                  <a:pt x="577" y="215"/>
                </a:lnTo>
                <a:lnTo>
                  <a:pt x="588" y="181"/>
                </a:lnTo>
                <a:lnTo>
                  <a:pt x="588" y="159"/>
                </a:lnTo>
                <a:lnTo>
                  <a:pt x="577" y="125"/>
                </a:lnTo>
                <a:lnTo>
                  <a:pt x="577" y="91"/>
                </a:lnTo>
                <a:lnTo>
                  <a:pt x="565" y="68"/>
                </a:lnTo>
                <a:lnTo>
                  <a:pt x="554" y="57"/>
                </a:lnTo>
                <a:lnTo>
                  <a:pt x="554" y="34"/>
                </a:lnTo>
                <a:lnTo>
                  <a:pt x="554" y="23"/>
                </a:lnTo>
                <a:lnTo>
                  <a:pt x="565" y="12"/>
                </a:lnTo>
                <a:lnTo>
                  <a:pt x="577" y="12"/>
                </a:lnTo>
                <a:lnTo>
                  <a:pt x="588" y="0"/>
                </a:lnTo>
                <a:lnTo>
                  <a:pt x="599" y="0"/>
                </a:lnTo>
                <a:lnTo>
                  <a:pt x="611" y="0"/>
                </a:lnTo>
                <a:lnTo>
                  <a:pt x="633" y="12"/>
                </a:lnTo>
                <a:lnTo>
                  <a:pt x="645" y="12"/>
                </a:lnTo>
                <a:lnTo>
                  <a:pt x="667" y="12"/>
                </a:lnTo>
                <a:lnTo>
                  <a:pt x="690" y="23"/>
                </a:lnTo>
                <a:lnTo>
                  <a:pt x="712" y="34"/>
                </a:lnTo>
                <a:lnTo>
                  <a:pt x="724" y="46"/>
                </a:lnTo>
                <a:lnTo>
                  <a:pt x="735" y="57"/>
                </a:lnTo>
                <a:lnTo>
                  <a:pt x="746" y="68"/>
                </a:lnTo>
                <a:lnTo>
                  <a:pt x="758" y="79"/>
                </a:lnTo>
                <a:lnTo>
                  <a:pt x="758" y="91"/>
                </a:lnTo>
                <a:lnTo>
                  <a:pt x="758" y="102"/>
                </a:lnTo>
                <a:lnTo>
                  <a:pt x="758" y="113"/>
                </a:lnTo>
                <a:lnTo>
                  <a:pt x="758" y="136"/>
                </a:lnTo>
                <a:lnTo>
                  <a:pt x="758" y="159"/>
                </a:lnTo>
                <a:lnTo>
                  <a:pt x="746" y="193"/>
                </a:lnTo>
                <a:lnTo>
                  <a:pt x="746" y="215"/>
                </a:lnTo>
                <a:lnTo>
                  <a:pt x="735" y="249"/>
                </a:lnTo>
                <a:lnTo>
                  <a:pt x="735" y="294"/>
                </a:lnTo>
                <a:lnTo>
                  <a:pt x="724" y="339"/>
                </a:lnTo>
                <a:lnTo>
                  <a:pt x="690" y="430"/>
                </a:lnTo>
                <a:lnTo>
                  <a:pt x="667" y="475"/>
                </a:lnTo>
                <a:lnTo>
                  <a:pt x="645" y="509"/>
                </a:lnTo>
                <a:lnTo>
                  <a:pt x="622" y="554"/>
                </a:lnTo>
                <a:lnTo>
                  <a:pt x="599" y="599"/>
                </a:lnTo>
                <a:lnTo>
                  <a:pt x="577" y="633"/>
                </a:lnTo>
                <a:lnTo>
                  <a:pt x="543" y="667"/>
                </a:lnTo>
                <a:lnTo>
                  <a:pt x="509" y="713"/>
                </a:lnTo>
                <a:lnTo>
                  <a:pt x="475" y="746"/>
                </a:lnTo>
                <a:lnTo>
                  <a:pt x="430" y="792"/>
                </a:lnTo>
                <a:lnTo>
                  <a:pt x="396" y="826"/>
                </a:lnTo>
                <a:lnTo>
                  <a:pt x="305" y="882"/>
                </a:lnTo>
                <a:lnTo>
                  <a:pt x="215" y="939"/>
                </a:lnTo>
                <a:lnTo>
                  <a:pt x="170" y="961"/>
                </a:lnTo>
                <a:lnTo>
                  <a:pt x="125" y="984"/>
                </a:lnTo>
                <a:lnTo>
                  <a:pt x="91" y="1006"/>
                </a:lnTo>
                <a:lnTo>
                  <a:pt x="57" y="1018"/>
                </a:lnTo>
                <a:lnTo>
                  <a:pt x="34" y="1029"/>
                </a:lnTo>
                <a:lnTo>
                  <a:pt x="12" y="1029"/>
                </a:lnTo>
                <a:lnTo>
                  <a:pt x="0" y="1040"/>
                </a:lnTo>
                <a:lnTo>
                  <a:pt x="0" y="102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pic>
        <p:nvPicPr>
          <p:cNvPr id="3893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5172" y="4807744"/>
            <a:ext cx="2762250" cy="3155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TextBox 27"/>
          <p:cNvSpPr txBox="1"/>
          <p:nvPr/>
        </p:nvSpPr>
        <p:spPr>
          <a:xfrm>
            <a:off x="1900238" y="1909763"/>
            <a:ext cx="1002506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珠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181225" y="1520429"/>
            <a:ext cx="71675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zhū  </a:t>
            </a:r>
            <a:endParaRPr lang="en-US" altLang="zh-CN" sz="2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39940" name="Group 4"/>
          <p:cNvGrpSpPr/>
          <p:nvPr/>
        </p:nvGrpSpPr>
        <p:grpSpPr>
          <a:xfrm>
            <a:off x="4842272" y="1275160"/>
            <a:ext cx="2159794" cy="2159794"/>
            <a:chOff x="1474" y="663"/>
            <a:chExt cx="2948" cy="2835"/>
          </a:xfrm>
        </p:grpSpPr>
        <p:sp>
          <p:nvSpPr>
            <p:cNvPr id="39959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39960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39961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39962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39963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9964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9965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9966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9967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9968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4607719" y="3643313"/>
            <a:ext cx="3162300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kern="14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书写指导：</a:t>
            </a:r>
            <a:r>
              <a:rPr kumimoji="0" lang="zh-CN" altLang="en-US" sz="1800" b="1" kern="1400" cap="none" spc="0" normalizeH="0" baseline="0" noProof="0" dirty="0">
                <a:latin typeface="+mj-ea"/>
                <a:ea typeface="+mj-ea"/>
                <a:cs typeface="+mn-cs"/>
              </a:rPr>
              <a:t>左窄右宽，“朱”的第二笔较短，捺舒展。</a:t>
            </a:r>
            <a:endParaRPr kumimoji="0" lang="zh-CN" altLang="en-US" sz="1800" b="1" kern="14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911078" y="2313147"/>
            <a:ext cx="1295400" cy="321945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1500" b="1" dirty="0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1500" b="1" dirty="0">
                <a:latin typeface="宋体" panose="02010600030101010101" pitchFamily="2" charset="-122"/>
              </a:rPr>
              <a:t>王</a:t>
            </a:r>
            <a:endParaRPr lang="zh-CN" altLang="en-US" sz="1500" b="1" dirty="0">
              <a:latin typeface="宋体" panose="02010600030101010101" pitchFamily="2" charset="-122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1816894" y="3403997"/>
            <a:ext cx="2272904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1800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组词：</a:t>
            </a:r>
            <a:r>
              <a:rPr kumimoji="0" lang="zh-CN" altLang="en-US" sz="1800" b="1" kern="1200" cap="none" spc="0" normalizeH="0" baseline="0" noProof="0" dirty="0">
                <a:latin typeface="+mj-ea"/>
                <a:ea typeface="+mj-ea"/>
                <a:cs typeface="+mn-cs"/>
              </a:rPr>
              <a:t>圆珠笔  汗珠</a:t>
            </a:r>
            <a:endParaRPr kumimoji="0" lang="zh-CN" altLang="en-US" sz="18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1785938" y="3707606"/>
            <a:ext cx="2730103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1800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造句：</a:t>
            </a:r>
            <a:r>
              <a:rPr kumimoji="0" lang="zh-CN" altLang="en-US" sz="1800" b="1" kern="1200" cap="none" spc="0" normalizeH="0" baseline="0" noProof="0" dirty="0">
                <a:latin typeface="+mj-ea"/>
                <a:ea typeface="+mj-ea"/>
                <a:cs typeface="+mn-cs"/>
              </a:rPr>
              <a:t>爸爸额头上滚着豆大的汗珠。</a:t>
            </a:r>
            <a:endParaRPr kumimoji="0" lang="zh-CN" altLang="en-US" sz="18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44" name="文本框 30"/>
          <p:cNvSpPr txBox="1">
            <a:spLocks noChangeArrowheads="1"/>
          </p:cNvSpPr>
          <p:nvPr/>
        </p:nvSpPr>
        <p:spPr bwMode="auto">
          <a:xfrm>
            <a:off x="2744391" y="1971437"/>
            <a:ext cx="1506141" cy="321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marR="0" algn="ctr" defTabSz="4572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500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音序：</a:t>
            </a:r>
            <a:r>
              <a:rPr kumimoji="0" lang="en-US" altLang="zh-CN" sz="1500" b="1" kern="1200" cap="none" spc="0" normalizeH="0" baseline="0" noProof="0" dirty="0">
                <a:latin typeface="+mj-ea"/>
                <a:ea typeface="+mj-ea"/>
                <a:cs typeface="+mn-cs"/>
              </a:rPr>
              <a:t>Z</a:t>
            </a:r>
            <a:endParaRPr kumimoji="0" lang="en-US" altLang="zh-CN" sz="15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45" name="文本框 31"/>
          <p:cNvSpPr txBox="1">
            <a:spLocks noChangeArrowheads="1"/>
          </p:cNvSpPr>
          <p:nvPr/>
        </p:nvSpPr>
        <p:spPr bwMode="auto">
          <a:xfrm>
            <a:off x="2803922" y="2667953"/>
            <a:ext cx="1558529" cy="321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marR="0" algn="ctr" defTabSz="4572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500" b="1" kern="1200" cap="none" spc="0" normalizeH="0" baseline="0" noProof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结构</a:t>
            </a:r>
            <a:r>
              <a:rPr kumimoji="0" lang="en-US" altLang="zh-CN" sz="1500" b="1" kern="1200" cap="none" spc="0" normalizeH="0" baseline="0" noProof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:</a:t>
            </a:r>
            <a:r>
              <a:rPr kumimoji="0" lang="zh-CN" altLang="en-US" sz="1500" b="1" kern="1200" cap="none" spc="0" normalizeH="0" baseline="0" noProof="0">
                <a:latin typeface="+mj-ea"/>
                <a:ea typeface="+mj-ea"/>
                <a:cs typeface="+mn-cs"/>
              </a:rPr>
              <a:t>左右</a:t>
            </a:r>
            <a:endParaRPr kumimoji="0" lang="zh-CN" altLang="en-US" sz="1500" b="1" kern="1200" cap="none" spc="0" normalizeH="0" baseline="0" noProof="0">
              <a:latin typeface="+mj-ea"/>
              <a:ea typeface="+mj-ea"/>
              <a:cs typeface="+mn-cs"/>
            </a:endParaRPr>
          </a:p>
        </p:txBody>
      </p:sp>
      <p:sp>
        <p:nvSpPr>
          <p:cNvPr id="39947" name="Rectangle 27"/>
          <p:cNvSpPr/>
          <p:nvPr/>
        </p:nvSpPr>
        <p:spPr>
          <a:xfrm>
            <a:off x="3815715" y="1675210"/>
            <a:ext cx="26670" cy="1270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/>
            <a:r>
              <a:rPr lang="en-US" altLang="zh-CN" sz="825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100" dirty="0">
              <a:latin typeface="Calibri" panose="020F0502020204030204" pitchFamily="34" charset="0"/>
            </a:endParaRPr>
          </a:p>
        </p:txBody>
      </p:sp>
      <p:sp>
        <p:nvSpPr>
          <p:cNvPr id="47" name="Freeform 40"/>
          <p:cNvSpPr/>
          <p:nvPr/>
        </p:nvSpPr>
        <p:spPr>
          <a:xfrm>
            <a:off x="5269706" y="1976438"/>
            <a:ext cx="429816" cy="140494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904" h="294">
                <a:moveTo>
                  <a:pt x="599" y="192"/>
                </a:moveTo>
                <a:lnTo>
                  <a:pt x="520" y="215"/>
                </a:lnTo>
                <a:lnTo>
                  <a:pt x="452" y="238"/>
                </a:lnTo>
                <a:lnTo>
                  <a:pt x="396" y="260"/>
                </a:lnTo>
                <a:lnTo>
                  <a:pt x="339" y="272"/>
                </a:lnTo>
                <a:lnTo>
                  <a:pt x="294" y="283"/>
                </a:lnTo>
                <a:lnTo>
                  <a:pt x="260" y="294"/>
                </a:lnTo>
                <a:lnTo>
                  <a:pt x="226" y="294"/>
                </a:lnTo>
                <a:lnTo>
                  <a:pt x="204" y="294"/>
                </a:lnTo>
                <a:lnTo>
                  <a:pt x="158" y="294"/>
                </a:lnTo>
                <a:lnTo>
                  <a:pt x="124" y="283"/>
                </a:lnTo>
                <a:lnTo>
                  <a:pt x="79" y="272"/>
                </a:lnTo>
                <a:lnTo>
                  <a:pt x="57" y="260"/>
                </a:lnTo>
                <a:lnTo>
                  <a:pt x="34" y="260"/>
                </a:lnTo>
                <a:lnTo>
                  <a:pt x="23" y="249"/>
                </a:lnTo>
                <a:lnTo>
                  <a:pt x="11" y="249"/>
                </a:lnTo>
                <a:lnTo>
                  <a:pt x="0" y="238"/>
                </a:lnTo>
                <a:lnTo>
                  <a:pt x="0" y="226"/>
                </a:lnTo>
                <a:lnTo>
                  <a:pt x="11" y="226"/>
                </a:lnTo>
                <a:lnTo>
                  <a:pt x="11" y="215"/>
                </a:lnTo>
                <a:lnTo>
                  <a:pt x="23" y="215"/>
                </a:lnTo>
                <a:lnTo>
                  <a:pt x="34" y="215"/>
                </a:lnTo>
                <a:lnTo>
                  <a:pt x="45" y="204"/>
                </a:lnTo>
                <a:lnTo>
                  <a:pt x="68" y="192"/>
                </a:lnTo>
                <a:lnTo>
                  <a:pt x="113" y="181"/>
                </a:lnTo>
                <a:lnTo>
                  <a:pt x="158" y="170"/>
                </a:lnTo>
                <a:lnTo>
                  <a:pt x="215" y="147"/>
                </a:lnTo>
                <a:lnTo>
                  <a:pt x="271" y="125"/>
                </a:lnTo>
                <a:lnTo>
                  <a:pt x="351" y="102"/>
                </a:lnTo>
                <a:lnTo>
                  <a:pt x="418" y="79"/>
                </a:lnTo>
                <a:lnTo>
                  <a:pt x="486" y="57"/>
                </a:lnTo>
                <a:lnTo>
                  <a:pt x="554" y="34"/>
                </a:lnTo>
                <a:lnTo>
                  <a:pt x="599" y="23"/>
                </a:lnTo>
                <a:lnTo>
                  <a:pt x="644" y="12"/>
                </a:lnTo>
                <a:lnTo>
                  <a:pt x="690" y="0"/>
                </a:lnTo>
                <a:lnTo>
                  <a:pt x="712" y="0"/>
                </a:lnTo>
                <a:lnTo>
                  <a:pt x="735" y="0"/>
                </a:lnTo>
                <a:lnTo>
                  <a:pt x="769" y="0"/>
                </a:lnTo>
                <a:lnTo>
                  <a:pt x="803" y="0"/>
                </a:lnTo>
                <a:lnTo>
                  <a:pt x="825" y="0"/>
                </a:lnTo>
                <a:lnTo>
                  <a:pt x="859" y="12"/>
                </a:lnTo>
                <a:lnTo>
                  <a:pt x="882" y="23"/>
                </a:lnTo>
                <a:lnTo>
                  <a:pt x="893" y="34"/>
                </a:lnTo>
                <a:lnTo>
                  <a:pt x="904" y="46"/>
                </a:lnTo>
                <a:lnTo>
                  <a:pt x="904" y="57"/>
                </a:lnTo>
                <a:lnTo>
                  <a:pt x="904" y="68"/>
                </a:lnTo>
                <a:lnTo>
                  <a:pt x="893" y="68"/>
                </a:lnTo>
                <a:lnTo>
                  <a:pt x="893" y="79"/>
                </a:lnTo>
                <a:lnTo>
                  <a:pt x="882" y="79"/>
                </a:lnTo>
                <a:lnTo>
                  <a:pt x="859" y="91"/>
                </a:lnTo>
                <a:lnTo>
                  <a:pt x="848" y="102"/>
                </a:lnTo>
                <a:lnTo>
                  <a:pt x="825" y="102"/>
                </a:lnTo>
                <a:lnTo>
                  <a:pt x="814" y="113"/>
                </a:lnTo>
                <a:lnTo>
                  <a:pt x="780" y="125"/>
                </a:lnTo>
                <a:lnTo>
                  <a:pt x="758" y="136"/>
                </a:lnTo>
                <a:lnTo>
                  <a:pt x="735" y="147"/>
                </a:lnTo>
                <a:lnTo>
                  <a:pt x="701" y="159"/>
                </a:lnTo>
                <a:lnTo>
                  <a:pt x="667" y="170"/>
                </a:lnTo>
                <a:lnTo>
                  <a:pt x="633" y="181"/>
                </a:lnTo>
                <a:lnTo>
                  <a:pt x="599" y="19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48" name="Freeform 41"/>
          <p:cNvSpPr/>
          <p:nvPr/>
        </p:nvSpPr>
        <p:spPr>
          <a:xfrm>
            <a:off x="5710238" y="1939529"/>
            <a:ext cx="200025" cy="350044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418" h="735">
                <a:moveTo>
                  <a:pt x="418" y="125"/>
                </a:moveTo>
                <a:lnTo>
                  <a:pt x="418" y="136"/>
                </a:lnTo>
                <a:lnTo>
                  <a:pt x="418" y="158"/>
                </a:lnTo>
                <a:lnTo>
                  <a:pt x="418" y="181"/>
                </a:lnTo>
                <a:lnTo>
                  <a:pt x="396" y="215"/>
                </a:lnTo>
                <a:lnTo>
                  <a:pt x="384" y="249"/>
                </a:lnTo>
                <a:lnTo>
                  <a:pt x="362" y="283"/>
                </a:lnTo>
                <a:lnTo>
                  <a:pt x="339" y="339"/>
                </a:lnTo>
                <a:lnTo>
                  <a:pt x="305" y="385"/>
                </a:lnTo>
                <a:lnTo>
                  <a:pt x="271" y="441"/>
                </a:lnTo>
                <a:lnTo>
                  <a:pt x="238" y="486"/>
                </a:lnTo>
                <a:lnTo>
                  <a:pt x="215" y="532"/>
                </a:lnTo>
                <a:lnTo>
                  <a:pt x="181" y="577"/>
                </a:lnTo>
                <a:lnTo>
                  <a:pt x="158" y="611"/>
                </a:lnTo>
                <a:lnTo>
                  <a:pt x="136" y="633"/>
                </a:lnTo>
                <a:lnTo>
                  <a:pt x="113" y="656"/>
                </a:lnTo>
                <a:lnTo>
                  <a:pt x="102" y="678"/>
                </a:lnTo>
                <a:lnTo>
                  <a:pt x="79" y="690"/>
                </a:lnTo>
                <a:lnTo>
                  <a:pt x="68" y="701"/>
                </a:lnTo>
                <a:lnTo>
                  <a:pt x="57" y="724"/>
                </a:lnTo>
                <a:lnTo>
                  <a:pt x="45" y="724"/>
                </a:lnTo>
                <a:lnTo>
                  <a:pt x="34" y="735"/>
                </a:lnTo>
                <a:lnTo>
                  <a:pt x="23" y="735"/>
                </a:lnTo>
                <a:lnTo>
                  <a:pt x="11" y="735"/>
                </a:lnTo>
                <a:lnTo>
                  <a:pt x="0" y="735"/>
                </a:lnTo>
                <a:lnTo>
                  <a:pt x="0" y="724"/>
                </a:lnTo>
                <a:lnTo>
                  <a:pt x="0" y="712"/>
                </a:lnTo>
                <a:lnTo>
                  <a:pt x="11" y="701"/>
                </a:lnTo>
                <a:lnTo>
                  <a:pt x="11" y="678"/>
                </a:lnTo>
                <a:lnTo>
                  <a:pt x="23" y="645"/>
                </a:lnTo>
                <a:lnTo>
                  <a:pt x="45" y="611"/>
                </a:lnTo>
                <a:lnTo>
                  <a:pt x="57" y="577"/>
                </a:lnTo>
                <a:lnTo>
                  <a:pt x="91" y="498"/>
                </a:lnTo>
                <a:lnTo>
                  <a:pt x="124" y="418"/>
                </a:lnTo>
                <a:lnTo>
                  <a:pt x="158" y="339"/>
                </a:lnTo>
                <a:lnTo>
                  <a:pt x="192" y="249"/>
                </a:lnTo>
                <a:lnTo>
                  <a:pt x="204" y="215"/>
                </a:lnTo>
                <a:lnTo>
                  <a:pt x="215" y="181"/>
                </a:lnTo>
                <a:lnTo>
                  <a:pt x="215" y="158"/>
                </a:lnTo>
                <a:lnTo>
                  <a:pt x="215" y="136"/>
                </a:lnTo>
                <a:lnTo>
                  <a:pt x="226" y="113"/>
                </a:lnTo>
                <a:lnTo>
                  <a:pt x="215" y="102"/>
                </a:lnTo>
                <a:lnTo>
                  <a:pt x="215" y="91"/>
                </a:lnTo>
                <a:lnTo>
                  <a:pt x="215" y="79"/>
                </a:lnTo>
                <a:lnTo>
                  <a:pt x="192" y="68"/>
                </a:lnTo>
                <a:lnTo>
                  <a:pt x="181" y="57"/>
                </a:lnTo>
                <a:lnTo>
                  <a:pt x="181" y="45"/>
                </a:lnTo>
                <a:lnTo>
                  <a:pt x="181" y="34"/>
                </a:lnTo>
                <a:lnTo>
                  <a:pt x="192" y="23"/>
                </a:lnTo>
                <a:lnTo>
                  <a:pt x="204" y="11"/>
                </a:lnTo>
                <a:lnTo>
                  <a:pt x="215" y="0"/>
                </a:lnTo>
                <a:lnTo>
                  <a:pt x="226" y="0"/>
                </a:lnTo>
                <a:lnTo>
                  <a:pt x="238" y="0"/>
                </a:lnTo>
                <a:lnTo>
                  <a:pt x="271" y="11"/>
                </a:lnTo>
                <a:lnTo>
                  <a:pt x="294" y="11"/>
                </a:lnTo>
                <a:lnTo>
                  <a:pt x="328" y="23"/>
                </a:lnTo>
                <a:lnTo>
                  <a:pt x="362" y="45"/>
                </a:lnTo>
                <a:lnTo>
                  <a:pt x="384" y="57"/>
                </a:lnTo>
                <a:lnTo>
                  <a:pt x="407" y="79"/>
                </a:lnTo>
                <a:lnTo>
                  <a:pt x="418" y="102"/>
                </a:lnTo>
                <a:lnTo>
                  <a:pt x="418" y="113"/>
                </a:lnTo>
                <a:lnTo>
                  <a:pt x="418" y="12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49" name="Freeform 42"/>
          <p:cNvSpPr/>
          <p:nvPr/>
        </p:nvSpPr>
        <p:spPr>
          <a:xfrm>
            <a:off x="5818585" y="1987154"/>
            <a:ext cx="576263" cy="140494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pathLst>
              <a:path w="1210" h="294">
                <a:moveTo>
                  <a:pt x="0" y="294"/>
                </a:moveTo>
                <a:lnTo>
                  <a:pt x="0" y="203"/>
                </a:lnTo>
                <a:lnTo>
                  <a:pt x="91" y="192"/>
                </a:lnTo>
                <a:lnTo>
                  <a:pt x="170" y="181"/>
                </a:lnTo>
                <a:lnTo>
                  <a:pt x="238" y="169"/>
                </a:lnTo>
                <a:lnTo>
                  <a:pt x="272" y="169"/>
                </a:lnTo>
                <a:lnTo>
                  <a:pt x="294" y="158"/>
                </a:lnTo>
                <a:lnTo>
                  <a:pt x="328" y="158"/>
                </a:lnTo>
                <a:lnTo>
                  <a:pt x="362" y="147"/>
                </a:lnTo>
                <a:lnTo>
                  <a:pt x="396" y="147"/>
                </a:lnTo>
                <a:lnTo>
                  <a:pt x="430" y="136"/>
                </a:lnTo>
                <a:lnTo>
                  <a:pt x="486" y="124"/>
                </a:lnTo>
                <a:lnTo>
                  <a:pt x="532" y="113"/>
                </a:lnTo>
                <a:lnTo>
                  <a:pt x="588" y="90"/>
                </a:lnTo>
                <a:lnTo>
                  <a:pt x="645" y="79"/>
                </a:lnTo>
                <a:lnTo>
                  <a:pt x="712" y="56"/>
                </a:lnTo>
                <a:lnTo>
                  <a:pt x="769" y="45"/>
                </a:lnTo>
                <a:lnTo>
                  <a:pt x="814" y="34"/>
                </a:lnTo>
                <a:lnTo>
                  <a:pt x="859" y="23"/>
                </a:lnTo>
                <a:lnTo>
                  <a:pt x="905" y="11"/>
                </a:lnTo>
                <a:lnTo>
                  <a:pt x="939" y="0"/>
                </a:lnTo>
                <a:lnTo>
                  <a:pt x="972" y="0"/>
                </a:lnTo>
                <a:lnTo>
                  <a:pt x="995" y="0"/>
                </a:lnTo>
                <a:lnTo>
                  <a:pt x="1040" y="0"/>
                </a:lnTo>
                <a:lnTo>
                  <a:pt x="1086" y="0"/>
                </a:lnTo>
                <a:lnTo>
                  <a:pt x="1119" y="11"/>
                </a:lnTo>
                <a:lnTo>
                  <a:pt x="1153" y="11"/>
                </a:lnTo>
                <a:lnTo>
                  <a:pt x="1176" y="23"/>
                </a:lnTo>
                <a:lnTo>
                  <a:pt x="1199" y="34"/>
                </a:lnTo>
                <a:lnTo>
                  <a:pt x="1199" y="56"/>
                </a:lnTo>
                <a:lnTo>
                  <a:pt x="1210" y="68"/>
                </a:lnTo>
                <a:lnTo>
                  <a:pt x="1199" y="79"/>
                </a:lnTo>
                <a:lnTo>
                  <a:pt x="1187" y="79"/>
                </a:lnTo>
                <a:lnTo>
                  <a:pt x="1176" y="90"/>
                </a:lnTo>
                <a:lnTo>
                  <a:pt x="1153" y="90"/>
                </a:lnTo>
                <a:lnTo>
                  <a:pt x="1131" y="102"/>
                </a:lnTo>
                <a:lnTo>
                  <a:pt x="1108" y="113"/>
                </a:lnTo>
                <a:lnTo>
                  <a:pt x="1086" y="113"/>
                </a:lnTo>
                <a:lnTo>
                  <a:pt x="1052" y="124"/>
                </a:lnTo>
                <a:lnTo>
                  <a:pt x="1006" y="136"/>
                </a:lnTo>
                <a:lnTo>
                  <a:pt x="972" y="147"/>
                </a:lnTo>
                <a:lnTo>
                  <a:pt x="927" y="158"/>
                </a:lnTo>
                <a:lnTo>
                  <a:pt x="882" y="169"/>
                </a:lnTo>
                <a:lnTo>
                  <a:pt x="825" y="181"/>
                </a:lnTo>
                <a:lnTo>
                  <a:pt x="769" y="192"/>
                </a:lnTo>
                <a:lnTo>
                  <a:pt x="712" y="203"/>
                </a:lnTo>
                <a:lnTo>
                  <a:pt x="599" y="226"/>
                </a:lnTo>
                <a:lnTo>
                  <a:pt x="486" y="237"/>
                </a:lnTo>
                <a:lnTo>
                  <a:pt x="385" y="260"/>
                </a:lnTo>
                <a:lnTo>
                  <a:pt x="294" y="271"/>
                </a:lnTo>
                <a:lnTo>
                  <a:pt x="204" y="283"/>
                </a:lnTo>
                <a:lnTo>
                  <a:pt x="125" y="294"/>
                </a:lnTo>
                <a:lnTo>
                  <a:pt x="57" y="294"/>
                </a:lnTo>
                <a:lnTo>
                  <a:pt x="34" y="294"/>
                </a:lnTo>
                <a:lnTo>
                  <a:pt x="0" y="29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0" name="Freeform 43"/>
          <p:cNvSpPr/>
          <p:nvPr/>
        </p:nvSpPr>
        <p:spPr>
          <a:xfrm>
            <a:off x="5699522" y="2224088"/>
            <a:ext cx="813197" cy="172641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708" h="362">
                <a:moveTo>
                  <a:pt x="758" y="136"/>
                </a:moveTo>
                <a:lnTo>
                  <a:pt x="837" y="125"/>
                </a:lnTo>
                <a:lnTo>
                  <a:pt x="905" y="102"/>
                </a:lnTo>
                <a:lnTo>
                  <a:pt x="973" y="91"/>
                </a:lnTo>
                <a:lnTo>
                  <a:pt x="1041" y="79"/>
                </a:lnTo>
                <a:lnTo>
                  <a:pt x="1108" y="68"/>
                </a:lnTo>
                <a:lnTo>
                  <a:pt x="1165" y="57"/>
                </a:lnTo>
                <a:lnTo>
                  <a:pt x="1210" y="46"/>
                </a:lnTo>
                <a:lnTo>
                  <a:pt x="1255" y="34"/>
                </a:lnTo>
                <a:lnTo>
                  <a:pt x="1301" y="23"/>
                </a:lnTo>
                <a:lnTo>
                  <a:pt x="1346" y="23"/>
                </a:lnTo>
                <a:lnTo>
                  <a:pt x="1380" y="12"/>
                </a:lnTo>
                <a:lnTo>
                  <a:pt x="1414" y="12"/>
                </a:lnTo>
                <a:lnTo>
                  <a:pt x="1436" y="0"/>
                </a:lnTo>
                <a:lnTo>
                  <a:pt x="1459" y="0"/>
                </a:lnTo>
                <a:lnTo>
                  <a:pt x="1481" y="0"/>
                </a:lnTo>
                <a:lnTo>
                  <a:pt x="1493" y="0"/>
                </a:lnTo>
                <a:lnTo>
                  <a:pt x="1538" y="0"/>
                </a:lnTo>
                <a:lnTo>
                  <a:pt x="1595" y="12"/>
                </a:lnTo>
                <a:lnTo>
                  <a:pt x="1640" y="23"/>
                </a:lnTo>
                <a:lnTo>
                  <a:pt x="1651" y="34"/>
                </a:lnTo>
                <a:lnTo>
                  <a:pt x="1674" y="46"/>
                </a:lnTo>
                <a:lnTo>
                  <a:pt x="1685" y="68"/>
                </a:lnTo>
                <a:lnTo>
                  <a:pt x="1696" y="79"/>
                </a:lnTo>
                <a:lnTo>
                  <a:pt x="1708" y="91"/>
                </a:lnTo>
                <a:lnTo>
                  <a:pt x="1708" y="102"/>
                </a:lnTo>
                <a:lnTo>
                  <a:pt x="1708" y="113"/>
                </a:lnTo>
                <a:lnTo>
                  <a:pt x="1696" y="125"/>
                </a:lnTo>
                <a:lnTo>
                  <a:pt x="1685" y="125"/>
                </a:lnTo>
                <a:lnTo>
                  <a:pt x="1662" y="136"/>
                </a:lnTo>
                <a:lnTo>
                  <a:pt x="1617" y="147"/>
                </a:lnTo>
                <a:lnTo>
                  <a:pt x="1583" y="159"/>
                </a:lnTo>
                <a:lnTo>
                  <a:pt x="1538" y="159"/>
                </a:lnTo>
                <a:lnTo>
                  <a:pt x="1504" y="159"/>
                </a:lnTo>
                <a:lnTo>
                  <a:pt x="1470" y="159"/>
                </a:lnTo>
                <a:lnTo>
                  <a:pt x="1436" y="159"/>
                </a:lnTo>
                <a:lnTo>
                  <a:pt x="1402" y="159"/>
                </a:lnTo>
                <a:lnTo>
                  <a:pt x="1357" y="170"/>
                </a:lnTo>
                <a:lnTo>
                  <a:pt x="1312" y="170"/>
                </a:lnTo>
                <a:lnTo>
                  <a:pt x="1267" y="170"/>
                </a:lnTo>
                <a:lnTo>
                  <a:pt x="1210" y="170"/>
                </a:lnTo>
                <a:lnTo>
                  <a:pt x="1154" y="181"/>
                </a:lnTo>
                <a:lnTo>
                  <a:pt x="1086" y="193"/>
                </a:lnTo>
                <a:lnTo>
                  <a:pt x="1018" y="193"/>
                </a:lnTo>
                <a:lnTo>
                  <a:pt x="950" y="215"/>
                </a:lnTo>
                <a:lnTo>
                  <a:pt x="882" y="226"/>
                </a:lnTo>
                <a:lnTo>
                  <a:pt x="814" y="238"/>
                </a:lnTo>
                <a:lnTo>
                  <a:pt x="735" y="260"/>
                </a:lnTo>
                <a:lnTo>
                  <a:pt x="656" y="272"/>
                </a:lnTo>
                <a:lnTo>
                  <a:pt x="577" y="294"/>
                </a:lnTo>
                <a:lnTo>
                  <a:pt x="498" y="317"/>
                </a:lnTo>
                <a:lnTo>
                  <a:pt x="441" y="328"/>
                </a:lnTo>
                <a:lnTo>
                  <a:pt x="385" y="340"/>
                </a:lnTo>
                <a:lnTo>
                  <a:pt x="340" y="351"/>
                </a:lnTo>
                <a:lnTo>
                  <a:pt x="294" y="351"/>
                </a:lnTo>
                <a:lnTo>
                  <a:pt x="261" y="362"/>
                </a:lnTo>
                <a:lnTo>
                  <a:pt x="238" y="362"/>
                </a:lnTo>
                <a:lnTo>
                  <a:pt x="193" y="362"/>
                </a:lnTo>
                <a:lnTo>
                  <a:pt x="147" y="351"/>
                </a:lnTo>
                <a:lnTo>
                  <a:pt x="102" y="340"/>
                </a:lnTo>
                <a:lnTo>
                  <a:pt x="68" y="328"/>
                </a:lnTo>
                <a:lnTo>
                  <a:pt x="46" y="317"/>
                </a:lnTo>
                <a:lnTo>
                  <a:pt x="34" y="317"/>
                </a:lnTo>
                <a:lnTo>
                  <a:pt x="12" y="306"/>
                </a:lnTo>
                <a:lnTo>
                  <a:pt x="12" y="294"/>
                </a:lnTo>
                <a:lnTo>
                  <a:pt x="0" y="294"/>
                </a:lnTo>
                <a:lnTo>
                  <a:pt x="0" y="283"/>
                </a:lnTo>
                <a:lnTo>
                  <a:pt x="12" y="283"/>
                </a:lnTo>
                <a:lnTo>
                  <a:pt x="12" y="272"/>
                </a:lnTo>
                <a:lnTo>
                  <a:pt x="23" y="272"/>
                </a:lnTo>
                <a:lnTo>
                  <a:pt x="46" y="260"/>
                </a:lnTo>
                <a:lnTo>
                  <a:pt x="57" y="260"/>
                </a:lnTo>
                <a:lnTo>
                  <a:pt x="80" y="260"/>
                </a:lnTo>
                <a:lnTo>
                  <a:pt x="91" y="260"/>
                </a:lnTo>
                <a:lnTo>
                  <a:pt x="102" y="260"/>
                </a:lnTo>
                <a:lnTo>
                  <a:pt x="114" y="260"/>
                </a:lnTo>
                <a:lnTo>
                  <a:pt x="136" y="249"/>
                </a:lnTo>
                <a:lnTo>
                  <a:pt x="159" y="249"/>
                </a:lnTo>
                <a:lnTo>
                  <a:pt x="193" y="249"/>
                </a:lnTo>
                <a:lnTo>
                  <a:pt x="227" y="238"/>
                </a:lnTo>
                <a:lnTo>
                  <a:pt x="272" y="238"/>
                </a:lnTo>
                <a:lnTo>
                  <a:pt x="317" y="226"/>
                </a:lnTo>
                <a:lnTo>
                  <a:pt x="362" y="215"/>
                </a:lnTo>
                <a:lnTo>
                  <a:pt x="419" y="204"/>
                </a:lnTo>
                <a:lnTo>
                  <a:pt x="475" y="193"/>
                </a:lnTo>
                <a:lnTo>
                  <a:pt x="532" y="181"/>
                </a:lnTo>
                <a:lnTo>
                  <a:pt x="600" y="170"/>
                </a:lnTo>
                <a:lnTo>
                  <a:pt x="679" y="159"/>
                </a:lnTo>
                <a:lnTo>
                  <a:pt x="758" y="13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1" name="Freeform 47"/>
          <p:cNvSpPr/>
          <p:nvPr/>
        </p:nvSpPr>
        <p:spPr>
          <a:xfrm>
            <a:off x="5274469" y="2283619"/>
            <a:ext cx="414338" cy="145256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871" h="305">
                <a:moveTo>
                  <a:pt x="453" y="90"/>
                </a:moveTo>
                <a:lnTo>
                  <a:pt x="532" y="56"/>
                </a:lnTo>
                <a:lnTo>
                  <a:pt x="600" y="45"/>
                </a:lnTo>
                <a:lnTo>
                  <a:pt x="656" y="22"/>
                </a:lnTo>
                <a:lnTo>
                  <a:pt x="701" y="11"/>
                </a:lnTo>
                <a:lnTo>
                  <a:pt x="747" y="0"/>
                </a:lnTo>
                <a:lnTo>
                  <a:pt x="769" y="0"/>
                </a:lnTo>
                <a:lnTo>
                  <a:pt x="803" y="0"/>
                </a:lnTo>
                <a:lnTo>
                  <a:pt x="814" y="11"/>
                </a:lnTo>
                <a:lnTo>
                  <a:pt x="848" y="34"/>
                </a:lnTo>
                <a:lnTo>
                  <a:pt x="860" y="45"/>
                </a:lnTo>
                <a:lnTo>
                  <a:pt x="871" y="68"/>
                </a:lnTo>
                <a:lnTo>
                  <a:pt x="871" y="79"/>
                </a:lnTo>
                <a:lnTo>
                  <a:pt x="860" y="79"/>
                </a:lnTo>
                <a:lnTo>
                  <a:pt x="860" y="90"/>
                </a:lnTo>
                <a:lnTo>
                  <a:pt x="848" y="101"/>
                </a:lnTo>
                <a:lnTo>
                  <a:pt x="837" y="101"/>
                </a:lnTo>
                <a:lnTo>
                  <a:pt x="826" y="113"/>
                </a:lnTo>
                <a:lnTo>
                  <a:pt x="803" y="124"/>
                </a:lnTo>
                <a:lnTo>
                  <a:pt x="780" y="124"/>
                </a:lnTo>
                <a:lnTo>
                  <a:pt x="758" y="135"/>
                </a:lnTo>
                <a:lnTo>
                  <a:pt x="735" y="147"/>
                </a:lnTo>
                <a:lnTo>
                  <a:pt x="701" y="158"/>
                </a:lnTo>
                <a:lnTo>
                  <a:pt x="679" y="169"/>
                </a:lnTo>
                <a:lnTo>
                  <a:pt x="633" y="181"/>
                </a:lnTo>
                <a:lnTo>
                  <a:pt x="600" y="192"/>
                </a:lnTo>
                <a:lnTo>
                  <a:pt x="566" y="203"/>
                </a:lnTo>
                <a:lnTo>
                  <a:pt x="520" y="215"/>
                </a:lnTo>
                <a:lnTo>
                  <a:pt x="475" y="226"/>
                </a:lnTo>
                <a:lnTo>
                  <a:pt x="441" y="237"/>
                </a:lnTo>
                <a:lnTo>
                  <a:pt x="396" y="248"/>
                </a:lnTo>
                <a:lnTo>
                  <a:pt x="362" y="248"/>
                </a:lnTo>
                <a:lnTo>
                  <a:pt x="328" y="260"/>
                </a:lnTo>
                <a:lnTo>
                  <a:pt x="306" y="271"/>
                </a:lnTo>
                <a:lnTo>
                  <a:pt x="272" y="282"/>
                </a:lnTo>
                <a:lnTo>
                  <a:pt x="249" y="282"/>
                </a:lnTo>
                <a:lnTo>
                  <a:pt x="226" y="294"/>
                </a:lnTo>
                <a:lnTo>
                  <a:pt x="204" y="294"/>
                </a:lnTo>
                <a:lnTo>
                  <a:pt x="193" y="305"/>
                </a:lnTo>
                <a:lnTo>
                  <a:pt x="170" y="305"/>
                </a:lnTo>
                <a:lnTo>
                  <a:pt x="159" y="305"/>
                </a:lnTo>
                <a:lnTo>
                  <a:pt x="147" y="305"/>
                </a:lnTo>
                <a:lnTo>
                  <a:pt x="125" y="305"/>
                </a:lnTo>
                <a:lnTo>
                  <a:pt x="102" y="305"/>
                </a:lnTo>
                <a:lnTo>
                  <a:pt x="80" y="294"/>
                </a:lnTo>
                <a:lnTo>
                  <a:pt x="57" y="282"/>
                </a:lnTo>
                <a:lnTo>
                  <a:pt x="46" y="282"/>
                </a:lnTo>
                <a:lnTo>
                  <a:pt x="34" y="271"/>
                </a:lnTo>
                <a:lnTo>
                  <a:pt x="12" y="271"/>
                </a:lnTo>
                <a:lnTo>
                  <a:pt x="0" y="260"/>
                </a:lnTo>
                <a:lnTo>
                  <a:pt x="0" y="248"/>
                </a:lnTo>
                <a:lnTo>
                  <a:pt x="0" y="237"/>
                </a:lnTo>
                <a:lnTo>
                  <a:pt x="12" y="237"/>
                </a:lnTo>
                <a:lnTo>
                  <a:pt x="12" y="226"/>
                </a:lnTo>
                <a:lnTo>
                  <a:pt x="23" y="226"/>
                </a:lnTo>
                <a:lnTo>
                  <a:pt x="34" y="215"/>
                </a:lnTo>
                <a:lnTo>
                  <a:pt x="46" y="215"/>
                </a:lnTo>
                <a:lnTo>
                  <a:pt x="57" y="203"/>
                </a:lnTo>
                <a:lnTo>
                  <a:pt x="80" y="203"/>
                </a:lnTo>
                <a:lnTo>
                  <a:pt x="102" y="192"/>
                </a:lnTo>
                <a:lnTo>
                  <a:pt x="125" y="181"/>
                </a:lnTo>
                <a:lnTo>
                  <a:pt x="159" y="169"/>
                </a:lnTo>
                <a:lnTo>
                  <a:pt x="204" y="158"/>
                </a:lnTo>
                <a:lnTo>
                  <a:pt x="260" y="147"/>
                </a:lnTo>
                <a:lnTo>
                  <a:pt x="317" y="124"/>
                </a:lnTo>
                <a:lnTo>
                  <a:pt x="385" y="113"/>
                </a:lnTo>
                <a:lnTo>
                  <a:pt x="453" y="9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2" name="Freeform 49"/>
          <p:cNvSpPr/>
          <p:nvPr/>
        </p:nvSpPr>
        <p:spPr>
          <a:xfrm>
            <a:off x="5995988" y="1658541"/>
            <a:ext cx="134541" cy="1454944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83" h="3053">
                <a:moveTo>
                  <a:pt x="57" y="2815"/>
                </a:moveTo>
                <a:lnTo>
                  <a:pt x="57" y="2781"/>
                </a:lnTo>
                <a:lnTo>
                  <a:pt x="57" y="2736"/>
                </a:lnTo>
                <a:lnTo>
                  <a:pt x="57" y="2691"/>
                </a:lnTo>
                <a:lnTo>
                  <a:pt x="68" y="2623"/>
                </a:lnTo>
                <a:lnTo>
                  <a:pt x="68" y="2600"/>
                </a:lnTo>
                <a:lnTo>
                  <a:pt x="79" y="2555"/>
                </a:lnTo>
                <a:lnTo>
                  <a:pt x="79" y="2521"/>
                </a:lnTo>
                <a:lnTo>
                  <a:pt x="79" y="2476"/>
                </a:lnTo>
                <a:lnTo>
                  <a:pt x="79" y="2420"/>
                </a:lnTo>
                <a:lnTo>
                  <a:pt x="91" y="2363"/>
                </a:lnTo>
                <a:lnTo>
                  <a:pt x="91" y="2295"/>
                </a:lnTo>
                <a:lnTo>
                  <a:pt x="91" y="2227"/>
                </a:lnTo>
                <a:lnTo>
                  <a:pt x="102" y="2160"/>
                </a:lnTo>
                <a:lnTo>
                  <a:pt x="102" y="2069"/>
                </a:lnTo>
                <a:lnTo>
                  <a:pt x="102" y="1979"/>
                </a:lnTo>
                <a:lnTo>
                  <a:pt x="102" y="1877"/>
                </a:lnTo>
                <a:lnTo>
                  <a:pt x="102" y="1832"/>
                </a:lnTo>
                <a:lnTo>
                  <a:pt x="102" y="1775"/>
                </a:lnTo>
                <a:lnTo>
                  <a:pt x="102" y="1719"/>
                </a:lnTo>
                <a:lnTo>
                  <a:pt x="102" y="1651"/>
                </a:lnTo>
                <a:lnTo>
                  <a:pt x="102" y="1594"/>
                </a:lnTo>
                <a:lnTo>
                  <a:pt x="102" y="1527"/>
                </a:lnTo>
                <a:lnTo>
                  <a:pt x="102" y="1459"/>
                </a:lnTo>
                <a:lnTo>
                  <a:pt x="102" y="1391"/>
                </a:lnTo>
                <a:lnTo>
                  <a:pt x="102" y="1244"/>
                </a:lnTo>
                <a:lnTo>
                  <a:pt x="102" y="1120"/>
                </a:lnTo>
                <a:lnTo>
                  <a:pt x="102" y="995"/>
                </a:lnTo>
                <a:lnTo>
                  <a:pt x="102" y="871"/>
                </a:lnTo>
                <a:lnTo>
                  <a:pt x="102" y="769"/>
                </a:lnTo>
                <a:lnTo>
                  <a:pt x="102" y="656"/>
                </a:lnTo>
                <a:lnTo>
                  <a:pt x="102" y="554"/>
                </a:lnTo>
                <a:lnTo>
                  <a:pt x="91" y="464"/>
                </a:lnTo>
                <a:lnTo>
                  <a:pt x="91" y="430"/>
                </a:lnTo>
                <a:lnTo>
                  <a:pt x="91" y="385"/>
                </a:lnTo>
                <a:lnTo>
                  <a:pt x="91" y="351"/>
                </a:lnTo>
                <a:lnTo>
                  <a:pt x="79" y="306"/>
                </a:lnTo>
                <a:lnTo>
                  <a:pt x="79" y="272"/>
                </a:lnTo>
                <a:lnTo>
                  <a:pt x="79" y="249"/>
                </a:lnTo>
                <a:lnTo>
                  <a:pt x="68" y="215"/>
                </a:lnTo>
                <a:lnTo>
                  <a:pt x="68" y="192"/>
                </a:lnTo>
                <a:lnTo>
                  <a:pt x="57" y="170"/>
                </a:lnTo>
                <a:lnTo>
                  <a:pt x="57" y="147"/>
                </a:lnTo>
                <a:lnTo>
                  <a:pt x="57" y="125"/>
                </a:lnTo>
                <a:lnTo>
                  <a:pt x="46" y="113"/>
                </a:lnTo>
                <a:lnTo>
                  <a:pt x="46" y="102"/>
                </a:lnTo>
                <a:lnTo>
                  <a:pt x="34" y="91"/>
                </a:lnTo>
                <a:lnTo>
                  <a:pt x="34" y="79"/>
                </a:lnTo>
                <a:lnTo>
                  <a:pt x="12" y="79"/>
                </a:lnTo>
                <a:lnTo>
                  <a:pt x="12" y="68"/>
                </a:lnTo>
                <a:lnTo>
                  <a:pt x="0" y="68"/>
                </a:lnTo>
                <a:lnTo>
                  <a:pt x="0" y="57"/>
                </a:lnTo>
                <a:lnTo>
                  <a:pt x="0" y="46"/>
                </a:lnTo>
                <a:lnTo>
                  <a:pt x="0" y="34"/>
                </a:lnTo>
                <a:lnTo>
                  <a:pt x="0" y="23"/>
                </a:lnTo>
                <a:lnTo>
                  <a:pt x="12" y="12"/>
                </a:lnTo>
                <a:lnTo>
                  <a:pt x="23" y="12"/>
                </a:lnTo>
                <a:lnTo>
                  <a:pt x="34" y="0"/>
                </a:lnTo>
                <a:lnTo>
                  <a:pt x="46" y="0"/>
                </a:lnTo>
                <a:lnTo>
                  <a:pt x="57" y="0"/>
                </a:lnTo>
                <a:lnTo>
                  <a:pt x="79" y="0"/>
                </a:lnTo>
                <a:lnTo>
                  <a:pt x="102" y="0"/>
                </a:lnTo>
                <a:lnTo>
                  <a:pt x="136" y="12"/>
                </a:lnTo>
                <a:lnTo>
                  <a:pt x="159" y="23"/>
                </a:lnTo>
                <a:lnTo>
                  <a:pt x="181" y="23"/>
                </a:lnTo>
                <a:lnTo>
                  <a:pt x="204" y="34"/>
                </a:lnTo>
                <a:lnTo>
                  <a:pt x="226" y="46"/>
                </a:lnTo>
                <a:lnTo>
                  <a:pt x="249" y="57"/>
                </a:lnTo>
                <a:lnTo>
                  <a:pt x="260" y="57"/>
                </a:lnTo>
                <a:lnTo>
                  <a:pt x="272" y="68"/>
                </a:lnTo>
                <a:lnTo>
                  <a:pt x="283" y="91"/>
                </a:lnTo>
                <a:lnTo>
                  <a:pt x="283" y="102"/>
                </a:lnTo>
                <a:lnTo>
                  <a:pt x="283" y="125"/>
                </a:lnTo>
                <a:lnTo>
                  <a:pt x="272" y="147"/>
                </a:lnTo>
                <a:lnTo>
                  <a:pt x="272" y="159"/>
                </a:lnTo>
                <a:lnTo>
                  <a:pt x="272" y="170"/>
                </a:lnTo>
                <a:lnTo>
                  <a:pt x="272" y="181"/>
                </a:lnTo>
                <a:lnTo>
                  <a:pt x="272" y="192"/>
                </a:lnTo>
                <a:lnTo>
                  <a:pt x="272" y="204"/>
                </a:lnTo>
                <a:lnTo>
                  <a:pt x="272" y="226"/>
                </a:lnTo>
                <a:lnTo>
                  <a:pt x="272" y="249"/>
                </a:lnTo>
                <a:lnTo>
                  <a:pt x="260" y="272"/>
                </a:lnTo>
                <a:lnTo>
                  <a:pt x="260" y="294"/>
                </a:lnTo>
                <a:lnTo>
                  <a:pt x="260" y="328"/>
                </a:lnTo>
                <a:lnTo>
                  <a:pt x="260" y="362"/>
                </a:lnTo>
                <a:lnTo>
                  <a:pt x="260" y="396"/>
                </a:lnTo>
                <a:lnTo>
                  <a:pt x="260" y="430"/>
                </a:lnTo>
                <a:lnTo>
                  <a:pt x="260" y="464"/>
                </a:lnTo>
                <a:lnTo>
                  <a:pt x="260" y="509"/>
                </a:lnTo>
                <a:lnTo>
                  <a:pt x="260" y="554"/>
                </a:lnTo>
                <a:lnTo>
                  <a:pt x="260" y="599"/>
                </a:lnTo>
                <a:lnTo>
                  <a:pt x="260" y="645"/>
                </a:lnTo>
                <a:lnTo>
                  <a:pt x="260" y="690"/>
                </a:lnTo>
                <a:lnTo>
                  <a:pt x="249" y="746"/>
                </a:lnTo>
                <a:lnTo>
                  <a:pt x="249" y="803"/>
                </a:lnTo>
                <a:lnTo>
                  <a:pt x="249" y="859"/>
                </a:lnTo>
                <a:lnTo>
                  <a:pt x="249" y="916"/>
                </a:lnTo>
                <a:lnTo>
                  <a:pt x="249" y="984"/>
                </a:lnTo>
                <a:lnTo>
                  <a:pt x="249" y="1052"/>
                </a:lnTo>
                <a:lnTo>
                  <a:pt x="249" y="1108"/>
                </a:lnTo>
                <a:lnTo>
                  <a:pt x="249" y="1187"/>
                </a:lnTo>
                <a:lnTo>
                  <a:pt x="249" y="1255"/>
                </a:lnTo>
                <a:lnTo>
                  <a:pt x="249" y="1334"/>
                </a:lnTo>
                <a:lnTo>
                  <a:pt x="249" y="1402"/>
                </a:lnTo>
                <a:lnTo>
                  <a:pt x="249" y="1481"/>
                </a:lnTo>
                <a:lnTo>
                  <a:pt x="249" y="1640"/>
                </a:lnTo>
                <a:lnTo>
                  <a:pt x="249" y="1798"/>
                </a:lnTo>
                <a:lnTo>
                  <a:pt x="249" y="1933"/>
                </a:lnTo>
                <a:lnTo>
                  <a:pt x="249" y="2069"/>
                </a:lnTo>
                <a:lnTo>
                  <a:pt x="249" y="2182"/>
                </a:lnTo>
                <a:lnTo>
                  <a:pt x="249" y="2295"/>
                </a:lnTo>
                <a:lnTo>
                  <a:pt x="249" y="2408"/>
                </a:lnTo>
                <a:lnTo>
                  <a:pt x="238" y="2499"/>
                </a:lnTo>
                <a:lnTo>
                  <a:pt x="238" y="2589"/>
                </a:lnTo>
                <a:lnTo>
                  <a:pt x="238" y="2657"/>
                </a:lnTo>
                <a:lnTo>
                  <a:pt x="238" y="2725"/>
                </a:lnTo>
                <a:lnTo>
                  <a:pt x="238" y="2781"/>
                </a:lnTo>
                <a:lnTo>
                  <a:pt x="226" y="2838"/>
                </a:lnTo>
                <a:lnTo>
                  <a:pt x="226" y="2872"/>
                </a:lnTo>
                <a:lnTo>
                  <a:pt x="226" y="2906"/>
                </a:lnTo>
                <a:lnTo>
                  <a:pt x="226" y="2928"/>
                </a:lnTo>
                <a:lnTo>
                  <a:pt x="215" y="2951"/>
                </a:lnTo>
                <a:lnTo>
                  <a:pt x="215" y="2985"/>
                </a:lnTo>
                <a:lnTo>
                  <a:pt x="204" y="3007"/>
                </a:lnTo>
                <a:lnTo>
                  <a:pt x="204" y="3019"/>
                </a:lnTo>
                <a:lnTo>
                  <a:pt x="192" y="3030"/>
                </a:lnTo>
                <a:lnTo>
                  <a:pt x="181" y="3041"/>
                </a:lnTo>
                <a:lnTo>
                  <a:pt x="181" y="3053"/>
                </a:lnTo>
                <a:lnTo>
                  <a:pt x="170" y="3053"/>
                </a:lnTo>
                <a:lnTo>
                  <a:pt x="159" y="3041"/>
                </a:lnTo>
                <a:lnTo>
                  <a:pt x="147" y="3019"/>
                </a:lnTo>
                <a:lnTo>
                  <a:pt x="125" y="2996"/>
                </a:lnTo>
                <a:lnTo>
                  <a:pt x="102" y="2962"/>
                </a:lnTo>
                <a:lnTo>
                  <a:pt x="91" y="2917"/>
                </a:lnTo>
                <a:lnTo>
                  <a:pt x="79" y="2883"/>
                </a:lnTo>
                <a:lnTo>
                  <a:pt x="68" y="2849"/>
                </a:lnTo>
                <a:lnTo>
                  <a:pt x="57" y="281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3" name="Freeform 44"/>
          <p:cNvSpPr/>
          <p:nvPr/>
        </p:nvSpPr>
        <p:spPr>
          <a:xfrm>
            <a:off x="5603081" y="2321719"/>
            <a:ext cx="478631" cy="544116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006" h="1142">
                <a:moveTo>
                  <a:pt x="136" y="1074"/>
                </a:moveTo>
                <a:lnTo>
                  <a:pt x="113" y="1096"/>
                </a:lnTo>
                <a:lnTo>
                  <a:pt x="79" y="1108"/>
                </a:lnTo>
                <a:lnTo>
                  <a:pt x="57" y="1130"/>
                </a:lnTo>
                <a:lnTo>
                  <a:pt x="45" y="1130"/>
                </a:lnTo>
                <a:lnTo>
                  <a:pt x="23" y="1142"/>
                </a:lnTo>
                <a:lnTo>
                  <a:pt x="11" y="1142"/>
                </a:lnTo>
                <a:lnTo>
                  <a:pt x="0" y="1142"/>
                </a:lnTo>
                <a:lnTo>
                  <a:pt x="0" y="1130"/>
                </a:lnTo>
                <a:lnTo>
                  <a:pt x="11" y="1119"/>
                </a:lnTo>
                <a:lnTo>
                  <a:pt x="23" y="1096"/>
                </a:lnTo>
                <a:lnTo>
                  <a:pt x="45" y="1074"/>
                </a:lnTo>
                <a:lnTo>
                  <a:pt x="79" y="1040"/>
                </a:lnTo>
                <a:lnTo>
                  <a:pt x="124" y="995"/>
                </a:lnTo>
                <a:lnTo>
                  <a:pt x="181" y="949"/>
                </a:lnTo>
                <a:lnTo>
                  <a:pt x="249" y="893"/>
                </a:lnTo>
                <a:lnTo>
                  <a:pt x="283" y="859"/>
                </a:lnTo>
                <a:lnTo>
                  <a:pt x="305" y="825"/>
                </a:lnTo>
                <a:lnTo>
                  <a:pt x="339" y="791"/>
                </a:lnTo>
                <a:lnTo>
                  <a:pt x="373" y="746"/>
                </a:lnTo>
                <a:lnTo>
                  <a:pt x="418" y="701"/>
                </a:lnTo>
                <a:lnTo>
                  <a:pt x="452" y="656"/>
                </a:lnTo>
                <a:lnTo>
                  <a:pt x="486" y="610"/>
                </a:lnTo>
                <a:lnTo>
                  <a:pt x="520" y="554"/>
                </a:lnTo>
                <a:lnTo>
                  <a:pt x="565" y="497"/>
                </a:lnTo>
                <a:lnTo>
                  <a:pt x="599" y="441"/>
                </a:lnTo>
                <a:lnTo>
                  <a:pt x="644" y="373"/>
                </a:lnTo>
                <a:lnTo>
                  <a:pt x="678" y="305"/>
                </a:lnTo>
                <a:lnTo>
                  <a:pt x="724" y="226"/>
                </a:lnTo>
                <a:lnTo>
                  <a:pt x="757" y="158"/>
                </a:lnTo>
                <a:lnTo>
                  <a:pt x="803" y="79"/>
                </a:lnTo>
                <a:lnTo>
                  <a:pt x="837" y="0"/>
                </a:lnTo>
                <a:lnTo>
                  <a:pt x="1006" y="0"/>
                </a:lnTo>
                <a:lnTo>
                  <a:pt x="972" y="68"/>
                </a:lnTo>
                <a:lnTo>
                  <a:pt x="927" y="147"/>
                </a:lnTo>
                <a:lnTo>
                  <a:pt x="893" y="215"/>
                </a:lnTo>
                <a:lnTo>
                  <a:pt x="859" y="282"/>
                </a:lnTo>
                <a:lnTo>
                  <a:pt x="814" y="350"/>
                </a:lnTo>
                <a:lnTo>
                  <a:pt x="780" y="407"/>
                </a:lnTo>
                <a:lnTo>
                  <a:pt x="746" y="463"/>
                </a:lnTo>
                <a:lnTo>
                  <a:pt x="712" y="520"/>
                </a:lnTo>
                <a:lnTo>
                  <a:pt x="678" y="565"/>
                </a:lnTo>
                <a:lnTo>
                  <a:pt x="644" y="610"/>
                </a:lnTo>
                <a:lnTo>
                  <a:pt x="610" y="656"/>
                </a:lnTo>
                <a:lnTo>
                  <a:pt x="588" y="689"/>
                </a:lnTo>
                <a:lnTo>
                  <a:pt x="554" y="723"/>
                </a:lnTo>
                <a:lnTo>
                  <a:pt x="531" y="757"/>
                </a:lnTo>
                <a:lnTo>
                  <a:pt x="509" y="780"/>
                </a:lnTo>
                <a:lnTo>
                  <a:pt x="475" y="803"/>
                </a:lnTo>
                <a:lnTo>
                  <a:pt x="430" y="848"/>
                </a:lnTo>
                <a:lnTo>
                  <a:pt x="384" y="893"/>
                </a:lnTo>
                <a:lnTo>
                  <a:pt x="339" y="927"/>
                </a:lnTo>
                <a:lnTo>
                  <a:pt x="294" y="961"/>
                </a:lnTo>
                <a:lnTo>
                  <a:pt x="249" y="995"/>
                </a:lnTo>
                <a:lnTo>
                  <a:pt x="215" y="1029"/>
                </a:lnTo>
                <a:lnTo>
                  <a:pt x="181" y="1051"/>
                </a:lnTo>
                <a:lnTo>
                  <a:pt x="136" y="107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4" name="Freeform 45"/>
          <p:cNvSpPr/>
          <p:nvPr/>
        </p:nvSpPr>
        <p:spPr>
          <a:xfrm>
            <a:off x="6055519" y="2300288"/>
            <a:ext cx="683419" cy="495300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</a:cxnLst>
            <a:pathLst>
              <a:path w="1435" h="1040">
                <a:moveTo>
                  <a:pt x="67" y="0"/>
                </a:moveTo>
                <a:lnTo>
                  <a:pt x="169" y="101"/>
                </a:lnTo>
                <a:lnTo>
                  <a:pt x="271" y="203"/>
                </a:lnTo>
                <a:lnTo>
                  <a:pt x="361" y="294"/>
                </a:lnTo>
                <a:lnTo>
                  <a:pt x="441" y="361"/>
                </a:lnTo>
                <a:lnTo>
                  <a:pt x="520" y="441"/>
                </a:lnTo>
                <a:lnTo>
                  <a:pt x="588" y="497"/>
                </a:lnTo>
                <a:lnTo>
                  <a:pt x="655" y="554"/>
                </a:lnTo>
                <a:lnTo>
                  <a:pt x="723" y="599"/>
                </a:lnTo>
                <a:lnTo>
                  <a:pt x="836" y="678"/>
                </a:lnTo>
                <a:lnTo>
                  <a:pt x="961" y="757"/>
                </a:lnTo>
                <a:lnTo>
                  <a:pt x="1017" y="791"/>
                </a:lnTo>
                <a:lnTo>
                  <a:pt x="1074" y="814"/>
                </a:lnTo>
                <a:lnTo>
                  <a:pt x="1141" y="848"/>
                </a:lnTo>
                <a:lnTo>
                  <a:pt x="1198" y="870"/>
                </a:lnTo>
                <a:lnTo>
                  <a:pt x="1255" y="893"/>
                </a:lnTo>
                <a:lnTo>
                  <a:pt x="1300" y="915"/>
                </a:lnTo>
                <a:lnTo>
                  <a:pt x="1345" y="927"/>
                </a:lnTo>
                <a:lnTo>
                  <a:pt x="1379" y="949"/>
                </a:lnTo>
                <a:lnTo>
                  <a:pt x="1401" y="961"/>
                </a:lnTo>
                <a:lnTo>
                  <a:pt x="1424" y="972"/>
                </a:lnTo>
                <a:lnTo>
                  <a:pt x="1435" y="983"/>
                </a:lnTo>
                <a:lnTo>
                  <a:pt x="1413" y="994"/>
                </a:lnTo>
                <a:lnTo>
                  <a:pt x="1401" y="1006"/>
                </a:lnTo>
                <a:lnTo>
                  <a:pt x="1368" y="1006"/>
                </a:lnTo>
                <a:lnTo>
                  <a:pt x="1334" y="1017"/>
                </a:lnTo>
                <a:lnTo>
                  <a:pt x="1277" y="1017"/>
                </a:lnTo>
                <a:lnTo>
                  <a:pt x="1221" y="1028"/>
                </a:lnTo>
                <a:lnTo>
                  <a:pt x="1164" y="1028"/>
                </a:lnTo>
                <a:lnTo>
                  <a:pt x="1096" y="1040"/>
                </a:lnTo>
                <a:lnTo>
                  <a:pt x="1040" y="1040"/>
                </a:lnTo>
                <a:lnTo>
                  <a:pt x="994" y="1040"/>
                </a:lnTo>
                <a:lnTo>
                  <a:pt x="949" y="1040"/>
                </a:lnTo>
                <a:lnTo>
                  <a:pt x="904" y="1040"/>
                </a:lnTo>
                <a:lnTo>
                  <a:pt x="881" y="1040"/>
                </a:lnTo>
                <a:lnTo>
                  <a:pt x="859" y="1028"/>
                </a:lnTo>
                <a:lnTo>
                  <a:pt x="836" y="1017"/>
                </a:lnTo>
                <a:lnTo>
                  <a:pt x="825" y="1017"/>
                </a:lnTo>
                <a:lnTo>
                  <a:pt x="802" y="994"/>
                </a:lnTo>
                <a:lnTo>
                  <a:pt x="780" y="972"/>
                </a:lnTo>
                <a:lnTo>
                  <a:pt x="746" y="938"/>
                </a:lnTo>
                <a:lnTo>
                  <a:pt x="712" y="904"/>
                </a:lnTo>
                <a:lnTo>
                  <a:pt x="678" y="859"/>
                </a:lnTo>
                <a:lnTo>
                  <a:pt x="633" y="802"/>
                </a:lnTo>
                <a:lnTo>
                  <a:pt x="588" y="746"/>
                </a:lnTo>
                <a:lnTo>
                  <a:pt x="531" y="678"/>
                </a:lnTo>
                <a:lnTo>
                  <a:pt x="474" y="610"/>
                </a:lnTo>
                <a:lnTo>
                  <a:pt x="407" y="531"/>
                </a:lnTo>
                <a:lnTo>
                  <a:pt x="339" y="452"/>
                </a:lnTo>
                <a:lnTo>
                  <a:pt x="260" y="361"/>
                </a:lnTo>
                <a:lnTo>
                  <a:pt x="181" y="260"/>
                </a:lnTo>
                <a:lnTo>
                  <a:pt x="90" y="158"/>
                </a:lnTo>
                <a:lnTo>
                  <a:pt x="0" y="56"/>
                </a:lnTo>
                <a:lnTo>
                  <a:pt x="67" y="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5" name="Freeform 46"/>
          <p:cNvSpPr/>
          <p:nvPr/>
        </p:nvSpPr>
        <p:spPr>
          <a:xfrm>
            <a:off x="5430441" y="2084785"/>
            <a:ext cx="119063" cy="602456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49" h="1267">
                <a:moveTo>
                  <a:pt x="23" y="12"/>
                </a:moveTo>
                <a:lnTo>
                  <a:pt x="34" y="0"/>
                </a:lnTo>
                <a:lnTo>
                  <a:pt x="45" y="0"/>
                </a:lnTo>
                <a:lnTo>
                  <a:pt x="57" y="0"/>
                </a:lnTo>
                <a:lnTo>
                  <a:pt x="68" y="0"/>
                </a:lnTo>
                <a:lnTo>
                  <a:pt x="91" y="0"/>
                </a:lnTo>
                <a:lnTo>
                  <a:pt x="102" y="12"/>
                </a:lnTo>
                <a:lnTo>
                  <a:pt x="125" y="23"/>
                </a:lnTo>
                <a:lnTo>
                  <a:pt x="159" y="34"/>
                </a:lnTo>
                <a:lnTo>
                  <a:pt x="181" y="57"/>
                </a:lnTo>
                <a:lnTo>
                  <a:pt x="192" y="68"/>
                </a:lnTo>
                <a:lnTo>
                  <a:pt x="215" y="91"/>
                </a:lnTo>
                <a:lnTo>
                  <a:pt x="226" y="113"/>
                </a:lnTo>
                <a:lnTo>
                  <a:pt x="238" y="125"/>
                </a:lnTo>
                <a:lnTo>
                  <a:pt x="249" y="147"/>
                </a:lnTo>
                <a:lnTo>
                  <a:pt x="249" y="159"/>
                </a:lnTo>
                <a:lnTo>
                  <a:pt x="249" y="181"/>
                </a:lnTo>
                <a:lnTo>
                  <a:pt x="238" y="193"/>
                </a:lnTo>
                <a:lnTo>
                  <a:pt x="238" y="215"/>
                </a:lnTo>
                <a:lnTo>
                  <a:pt x="238" y="249"/>
                </a:lnTo>
                <a:lnTo>
                  <a:pt x="238" y="283"/>
                </a:lnTo>
                <a:lnTo>
                  <a:pt x="238" y="317"/>
                </a:lnTo>
                <a:lnTo>
                  <a:pt x="226" y="373"/>
                </a:lnTo>
                <a:lnTo>
                  <a:pt x="226" y="419"/>
                </a:lnTo>
                <a:lnTo>
                  <a:pt x="226" y="487"/>
                </a:lnTo>
                <a:lnTo>
                  <a:pt x="226" y="554"/>
                </a:lnTo>
                <a:lnTo>
                  <a:pt x="226" y="622"/>
                </a:lnTo>
                <a:lnTo>
                  <a:pt x="226" y="701"/>
                </a:lnTo>
                <a:lnTo>
                  <a:pt x="215" y="792"/>
                </a:lnTo>
                <a:lnTo>
                  <a:pt x="215" y="882"/>
                </a:lnTo>
                <a:lnTo>
                  <a:pt x="215" y="984"/>
                </a:lnTo>
                <a:lnTo>
                  <a:pt x="215" y="1086"/>
                </a:lnTo>
                <a:lnTo>
                  <a:pt x="215" y="1199"/>
                </a:lnTo>
                <a:lnTo>
                  <a:pt x="79" y="1267"/>
                </a:lnTo>
                <a:lnTo>
                  <a:pt x="79" y="1165"/>
                </a:lnTo>
                <a:lnTo>
                  <a:pt x="79" y="1074"/>
                </a:lnTo>
                <a:lnTo>
                  <a:pt x="79" y="984"/>
                </a:lnTo>
                <a:lnTo>
                  <a:pt x="68" y="905"/>
                </a:lnTo>
                <a:lnTo>
                  <a:pt x="68" y="826"/>
                </a:lnTo>
                <a:lnTo>
                  <a:pt x="68" y="747"/>
                </a:lnTo>
                <a:lnTo>
                  <a:pt x="68" y="679"/>
                </a:lnTo>
                <a:lnTo>
                  <a:pt x="68" y="622"/>
                </a:lnTo>
                <a:lnTo>
                  <a:pt x="68" y="566"/>
                </a:lnTo>
                <a:lnTo>
                  <a:pt x="68" y="509"/>
                </a:lnTo>
                <a:lnTo>
                  <a:pt x="57" y="453"/>
                </a:lnTo>
                <a:lnTo>
                  <a:pt x="57" y="407"/>
                </a:lnTo>
                <a:lnTo>
                  <a:pt x="57" y="373"/>
                </a:lnTo>
                <a:lnTo>
                  <a:pt x="57" y="340"/>
                </a:lnTo>
                <a:lnTo>
                  <a:pt x="57" y="306"/>
                </a:lnTo>
                <a:lnTo>
                  <a:pt x="45" y="283"/>
                </a:lnTo>
                <a:lnTo>
                  <a:pt x="45" y="238"/>
                </a:lnTo>
                <a:lnTo>
                  <a:pt x="34" y="204"/>
                </a:lnTo>
                <a:lnTo>
                  <a:pt x="23" y="170"/>
                </a:lnTo>
                <a:lnTo>
                  <a:pt x="23" y="147"/>
                </a:lnTo>
                <a:lnTo>
                  <a:pt x="12" y="113"/>
                </a:lnTo>
                <a:lnTo>
                  <a:pt x="12" y="102"/>
                </a:lnTo>
                <a:lnTo>
                  <a:pt x="12" y="80"/>
                </a:lnTo>
                <a:lnTo>
                  <a:pt x="12" y="68"/>
                </a:lnTo>
                <a:lnTo>
                  <a:pt x="0" y="57"/>
                </a:lnTo>
                <a:lnTo>
                  <a:pt x="12" y="34"/>
                </a:lnTo>
                <a:lnTo>
                  <a:pt x="12" y="23"/>
                </a:lnTo>
                <a:lnTo>
                  <a:pt x="23" y="1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6" name="Freeform 48"/>
          <p:cNvSpPr/>
          <p:nvPr/>
        </p:nvSpPr>
        <p:spPr>
          <a:xfrm>
            <a:off x="5188744" y="2525316"/>
            <a:ext cx="570310" cy="302419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198" h="634">
                <a:moveTo>
                  <a:pt x="734" y="340"/>
                </a:moveTo>
                <a:lnTo>
                  <a:pt x="689" y="374"/>
                </a:lnTo>
                <a:lnTo>
                  <a:pt x="633" y="407"/>
                </a:lnTo>
                <a:lnTo>
                  <a:pt x="587" y="441"/>
                </a:lnTo>
                <a:lnTo>
                  <a:pt x="542" y="464"/>
                </a:lnTo>
                <a:lnTo>
                  <a:pt x="497" y="498"/>
                </a:lnTo>
                <a:lnTo>
                  <a:pt x="452" y="520"/>
                </a:lnTo>
                <a:lnTo>
                  <a:pt x="418" y="543"/>
                </a:lnTo>
                <a:lnTo>
                  <a:pt x="384" y="566"/>
                </a:lnTo>
                <a:lnTo>
                  <a:pt x="350" y="577"/>
                </a:lnTo>
                <a:lnTo>
                  <a:pt x="327" y="588"/>
                </a:lnTo>
                <a:lnTo>
                  <a:pt x="293" y="600"/>
                </a:lnTo>
                <a:lnTo>
                  <a:pt x="271" y="611"/>
                </a:lnTo>
                <a:lnTo>
                  <a:pt x="260" y="622"/>
                </a:lnTo>
                <a:lnTo>
                  <a:pt x="237" y="634"/>
                </a:lnTo>
                <a:lnTo>
                  <a:pt x="226" y="634"/>
                </a:lnTo>
                <a:lnTo>
                  <a:pt x="203" y="634"/>
                </a:lnTo>
                <a:lnTo>
                  <a:pt x="180" y="634"/>
                </a:lnTo>
                <a:lnTo>
                  <a:pt x="158" y="634"/>
                </a:lnTo>
                <a:lnTo>
                  <a:pt x="146" y="622"/>
                </a:lnTo>
                <a:lnTo>
                  <a:pt x="124" y="600"/>
                </a:lnTo>
                <a:lnTo>
                  <a:pt x="101" y="588"/>
                </a:lnTo>
                <a:lnTo>
                  <a:pt x="79" y="566"/>
                </a:lnTo>
                <a:lnTo>
                  <a:pt x="67" y="543"/>
                </a:lnTo>
                <a:lnTo>
                  <a:pt x="45" y="520"/>
                </a:lnTo>
                <a:lnTo>
                  <a:pt x="22" y="509"/>
                </a:lnTo>
                <a:lnTo>
                  <a:pt x="11" y="487"/>
                </a:lnTo>
                <a:lnTo>
                  <a:pt x="11" y="475"/>
                </a:lnTo>
                <a:lnTo>
                  <a:pt x="0" y="453"/>
                </a:lnTo>
                <a:lnTo>
                  <a:pt x="0" y="441"/>
                </a:lnTo>
                <a:lnTo>
                  <a:pt x="11" y="430"/>
                </a:lnTo>
                <a:lnTo>
                  <a:pt x="11" y="419"/>
                </a:lnTo>
                <a:lnTo>
                  <a:pt x="22" y="419"/>
                </a:lnTo>
                <a:lnTo>
                  <a:pt x="45" y="407"/>
                </a:lnTo>
                <a:lnTo>
                  <a:pt x="67" y="407"/>
                </a:lnTo>
                <a:lnTo>
                  <a:pt x="90" y="407"/>
                </a:lnTo>
                <a:lnTo>
                  <a:pt x="113" y="419"/>
                </a:lnTo>
                <a:lnTo>
                  <a:pt x="135" y="430"/>
                </a:lnTo>
                <a:lnTo>
                  <a:pt x="146" y="430"/>
                </a:lnTo>
                <a:lnTo>
                  <a:pt x="169" y="419"/>
                </a:lnTo>
                <a:lnTo>
                  <a:pt x="180" y="419"/>
                </a:lnTo>
                <a:lnTo>
                  <a:pt x="203" y="419"/>
                </a:lnTo>
                <a:lnTo>
                  <a:pt x="214" y="407"/>
                </a:lnTo>
                <a:lnTo>
                  <a:pt x="237" y="396"/>
                </a:lnTo>
                <a:lnTo>
                  <a:pt x="260" y="396"/>
                </a:lnTo>
                <a:lnTo>
                  <a:pt x="293" y="385"/>
                </a:lnTo>
                <a:lnTo>
                  <a:pt x="327" y="374"/>
                </a:lnTo>
                <a:lnTo>
                  <a:pt x="361" y="351"/>
                </a:lnTo>
                <a:lnTo>
                  <a:pt x="395" y="340"/>
                </a:lnTo>
                <a:lnTo>
                  <a:pt x="440" y="317"/>
                </a:lnTo>
                <a:lnTo>
                  <a:pt x="486" y="294"/>
                </a:lnTo>
                <a:lnTo>
                  <a:pt x="531" y="272"/>
                </a:lnTo>
                <a:lnTo>
                  <a:pt x="587" y="249"/>
                </a:lnTo>
                <a:lnTo>
                  <a:pt x="644" y="227"/>
                </a:lnTo>
                <a:lnTo>
                  <a:pt x="700" y="204"/>
                </a:lnTo>
                <a:lnTo>
                  <a:pt x="757" y="170"/>
                </a:lnTo>
                <a:lnTo>
                  <a:pt x="813" y="147"/>
                </a:lnTo>
                <a:lnTo>
                  <a:pt x="870" y="125"/>
                </a:lnTo>
                <a:lnTo>
                  <a:pt x="915" y="102"/>
                </a:lnTo>
                <a:lnTo>
                  <a:pt x="960" y="80"/>
                </a:lnTo>
                <a:lnTo>
                  <a:pt x="994" y="68"/>
                </a:lnTo>
                <a:lnTo>
                  <a:pt x="1028" y="57"/>
                </a:lnTo>
                <a:lnTo>
                  <a:pt x="1062" y="34"/>
                </a:lnTo>
                <a:lnTo>
                  <a:pt x="1096" y="23"/>
                </a:lnTo>
                <a:lnTo>
                  <a:pt x="1119" y="23"/>
                </a:lnTo>
                <a:lnTo>
                  <a:pt x="1141" y="12"/>
                </a:lnTo>
                <a:lnTo>
                  <a:pt x="1153" y="0"/>
                </a:lnTo>
                <a:lnTo>
                  <a:pt x="1175" y="0"/>
                </a:lnTo>
                <a:lnTo>
                  <a:pt x="1187" y="0"/>
                </a:lnTo>
                <a:lnTo>
                  <a:pt x="1198" y="0"/>
                </a:lnTo>
                <a:lnTo>
                  <a:pt x="1187" y="12"/>
                </a:lnTo>
                <a:lnTo>
                  <a:pt x="1187" y="23"/>
                </a:lnTo>
                <a:lnTo>
                  <a:pt x="1175" y="23"/>
                </a:lnTo>
                <a:lnTo>
                  <a:pt x="1153" y="46"/>
                </a:lnTo>
                <a:lnTo>
                  <a:pt x="1141" y="57"/>
                </a:lnTo>
                <a:lnTo>
                  <a:pt x="1119" y="68"/>
                </a:lnTo>
                <a:lnTo>
                  <a:pt x="1085" y="91"/>
                </a:lnTo>
                <a:lnTo>
                  <a:pt x="1051" y="113"/>
                </a:lnTo>
                <a:lnTo>
                  <a:pt x="1017" y="136"/>
                </a:lnTo>
                <a:lnTo>
                  <a:pt x="983" y="170"/>
                </a:lnTo>
                <a:lnTo>
                  <a:pt x="938" y="193"/>
                </a:lnTo>
                <a:lnTo>
                  <a:pt x="893" y="227"/>
                </a:lnTo>
                <a:lnTo>
                  <a:pt x="847" y="260"/>
                </a:lnTo>
                <a:lnTo>
                  <a:pt x="791" y="294"/>
                </a:lnTo>
                <a:lnTo>
                  <a:pt x="734" y="34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pic>
        <p:nvPicPr>
          <p:cNvPr id="3995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19788" y="4750594"/>
            <a:ext cx="2039541" cy="333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" name="Freeform 32"/>
          <p:cNvSpPr/>
          <p:nvPr/>
        </p:nvSpPr>
        <p:spPr>
          <a:xfrm>
            <a:off x="5326856" y="1659731"/>
            <a:ext cx="366713" cy="516731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769" h="1086">
                <a:moveTo>
                  <a:pt x="497" y="102"/>
                </a:moveTo>
                <a:lnTo>
                  <a:pt x="486" y="79"/>
                </a:lnTo>
                <a:lnTo>
                  <a:pt x="486" y="46"/>
                </a:lnTo>
                <a:lnTo>
                  <a:pt x="497" y="23"/>
                </a:lnTo>
                <a:lnTo>
                  <a:pt x="497" y="12"/>
                </a:lnTo>
                <a:lnTo>
                  <a:pt x="509" y="12"/>
                </a:lnTo>
                <a:lnTo>
                  <a:pt x="520" y="0"/>
                </a:lnTo>
                <a:lnTo>
                  <a:pt x="542" y="0"/>
                </a:lnTo>
                <a:lnTo>
                  <a:pt x="554" y="12"/>
                </a:lnTo>
                <a:lnTo>
                  <a:pt x="576" y="12"/>
                </a:lnTo>
                <a:lnTo>
                  <a:pt x="599" y="23"/>
                </a:lnTo>
                <a:lnTo>
                  <a:pt x="633" y="34"/>
                </a:lnTo>
                <a:lnTo>
                  <a:pt x="655" y="46"/>
                </a:lnTo>
                <a:lnTo>
                  <a:pt x="689" y="68"/>
                </a:lnTo>
                <a:lnTo>
                  <a:pt x="712" y="79"/>
                </a:lnTo>
                <a:lnTo>
                  <a:pt x="735" y="102"/>
                </a:lnTo>
                <a:lnTo>
                  <a:pt x="757" y="113"/>
                </a:lnTo>
                <a:lnTo>
                  <a:pt x="769" y="125"/>
                </a:lnTo>
                <a:lnTo>
                  <a:pt x="769" y="136"/>
                </a:lnTo>
                <a:lnTo>
                  <a:pt x="769" y="147"/>
                </a:lnTo>
                <a:lnTo>
                  <a:pt x="769" y="159"/>
                </a:lnTo>
                <a:lnTo>
                  <a:pt x="757" y="193"/>
                </a:lnTo>
                <a:lnTo>
                  <a:pt x="746" y="226"/>
                </a:lnTo>
                <a:lnTo>
                  <a:pt x="712" y="283"/>
                </a:lnTo>
                <a:lnTo>
                  <a:pt x="701" y="306"/>
                </a:lnTo>
                <a:lnTo>
                  <a:pt x="678" y="328"/>
                </a:lnTo>
                <a:lnTo>
                  <a:pt x="667" y="362"/>
                </a:lnTo>
                <a:lnTo>
                  <a:pt x="644" y="396"/>
                </a:lnTo>
                <a:lnTo>
                  <a:pt x="622" y="430"/>
                </a:lnTo>
                <a:lnTo>
                  <a:pt x="588" y="475"/>
                </a:lnTo>
                <a:lnTo>
                  <a:pt x="554" y="520"/>
                </a:lnTo>
                <a:lnTo>
                  <a:pt x="520" y="577"/>
                </a:lnTo>
                <a:lnTo>
                  <a:pt x="486" y="633"/>
                </a:lnTo>
                <a:lnTo>
                  <a:pt x="441" y="690"/>
                </a:lnTo>
                <a:lnTo>
                  <a:pt x="407" y="735"/>
                </a:lnTo>
                <a:lnTo>
                  <a:pt x="373" y="792"/>
                </a:lnTo>
                <a:lnTo>
                  <a:pt x="328" y="837"/>
                </a:lnTo>
                <a:lnTo>
                  <a:pt x="294" y="882"/>
                </a:lnTo>
                <a:lnTo>
                  <a:pt x="249" y="916"/>
                </a:lnTo>
                <a:lnTo>
                  <a:pt x="203" y="961"/>
                </a:lnTo>
                <a:lnTo>
                  <a:pt x="169" y="995"/>
                </a:lnTo>
                <a:lnTo>
                  <a:pt x="124" y="1018"/>
                </a:lnTo>
                <a:lnTo>
                  <a:pt x="102" y="1040"/>
                </a:lnTo>
                <a:lnTo>
                  <a:pt x="68" y="1063"/>
                </a:lnTo>
                <a:lnTo>
                  <a:pt x="45" y="1074"/>
                </a:lnTo>
                <a:lnTo>
                  <a:pt x="22" y="1086"/>
                </a:lnTo>
                <a:lnTo>
                  <a:pt x="11" y="1086"/>
                </a:lnTo>
                <a:lnTo>
                  <a:pt x="0" y="1086"/>
                </a:lnTo>
                <a:lnTo>
                  <a:pt x="0" y="1074"/>
                </a:lnTo>
                <a:lnTo>
                  <a:pt x="0" y="1063"/>
                </a:lnTo>
                <a:lnTo>
                  <a:pt x="11" y="1063"/>
                </a:lnTo>
                <a:lnTo>
                  <a:pt x="11" y="1052"/>
                </a:lnTo>
                <a:lnTo>
                  <a:pt x="22" y="1029"/>
                </a:lnTo>
                <a:lnTo>
                  <a:pt x="45" y="1018"/>
                </a:lnTo>
                <a:lnTo>
                  <a:pt x="56" y="995"/>
                </a:lnTo>
                <a:lnTo>
                  <a:pt x="79" y="973"/>
                </a:lnTo>
                <a:lnTo>
                  <a:pt x="102" y="939"/>
                </a:lnTo>
                <a:lnTo>
                  <a:pt x="124" y="916"/>
                </a:lnTo>
                <a:lnTo>
                  <a:pt x="158" y="882"/>
                </a:lnTo>
                <a:lnTo>
                  <a:pt x="181" y="837"/>
                </a:lnTo>
                <a:lnTo>
                  <a:pt x="203" y="803"/>
                </a:lnTo>
                <a:lnTo>
                  <a:pt x="237" y="758"/>
                </a:lnTo>
                <a:lnTo>
                  <a:pt x="260" y="713"/>
                </a:lnTo>
                <a:lnTo>
                  <a:pt x="294" y="667"/>
                </a:lnTo>
                <a:lnTo>
                  <a:pt x="350" y="566"/>
                </a:lnTo>
                <a:lnTo>
                  <a:pt x="395" y="475"/>
                </a:lnTo>
                <a:lnTo>
                  <a:pt x="441" y="396"/>
                </a:lnTo>
                <a:lnTo>
                  <a:pt x="452" y="351"/>
                </a:lnTo>
                <a:lnTo>
                  <a:pt x="475" y="317"/>
                </a:lnTo>
                <a:lnTo>
                  <a:pt x="486" y="283"/>
                </a:lnTo>
                <a:lnTo>
                  <a:pt x="497" y="249"/>
                </a:lnTo>
                <a:lnTo>
                  <a:pt x="497" y="215"/>
                </a:lnTo>
                <a:lnTo>
                  <a:pt x="497" y="193"/>
                </a:lnTo>
                <a:lnTo>
                  <a:pt x="497" y="170"/>
                </a:lnTo>
                <a:lnTo>
                  <a:pt x="497" y="147"/>
                </a:lnTo>
                <a:lnTo>
                  <a:pt x="497" y="125"/>
                </a:lnTo>
                <a:lnTo>
                  <a:pt x="497" y="10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40963" name="TextBox 27"/>
          <p:cNvSpPr txBox="1"/>
          <p:nvPr/>
        </p:nvSpPr>
        <p:spPr>
          <a:xfrm>
            <a:off x="1900238" y="1909763"/>
            <a:ext cx="1002506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b="1" dirty="0">
                <a:latin typeface="楷体_GB2312" pitchFamily="49" charset="-122"/>
                <a:ea typeface="楷体_GB2312" pitchFamily="49" charset="-122"/>
              </a:rPr>
              <a:t>笔</a:t>
            </a:r>
            <a:endParaRPr lang="zh-CN" altLang="en-US" sz="7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181225" y="1520429"/>
            <a:ext cx="71675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bǐ  </a:t>
            </a:r>
            <a:endParaRPr lang="en-US" altLang="zh-CN" sz="2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40965" name="Group 4"/>
          <p:cNvGrpSpPr/>
          <p:nvPr/>
        </p:nvGrpSpPr>
        <p:grpSpPr>
          <a:xfrm>
            <a:off x="4842272" y="1275160"/>
            <a:ext cx="2159794" cy="2159794"/>
            <a:chOff x="1474" y="663"/>
            <a:chExt cx="2948" cy="2835"/>
          </a:xfrm>
        </p:grpSpPr>
        <p:sp>
          <p:nvSpPr>
            <p:cNvPr id="40983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40984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40985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40986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40987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0988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0989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0990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0991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0992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607719" y="3643313"/>
            <a:ext cx="3162300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kern="14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书写指导：</a:t>
            </a:r>
            <a:r>
              <a:rPr kumimoji="0" lang="zh-CN" altLang="en-US" sz="1800" b="1" kern="1400" cap="none" spc="0" normalizeH="0" baseline="0" noProof="0" dirty="0">
                <a:latin typeface="+mj-ea"/>
                <a:ea typeface="+mj-ea"/>
                <a:cs typeface="+mn-cs"/>
              </a:rPr>
              <a:t>上短下长，末笔竖弯钩舒展。</a:t>
            </a:r>
            <a:endParaRPr kumimoji="0" lang="zh-CN" altLang="en-US" sz="1800" b="1" kern="14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911078" y="2313147"/>
            <a:ext cx="1295400" cy="321945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1500" b="1" dirty="0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1500" b="1" dirty="0">
                <a:latin typeface="宋体" panose="02010600030101010101" pitchFamily="2" charset="-122"/>
              </a:rPr>
              <a:t>竹</a:t>
            </a:r>
            <a:endParaRPr lang="zh-CN" altLang="en-US" sz="1500" b="1" dirty="0">
              <a:latin typeface="宋体" panose="02010600030101010101" pitchFamily="2" charset="-122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1816894" y="3403997"/>
            <a:ext cx="2272904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1800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组词：</a:t>
            </a:r>
            <a:r>
              <a:rPr kumimoji="0" lang="zh-CN" altLang="en-US" sz="1800" b="1" kern="1200" cap="none" spc="0" normalizeH="0" baseline="0" noProof="0" dirty="0">
                <a:latin typeface="+mj-ea"/>
                <a:ea typeface="+mj-ea"/>
                <a:cs typeface="+mn-cs"/>
              </a:rPr>
              <a:t>圆珠笔  钢笔</a:t>
            </a:r>
            <a:endParaRPr kumimoji="0" lang="zh-CN" altLang="en-US" sz="18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1785938" y="3707606"/>
            <a:ext cx="2730103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1800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造句：</a:t>
            </a:r>
            <a:r>
              <a:rPr kumimoji="0" lang="zh-CN" altLang="en-US" sz="1800" b="1" kern="1200" cap="none" spc="0" normalizeH="0" baseline="0" noProof="0" dirty="0">
                <a:latin typeface="+mj-ea"/>
                <a:ea typeface="+mj-ea"/>
                <a:cs typeface="+mn-cs"/>
              </a:rPr>
              <a:t>爸爸给我买了一只英雄钢笔。</a:t>
            </a:r>
            <a:endParaRPr kumimoji="0" lang="zh-CN" altLang="en-US" sz="18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43" name="文本框 30"/>
          <p:cNvSpPr txBox="1">
            <a:spLocks noChangeArrowheads="1"/>
          </p:cNvSpPr>
          <p:nvPr/>
        </p:nvSpPr>
        <p:spPr bwMode="auto">
          <a:xfrm>
            <a:off x="2744391" y="1971437"/>
            <a:ext cx="1506141" cy="321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marR="0" algn="ctr" defTabSz="4572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500" b="1" kern="1200" cap="none" spc="0" normalizeH="0" baseline="0" noProof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音序：</a:t>
            </a:r>
            <a:r>
              <a:rPr kumimoji="0" lang="en-US" altLang="zh-CN" sz="1500" b="1" kern="1200" cap="none" spc="0" normalizeH="0" baseline="0" noProof="0">
                <a:latin typeface="+mj-ea"/>
                <a:ea typeface="+mj-ea"/>
                <a:cs typeface="+mn-cs"/>
              </a:rPr>
              <a:t>B</a:t>
            </a:r>
            <a:endParaRPr kumimoji="0" lang="en-US" altLang="zh-CN" sz="1500" b="1" kern="1200" cap="none" spc="0" normalizeH="0" baseline="0" noProof="0">
              <a:latin typeface="+mj-ea"/>
              <a:ea typeface="+mj-ea"/>
              <a:cs typeface="+mn-cs"/>
            </a:endParaRPr>
          </a:p>
        </p:txBody>
      </p:sp>
      <p:sp>
        <p:nvSpPr>
          <p:cNvPr id="44" name="文本框 31"/>
          <p:cNvSpPr txBox="1">
            <a:spLocks noChangeArrowheads="1"/>
          </p:cNvSpPr>
          <p:nvPr/>
        </p:nvSpPr>
        <p:spPr bwMode="auto">
          <a:xfrm>
            <a:off x="2803922" y="2667953"/>
            <a:ext cx="1558529" cy="321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marR="0" algn="ctr" defTabSz="4572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500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结构</a:t>
            </a:r>
            <a:r>
              <a:rPr kumimoji="0" lang="en-US" altLang="zh-CN" sz="1500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:</a:t>
            </a:r>
            <a:r>
              <a:rPr kumimoji="0" lang="zh-CN" altLang="en-US" sz="1500" b="1" kern="1200" cap="none" spc="0" normalizeH="0" baseline="0" noProof="0" dirty="0">
                <a:latin typeface="+mj-ea"/>
                <a:ea typeface="+mj-ea"/>
                <a:cs typeface="+mn-cs"/>
              </a:rPr>
              <a:t>上下</a:t>
            </a:r>
            <a:endParaRPr kumimoji="0" lang="zh-CN" altLang="en-US" sz="15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40972" name="Rectangle 27"/>
          <p:cNvSpPr/>
          <p:nvPr/>
        </p:nvSpPr>
        <p:spPr>
          <a:xfrm>
            <a:off x="5219462" y="1621631"/>
            <a:ext cx="26670" cy="1270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/>
            <a:r>
              <a:rPr lang="en-US" altLang="zh-CN" sz="825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100" dirty="0">
              <a:latin typeface="Calibri" panose="020F0502020204030204" pitchFamily="34" charset="0"/>
            </a:endParaRPr>
          </a:p>
        </p:txBody>
      </p:sp>
      <p:sp>
        <p:nvSpPr>
          <p:cNvPr id="46" name="Freeform 30"/>
          <p:cNvSpPr/>
          <p:nvPr/>
        </p:nvSpPr>
        <p:spPr>
          <a:xfrm>
            <a:off x="5591175" y="1982391"/>
            <a:ext cx="145256" cy="155972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pathLst>
              <a:path w="305" h="328">
                <a:moveTo>
                  <a:pt x="0" y="22"/>
                </a:moveTo>
                <a:lnTo>
                  <a:pt x="0" y="22"/>
                </a:lnTo>
                <a:lnTo>
                  <a:pt x="11" y="11"/>
                </a:lnTo>
                <a:lnTo>
                  <a:pt x="22" y="11"/>
                </a:lnTo>
                <a:lnTo>
                  <a:pt x="34" y="0"/>
                </a:lnTo>
                <a:lnTo>
                  <a:pt x="56" y="0"/>
                </a:lnTo>
                <a:lnTo>
                  <a:pt x="68" y="0"/>
                </a:lnTo>
                <a:lnTo>
                  <a:pt x="90" y="0"/>
                </a:lnTo>
                <a:lnTo>
                  <a:pt x="135" y="0"/>
                </a:lnTo>
                <a:lnTo>
                  <a:pt x="169" y="11"/>
                </a:lnTo>
                <a:lnTo>
                  <a:pt x="203" y="22"/>
                </a:lnTo>
                <a:lnTo>
                  <a:pt x="226" y="45"/>
                </a:lnTo>
                <a:lnTo>
                  <a:pt x="248" y="56"/>
                </a:lnTo>
                <a:lnTo>
                  <a:pt x="271" y="90"/>
                </a:lnTo>
                <a:lnTo>
                  <a:pt x="294" y="124"/>
                </a:lnTo>
                <a:lnTo>
                  <a:pt x="305" y="158"/>
                </a:lnTo>
                <a:lnTo>
                  <a:pt x="305" y="169"/>
                </a:lnTo>
                <a:lnTo>
                  <a:pt x="305" y="192"/>
                </a:lnTo>
                <a:lnTo>
                  <a:pt x="305" y="214"/>
                </a:lnTo>
                <a:lnTo>
                  <a:pt x="305" y="237"/>
                </a:lnTo>
                <a:lnTo>
                  <a:pt x="305" y="260"/>
                </a:lnTo>
                <a:lnTo>
                  <a:pt x="305" y="271"/>
                </a:lnTo>
                <a:lnTo>
                  <a:pt x="305" y="282"/>
                </a:lnTo>
                <a:lnTo>
                  <a:pt x="305" y="294"/>
                </a:lnTo>
                <a:lnTo>
                  <a:pt x="294" y="305"/>
                </a:lnTo>
                <a:lnTo>
                  <a:pt x="282" y="316"/>
                </a:lnTo>
                <a:lnTo>
                  <a:pt x="271" y="328"/>
                </a:lnTo>
                <a:lnTo>
                  <a:pt x="260" y="328"/>
                </a:lnTo>
                <a:lnTo>
                  <a:pt x="248" y="328"/>
                </a:lnTo>
                <a:lnTo>
                  <a:pt x="237" y="328"/>
                </a:lnTo>
                <a:lnTo>
                  <a:pt x="215" y="328"/>
                </a:lnTo>
                <a:lnTo>
                  <a:pt x="203" y="316"/>
                </a:lnTo>
                <a:lnTo>
                  <a:pt x="192" y="305"/>
                </a:lnTo>
                <a:lnTo>
                  <a:pt x="169" y="282"/>
                </a:lnTo>
                <a:lnTo>
                  <a:pt x="147" y="260"/>
                </a:lnTo>
                <a:lnTo>
                  <a:pt x="124" y="226"/>
                </a:lnTo>
                <a:lnTo>
                  <a:pt x="101" y="192"/>
                </a:lnTo>
                <a:lnTo>
                  <a:pt x="79" y="158"/>
                </a:lnTo>
                <a:lnTo>
                  <a:pt x="68" y="124"/>
                </a:lnTo>
                <a:lnTo>
                  <a:pt x="45" y="101"/>
                </a:lnTo>
                <a:lnTo>
                  <a:pt x="34" y="79"/>
                </a:lnTo>
                <a:lnTo>
                  <a:pt x="22" y="56"/>
                </a:lnTo>
                <a:lnTo>
                  <a:pt x="11" y="45"/>
                </a:lnTo>
                <a:lnTo>
                  <a:pt x="11" y="34"/>
                </a:lnTo>
                <a:lnTo>
                  <a:pt x="0" y="2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47" name="Freeform 31"/>
          <p:cNvSpPr/>
          <p:nvPr/>
        </p:nvSpPr>
        <p:spPr>
          <a:xfrm>
            <a:off x="6091238" y="1950244"/>
            <a:ext cx="183356" cy="140494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</a:cxnLst>
            <a:pathLst>
              <a:path w="385" h="294">
                <a:moveTo>
                  <a:pt x="102" y="0"/>
                </a:moveTo>
                <a:lnTo>
                  <a:pt x="147" y="0"/>
                </a:lnTo>
                <a:lnTo>
                  <a:pt x="192" y="11"/>
                </a:lnTo>
                <a:lnTo>
                  <a:pt x="249" y="22"/>
                </a:lnTo>
                <a:lnTo>
                  <a:pt x="271" y="34"/>
                </a:lnTo>
                <a:lnTo>
                  <a:pt x="294" y="56"/>
                </a:lnTo>
                <a:lnTo>
                  <a:pt x="317" y="68"/>
                </a:lnTo>
                <a:lnTo>
                  <a:pt x="339" y="79"/>
                </a:lnTo>
                <a:lnTo>
                  <a:pt x="362" y="102"/>
                </a:lnTo>
                <a:lnTo>
                  <a:pt x="373" y="113"/>
                </a:lnTo>
                <a:lnTo>
                  <a:pt x="385" y="135"/>
                </a:lnTo>
                <a:lnTo>
                  <a:pt x="385" y="147"/>
                </a:lnTo>
                <a:lnTo>
                  <a:pt x="385" y="169"/>
                </a:lnTo>
                <a:lnTo>
                  <a:pt x="385" y="192"/>
                </a:lnTo>
                <a:lnTo>
                  <a:pt x="385" y="215"/>
                </a:lnTo>
                <a:lnTo>
                  <a:pt x="373" y="237"/>
                </a:lnTo>
                <a:lnTo>
                  <a:pt x="362" y="249"/>
                </a:lnTo>
                <a:lnTo>
                  <a:pt x="362" y="271"/>
                </a:lnTo>
                <a:lnTo>
                  <a:pt x="351" y="271"/>
                </a:lnTo>
                <a:lnTo>
                  <a:pt x="339" y="282"/>
                </a:lnTo>
                <a:lnTo>
                  <a:pt x="328" y="282"/>
                </a:lnTo>
                <a:lnTo>
                  <a:pt x="305" y="294"/>
                </a:lnTo>
                <a:lnTo>
                  <a:pt x="294" y="282"/>
                </a:lnTo>
                <a:lnTo>
                  <a:pt x="283" y="282"/>
                </a:lnTo>
                <a:lnTo>
                  <a:pt x="260" y="271"/>
                </a:lnTo>
                <a:lnTo>
                  <a:pt x="238" y="260"/>
                </a:lnTo>
                <a:lnTo>
                  <a:pt x="215" y="237"/>
                </a:lnTo>
                <a:lnTo>
                  <a:pt x="192" y="215"/>
                </a:lnTo>
                <a:lnTo>
                  <a:pt x="170" y="192"/>
                </a:lnTo>
                <a:lnTo>
                  <a:pt x="136" y="158"/>
                </a:lnTo>
                <a:lnTo>
                  <a:pt x="102" y="135"/>
                </a:lnTo>
                <a:lnTo>
                  <a:pt x="79" y="102"/>
                </a:lnTo>
                <a:lnTo>
                  <a:pt x="57" y="79"/>
                </a:lnTo>
                <a:lnTo>
                  <a:pt x="34" y="56"/>
                </a:lnTo>
                <a:lnTo>
                  <a:pt x="23" y="45"/>
                </a:lnTo>
                <a:lnTo>
                  <a:pt x="0" y="34"/>
                </a:lnTo>
                <a:lnTo>
                  <a:pt x="0" y="22"/>
                </a:lnTo>
                <a:lnTo>
                  <a:pt x="0" y="11"/>
                </a:lnTo>
                <a:lnTo>
                  <a:pt x="0" y="0"/>
                </a:lnTo>
                <a:lnTo>
                  <a:pt x="11" y="0"/>
                </a:lnTo>
                <a:lnTo>
                  <a:pt x="23" y="0"/>
                </a:lnTo>
                <a:lnTo>
                  <a:pt x="34" y="0"/>
                </a:lnTo>
                <a:lnTo>
                  <a:pt x="57" y="0"/>
                </a:lnTo>
                <a:lnTo>
                  <a:pt x="79" y="0"/>
                </a:lnTo>
                <a:lnTo>
                  <a:pt x="102" y="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48" name="Freeform 33"/>
          <p:cNvSpPr/>
          <p:nvPr/>
        </p:nvSpPr>
        <p:spPr>
          <a:xfrm>
            <a:off x="5849541" y="1604963"/>
            <a:ext cx="354806" cy="464344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pathLst>
              <a:path w="747" h="973">
                <a:moveTo>
                  <a:pt x="0" y="973"/>
                </a:moveTo>
                <a:lnTo>
                  <a:pt x="0" y="961"/>
                </a:lnTo>
                <a:lnTo>
                  <a:pt x="0" y="950"/>
                </a:lnTo>
                <a:lnTo>
                  <a:pt x="0" y="939"/>
                </a:lnTo>
                <a:lnTo>
                  <a:pt x="12" y="927"/>
                </a:lnTo>
                <a:lnTo>
                  <a:pt x="23" y="916"/>
                </a:lnTo>
                <a:lnTo>
                  <a:pt x="34" y="893"/>
                </a:lnTo>
                <a:lnTo>
                  <a:pt x="57" y="871"/>
                </a:lnTo>
                <a:lnTo>
                  <a:pt x="80" y="848"/>
                </a:lnTo>
                <a:lnTo>
                  <a:pt x="102" y="826"/>
                </a:lnTo>
                <a:lnTo>
                  <a:pt x="125" y="792"/>
                </a:lnTo>
                <a:lnTo>
                  <a:pt x="159" y="769"/>
                </a:lnTo>
                <a:lnTo>
                  <a:pt x="181" y="735"/>
                </a:lnTo>
                <a:lnTo>
                  <a:pt x="215" y="701"/>
                </a:lnTo>
                <a:lnTo>
                  <a:pt x="238" y="656"/>
                </a:lnTo>
                <a:lnTo>
                  <a:pt x="272" y="611"/>
                </a:lnTo>
                <a:lnTo>
                  <a:pt x="306" y="566"/>
                </a:lnTo>
                <a:lnTo>
                  <a:pt x="340" y="520"/>
                </a:lnTo>
                <a:lnTo>
                  <a:pt x="362" y="475"/>
                </a:lnTo>
                <a:lnTo>
                  <a:pt x="385" y="430"/>
                </a:lnTo>
                <a:lnTo>
                  <a:pt x="407" y="396"/>
                </a:lnTo>
                <a:lnTo>
                  <a:pt x="430" y="351"/>
                </a:lnTo>
                <a:lnTo>
                  <a:pt x="441" y="317"/>
                </a:lnTo>
                <a:lnTo>
                  <a:pt x="453" y="283"/>
                </a:lnTo>
                <a:lnTo>
                  <a:pt x="464" y="260"/>
                </a:lnTo>
                <a:lnTo>
                  <a:pt x="475" y="215"/>
                </a:lnTo>
                <a:lnTo>
                  <a:pt x="475" y="170"/>
                </a:lnTo>
                <a:lnTo>
                  <a:pt x="475" y="125"/>
                </a:lnTo>
                <a:lnTo>
                  <a:pt x="464" y="91"/>
                </a:lnTo>
                <a:lnTo>
                  <a:pt x="453" y="68"/>
                </a:lnTo>
                <a:lnTo>
                  <a:pt x="453" y="46"/>
                </a:lnTo>
                <a:lnTo>
                  <a:pt x="453" y="23"/>
                </a:lnTo>
                <a:lnTo>
                  <a:pt x="464" y="12"/>
                </a:lnTo>
                <a:lnTo>
                  <a:pt x="475" y="0"/>
                </a:lnTo>
                <a:lnTo>
                  <a:pt x="487" y="0"/>
                </a:lnTo>
                <a:lnTo>
                  <a:pt x="509" y="0"/>
                </a:lnTo>
                <a:lnTo>
                  <a:pt x="520" y="12"/>
                </a:lnTo>
                <a:lnTo>
                  <a:pt x="543" y="12"/>
                </a:lnTo>
                <a:lnTo>
                  <a:pt x="577" y="23"/>
                </a:lnTo>
                <a:lnTo>
                  <a:pt x="600" y="34"/>
                </a:lnTo>
                <a:lnTo>
                  <a:pt x="633" y="57"/>
                </a:lnTo>
                <a:lnTo>
                  <a:pt x="656" y="68"/>
                </a:lnTo>
                <a:lnTo>
                  <a:pt x="679" y="79"/>
                </a:lnTo>
                <a:lnTo>
                  <a:pt x="701" y="102"/>
                </a:lnTo>
                <a:lnTo>
                  <a:pt x="713" y="113"/>
                </a:lnTo>
                <a:lnTo>
                  <a:pt x="724" y="125"/>
                </a:lnTo>
                <a:lnTo>
                  <a:pt x="735" y="136"/>
                </a:lnTo>
                <a:lnTo>
                  <a:pt x="747" y="147"/>
                </a:lnTo>
                <a:lnTo>
                  <a:pt x="747" y="159"/>
                </a:lnTo>
                <a:lnTo>
                  <a:pt x="735" y="192"/>
                </a:lnTo>
                <a:lnTo>
                  <a:pt x="724" y="215"/>
                </a:lnTo>
                <a:lnTo>
                  <a:pt x="713" y="249"/>
                </a:lnTo>
                <a:lnTo>
                  <a:pt x="690" y="272"/>
                </a:lnTo>
                <a:lnTo>
                  <a:pt x="679" y="294"/>
                </a:lnTo>
                <a:lnTo>
                  <a:pt x="667" y="306"/>
                </a:lnTo>
                <a:lnTo>
                  <a:pt x="645" y="328"/>
                </a:lnTo>
                <a:lnTo>
                  <a:pt x="622" y="362"/>
                </a:lnTo>
                <a:lnTo>
                  <a:pt x="611" y="385"/>
                </a:lnTo>
                <a:lnTo>
                  <a:pt x="588" y="419"/>
                </a:lnTo>
                <a:lnTo>
                  <a:pt x="566" y="453"/>
                </a:lnTo>
                <a:lnTo>
                  <a:pt x="543" y="486"/>
                </a:lnTo>
                <a:lnTo>
                  <a:pt x="487" y="554"/>
                </a:lnTo>
                <a:lnTo>
                  <a:pt x="430" y="622"/>
                </a:lnTo>
                <a:lnTo>
                  <a:pt x="373" y="690"/>
                </a:lnTo>
                <a:lnTo>
                  <a:pt x="340" y="724"/>
                </a:lnTo>
                <a:lnTo>
                  <a:pt x="317" y="746"/>
                </a:lnTo>
                <a:lnTo>
                  <a:pt x="283" y="780"/>
                </a:lnTo>
                <a:lnTo>
                  <a:pt x="260" y="803"/>
                </a:lnTo>
                <a:lnTo>
                  <a:pt x="227" y="837"/>
                </a:lnTo>
                <a:lnTo>
                  <a:pt x="204" y="859"/>
                </a:lnTo>
                <a:lnTo>
                  <a:pt x="147" y="893"/>
                </a:lnTo>
                <a:lnTo>
                  <a:pt x="102" y="927"/>
                </a:lnTo>
                <a:lnTo>
                  <a:pt x="80" y="939"/>
                </a:lnTo>
                <a:lnTo>
                  <a:pt x="68" y="961"/>
                </a:lnTo>
                <a:lnTo>
                  <a:pt x="46" y="961"/>
                </a:lnTo>
                <a:lnTo>
                  <a:pt x="34" y="973"/>
                </a:lnTo>
                <a:lnTo>
                  <a:pt x="23" y="973"/>
                </a:lnTo>
                <a:lnTo>
                  <a:pt x="12" y="973"/>
                </a:lnTo>
                <a:lnTo>
                  <a:pt x="0" y="97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49" name="Freeform 34"/>
          <p:cNvSpPr/>
          <p:nvPr/>
        </p:nvSpPr>
        <p:spPr>
          <a:xfrm>
            <a:off x="6020991" y="1756172"/>
            <a:ext cx="431006" cy="1190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905" h="249">
                <a:moveTo>
                  <a:pt x="509" y="56"/>
                </a:moveTo>
                <a:lnTo>
                  <a:pt x="543" y="45"/>
                </a:lnTo>
                <a:lnTo>
                  <a:pt x="588" y="34"/>
                </a:lnTo>
                <a:lnTo>
                  <a:pt x="611" y="22"/>
                </a:lnTo>
                <a:lnTo>
                  <a:pt x="645" y="11"/>
                </a:lnTo>
                <a:lnTo>
                  <a:pt x="667" y="11"/>
                </a:lnTo>
                <a:lnTo>
                  <a:pt x="690" y="0"/>
                </a:lnTo>
                <a:lnTo>
                  <a:pt x="701" y="0"/>
                </a:lnTo>
                <a:lnTo>
                  <a:pt x="724" y="0"/>
                </a:lnTo>
                <a:lnTo>
                  <a:pt x="746" y="0"/>
                </a:lnTo>
                <a:lnTo>
                  <a:pt x="780" y="11"/>
                </a:lnTo>
                <a:lnTo>
                  <a:pt x="814" y="11"/>
                </a:lnTo>
                <a:lnTo>
                  <a:pt x="848" y="22"/>
                </a:lnTo>
                <a:lnTo>
                  <a:pt x="871" y="45"/>
                </a:lnTo>
                <a:lnTo>
                  <a:pt x="893" y="68"/>
                </a:lnTo>
                <a:lnTo>
                  <a:pt x="905" y="90"/>
                </a:lnTo>
                <a:lnTo>
                  <a:pt x="905" y="102"/>
                </a:lnTo>
                <a:lnTo>
                  <a:pt x="905" y="113"/>
                </a:lnTo>
                <a:lnTo>
                  <a:pt x="905" y="124"/>
                </a:lnTo>
                <a:lnTo>
                  <a:pt x="893" y="147"/>
                </a:lnTo>
                <a:lnTo>
                  <a:pt x="871" y="158"/>
                </a:lnTo>
                <a:lnTo>
                  <a:pt x="837" y="169"/>
                </a:lnTo>
                <a:lnTo>
                  <a:pt x="803" y="169"/>
                </a:lnTo>
                <a:lnTo>
                  <a:pt x="780" y="181"/>
                </a:lnTo>
                <a:lnTo>
                  <a:pt x="746" y="181"/>
                </a:lnTo>
                <a:lnTo>
                  <a:pt x="701" y="192"/>
                </a:lnTo>
                <a:lnTo>
                  <a:pt x="656" y="192"/>
                </a:lnTo>
                <a:lnTo>
                  <a:pt x="611" y="203"/>
                </a:lnTo>
                <a:lnTo>
                  <a:pt x="554" y="215"/>
                </a:lnTo>
                <a:lnTo>
                  <a:pt x="498" y="226"/>
                </a:lnTo>
                <a:lnTo>
                  <a:pt x="430" y="226"/>
                </a:lnTo>
                <a:lnTo>
                  <a:pt x="373" y="237"/>
                </a:lnTo>
                <a:lnTo>
                  <a:pt x="317" y="237"/>
                </a:lnTo>
                <a:lnTo>
                  <a:pt x="249" y="249"/>
                </a:lnTo>
                <a:lnTo>
                  <a:pt x="192" y="237"/>
                </a:lnTo>
                <a:lnTo>
                  <a:pt x="125" y="237"/>
                </a:lnTo>
                <a:lnTo>
                  <a:pt x="68" y="226"/>
                </a:lnTo>
                <a:lnTo>
                  <a:pt x="0" y="226"/>
                </a:lnTo>
                <a:lnTo>
                  <a:pt x="102" y="113"/>
                </a:lnTo>
                <a:lnTo>
                  <a:pt x="170" y="113"/>
                </a:lnTo>
                <a:lnTo>
                  <a:pt x="226" y="113"/>
                </a:lnTo>
                <a:lnTo>
                  <a:pt x="271" y="102"/>
                </a:lnTo>
                <a:lnTo>
                  <a:pt x="328" y="102"/>
                </a:lnTo>
                <a:lnTo>
                  <a:pt x="418" y="79"/>
                </a:lnTo>
                <a:lnTo>
                  <a:pt x="464" y="68"/>
                </a:lnTo>
                <a:lnTo>
                  <a:pt x="509" y="5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0" name="Freeform 35"/>
          <p:cNvSpPr/>
          <p:nvPr/>
        </p:nvSpPr>
        <p:spPr>
          <a:xfrm>
            <a:off x="5563791" y="1821656"/>
            <a:ext cx="334565" cy="96441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701" h="203">
                <a:moveTo>
                  <a:pt x="204" y="67"/>
                </a:moveTo>
                <a:lnTo>
                  <a:pt x="238" y="67"/>
                </a:lnTo>
                <a:lnTo>
                  <a:pt x="272" y="67"/>
                </a:lnTo>
                <a:lnTo>
                  <a:pt x="317" y="45"/>
                </a:lnTo>
                <a:lnTo>
                  <a:pt x="362" y="33"/>
                </a:lnTo>
                <a:lnTo>
                  <a:pt x="407" y="22"/>
                </a:lnTo>
                <a:lnTo>
                  <a:pt x="452" y="11"/>
                </a:lnTo>
                <a:lnTo>
                  <a:pt x="498" y="0"/>
                </a:lnTo>
                <a:lnTo>
                  <a:pt x="543" y="0"/>
                </a:lnTo>
                <a:lnTo>
                  <a:pt x="565" y="0"/>
                </a:lnTo>
                <a:lnTo>
                  <a:pt x="599" y="0"/>
                </a:lnTo>
                <a:lnTo>
                  <a:pt x="622" y="11"/>
                </a:lnTo>
                <a:lnTo>
                  <a:pt x="656" y="22"/>
                </a:lnTo>
                <a:lnTo>
                  <a:pt x="679" y="22"/>
                </a:lnTo>
                <a:lnTo>
                  <a:pt x="690" y="33"/>
                </a:lnTo>
                <a:lnTo>
                  <a:pt x="701" y="45"/>
                </a:lnTo>
                <a:lnTo>
                  <a:pt x="701" y="56"/>
                </a:lnTo>
                <a:lnTo>
                  <a:pt x="701" y="67"/>
                </a:lnTo>
                <a:lnTo>
                  <a:pt x="690" y="90"/>
                </a:lnTo>
                <a:lnTo>
                  <a:pt x="679" y="101"/>
                </a:lnTo>
                <a:lnTo>
                  <a:pt x="656" y="113"/>
                </a:lnTo>
                <a:lnTo>
                  <a:pt x="633" y="124"/>
                </a:lnTo>
                <a:lnTo>
                  <a:pt x="611" y="135"/>
                </a:lnTo>
                <a:lnTo>
                  <a:pt x="588" y="146"/>
                </a:lnTo>
                <a:lnTo>
                  <a:pt x="565" y="158"/>
                </a:lnTo>
                <a:lnTo>
                  <a:pt x="532" y="158"/>
                </a:lnTo>
                <a:lnTo>
                  <a:pt x="498" y="169"/>
                </a:lnTo>
                <a:lnTo>
                  <a:pt x="452" y="180"/>
                </a:lnTo>
                <a:lnTo>
                  <a:pt x="396" y="180"/>
                </a:lnTo>
                <a:lnTo>
                  <a:pt x="351" y="192"/>
                </a:lnTo>
                <a:lnTo>
                  <a:pt x="294" y="203"/>
                </a:lnTo>
                <a:lnTo>
                  <a:pt x="249" y="203"/>
                </a:lnTo>
                <a:lnTo>
                  <a:pt x="204" y="192"/>
                </a:lnTo>
                <a:lnTo>
                  <a:pt x="147" y="192"/>
                </a:lnTo>
                <a:lnTo>
                  <a:pt x="102" y="180"/>
                </a:lnTo>
                <a:lnTo>
                  <a:pt x="45" y="169"/>
                </a:lnTo>
                <a:lnTo>
                  <a:pt x="0" y="158"/>
                </a:lnTo>
                <a:lnTo>
                  <a:pt x="102" y="45"/>
                </a:lnTo>
                <a:lnTo>
                  <a:pt x="125" y="56"/>
                </a:lnTo>
                <a:lnTo>
                  <a:pt x="147" y="56"/>
                </a:lnTo>
                <a:lnTo>
                  <a:pt x="170" y="67"/>
                </a:lnTo>
                <a:lnTo>
                  <a:pt x="204" y="6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1" name="Freeform 36"/>
          <p:cNvSpPr/>
          <p:nvPr/>
        </p:nvSpPr>
        <p:spPr>
          <a:xfrm>
            <a:off x="5461397" y="2057400"/>
            <a:ext cx="608409" cy="269081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278" h="565">
                <a:moveTo>
                  <a:pt x="1199" y="90"/>
                </a:moveTo>
                <a:lnTo>
                  <a:pt x="1210" y="113"/>
                </a:lnTo>
                <a:lnTo>
                  <a:pt x="1233" y="136"/>
                </a:lnTo>
                <a:lnTo>
                  <a:pt x="1244" y="158"/>
                </a:lnTo>
                <a:lnTo>
                  <a:pt x="1255" y="181"/>
                </a:lnTo>
                <a:lnTo>
                  <a:pt x="1267" y="192"/>
                </a:lnTo>
                <a:lnTo>
                  <a:pt x="1278" y="203"/>
                </a:lnTo>
                <a:lnTo>
                  <a:pt x="1278" y="215"/>
                </a:lnTo>
                <a:lnTo>
                  <a:pt x="1278" y="226"/>
                </a:lnTo>
                <a:lnTo>
                  <a:pt x="1278" y="237"/>
                </a:lnTo>
                <a:lnTo>
                  <a:pt x="1267" y="249"/>
                </a:lnTo>
                <a:lnTo>
                  <a:pt x="1255" y="249"/>
                </a:lnTo>
                <a:lnTo>
                  <a:pt x="1244" y="260"/>
                </a:lnTo>
                <a:lnTo>
                  <a:pt x="1233" y="271"/>
                </a:lnTo>
                <a:lnTo>
                  <a:pt x="1221" y="271"/>
                </a:lnTo>
                <a:lnTo>
                  <a:pt x="1199" y="283"/>
                </a:lnTo>
                <a:lnTo>
                  <a:pt x="1176" y="294"/>
                </a:lnTo>
                <a:lnTo>
                  <a:pt x="1154" y="305"/>
                </a:lnTo>
                <a:lnTo>
                  <a:pt x="1120" y="316"/>
                </a:lnTo>
                <a:lnTo>
                  <a:pt x="1097" y="316"/>
                </a:lnTo>
                <a:lnTo>
                  <a:pt x="1063" y="328"/>
                </a:lnTo>
                <a:lnTo>
                  <a:pt x="1029" y="339"/>
                </a:lnTo>
                <a:lnTo>
                  <a:pt x="950" y="373"/>
                </a:lnTo>
                <a:lnTo>
                  <a:pt x="871" y="396"/>
                </a:lnTo>
                <a:lnTo>
                  <a:pt x="792" y="418"/>
                </a:lnTo>
                <a:lnTo>
                  <a:pt x="634" y="452"/>
                </a:lnTo>
                <a:lnTo>
                  <a:pt x="475" y="486"/>
                </a:lnTo>
                <a:lnTo>
                  <a:pt x="317" y="520"/>
                </a:lnTo>
                <a:lnTo>
                  <a:pt x="272" y="531"/>
                </a:lnTo>
                <a:lnTo>
                  <a:pt x="238" y="543"/>
                </a:lnTo>
                <a:lnTo>
                  <a:pt x="204" y="543"/>
                </a:lnTo>
                <a:lnTo>
                  <a:pt x="170" y="554"/>
                </a:lnTo>
                <a:lnTo>
                  <a:pt x="147" y="554"/>
                </a:lnTo>
                <a:lnTo>
                  <a:pt x="125" y="554"/>
                </a:lnTo>
                <a:lnTo>
                  <a:pt x="102" y="565"/>
                </a:lnTo>
                <a:lnTo>
                  <a:pt x="80" y="565"/>
                </a:lnTo>
                <a:lnTo>
                  <a:pt x="57" y="565"/>
                </a:lnTo>
                <a:lnTo>
                  <a:pt x="46" y="565"/>
                </a:lnTo>
                <a:lnTo>
                  <a:pt x="34" y="565"/>
                </a:lnTo>
                <a:lnTo>
                  <a:pt x="23" y="554"/>
                </a:lnTo>
                <a:lnTo>
                  <a:pt x="12" y="554"/>
                </a:lnTo>
                <a:lnTo>
                  <a:pt x="0" y="554"/>
                </a:lnTo>
                <a:lnTo>
                  <a:pt x="0" y="543"/>
                </a:lnTo>
                <a:lnTo>
                  <a:pt x="0" y="531"/>
                </a:lnTo>
                <a:lnTo>
                  <a:pt x="12" y="509"/>
                </a:lnTo>
                <a:lnTo>
                  <a:pt x="34" y="497"/>
                </a:lnTo>
                <a:lnTo>
                  <a:pt x="68" y="486"/>
                </a:lnTo>
                <a:lnTo>
                  <a:pt x="102" y="475"/>
                </a:lnTo>
                <a:lnTo>
                  <a:pt x="147" y="452"/>
                </a:lnTo>
                <a:lnTo>
                  <a:pt x="204" y="441"/>
                </a:lnTo>
                <a:lnTo>
                  <a:pt x="260" y="430"/>
                </a:lnTo>
                <a:lnTo>
                  <a:pt x="396" y="396"/>
                </a:lnTo>
                <a:lnTo>
                  <a:pt x="520" y="350"/>
                </a:lnTo>
                <a:lnTo>
                  <a:pt x="588" y="328"/>
                </a:lnTo>
                <a:lnTo>
                  <a:pt x="656" y="305"/>
                </a:lnTo>
                <a:lnTo>
                  <a:pt x="713" y="271"/>
                </a:lnTo>
                <a:lnTo>
                  <a:pt x="780" y="249"/>
                </a:lnTo>
                <a:lnTo>
                  <a:pt x="837" y="215"/>
                </a:lnTo>
                <a:lnTo>
                  <a:pt x="882" y="192"/>
                </a:lnTo>
                <a:lnTo>
                  <a:pt x="927" y="170"/>
                </a:lnTo>
                <a:lnTo>
                  <a:pt x="973" y="147"/>
                </a:lnTo>
                <a:lnTo>
                  <a:pt x="995" y="124"/>
                </a:lnTo>
                <a:lnTo>
                  <a:pt x="1018" y="113"/>
                </a:lnTo>
                <a:lnTo>
                  <a:pt x="1029" y="90"/>
                </a:lnTo>
                <a:lnTo>
                  <a:pt x="1041" y="79"/>
                </a:lnTo>
                <a:lnTo>
                  <a:pt x="1041" y="68"/>
                </a:lnTo>
                <a:lnTo>
                  <a:pt x="1041" y="45"/>
                </a:lnTo>
                <a:lnTo>
                  <a:pt x="1052" y="34"/>
                </a:lnTo>
                <a:lnTo>
                  <a:pt x="1063" y="23"/>
                </a:lnTo>
                <a:lnTo>
                  <a:pt x="1086" y="11"/>
                </a:lnTo>
                <a:lnTo>
                  <a:pt x="1086" y="0"/>
                </a:lnTo>
                <a:lnTo>
                  <a:pt x="1097" y="0"/>
                </a:lnTo>
                <a:lnTo>
                  <a:pt x="1120" y="11"/>
                </a:lnTo>
                <a:lnTo>
                  <a:pt x="1131" y="23"/>
                </a:lnTo>
                <a:lnTo>
                  <a:pt x="1142" y="34"/>
                </a:lnTo>
                <a:lnTo>
                  <a:pt x="1154" y="45"/>
                </a:lnTo>
                <a:lnTo>
                  <a:pt x="1176" y="68"/>
                </a:lnTo>
                <a:lnTo>
                  <a:pt x="1199" y="9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2" name="Freeform 37"/>
          <p:cNvSpPr/>
          <p:nvPr/>
        </p:nvSpPr>
        <p:spPr>
          <a:xfrm>
            <a:off x="5499497" y="2347913"/>
            <a:ext cx="619125" cy="183356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300" h="385">
                <a:moveTo>
                  <a:pt x="678" y="113"/>
                </a:moveTo>
                <a:lnTo>
                  <a:pt x="757" y="80"/>
                </a:lnTo>
                <a:lnTo>
                  <a:pt x="836" y="57"/>
                </a:lnTo>
                <a:lnTo>
                  <a:pt x="915" y="46"/>
                </a:lnTo>
                <a:lnTo>
                  <a:pt x="972" y="23"/>
                </a:lnTo>
                <a:lnTo>
                  <a:pt x="1028" y="12"/>
                </a:lnTo>
                <a:lnTo>
                  <a:pt x="1074" y="0"/>
                </a:lnTo>
                <a:lnTo>
                  <a:pt x="1119" y="0"/>
                </a:lnTo>
                <a:lnTo>
                  <a:pt x="1153" y="0"/>
                </a:lnTo>
                <a:lnTo>
                  <a:pt x="1175" y="0"/>
                </a:lnTo>
                <a:lnTo>
                  <a:pt x="1198" y="0"/>
                </a:lnTo>
                <a:lnTo>
                  <a:pt x="1221" y="0"/>
                </a:lnTo>
                <a:lnTo>
                  <a:pt x="1243" y="0"/>
                </a:lnTo>
                <a:lnTo>
                  <a:pt x="1266" y="12"/>
                </a:lnTo>
                <a:lnTo>
                  <a:pt x="1277" y="12"/>
                </a:lnTo>
                <a:lnTo>
                  <a:pt x="1288" y="23"/>
                </a:lnTo>
                <a:lnTo>
                  <a:pt x="1300" y="46"/>
                </a:lnTo>
                <a:lnTo>
                  <a:pt x="1300" y="68"/>
                </a:lnTo>
                <a:lnTo>
                  <a:pt x="1300" y="80"/>
                </a:lnTo>
                <a:lnTo>
                  <a:pt x="1300" y="91"/>
                </a:lnTo>
                <a:lnTo>
                  <a:pt x="1300" y="102"/>
                </a:lnTo>
                <a:lnTo>
                  <a:pt x="1288" y="102"/>
                </a:lnTo>
                <a:lnTo>
                  <a:pt x="1277" y="113"/>
                </a:lnTo>
                <a:lnTo>
                  <a:pt x="1266" y="113"/>
                </a:lnTo>
                <a:lnTo>
                  <a:pt x="1254" y="125"/>
                </a:lnTo>
                <a:lnTo>
                  <a:pt x="1232" y="125"/>
                </a:lnTo>
                <a:lnTo>
                  <a:pt x="1209" y="136"/>
                </a:lnTo>
                <a:lnTo>
                  <a:pt x="1187" y="136"/>
                </a:lnTo>
                <a:lnTo>
                  <a:pt x="1153" y="147"/>
                </a:lnTo>
                <a:lnTo>
                  <a:pt x="1119" y="159"/>
                </a:lnTo>
                <a:lnTo>
                  <a:pt x="1085" y="170"/>
                </a:lnTo>
                <a:lnTo>
                  <a:pt x="1051" y="170"/>
                </a:lnTo>
                <a:lnTo>
                  <a:pt x="1017" y="181"/>
                </a:lnTo>
                <a:lnTo>
                  <a:pt x="972" y="193"/>
                </a:lnTo>
                <a:lnTo>
                  <a:pt x="927" y="204"/>
                </a:lnTo>
                <a:lnTo>
                  <a:pt x="825" y="227"/>
                </a:lnTo>
                <a:lnTo>
                  <a:pt x="746" y="249"/>
                </a:lnTo>
                <a:lnTo>
                  <a:pt x="667" y="272"/>
                </a:lnTo>
                <a:lnTo>
                  <a:pt x="599" y="294"/>
                </a:lnTo>
                <a:lnTo>
                  <a:pt x="531" y="306"/>
                </a:lnTo>
                <a:lnTo>
                  <a:pt x="474" y="317"/>
                </a:lnTo>
                <a:lnTo>
                  <a:pt x="429" y="328"/>
                </a:lnTo>
                <a:lnTo>
                  <a:pt x="384" y="340"/>
                </a:lnTo>
                <a:lnTo>
                  <a:pt x="350" y="351"/>
                </a:lnTo>
                <a:lnTo>
                  <a:pt x="316" y="362"/>
                </a:lnTo>
                <a:lnTo>
                  <a:pt x="293" y="373"/>
                </a:lnTo>
                <a:lnTo>
                  <a:pt x="260" y="373"/>
                </a:lnTo>
                <a:lnTo>
                  <a:pt x="248" y="385"/>
                </a:lnTo>
                <a:lnTo>
                  <a:pt x="226" y="385"/>
                </a:lnTo>
                <a:lnTo>
                  <a:pt x="214" y="385"/>
                </a:lnTo>
                <a:lnTo>
                  <a:pt x="192" y="385"/>
                </a:lnTo>
                <a:lnTo>
                  <a:pt x="158" y="373"/>
                </a:lnTo>
                <a:lnTo>
                  <a:pt x="124" y="362"/>
                </a:lnTo>
                <a:lnTo>
                  <a:pt x="79" y="340"/>
                </a:lnTo>
                <a:lnTo>
                  <a:pt x="56" y="340"/>
                </a:lnTo>
                <a:lnTo>
                  <a:pt x="45" y="328"/>
                </a:lnTo>
                <a:lnTo>
                  <a:pt x="33" y="317"/>
                </a:lnTo>
                <a:lnTo>
                  <a:pt x="22" y="306"/>
                </a:lnTo>
                <a:lnTo>
                  <a:pt x="11" y="294"/>
                </a:lnTo>
                <a:lnTo>
                  <a:pt x="11" y="283"/>
                </a:lnTo>
                <a:lnTo>
                  <a:pt x="0" y="283"/>
                </a:lnTo>
                <a:lnTo>
                  <a:pt x="11" y="272"/>
                </a:lnTo>
                <a:lnTo>
                  <a:pt x="22" y="260"/>
                </a:lnTo>
                <a:lnTo>
                  <a:pt x="33" y="260"/>
                </a:lnTo>
                <a:lnTo>
                  <a:pt x="45" y="249"/>
                </a:lnTo>
                <a:lnTo>
                  <a:pt x="67" y="249"/>
                </a:lnTo>
                <a:lnTo>
                  <a:pt x="90" y="249"/>
                </a:lnTo>
                <a:lnTo>
                  <a:pt x="124" y="238"/>
                </a:lnTo>
                <a:lnTo>
                  <a:pt x="158" y="238"/>
                </a:lnTo>
                <a:lnTo>
                  <a:pt x="203" y="227"/>
                </a:lnTo>
                <a:lnTo>
                  <a:pt x="248" y="215"/>
                </a:lnTo>
                <a:lnTo>
                  <a:pt x="305" y="204"/>
                </a:lnTo>
                <a:lnTo>
                  <a:pt x="361" y="193"/>
                </a:lnTo>
                <a:lnTo>
                  <a:pt x="429" y="170"/>
                </a:lnTo>
                <a:lnTo>
                  <a:pt x="508" y="159"/>
                </a:lnTo>
                <a:lnTo>
                  <a:pt x="587" y="136"/>
                </a:lnTo>
                <a:lnTo>
                  <a:pt x="678" y="11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3" name="Freeform 38"/>
          <p:cNvSpPr/>
          <p:nvPr/>
        </p:nvSpPr>
        <p:spPr>
          <a:xfrm>
            <a:off x="5230416" y="2531269"/>
            <a:ext cx="1054894" cy="264319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216" h="554">
                <a:moveTo>
                  <a:pt x="1312" y="158"/>
                </a:moveTo>
                <a:lnTo>
                  <a:pt x="1380" y="135"/>
                </a:lnTo>
                <a:lnTo>
                  <a:pt x="1447" y="124"/>
                </a:lnTo>
                <a:lnTo>
                  <a:pt x="1504" y="102"/>
                </a:lnTo>
                <a:lnTo>
                  <a:pt x="1560" y="90"/>
                </a:lnTo>
                <a:lnTo>
                  <a:pt x="1617" y="79"/>
                </a:lnTo>
                <a:lnTo>
                  <a:pt x="1673" y="68"/>
                </a:lnTo>
                <a:lnTo>
                  <a:pt x="1719" y="56"/>
                </a:lnTo>
                <a:lnTo>
                  <a:pt x="1764" y="45"/>
                </a:lnTo>
                <a:lnTo>
                  <a:pt x="1809" y="34"/>
                </a:lnTo>
                <a:lnTo>
                  <a:pt x="1843" y="22"/>
                </a:lnTo>
                <a:lnTo>
                  <a:pt x="1888" y="22"/>
                </a:lnTo>
                <a:lnTo>
                  <a:pt x="1922" y="11"/>
                </a:lnTo>
                <a:lnTo>
                  <a:pt x="1945" y="11"/>
                </a:lnTo>
                <a:lnTo>
                  <a:pt x="1979" y="0"/>
                </a:lnTo>
                <a:lnTo>
                  <a:pt x="2001" y="0"/>
                </a:lnTo>
                <a:lnTo>
                  <a:pt x="2024" y="0"/>
                </a:lnTo>
                <a:lnTo>
                  <a:pt x="2058" y="0"/>
                </a:lnTo>
                <a:lnTo>
                  <a:pt x="2092" y="0"/>
                </a:lnTo>
                <a:lnTo>
                  <a:pt x="2114" y="11"/>
                </a:lnTo>
                <a:lnTo>
                  <a:pt x="2137" y="11"/>
                </a:lnTo>
                <a:lnTo>
                  <a:pt x="2160" y="22"/>
                </a:lnTo>
                <a:lnTo>
                  <a:pt x="2182" y="34"/>
                </a:lnTo>
                <a:lnTo>
                  <a:pt x="2194" y="45"/>
                </a:lnTo>
                <a:lnTo>
                  <a:pt x="2205" y="56"/>
                </a:lnTo>
                <a:lnTo>
                  <a:pt x="2216" y="68"/>
                </a:lnTo>
                <a:lnTo>
                  <a:pt x="2216" y="79"/>
                </a:lnTo>
                <a:lnTo>
                  <a:pt x="2216" y="90"/>
                </a:lnTo>
                <a:lnTo>
                  <a:pt x="2216" y="102"/>
                </a:lnTo>
                <a:lnTo>
                  <a:pt x="2216" y="113"/>
                </a:lnTo>
                <a:lnTo>
                  <a:pt x="2205" y="113"/>
                </a:lnTo>
                <a:lnTo>
                  <a:pt x="2194" y="124"/>
                </a:lnTo>
                <a:lnTo>
                  <a:pt x="2182" y="124"/>
                </a:lnTo>
                <a:lnTo>
                  <a:pt x="2171" y="135"/>
                </a:lnTo>
                <a:lnTo>
                  <a:pt x="2160" y="135"/>
                </a:lnTo>
                <a:lnTo>
                  <a:pt x="2137" y="135"/>
                </a:lnTo>
                <a:lnTo>
                  <a:pt x="2114" y="147"/>
                </a:lnTo>
                <a:lnTo>
                  <a:pt x="2092" y="147"/>
                </a:lnTo>
                <a:lnTo>
                  <a:pt x="2069" y="158"/>
                </a:lnTo>
                <a:lnTo>
                  <a:pt x="2035" y="158"/>
                </a:lnTo>
                <a:lnTo>
                  <a:pt x="2001" y="169"/>
                </a:lnTo>
                <a:lnTo>
                  <a:pt x="1967" y="169"/>
                </a:lnTo>
                <a:lnTo>
                  <a:pt x="1933" y="181"/>
                </a:lnTo>
                <a:lnTo>
                  <a:pt x="1888" y="192"/>
                </a:lnTo>
                <a:lnTo>
                  <a:pt x="1843" y="203"/>
                </a:lnTo>
                <a:lnTo>
                  <a:pt x="1798" y="203"/>
                </a:lnTo>
                <a:lnTo>
                  <a:pt x="1741" y="215"/>
                </a:lnTo>
                <a:lnTo>
                  <a:pt x="1685" y="226"/>
                </a:lnTo>
                <a:lnTo>
                  <a:pt x="1628" y="237"/>
                </a:lnTo>
                <a:lnTo>
                  <a:pt x="1391" y="294"/>
                </a:lnTo>
                <a:lnTo>
                  <a:pt x="1153" y="350"/>
                </a:lnTo>
                <a:lnTo>
                  <a:pt x="916" y="395"/>
                </a:lnTo>
                <a:lnTo>
                  <a:pt x="814" y="429"/>
                </a:lnTo>
                <a:lnTo>
                  <a:pt x="701" y="463"/>
                </a:lnTo>
                <a:lnTo>
                  <a:pt x="599" y="497"/>
                </a:lnTo>
                <a:lnTo>
                  <a:pt x="498" y="520"/>
                </a:lnTo>
                <a:lnTo>
                  <a:pt x="419" y="542"/>
                </a:lnTo>
                <a:lnTo>
                  <a:pt x="339" y="554"/>
                </a:lnTo>
                <a:lnTo>
                  <a:pt x="272" y="554"/>
                </a:lnTo>
                <a:lnTo>
                  <a:pt x="215" y="554"/>
                </a:lnTo>
                <a:lnTo>
                  <a:pt x="170" y="542"/>
                </a:lnTo>
                <a:lnTo>
                  <a:pt x="136" y="531"/>
                </a:lnTo>
                <a:lnTo>
                  <a:pt x="102" y="520"/>
                </a:lnTo>
                <a:lnTo>
                  <a:pt x="79" y="497"/>
                </a:lnTo>
                <a:lnTo>
                  <a:pt x="57" y="486"/>
                </a:lnTo>
                <a:lnTo>
                  <a:pt x="34" y="475"/>
                </a:lnTo>
                <a:lnTo>
                  <a:pt x="23" y="463"/>
                </a:lnTo>
                <a:lnTo>
                  <a:pt x="12" y="452"/>
                </a:lnTo>
                <a:lnTo>
                  <a:pt x="12" y="441"/>
                </a:lnTo>
                <a:lnTo>
                  <a:pt x="12" y="429"/>
                </a:lnTo>
                <a:lnTo>
                  <a:pt x="0" y="429"/>
                </a:lnTo>
                <a:lnTo>
                  <a:pt x="0" y="418"/>
                </a:lnTo>
                <a:lnTo>
                  <a:pt x="12" y="418"/>
                </a:lnTo>
                <a:lnTo>
                  <a:pt x="23" y="418"/>
                </a:lnTo>
                <a:lnTo>
                  <a:pt x="34" y="407"/>
                </a:lnTo>
                <a:lnTo>
                  <a:pt x="46" y="407"/>
                </a:lnTo>
                <a:lnTo>
                  <a:pt x="57" y="407"/>
                </a:lnTo>
                <a:lnTo>
                  <a:pt x="79" y="407"/>
                </a:lnTo>
                <a:lnTo>
                  <a:pt x="125" y="407"/>
                </a:lnTo>
                <a:lnTo>
                  <a:pt x="159" y="407"/>
                </a:lnTo>
                <a:lnTo>
                  <a:pt x="204" y="395"/>
                </a:lnTo>
                <a:lnTo>
                  <a:pt x="249" y="395"/>
                </a:lnTo>
                <a:lnTo>
                  <a:pt x="272" y="384"/>
                </a:lnTo>
                <a:lnTo>
                  <a:pt x="306" y="384"/>
                </a:lnTo>
                <a:lnTo>
                  <a:pt x="328" y="373"/>
                </a:lnTo>
                <a:lnTo>
                  <a:pt x="373" y="373"/>
                </a:lnTo>
                <a:lnTo>
                  <a:pt x="407" y="362"/>
                </a:lnTo>
                <a:lnTo>
                  <a:pt x="453" y="350"/>
                </a:lnTo>
                <a:lnTo>
                  <a:pt x="498" y="350"/>
                </a:lnTo>
                <a:lnTo>
                  <a:pt x="543" y="339"/>
                </a:lnTo>
                <a:lnTo>
                  <a:pt x="577" y="328"/>
                </a:lnTo>
                <a:lnTo>
                  <a:pt x="611" y="328"/>
                </a:lnTo>
                <a:lnTo>
                  <a:pt x="645" y="316"/>
                </a:lnTo>
                <a:lnTo>
                  <a:pt x="679" y="305"/>
                </a:lnTo>
                <a:lnTo>
                  <a:pt x="713" y="305"/>
                </a:lnTo>
                <a:lnTo>
                  <a:pt x="758" y="294"/>
                </a:lnTo>
                <a:lnTo>
                  <a:pt x="803" y="282"/>
                </a:lnTo>
                <a:lnTo>
                  <a:pt x="848" y="271"/>
                </a:lnTo>
                <a:lnTo>
                  <a:pt x="893" y="260"/>
                </a:lnTo>
                <a:lnTo>
                  <a:pt x="950" y="249"/>
                </a:lnTo>
                <a:lnTo>
                  <a:pt x="1006" y="237"/>
                </a:lnTo>
                <a:lnTo>
                  <a:pt x="1063" y="226"/>
                </a:lnTo>
                <a:lnTo>
                  <a:pt x="1120" y="203"/>
                </a:lnTo>
                <a:lnTo>
                  <a:pt x="1187" y="192"/>
                </a:lnTo>
                <a:lnTo>
                  <a:pt x="1244" y="169"/>
                </a:lnTo>
                <a:lnTo>
                  <a:pt x="1312" y="15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4" name="Freeform 39"/>
          <p:cNvSpPr/>
          <p:nvPr/>
        </p:nvSpPr>
        <p:spPr>
          <a:xfrm>
            <a:off x="5753100" y="2214563"/>
            <a:ext cx="865585" cy="839391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820" h="1763">
                <a:moveTo>
                  <a:pt x="215" y="362"/>
                </a:moveTo>
                <a:lnTo>
                  <a:pt x="215" y="384"/>
                </a:lnTo>
                <a:lnTo>
                  <a:pt x="203" y="407"/>
                </a:lnTo>
                <a:lnTo>
                  <a:pt x="203" y="441"/>
                </a:lnTo>
                <a:lnTo>
                  <a:pt x="203" y="486"/>
                </a:lnTo>
                <a:lnTo>
                  <a:pt x="203" y="542"/>
                </a:lnTo>
                <a:lnTo>
                  <a:pt x="192" y="576"/>
                </a:lnTo>
                <a:lnTo>
                  <a:pt x="192" y="610"/>
                </a:lnTo>
                <a:lnTo>
                  <a:pt x="192" y="644"/>
                </a:lnTo>
                <a:lnTo>
                  <a:pt x="192" y="678"/>
                </a:lnTo>
                <a:lnTo>
                  <a:pt x="192" y="723"/>
                </a:lnTo>
                <a:lnTo>
                  <a:pt x="192" y="769"/>
                </a:lnTo>
                <a:lnTo>
                  <a:pt x="192" y="848"/>
                </a:lnTo>
                <a:lnTo>
                  <a:pt x="192" y="927"/>
                </a:lnTo>
                <a:lnTo>
                  <a:pt x="203" y="995"/>
                </a:lnTo>
                <a:lnTo>
                  <a:pt x="203" y="1051"/>
                </a:lnTo>
                <a:lnTo>
                  <a:pt x="203" y="1096"/>
                </a:lnTo>
                <a:lnTo>
                  <a:pt x="203" y="1142"/>
                </a:lnTo>
                <a:lnTo>
                  <a:pt x="215" y="1176"/>
                </a:lnTo>
                <a:lnTo>
                  <a:pt x="215" y="1198"/>
                </a:lnTo>
                <a:lnTo>
                  <a:pt x="226" y="1243"/>
                </a:lnTo>
                <a:lnTo>
                  <a:pt x="249" y="1300"/>
                </a:lnTo>
                <a:lnTo>
                  <a:pt x="271" y="1345"/>
                </a:lnTo>
                <a:lnTo>
                  <a:pt x="305" y="1390"/>
                </a:lnTo>
                <a:lnTo>
                  <a:pt x="328" y="1413"/>
                </a:lnTo>
                <a:lnTo>
                  <a:pt x="350" y="1436"/>
                </a:lnTo>
                <a:lnTo>
                  <a:pt x="373" y="1458"/>
                </a:lnTo>
                <a:lnTo>
                  <a:pt x="407" y="1481"/>
                </a:lnTo>
                <a:lnTo>
                  <a:pt x="452" y="1492"/>
                </a:lnTo>
                <a:lnTo>
                  <a:pt x="497" y="1515"/>
                </a:lnTo>
                <a:lnTo>
                  <a:pt x="554" y="1526"/>
                </a:lnTo>
                <a:lnTo>
                  <a:pt x="610" y="1537"/>
                </a:lnTo>
                <a:lnTo>
                  <a:pt x="667" y="1537"/>
                </a:lnTo>
                <a:lnTo>
                  <a:pt x="735" y="1549"/>
                </a:lnTo>
                <a:lnTo>
                  <a:pt x="848" y="1560"/>
                </a:lnTo>
                <a:lnTo>
                  <a:pt x="972" y="1560"/>
                </a:lnTo>
                <a:lnTo>
                  <a:pt x="1097" y="1549"/>
                </a:lnTo>
                <a:lnTo>
                  <a:pt x="1153" y="1537"/>
                </a:lnTo>
                <a:lnTo>
                  <a:pt x="1210" y="1537"/>
                </a:lnTo>
                <a:lnTo>
                  <a:pt x="1266" y="1526"/>
                </a:lnTo>
                <a:lnTo>
                  <a:pt x="1311" y="1503"/>
                </a:lnTo>
                <a:lnTo>
                  <a:pt x="1357" y="1492"/>
                </a:lnTo>
                <a:lnTo>
                  <a:pt x="1402" y="1481"/>
                </a:lnTo>
                <a:lnTo>
                  <a:pt x="1436" y="1469"/>
                </a:lnTo>
                <a:lnTo>
                  <a:pt x="1458" y="1447"/>
                </a:lnTo>
                <a:lnTo>
                  <a:pt x="1492" y="1424"/>
                </a:lnTo>
                <a:lnTo>
                  <a:pt x="1515" y="1402"/>
                </a:lnTo>
                <a:lnTo>
                  <a:pt x="1537" y="1368"/>
                </a:lnTo>
                <a:lnTo>
                  <a:pt x="1560" y="1322"/>
                </a:lnTo>
                <a:lnTo>
                  <a:pt x="1571" y="1277"/>
                </a:lnTo>
                <a:lnTo>
                  <a:pt x="1594" y="1221"/>
                </a:lnTo>
                <a:lnTo>
                  <a:pt x="1605" y="1164"/>
                </a:lnTo>
                <a:lnTo>
                  <a:pt x="1617" y="1096"/>
                </a:lnTo>
                <a:lnTo>
                  <a:pt x="1617" y="1040"/>
                </a:lnTo>
                <a:lnTo>
                  <a:pt x="1628" y="983"/>
                </a:lnTo>
                <a:lnTo>
                  <a:pt x="1628" y="938"/>
                </a:lnTo>
                <a:lnTo>
                  <a:pt x="1639" y="893"/>
                </a:lnTo>
                <a:lnTo>
                  <a:pt x="1650" y="859"/>
                </a:lnTo>
                <a:lnTo>
                  <a:pt x="1650" y="836"/>
                </a:lnTo>
                <a:lnTo>
                  <a:pt x="1662" y="825"/>
                </a:lnTo>
                <a:lnTo>
                  <a:pt x="1673" y="825"/>
                </a:lnTo>
                <a:lnTo>
                  <a:pt x="1673" y="836"/>
                </a:lnTo>
                <a:lnTo>
                  <a:pt x="1684" y="859"/>
                </a:lnTo>
                <a:lnTo>
                  <a:pt x="1696" y="882"/>
                </a:lnTo>
                <a:lnTo>
                  <a:pt x="1696" y="916"/>
                </a:lnTo>
                <a:lnTo>
                  <a:pt x="1707" y="961"/>
                </a:lnTo>
                <a:lnTo>
                  <a:pt x="1718" y="1017"/>
                </a:lnTo>
                <a:lnTo>
                  <a:pt x="1730" y="1074"/>
                </a:lnTo>
                <a:lnTo>
                  <a:pt x="1730" y="1130"/>
                </a:lnTo>
                <a:lnTo>
                  <a:pt x="1741" y="1187"/>
                </a:lnTo>
                <a:lnTo>
                  <a:pt x="1741" y="1232"/>
                </a:lnTo>
                <a:lnTo>
                  <a:pt x="1752" y="1277"/>
                </a:lnTo>
                <a:lnTo>
                  <a:pt x="1764" y="1322"/>
                </a:lnTo>
                <a:lnTo>
                  <a:pt x="1775" y="1345"/>
                </a:lnTo>
                <a:lnTo>
                  <a:pt x="1786" y="1379"/>
                </a:lnTo>
                <a:lnTo>
                  <a:pt x="1797" y="1390"/>
                </a:lnTo>
                <a:lnTo>
                  <a:pt x="1809" y="1413"/>
                </a:lnTo>
                <a:lnTo>
                  <a:pt x="1820" y="1436"/>
                </a:lnTo>
                <a:lnTo>
                  <a:pt x="1820" y="1447"/>
                </a:lnTo>
                <a:lnTo>
                  <a:pt x="1820" y="1469"/>
                </a:lnTo>
                <a:lnTo>
                  <a:pt x="1820" y="1481"/>
                </a:lnTo>
                <a:lnTo>
                  <a:pt x="1809" y="1503"/>
                </a:lnTo>
                <a:lnTo>
                  <a:pt x="1797" y="1515"/>
                </a:lnTo>
                <a:lnTo>
                  <a:pt x="1786" y="1537"/>
                </a:lnTo>
                <a:lnTo>
                  <a:pt x="1764" y="1560"/>
                </a:lnTo>
                <a:lnTo>
                  <a:pt x="1718" y="1594"/>
                </a:lnTo>
                <a:lnTo>
                  <a:pt x="1696" y="1616"/>
                </a:lnTo>
                <a:lnTo>
                  <a:pt x="1673" y="1628"/>
                </a:lnTo>
                <a:lnTo>
                  <a:pt x="1639" y="1639"/>
                </a:lnTo>
                <a:lnTo>
                  <a:pt x="1617" y="1662"/>
                </a:lnTo>
                <a:lnTo>
                  <a:pt x="1583" y="1673"/>
                </a:lnTo>
                <a:lnTo>
                  <a:pt x="1537" y="1684"/>
                </a:lnTo>
                <a:lnTo>
                  <a:pt x="1470" y="1707"/>
                </a:lnTo>
                <a:lnTo>
                  <a:pt x="1379" y="1729"/>
                </a:lnTo>
                <a:lnTo>
                  <a:pt x="1300" y="1741"/>
                </a:lnTo>
                <a:lnTo>
                  <a:pt x="1255" y="1752"/>
                </a:lnTo>
                <a:lnTo>
                  <a:pt x="1198" y="1752"/>
                </a:lnTo>
                <a:lnTo>
                  <a:pt x="1142" y="1752"/>
                </a:lnTo>
                <a:lnTo>
                  <a:pt x="1085" y="1763"/>
                </a:lnTo>
                <a:lnTo>
                  <a:pt x="1017" y="1763"/>
                </a:lnTo>
                <a:lnTo>
                  <a:pt x="950" y="1763"/>
                </a:lnTo>
                <a:lnTo>
                  <a:pt x="870" y="1763"/>
                </a:lnTo>
                <a:lnTo>
                  <a:pt x="791" y="1752"/>
                </a:lnTo>
                <a:lnTo>
                  <a:pt x="723" y="1752"/>
                </a:lnTo>
                <a:lnTo>
                  <a:pt x="644" y="1741"/>
                </a:lnTo>
                <a:lnTo>
                  <a:pt x="588" y="1729"/>
                </a:lnTo>
                <a:lnTo>
                  <a:pt x="520" y="1729"/>
                </a:lnTo>
                <a:lnTo>
                  <a:pt x="475" y="1718"/>
                </a:lnTo>
                <a:lnTo>
                  <a:pt x="418" y="1707"/>
                </a:lnTo>
                <a:lnTo>
                  <a:pt x="384" y="1684"/>
                </a:lnTo>
                <a:lnTo>
                  <a:pt x="339" y="1673"/>
                </a:lnTo>
                <a:lnTo>
                  <a:pt x="283" y="1639"/>
                </a:lnTo>
                <a:lnTo>
                  <a:pt x="226" y="1594"/>
                </a:lnTo>
                <a:lnTo>
                  <a:pt x="203" y="1583"/>
                </a:lnTo>
                <a:lnTo>
                  <a:pt x="192" y="1560"/>
                </a:lnTo>
                <a:lnTo>
                  <a:pt x="169" y="1526"/>
                </a:lnTo>
                <a:lnTo>
                  <a:pt x="158" y="1503"/>
                </a:lnTo>
                <a:lnTo>
                  <a:pt x="124" y="1458"/>
                </a:lnTo>
                <a:lnTo>
                  <a:pt x="102" y="1413"/>
                </a:lnTo>
                <a:lnTo>
                  <a:pt x="79" y="1356"/>
                </a:lnTo>
                <a:lnTo>
                  <a:pt x="68" y="1322"/>
                </a:lnTo>
                <a:lnTo>
                  <a:pt x="68" y="1300"/>
                </a:lnTo>
                <a:lnTo>
                  <a:pt x="68" y="1277"/>
                </a:lnTo>
                <a:lnTo>
                  <a:pt x="68" y="1266"/>
                </a:lnTo>
                <a:lnTo>
                  <a:pt x="56" y="1243"/>
                </a:lnTo>
                <a:lnTo>
                  <a:pt x="56" y="1221"/>
                </a:lnTo>
                <a:lnTo>
                  <a:pt x="56" y="1198"/>
                </a:lnTo>
                <a:lnTo>
                  <a:pt x="56" y="1176"/>
                </a:lnTo>
                <a:lnTo>
                  <a:pt x="56" y="1142"/>
                </a:lnTo>
                <a:lnTo>
                  <a:pt x="45" y="1108"/>
                </a:lnTo>
                <a:lnTo>
                  <a:pt x="45" y="1074"/>
                </a:lnTo>
                <a:lnTo>
                  <a:pt x="45" y="1040"/>
                </a:lnTo>
                <a:lnTo>
                  <a:pt x="45" y="995"/>
                </a:lnTo>
                <a:lnTo>
                  <a:pt x="45" y="949"/>
                </a:lnTo>
                <a:lnTo>
                  <a:pt x="45" y="904"/>
                </a:lnTo>
                <a:lnTo>
                  <a:pt x="45" y="859"/>
                </a:lnTo>
                <a:lnTo>
                  <a:pt x="45" y="802"/>
                </a:lnTo>
                <a:lnTo>
                  <a:pt x="45" y="757"/>
                </a:lnTo>
                <a:lnTo>
                  <a:pt x="45" y="655"/>
                </a:lnTo>
                <a:lnTo>
                  <a:pt x="45" y="554"/>
                </a:lnTo>
                <a:lnTo>
                  <a:pt x="34" y="452"/>
                </a:lnTo>
                <a:lnTo>
                  <a:pt x="34" y="362"/>
                </a:lnTo>
                <a:lnTo>
                  <a:pt x="23" y="282"/>
                </a:lnTo>
                <a:lnTo>
                  <a:pt x="23" y="192"/>
                </a:lnTo>
                <a:lnTo>
                  <a:pt x="11" y="113"/>
                </a:lnTo>
                <a:lnTo>
                  <a:pt x="0" y="45"/>
                </a:lnTo>
                <a:lnTo>
                  <a:pt x="68" y="0"/>
                </a:lnTo>
                <a:lnTo>
                  <a:pt x="102" y="45"/>
                </a:lnTo>
                <a:lnTo>
                  <a:pt x="136" y="79"/>
                </a:lnTo>
                <a:lnTo>
                  <a:pt x="169" y="124"/>
                </a:lnTo>
                <a:lnTo>
                  <a:pt x="192" y="147"/>
                </a:lnTo>
                <a:lnTo>
                  <a:pt x="215" y="181"/>
                </a:lnTo>
                <a:lnTo>
                  <a:pt x="226" y="203"/>
                </a:lnTo>
                <a:lnTo>
                  <a:pt x="237" y="215"/>
                </a:lnTo>
                <a:lnTo>
                  <a:pt x="249" y="237"/>
                </a:lnTo>
                <a:lnTo>
                  <a:pt x="237" y="271"/>
                </a:lnTo>
                <a:lnTo>
                  <a:pt x="237" y="305"/>
                </a:lnTo>
                <a:lnTo>
                  <a:pt x="215" y="36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pic>
        <p:nvPicPr>
          <p:cNvPr id="4098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5172" y="4807744"/>
            <a:ext cx="2762250" cy="3155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TextBox 27"/>
          <p:cNvSpPr txBox="1"/>
          <p:nvPr/>
        </p:nvSpPr>
        <p:spPr>
          <a:xfrm>
            <a:off x="1900238" y="1909763"/>
            <a:ext cx="1002506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灯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053828" y="1520429"/>
            <a:ext cx="837009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dēng  </a:t>
            </a:r>
            <a:endParaRPr lang="en-US" altLang="zh-CN" sz="2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41988" name="Group 4"/>
          <p:cNvGrpSpPr/>
          <p:nvPr/>
        </p:nvGrpSpPr>
        <p:grpSpPr>
          <a:xfrm>
            <a:off x="4842272" y="1275160"/>
            <a:ext cx="2159794" cy="2159794"/>
            <a:chOff x="1474" y="663"/>
            <a:chExt cx="2948" cy="2835"/>
          </a:xfrm>
        </p:grpSpPr>
        <p:sp>
          <p:nvSpPr>
            <p:cNvPr id="42003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42004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42005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42006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42007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2008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2009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2010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2011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2012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4607719" y="3643313"/>
            <a:ext cx="2908697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kern="14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书写指导：</a:t>
            </a:r>
            <a:r>
              <a:rPr kumimoji="0" lang="zh-CN" altLang="en-US" sz="1800" b="1" kern="1400" cap="none" spc="0" normalizeH="0" baseline="0" noProof="0" dirty="0">
                <a:latin typeface="+mj-ea"/>
                <a:ea typeface="+mj-ea"/>
                <a:cs typeface="+mn-cs"/>
              </a:rPr>
              <a:t>左窄右宽，左高右低。</a:t>
            </a:r>
            <a:endParaRPr kumimoji="0" lang="zh-CN" altLang="en-US" sz="1800" b="1" kern="14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911078" y="2313147"/>
            <a:ext cx="1295400" cy="321945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1500" b="1" dirty="0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1500" b="1" dirty="0">
                <a:latin typeface="宋体" panose="02010600030101010101" pitchFamily="2" charset="-122"/>
              </a:rPr>
              <a:t>火</a:t>
            </a:r>
            <a:endParaRPr lang="zh-CN" altLang="en-US" sz="1500" b="1" dirty="0">
              <a:latin typeface="宋体" panose="02010600030101010101" pitchFamily="2" charset="-122"/>
            </a:endParaRP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1816894" y="3403997"/>
            <a:ext cx="2272904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1800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组词：</a:t>
            </a:r>
            <a:r>
              <a:rPr kumimoji="0" lang="zh-CN" altLang="en-US" sz="1800" b="1" kern="1200" cap="none" spc="0" normalizeH="0" baseline="0" noProof="0" dirty="0">
                <a:latin typeface="+mj-ea"/>
                <a:ea typeface="+mj-ea"/>
                <a:cs typeface="+mn-cs"/>
              </a:rPr>
              <a:t>台灯  电灯</a:t>
            </a:r>
            <a:endParaRPr kumimoji="0" lang="zh-CN" altLang="en-US" sz="18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1785938" y="3707606"/>
            <a:ext cx="2730103" cy="1337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1800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造句：</a:t>
            </a:r>
            <a:r>
              <a:rPr kumimoji="0" lang="zh-CN" altLang="en-US" sz="1800" b="1" kern="1200" cap="none" spc="0" normalizeH="0" baseline="0" noProof="0" dirty="0">
                <a:latin typeface="+mj-ea"/>
                <a:ea typeface="+mj-ea"/>
                <a:cs typeface="+mn-cs"/>
              </a:rPr>
              <a:t>姐姐一直在台灯下写东西。</a:t>
            </a:r>
            <a:endParaRPr kumimoji="0" lang="zh-CN" altLang="en-US" sz="1800" b="1" kern="1200" cap="none" spc="0" normalizeH="0" baseline="0" noProof="0" dirty="0">
              <a:latin typeface="+mj-ea"/>
              <a:ea typeface="+mj-ea"/>
              <a:cs typeface="+mn-cs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endParaRPr kumimoji="0" lang="zh-CN" altLang="en-US" sz="18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48" name="文本框 30"/>
          <p:cNvSpPr txBox="1">
            <a:spLocks noChangeArrowheads="1"/>
          </p:cNvSpPr>
          <p:nvPr/>
        </p:nvSpPr>
        <p:spPr bwMode="auto">
          <a:xfrm>
            <a:off x="2744391" y="1971437"/>
            <a:ext cx="1506141" cy="321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marR="0" algn="ctr" defTabSz="4572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500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音序：</a:t>
            </a:r>
            <a:r>
              <a:rPr kumimoji="0" lang="en-US" altLang="zh-CN" sz="1500" b="1" kern="1200" cap="none" spc="0" normalizeH="0" baseline="0" noProof="0" dirty="0">
                <a:latin typeface="+mj-ea"/>
                <a:ea typeface="+mj-ea"/>
                <a:cs typeface="+mn-cs"/>
              </a:rPr>
              <a:t>D</a:t>
            </a:r>
            <a:endParaRPr kumimoji="0" lang="en-US" altLang="zh-CN" sz="15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49" name="文本框 31"/>
          <p:cNvSpPr txBox="1">
            <a:spLocks noChangeArrowheads="1"/>
          </p:cNvSpPr>
          <p:nvPr/>
        </p:nvSpPr>
        <p:spPr bwMode="auto">
          <a:xfrm>
            <a:off x="2803922" y="2667953"/>
            <a:ext cx="1558529" cy="321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marR="0" algn="ctr" defTabSz="4572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500" b="1" kern="1200" cap="none" spc="0" normalizeH="0" baseline="0" noProof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结构</a:t>
            </a:r>
            <a:r>
              <a:rPr kumimoji="0" lang="en-US" altLang="zh-CN" sz="1500" b="1" kern="1200" cap="none" spc="0" normalizeH="0" baseline="0" noProof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:</a:t>
            </a:r>
            <a:r>
              <a:rPr kumimoji="0" lang="zh-CN" altLang="en-US" sz="1500" b="1" kern="1200" cap="none" spc="0" normalizeH="0" baseline="0" noProof="0">
                <a:latin typeface="+mj-ea"/>
                <a:ea typeface="+mj-ea"/>
                <a:cs typeface="+mn-cs"/>
              </a:rPr>
              <a:t>左右</a:t>
            </a:r>
            <a:endParaRPr kumimoji="0" lang="zh-CN" altLang="en-US" sz="1500" b="1" kern="1200" cap="none" spc="0" normalizeH="0" baseline="0" noProof="0">
              <a:latin typeface="+mj-ea"/>
              <a:ea typeface="+mj-ea"/>
              <a:cs typeface="+mn-cs"/>
            </a:endParaRPr>
          </a:p>
        </p:txBody>
      </p:sp>
      <p:sp>
        <p:nvSpPr>
          <p:cNvPr id="41995" name="Rectangle 27"/>
          <p:cNvSpPr/>
          <p:nvPr/>
        </p:nvSpPr>
        <p:spPr>
          <a:xfrm>
            <a:off x="3762137" y="1669256"/>
            <a:ext cx="26670" cy="1270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/>
            <a:r>
              <a:rPr lang="en-US" altLang="zh-CN" sz="825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100" dirty="0">
              <a:latin typeface="Calibri" panose="020F0502020204030204" pitchFamily="34" charset="0"/>
            </a:endParaRPr>
          </a:p>
        </p:txBody>
      </p:sp>
      <p:sp>
        <p:nvSpPr>
          <p:cNvPr id="51" name="Freeform 45"/>
          <p:cNvSpPr/>
          <p:nvPr/>
        </p:nvSpPr>
        <p:spPr>
          <a:xfrm>
            <a:off x="5361385" y="2138363"/>
            <a:ext cx="166688" cy="263129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351" h="554">
                <a:moveTo>
                  <a:pt x="272" y="147"/>
                </a:moveTo>
                <a:lnTo>
                  <a:pt x="283" y="169"/>
                </a:lnTo>
                <a:lnTo>
                  <a:pt x="294" y="181"/>
                </a:lnTo>
                <a:lnTo>
                  <a:pt x="306" y="203"/>
                </a:lnTo>
                <a:lnTo>
                  <a:pt x="317" y="237"/>
                </a:lnTo>
                <a:lnTo>
                  <a:pt x="328" y="260"/>
                </a:lnTo>
                <a:lnTo>
                  <a:pt x="328" y="294"/>
                </a:lnTo>
                <a:lnTo>
                  <a:pt x="339" y="328"/>
                </a:lnTo>
                <a:lnTo>
                  <a:pt x="339" y="362"/>
                </a:lnTo>
                <a:lnTo>
                  <a:pt x="351" y="395"/>
                </a:lnTo>
                <a:lnTo>
                  <a:pt x="351" y="418"/>
                </a:lnTo>
                <a:lnTo>
                  <a:pt x="351" y="452"/>
                </a:lnTo>
                <a:lnTo>
                  <a:pt x="351" y="475"/>
                </a:lnTo>
                <a:lnTo>
                  <a:pt x="339" y="497"/>
                </a:lnTo>
                <a:lnTo>
                  <a:pt x="339" y="509"/>
                </a:lnTo>
                <a:lnTo>
                  <a:pt x="339" y="520"/>
                </a:lnTo>
                <a:lnTo>
                  <a:pt x="328" y="520"/>
                </a:lnTo>
                <a:lnTo>
                  <a:pt x="317" y="531"/>
                </a:lnTo>
                <a:lnTo>
                  <a:pt x="306" y="542"/>
                </a:lnTo>
                <a:lnTo>
                  <a:pt x="294" y="554"/>
                </a:lnTo>
                <a:lnTo>
                  <a:pt x="283" y="554"/>
                </a:lnTo>
                <a:lnTo>
                  <a:pt x="272" y="554"/>
                </a:lnTo>
                <a:lnTo>
                  <a:pt x="260" y="542"/>
                </a:lnTo>
                <a:lnTo>
                  <a:pt x="238" y="520"/>
                </a:lnTo>
                <a:lnTo>
                  <a:pt x="226" y="497"/>
                </a:lnTo>
                <a:lnTo>
                  <a:pt x="204" y="463"/>
                </a:lnTo>
                <a:lnTo>
                  <a:pt x="181" y="418"/>
                </a:lnTo>
                <a:lnTo>
                  <a:pt x="159" y="373"/>
                </a:lnTo>
                <a:lnTo>
                  <a:pt x="125" y="316"/>
                </a:lnTo>
                <a:lnTo>
                  <a:pt x="102" y="260"/>
                </a:lnTo>
                <a:lnTo>
                  <a:pt x="68" y="215"/>
                </a:lnTo>
                <a:lnTo>
                  <a:pt x="57" y="169"/>
                </a:lnTo>
                <a:lnTo>
                  <a:pt x="34" y="135"/>
                </a:lnTo>
                <a:lnTo>
                  <a:pt x="23" y="113"/>
                </a:lnTo>
                <a:lnTo>
                  <a:pt x="12" y="90"/>
                </a:lnTo>
                <a:lnTo>
                  <a:pt x="0" y="79"/>
                </a:lnTo>
                <a:lnTo>
                  <a:pt x="0" y="68"/>
                </a:lnTo>
                <a:lnTo>
                  <a:pt x="0" y="56"/>
                </a:lnTo>
                <a:lnTo>
                  <a:pt x="12" y="34"/>
                </a:lnTo>
                <a:lnTo>
                  <a:pt x="23" y="22"/>
                </a:lnTo>
                <a:lnTo>
                  <a:pt x="34" y="11"/>
                </a:lnTo>
                <a:lnTo>
                  <a:pt x="34" y="0"/>
                </a:lnTo>
                <a:lnTo>
                  <a:pt x="46" y="0"/>
                </a:lnTo>
                <a:lnTo>
                  <a:pt x="57" y="11"/>
                </a:lnTo>
                <a:lnTo>
                  <a:pt x="68" y="11"/>
                </a:lnTo>
                <a:lnTo>
                  <a:pt x="91" y="22"/>
                </a:lnTo>
                <a:lnTo>
                  <a:pt x="102" y="22"/>
                </a:lnTo>
                <a:lnTo>
                  <a:pt x="125" y="34"/>
                </a:lnTo>
                <a:lnTo>
                  <a:pt x="170" y="56"/>
                </a:lnTo>
                <a:lnTo>
                  <a:pt x="204" y="90"/>
                </a:lnTo>
                <a:lnTo>
                  <a:pt x="238" y="113"/>
                </a:lnTo>
                <a:lnTo>
                  <a:pt x="272" y="14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2" name="Freeform 41"/>
          <p:cNvSpPr/>
          <p:nvPr/>
        </p:nvSpPr>
        <p:spPr>
          <a:xfrm>
            <a:off x="5700713" y="1912144"/>
            <a:ext cx="269081" cy="273844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565" h="577">
                <a:moveTo>
                  <a:pt x="45" y="577"/>
                </a:moveTo>
                <a:lnTo>
                  <a:pt x="0" y="554"/>
                </a:lnTo>
                <a:lnTo>
                  <a:pt x="56" y="497"/>
                </a:lnTo>
                <a:lnTo>
                  <a:pt x="101" y="441"/>
                </a:lnTo>
                <a:lnTo>
                  <a:pt x="147" y="396"/>
                </a:lnTo>
                <a:lnTo>
                  <a:pt x="192" y="350"/>
                </a:lnTo>
                <a:lnTo>
                  <a:pt x="226" y="316"/>
                </a:lnTo>
                <a:lnTo>
                  <a:pt x="260" y="283"/>
                </a:lnTo>
                <a:lnTo>
                  <a:pt x="282" y="249"/>
                </a:lnTo>
                <a:lnTo>
                  <a:pt x="293" y="215"/>
                </a:lnTo>
                <a:lnTo>
                  <a:pt x="316" y="181"/>
                </a:lnTo>
                <a:lnTo>
                  <a:pt x="339" y="147"/>
                </a:lnTo>
                <a:lnTo>
                  <a:pt x="339" y="113"/>
                </a:lnTo>
                <a:lnTo>
                  <a:pt x="339" y="79"/>
                </a:lnTo>
                <a:lnTo>
                  <a:pt x="327" y="56"/>
                </a:lnTo>
                <a:lnTo>
                  <a:pt x="327" y="45"/>
                </a:lnTo>
                <a:lnTo>
                  <a:pt x="327" y="23"/>
                </a:lnTo>
                <a:lnTo>
                  <a:pt x="339" y="11"/>
                </a:lnTo>
                <a:lnTo>
                  <a:pt x="350" y="0"/>
                </a:lnTo>
                <a:lnTo>
                  <a:pt x="373" y="0"/>
                </a:lnTo>
                <a:lnTo>
                  <a:pt x="395" y="0"/>
                </a:lnTo>
                <a:lnTo>
                  <a:pt x="418" y="11"/>
                </a:lnTo>
                <a:lnTo>
                  <a:pt x="440" y="11"/>
                </a:lnTo>
                <a:lnTo>
                  <a:pt x="452" y="23"/>
                </a:lnTo>
                <a:lnTo>
                  <a:pt x="474" y="45"/>
                </a:lnTo>
                <a:lnTo>
                  <a:pt x="497" y="79"/>
                </a:lnTo>
                <a:lnTo>
                  <a:pt x="520" y="113"/>
                </a:lnTo>
                <a:lnTo>
                  <a:pt x="542" y="136"/>
                </a:lnTo>
                <a:lnTo>
                  <a:pt x="554" y="170"/>
                </a:lnTo>
                <a:lnTo>
                  <a:pt x="554" y="192"/>
                </a:lnTo>
                <a:lnTo>
                  <a:pt x="554" y="203"/>
                </a:lnTo>
                <a:lnTo>
                  <a:pt x="565" y="203"/>
                </a:lnTo>
                <a:lnTo>
                  <a:pt x="554" y="215"/>
                </a:lnTo>
                <a:lnTo>
                  <a:pt x="542" y="226"/>
                </a:lnTo>
                <a:lnTo>
                  <a:pt x="531" y="237"/>
                </a:lnTo>
                <a:lnTo>
                  <a:pt x="508" y="249"/>
                </a:lnTo>
                <a:lnTo>
                  <a:pt x="497" y="271"/>
                </a:lnTo>
                <a:lnTo>
                  <a:pt x="463" y="294"/>
                </a:lnTo>
                <a:lnTo>
                  <a:pt x="440" y="316"/>
                </a:lnTo>
                <a:lnTo>
                  <a:pt x="407" y="339"/>
                </a:lnTo>
                <a:lnTo>
                  <a:pt x="373" y="373"/>
                </a:lnTo>
                <a:lnTo>
                  <a:pt x="339" y="396"/>
                </a:lnTo>
                <a:lnTo>
                  <a:pt x="293" y="430"/>
                </a:lnTo>
                <a:lnTo>
                  <a:pt x="248" y="452"/>
                </a:lnTo>
                <a:lnTo>
                  <a:pt x="203" y="486"/>
                </a:lnTo>
                <a:lnTo>
                  <a:pt x="158" y="520"/>
                </a:lnTo>
                <a:lnTo>
                  <a:pt x="101" y="554"/>
                </a:lnTo>
                <a:lnTo>
                  <a:pt x="45" y="57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3" name="Freeform 42"/>
          <p:cNvSpPr/>
          <p:nvPr/>
        </p:nvSpPr>
        <p:spPr>
          <a:xfrm>
            <a:off x="5888831" y="1997869"/>
            <a:ext cx="790575" cy="177404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662" h="373">
                <a:moveTo>
                  <a:pt x="1662" y="192"/>
                </a:moveTo>
                <a:lnTo>
                  <a:pt x="1651" y="192"/>
                </a:lnTo>
                <a:lnTo>
                  <a:pt x="1639" y="203"/>
                </a:lnTo>
                <a:lnTo>
                  <a:pt x="1617" y="203"/>
                </a:lnTo>
                <a:lnTo>
                  <a:pt x="1594" y="215"/>
                </a:lnTo>
                <a:lnTo>
                  <a:pt x="1560" y="215"/>
                </a:lnTo>
                <a:lnTo>
                  <a:pt x="1526" y="215"/>
                </a:lnTo>
                <a:lnTo>
                  <a:pt x="1481" y="215"/>
                </a:lnTo>
                <a:lnTo>
                  <a:pt x="1436" y="215"/>
                </a:lnTo>
                <a:lnTo>
                  <a:pt x="1323" y="215"/>
                </a:lnTo>
                <a:lnTo>
                  <a:pt x="1221" y="226"/>
                </a:lnTo>
                <a:lnTo>
                  <a:pt x="1119" y="226"/>
                </a:lnTo>
                <a:lnTo>
                  <a:pt x="1029" y="237"/>
                </a:lnTo>
                <a:lnTo>
                  <a:pt x="984" y="237"/>
                </a:lnTo>
                <a:lnTo>
                  <a:pt x="927" y="249"/>
                </a:lnTo>
                <a:lnTo>
                  <a:pt x="871" y="260"/>
                </a:lnTo>
                <a:lnTo>
                  <a:pt x="814" y="260"/>
                </a:lnTo>
                <a:lnTo>
                  <a:pt x="746" y="271"/>
                </a:lnTo>
                <a:lnTo>
                  <a:pt x="679" y="282"/>
                </a:lnTo>
                <a:lnTo>
                  <a:pt x="611" y="305"/>
                </a:lnTo>
                <a:lnTo>
                  <a:pt x="532" y="316"/>
                </a:lnTo>
                <a:lnTo>
                  <a:pt x="452" y="328"/>
                </a:lnTo>
                <a:lnTo>
                  <a:pt x="385" y="339"/>
                </a:lnTo>
                <a:lnTo>
                  <a:pt x="328" y="350"/>
                </a:lnTo>
                <a:lnTo>
                  <a:pt x="272" y="362"/>
                </a:lnTo>
                <a:lnTo>
                  <a:pt x="238" y="362"/>
                </a:lnTo>
                <a:lnTo>
                  <a:pt x="204" y="373"/>
                </a:lnTo>
                <a:lnTo>
                  <a:pt x="181" y="373"/>
                </a:lnTo>
                <a:lnTo>
                  <a:pt x="170" y="373"/>
                </a:lnTo>
                <a:lnTo>
                  <a:pt x="136" y="373"/>
                </a:lnTo>
                <a:lnTo>
                  <a:pt x="113" y="362"/>
                </a:lnTo>
                <a:lnTo>
                  <a:pt x="91" y="350"/>
                </a:lnTo>
                <a:lnTo>
                  <a:pt x="68" y="350"/>
                </a:lnTo>
                <a:lnTo>
                  <a:pt x="34" y="328"/>
                </a:lnTo>
                <a:lnTo>
                  <a:pt x="23" y="316"/>
                </a:lnTo>
                <a:lnTo>
                  <a:pt x="0" y="305"/>
                </a:lnTo>
                <a:lnTo>
                  <a:pt x="0" y="294"/>
                </a:lnTo>
                <a:lnTo>
                  <a:pt x="0" y="282"/>
                </a:lnTo>
                <a:lnTo>
                  <a:pt x="12" y="282"/>
                </a:lnTo>
                <a:lnTo>
                  <a:pt x="12" y="271"/>
                </a:lnTo>
                <a:lnTo>
                  <a:pt x="23" y="271"/>
                </a:lnTo>
                <a:lnTo>
                  <a:pt x="34" y="260"/>
                </a:lnTo>
                <a:lnTo>
                  <a:pt x="45" y="260"/>
                </a:lnTo>
                <a:lnTo>
                  <a:pt x="68" y="249"/>
                </a:lnTo>
                <a:lnTo>
                  <a:pt x="91" y="249"/>
                </a:lnTo>
                <a:lnTo>
                  <a:pt x="113" y="249"/>
                </a:lnTo>
                <a:lnTo>
                  <a:pt x="159" y="237"/>
                </a:lnTo>
                <a:lnTo>
                  <a:pt x="204" y="237"/>
                </a:lnTo>
                <a:lnTo>
                  <a:pt x="249" y="226"/>
                </a:lnTo>
                <a:lnTo>
                  <a:pt x="283" y="226"/>
                </a:lnTo>
                <a:lnTo>
                  <a:pt x="317" y="215"/>
                </a:lnTo>
                <a:lnTo>
                  <a:pt x="351" y="203"/>
                </a:lnTo>
                <a:lnTo>
                  <a:pt x="385" y="203"/>
                </a:lnTo>
                <a:lnTo>
                  <a:pt x="430" y="192"/>
                </a:lnTo>
                <a:lnTo>
                  <a:pt x="475" y="181"/>
                </a:lnTo>
                <a:lnTo>
                  <a:pt x="520" y="169"/>
                </a:lnTo>
                <a:lnTo>
                  <a:pt x="565" y="158"/>
                </a:lnTo>
                <a:lnTo>
                  <a:pt x="656" y="147"/>
                </a:lnTo>
                <a:lnTo>
                  <a:pt x="746" y="124"/>
                </a:lnTo>
                <a:lnTo>
                  <a:pt x="814" y="102"/>
                </a:lnTo>
                <a:lnTo>
                  <a:pt x="882" y="90"/>
                </a:lnTo>
                <a:lnTo>
                  <a:pt x="950" y="79"/>
                </a:lnTo>
                <a:lnTo>
                  <a:pt x="1006" y="56"/>
                </a:lnTo>
                <a:lnTo>
                  <a:pt x="1052" y="45"/>
                </a:lnTo>
                <a:lnTo>
                  <a:pt x="1097" y="34"/>
                </a:lnTo>
                <a:lnTo>
                  <a:pt x="1165" y="22"/>
                </a:lnTo>
                <a:lnTo>
                  <a:pt x="1232" y="11"/>
                </a:lnTo>
                <a:lnTo>
                  <a:pt x="1300" y="0"/>
                </a:lnTo>
                <a:lnTo>
                  <a:pt x="1368" y="0"/>
                </a:lnTo>
                <a:lnTo>
                  <a:pt x="1402" y="0"/>
                </a:lnTo>
                <a:lnTo>
                  <a:pt x="1425" y="0"/>
                </a:lnTo>
                <a:lnTo>
                  <a:pt x="1459" y="11"/>
                </a:lnTo>
                <a:lnTo>
                  <a:pt x="1481" y="22"/>
                </a:lnTo>
                <a:lnTo>
                  <a:pt x="1515" y="34"/>
                </a:lnTo>
                <a:lnTo>
                  <a:pt x="1538" y="45"/>
                </a:lnTo>
                <a:lnTo>
                  <a:pt x="1560" y="56"/>
                </a:lnTo>
                <a:lnTo>
                  <a:pt x="1583" y="79"/>
                </a:lnTo>
                <a:lnTo>
                  <a:pt x="1606" y="102"/>
                </a:lnTo>
                <a:lnTo>
                  <a:pt x="1628" y="124"/>
                </a:lnTo>
                <a:lnTo>
                  <a:pt x="1639" y="135"/>
                </a:lnTo>
                <a:lnTo>
                  <a:pt x="1651" y="147"/>
                </a:lnTo>
                <a:lnTo>
                  <a:pt x="1662" y="169"/>
                </a:lnTo>
                <a:lnTo>
                  <a:pt x="1662" y="181"/>
                </a:lnTo>
                <a:lnTo>
                  <a:pt x="1662" y="19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4" name="Freeform 43"/>
          <p:cNvSpPr/>
          <p:nvPr/>
        </p:nvSpPr>
        <p:spPr>
          <a:xfrm>
            <a:off x="6055519" y="2100263"/>
            <a:ext cx="301229" cy="9906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pathLst>
              <a:path w="633" h="2080">
                <a:moveTo>
                  <a:pt x="350" y="0"/>
                </a:moveTo>
                <a:lnTo>
                  <a:pt x="418" y="34"/>
                </a:lnTo>
                <a:lnTo>
                  <a:pt x="475" y="67"/>
                </a:lnTo>
                <a:lnTo>
                  <a:pt x="520" y="90"/>
                </a:lnTo>
                <a:lnTo>
                  <a:pt x="565" y="113"/>
                </a:lnTo>
                <a:lnTo>
                  <a:pt x="588" y="135"/>
                </a:lnTo>
                <a:lnTo>
                  <a:pt x="610" y="147"/>
                </a:lnTo>
                <a:lnTo>
                  <a:pt x="621" y="169"/>
                </a:lnTo>
                <a:lnTo>
                  <a:pt x="633" y="181"/>
                </a:lnTo>
                <a:lnTo>
                  <a:pt x="633" y="214"/>
                </a:lnTo>
                <a:lnTo>
                  <a:pt x="633" y="237"/>
                </a:lnTo>
                <a:lnTo>
                  <a:pt x="621" y="271"/>
                </a:lnTo>
                <a:lnTo>
                  <a:pt x="621" y="294"/>
                </a:lnTo>
                <a:lnTo>
                  <a:pt x="621" y="305"/>
                </a:lnTo>
                <a:lnTo>
                  <a:pt x="610" y="316"/>
                </a:lnTo>
                <a:lnTo>
                  <a:pt x="610" y="339"/>
                </a:lnTo>
                <a:lnTo>
                  <a:pt x="610" y="361"/>
                </a:lnTo>
                <a:lnTo>
                  <a:pt x="610" y="384"/>
                </a:lnTo>
                <a:lnTo>
                  <a:pt x="610" y="418"/>
                </a:lnTo>
                <a:lnTo>
                  <a:pt x="610" y="452"/>
                </a:lnTo>
                <a:lnTo>
                  <a:pt x="610" y="486"/>
                </a:lnTo>
                <a:lnTo>
                  <a:pt x="610" y="531"/>
                </a:lnTo>
                <a:lnTo>
                  <a:pt x="610" y="576"/>
                </a:lnTo>
                <a:lnTo>
                  <a:pt x="610" y="621"/>
                </a:lnTo>
                <a:lnTo>
                  <a:pt x="610" y="678"/>
                </a:lnTo>
                <a:lnTo>
                  <a:pt x="610" y="734"/>
                </a:lnTo>
                <a:lnTo>
                  <a:pt x="610" y="791"/>
                </a:lnTo>
                <a:lnTo>
                  <a:pt x="621" y="859"/>
                </a:lnTo>
                <a:lnTo>
                  <a:pt x="621" y="927"/>
                </a:lnTo>
                <a:lnTo>
                  <a:pt x="621" y="994"/>
                </a:lnTo>
                <a:lnTo>
                  <a:pt x="621" y="1062"/>
                </a:lnTo>
                <a:lnTo>
                  <a:pt x="621" y="1119"/>
                </a:lnTo>
                <a:lnTo>
                  <a:pt x="621" y="1187"/>
                </a:lnTo>
                <a:lnTo>
                  <a:pt x="621" y="1243"/>
                </a:lnTo>
                <a:lnTo>
                  <a:pt x="621" y="1300"/>
                </a:lnTo>
                <a:lnTo>
                  <a:pt x="633" y="1356"/>
                </a:lnTo>
                <a:lnTo>
                  <a:pt x="633" y="1401"/>
                </a:lnTo>
                <a:lnTo>
                  <a:pt x="633" y="1447"/>
                </a:lnTo>
                <a:lnTo>
                  <a:pt x="621" y="1492"/>
                </a:lnTo>
                <a:lnTo>
                  <a:pt x="621" y="1537"/>
                </a:lnTo>
                <a:lnTo>
                  <a:pt x="621" y="1571"/>
                </a:lnTo>
                <a:lnTo>
                  <a:pt x="621" y="1605"/>
                </a:lnTo>
                <a:lnTo>
                  <a:pt x="621" y="1639"/>
                </a:lnTo>
                <a:lnTo>
                  <a:pt x="621" y="1661"/>
                </a:lnTo>
                <a:lnTo>
                  <a:pt x="621" y="1695"/>
                </a:lnTo>
                <a:lnTo>
                  <a:pt x="610" y="1741"/>
                </a:lnTo>
                <a:lnTo>
                  <a:pt x="599" y="1775"/>
                </a:lnTo>
                <a:lnTo>
                  <a:pt x="588" y="1820"/>
                </a:lnTo>
                <a:lnTo>
                  <a:pt x="576" y="1854"/>
                </a:lnTo>
                <a:lnTo>
                  <a:pt x="554" y="1899"/>
                </a:lnTo>
                <a:lnTo>
                  <a:pt x="542" y="1922"/>
                </a:lnTo>
                <a:lnTo>
                  <a:pt x="520" y="1955"/>
                </a:lnTo>
                <a:lnTo>
                  <a:pt x="508" y="1978"/>
                </a:lnTo>
                <a:lnTo>
                  <a:pt x="486" y="2012"/>
                </a:lnTo>
                <a:lnTo>
                  <a:pt x="475" y="2023"/>
                </a:lnTo>
                <a:lnTo>
                  <a:pt x="452" y="2046"/>
                </a:lnTo>
                <a:lnTo>
                  <a:pt x="441" y="2057"/>
                </a:lnTo>
                <a:lnTo>
                  <a:pt x="429" y="2068"/>
                </a:lnTo>
                <a:lnTo>
                  <a:pt x="418" y="2080"/>
                </a:lnTo>
                <a:lnTo>
                  <a:pt x="407" y="2080"/>
                </a:lnTo>
                <a:lnTo>
                  <a:pt x="395" y="2080"/>
                </a:lnTo>
                <a:lnTo>
                  <a:pt x="384" y="2068"/>
                </a:lnTo>
                <a:lnTo>
                  <a:pt x="373" y="2068"/>
                </a:lnTo>
                <a:lnTo>
                  <a:pt x="373" y="2057"/>
                </a:lnTo>
                <a:lnTo>
                  <a:pt x="361" y="2035"/>
                </a:lnTo>
                <a:lnTo>
                  <a:pt x="350" y="2012"/>
                </a:lnTo>
                <a:lnTo>
                  <a:pt x="350" y="1989"/>
                </a:lnTo>
                <a:lnTo>
                  <a:pt x="339" y="1967"/>
                </a:lnTo>
                <a:lnTo>
                  <a:pt x="328" y="1933"/>
                </a:lnTo>
                <a:lnTo>
                  <a:pt x="316" y="1910"/>
                </a:lnTo>
                <a:lnTo>
                  <a:pt x="294" y="1876"/>
                </a:lnTo>
                <a:lnTo>
                  <a:pt x="271" y="1842"/>
                </a:lnTo>
                <a:lnTo>
                  <a:pt x="248" y="1808"/>
                </a:lnTo>
                <a:lnTo>
                  <a:pt x="226" y="1775"/>
                </a:lnTo>
                <a:lnTo>
                  <a:pt x="192" y="1741"/>
                </a:lnTo>
                <a:lnTo>
                  <a:pt x="158" y="1707"/>
                </a:lnTo>
                <a:lnTo>
                  <a:pt x="113" y="1673"/>
                </a:lnTo>
                <a:lnTo>
                  <a:pt x="79" y="1639"/>
                </a:lnTo>
                <a:lnTo>
                  <a:pt x="56" y="1616"/>
                </a:lnTo>
                <a:lnTo>
                  <a:pt x="34" y="1594"/>
                </a:lnTo>
                <a:lnTo>
                  <a:pt x="11" y="1571"/>
                </a:lnTo>
                <a:lnTo>
                  <a:pt x="0" y="1560"/>
                </a:lnTo>
                <a:lnTo>
                  <a:pt x="0" y="1548"/>
                </a:lnTo>
                <a:lnTo>
                  <a:pt x="0" y="1537"/>
                </a:lnTo>
                <a:lnTo>
                  <a:pt x="11" y="1537"/>
                </a:lnTo>
                <a:lnTo>
                  <a:pt x="34" y="1537"/>
                </a:lnTo>
                <a:lnTo>
                  <a:pt x="45" y="1537"/>
                </a:lnTo>
                <a:lnTo>
                  <a:pt x="79" y="1548"/>
                </a:lnTo>
                <a:lnTo>
                  <a:pt x="113" y="1548"/>
                </a:lnTo>
                <a:lnTo>
                  <a:pt x="147" y="1560"/>
                </a:lnTo>
                <a:lnTo>
                  <a:pt x="192" y="1582"/>
                </a:lnTo>
                <a:lnTo>
                  <a:pt x="237" y="1594"/>
                </a:lnTo>
                <a:lnTo>
                  <a:pt x="271" y="1605"/>
                </a:lnTo>
                <a:lnTo>
                  <a:pt x="305" y="1616"/>
                </a:lnTo>
                <a:lnTo>
                  <a:pt x="328" y="1616"/>
                </a:lnTo>
                <a:lnTo>
                  <a:pt x="350" y="1628"/>
                </a:lnTo>
                <a:lnTo>
                  <a:pt x="373" y="1616"/>
                </a:lnTo>
                <a:lnTo>
                  <a:pt x="395" y="1616"/>
                </a:lnTo>
                <a:lnTo>
                  <a:pt x="407" y="1605"/>
                </a:lnTo>
                <a:lnTo>
                  <a:pt x="418" y="1594"/>
                </a:lnTo>
                <a:lnTo>
                  <a:pt x="418" y="1571"/>
                </a:lnTo>
                <a:lnTo>
                  <a:pt x="429" y="1548"/>
                </a:lnTo>
                <a:lnTo>
                  <a:pt x="429" y="1526"/>
                </a:lnTo>
                <a:lnTo>
                  <a:pt x="441" y="1492"/>
                </a:lnTo>
                <a:lnTo>
                  <a:pt x="441" y="1458"/>
                </a:lnTo>
                <a:lnTo>
                  <a:pt x="452" y="1413"/>
                </a:lnTo>
                <a:lnTo>
                  <a:pt x="452" y="1368"/>
                </a:lnTo>
                <a:lnTo>
                  <a:pt x="463" y="1322"/>
                </a:lnTo>
                <a:lnTo>
                  <a:pt x="463" y="1266"/>
                </a:lnTo>
                <a:lnTo>
                  <a:pt x="463" y="1198"/>
                </a:lnTo>
                <a:lnTo>
                  <a:pt x="463" y="1130"/>
                </a:lnTo>
                <a:lnTo>
                  <a:pt x="463" y="1051"/>
                </a:lnTo>
                <a:lnTo>
                  <a:pt x="463" y="961"/>
                </a:lnTo>
                <a:lnTo>
                  <a:pt x="463" y="870"/>
                </a:lnTo>
                <a:lnTo>
                  <a:pt x="452" y="768"/>
                </a:lnTo>
                <a:lnTo>
                  <a:pt x="452" y="667"/>
                </a:lnTo>
                <a:lnTo>
                  <a:pt x="441" y="576"/>
                </a:lnTo>
                <a:lnTo>
                  <a:pt x="418" y="373"/>
                </a:lnTo>
                <a:lnTo>
                  <a:pt x="384" y="192"/>
                </a:lnTo>
                <a:lnTo>
                  <a:pt x="373" y="90"/>
                </a:lnTo>
                <a:lnTo>
                  <a:pt x="350" y="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5" name="Freeform 40"/>
          <p:cNvSpPr/>
          <p:nvPr/>
        </p:nvSpPr>
        <p:spPr>
          <a:xfrm>
            <a:off x="5301854" y="1664494"/>
            <a:ext cx="441722" cy="132873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927" h="2792">
                <a:moveTo>
                  <a:pt x="622" y="102"/>
                </a:moveTo>
                <a:lnTo>
                  <a:pt x="599" y="68"/>
                </a:lnTo>
                <a:lnTo>
                  <a:pt x="599" y="45"/>
                </a:lnTo>
                <a:lnTo>
                  <a:pt x="599" y="23"/>
                </a:lnTo>
                <a:lnTo>
                  <a:pt x="622" y="11"/>
                </a:lnTo>
                <a:lnTo>
                  <a:pt x="644" y="11"/>
                </a:lnTo>
                <a:lnTo>
                  <a:pt x="667" y="0"/>
                </a:lnTo>
                <a:lnTo>
                  <a:pt x="701" y="11"/>
                </a:lnTo>
                <a:lnTo>
                  <a:pt x="735" y="11"/>
                </a:lnTo>
                <a:lnTo>
                  <a:pt x="769" y="34"/>
                </a:lnTo>
                <a:lnTo>
                  <a:pt x="803" y="56"/>
                </a:lnTo>
                <a:lnTo>
                  <a:pt x="848" y="79"/>
                </a:lnTo>
                <a:lnTo>
                  <a:pt x="882" y="113"/>
                </a:lnTo>
                <a:lnTo>
                  <a:pt x="904" y="147"/>
                </a:lnTo>
                <a:lnTo>
                  <a:pt x="916" y="181"/>
                </a:lnTo>
                <a:lnTo>
                  <a:pt x="927" y="226"/>
                </a:lnTo>
                <a:lnTo>
                  <a:pt x="916" y="283"/>
                </a:lnTo>
                <a:lnTo>
                  <a:pt x="916" y="305"/>
                </a:lnTo>
                <a:lnTo>
                  <a:pt x="904" y="339"/>
                </a:lnTo>
                <a:lnTo>
                  <a:pt x="893" y="384"/>
                </a:lnTo>
                <a:lnTo>
                  <a:pt x="893" y="418"/>
                </a:lnTo>
                <a:lnTo>
                  <a:pt x="893" y="463"/>
                </a:lnTo>
                <a:lnTo>
                  <a:pt x="893" y="520"/>
                </a:lnTo>
                <a:lnTo>
                  <a:pt x="893" y="576"/>
                </a:lnTo>
                <a:lnTo>
                  <a:pt x="893" y="633"/>
                </a:lnTo>
                <a:lnTo>
                  <a:pt x="893" y="690"/>
                </a:lnTo>
                <a:lnTo>
                  <a:pt x="893" y="757"/>
                </a:lnTo>
                <a:lnTo>
                  <a:pt x="893" y="825"/>
                </a:lnTo>
                <a:lnTo>
                  <a:pt x="893" y="893"/>
                </a:lnTo>
                <a:lnTo>
                  <a:pt x="893" y="972"/>
                </a:lnTo>
                <a:lnTo>
                  <a:pt x="893" y="1063"/>
                </a:lnTo>
                <a:lnTo>
                  <a:pt x="882" y="1153"/>
                </a:lnTo>
                <a:lnTo>
                  <a:pt x="882" y="1243"/>
                </a:lnTo>
                <a:lnTo>
                  <a:pt x="870" y="1334"/>
                </a:lnTo>
                <a:lnTo>
                  <a:pt x="870" y="1424"/>
                </a:lnTo>
                <a:lnTo>
                  <a:pt x="859" y="1515"/>
                </a:lnTo>
                <a:lnTo>
                  <a:pt x="848" y="1594"/>
                </a:lnTo>
                <a:lnTo>
                  <a:pt x="837" y="1673"/>
                </a:lnTo>
                <a:lnTo>
                  <a:pt x="814" y="1752"/>
                </a:lnTo>
                <a:lnTo>
                  <a:pt x="803" y="1831"/>
                </a:lnTo>
                <a:lnTo>
                  <a:pt x="780" y="1899"/>
                </a:lnTo>
                <a:lnTo>
                  <a:pt x="757" y="1967"/>
                </a:lnTo>
                <a:lnTo>
                  <a:pt x="735" y="2035"/>
                </a:lnTo>
                <a:lnTo>
                  <a:pt x="701" y="2091"/>
                </a:lnTo>
                <a:lnTo>
                  <a:pt x="667" y="2159"/>
                </a:lnTo>
                <a:lnTo>
                  <a:pt x="633" y="2216"/>
                </a:lnTo>
                <a:lnTo>
                  <a:pt x="588" y="2284"/>
                </a:lnTo>
                <a:lnTo>
                  <a:pt x="554" y="2340"/>
                </a:lnTo>
                <a:lnTo>
                  <a:pt x="509" y="2397"/>
                </a:lnTo>
                <a:lnTo>
                  <a:pt x="452" y="2453"/>
                </a:lnTo>
                <a:lnTo>
                  <a:pt x="407" y="2510"/>
                </a:lnTo>
                <a:lnTo>
                  <a:pt x="362" y="2555"/>
                </a:lnTo>
                <a:lnTo>
                  <a:pt x="317" y="2600"/>
                </a:lnTo>
                <a:lnTo>
                  <a:pt x="271" y="2634"/>
                </a:lnTo>
                <a:lnTo>
                  <a:pt x="237" y="2668"/>
                </a:lnTo>
                <a:lnTo>
                  <a:pt x="203" y="2691"/>
                </a:lnTo>
                <a:lnTo>
                  <a:pt x="170" y="2713"/>
                </a:lnTo>
                <a:lnTo>
                  <a:pt x="136" y="2747"/>
                </a:lnTo>
                <a:lnTo>
                  <a:pt x="102" y="2758"/>
                </a:lnTo>
                <a:lnTo>
                  <a:pt x="68" y="2770"/>
                </a:lnTo>
                <a:lnTo>
                  <a:pt x="45" y="2781"/>
                </a:lnTo>
                <a:lnTo>
                  <a:pt x="34" y="2792"/>
                </a:lnTo>
                <a:lnTo>
                  <a:pt x="23" y="2792"/>
                </a:lnTo>
                <a:lnTo>
                  <a:pt x="11" y="2792"/>
                </a:lnTo>
                <a:lnTo>
                  <a:pt x="0" y="2792"/>
                </a:lnTo>
                <a:lnTo>
                  <a:pt x="0" y="2781"/>
                </a:lnTo>
                <a:lnTo>
                  <a:pt x="11" y="2770"/>
                </a:lnTo>
                <a:lnTo>
                  <a:pt x="23" y="2747"/>
                </a:lnTo>
                <a:lnTo>
                  <a:pt x="45" y="2713"/>
                </a:lnTo>
                <a:lnTo>
                  <a:pt x="79" y="2679"/>
                </a:lnTo>
                <a:lnTo>
                  <a:pt x="124" y="2623"/>
                </a:lnTo>
                <a:lnTo>
                  <a:pt x="170" y="2577"/>
                </a:lnTo>
                <a:lnTo>
                  <a:pt x="226" y="2510"/>
                </a:lnTo>
                <a:lnTo>
                  <a:pt x="283" y="2442"/>
                </a:lnTo>
                <a:lnTo>
                  <a:pt x="339" y="2385"/>
                </a:lnTo>
                <a:lnTo>
                  <a:pt x="396" y="2317"/>
                </a:lnTo>
                <a:lnTo>
                  <a:pt x="430" y="2261"/>
                </a:lnTo>
                <a:lnTo>
                  <a:pt x="475" y="2193"/>
                </a:lnTo>
                <a:lnTo>
                  <a:pt x="509" y="2137"/>
                </a:lnTo>
                <a:lnTo>
                  <a:pt x="543" y="2069"/>
                </a:lnTo>
                <a:lnTo>
                  <a:pt x="565" y="2012"/>
                </a:lnTo>
                <a:lnTo>
                  <a:pt x="588" y="1944"/>
                </a:lnTo>
                <a:lnTo>
                  <a:pt x="610" y="1877"/>
                </a:lnTo>
                <a:lnTo>
                  <a:pt x="622" y="1809"/>
                </a:lnTo>
                <a:lnTo>
                  <a:pt x="644" y="1741"/>
                </a:lnTo>
                <a:lnTo>
                  <a:pt x="656" y="1662"/>
                </a:lnTo>
                <a:lnTo>
                  <a:pt x="667" y="1583"/>
                </a:lnTo>
                <a:lnTo>
                  <a:pt x="678" y="1504"/>
                </a:lnTo>
                <a:lnTo>
                  <a:pt x="678" y="1424"/>
                </a:lnTo>
                <a:lnTo>
                  <a:pt x="701" y="1108"/>
                </a:lnTo>
                <a:lnTo>
                  <a:pt x="701" y="950"/>
                </a:lnTo>
                <a:lnTo>
                  <a:pt x="701" y="791"/>
                </a:lnTo>
                <a:lnTo>
                  <a:pt x="701" y="723"/>
                </a:lnTo>
                <a:lnTo>
                  <a:pt x="701" y="656"/>
                </a:lnTo>
                <a:lnTo>
                  <a:pt x="701" y="588"/>
                </a:lnTo>
                <a:lnTo>
                  <a:pt x="701" y="531"/>
                </a:lnTo>
                <a:lnTo>
                  <a:pt x="701" y="475"/>
                </a:lnTo>
                <a:lnTo>
                  <a:pt x="701" y="418"/>
                </a:lnTo>
                <a:lnTo>
                  <a:pt x="701" y="373"/>
                </a:lnTo>
                <a:lnTo>
                  <a:pt x="690" y="316"/>
                </a:lnTo>
                <a:lnTo>
                  <a:pt x="690" y="271"/>
                </a:lnTo>
                <a:lnTo>
                  <a:pt x="678" y="237"/>
                </a:lnTo>
                <a:lnTo>
                  <a:pt x="678" y="203"/>
                </a:lnTo>
                <a:lnTo>
                  <a:pt x="667" y="169"/>
                </a:lnTo>
                <a:lnTo>
                  <a:pt x="656" y="147"/>
                </a:lnTo>
                <a:lnTo>
                  <a:pt x="644" y="124"/>
                </a:lnTo>
                <a:lnTo>
                  <a:pt x="633" y="113"/>
                </a:lnTo>
                <a:lnTo>
                  <a:pt x="622" y="10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56" name="Freeform 44"/>
          <p:cNvSpPr/>
          <p:nvPr/>
        </p:nvSpPr>
        <p:spPr>
          <a:xfrm>
            <a:off x="5656660" y="2541985"/>
            <a:ext cx="238125" cy="252413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</a:cxnLst>
            <a:pathLst>
              <a:path w="498" h="531">
                <a:moveTo>
                  <a:pt x="11" y="0"/>
                </a:moveTo>
                <a:lnTo>
                  <a:pt x="91" y="11"/>
                </a:lnTo>
                <a:lnTo>
                  <a:pt x="158" y="34"/>
                </a:lnTo>
                <a:lnTo>
                  <a:pt x="226" y="56"/>
                </a:lnTo>
                <a:lnTo>
                  <a:pt x="294" y="79"/>
                </a:lnTo>
                <a:lnTo>
                  <a:pt x="328" y="101"/>
                </a:lnTo>
                <a:lnTo>
                  <a:pt x="362" y="124"/>
                </a:lnTo>
                <a:lnTo>
                  <a:pt x="384" y="147"/>
                </a:lnTo>
                <a:lnTo>
                  <a:pt x="407" y="158"/>
                </a:lnTo>
                <a:lnTo>
                  <a:pt x="418" y="181"/>
                </a:lnTo>
                <a:lnTo>
                  <a:pt x="441" y="203"/>
                </a:lnTo>
                <a:lnTo>
                  <a:pt x="452" y="214"/>
                </a:lnTo>
                <a:lnTo>
                  <a:pt x="464" y="237"/>
                </a:lnTo>
                <a:lnTo>
                  <a:pt x="475" y="271"/>
                </a:lnTo>
                <a:lnTo>
                  <a:pt x="486" y="316"/>
                </a:lnTo>
                <a:lnTo>
                  <a:pt x="498" y="361"/>
                </a:lnTo>
                <a:lnTo>
                  <a:pt x="486" y="407"/>
                </a:lnTo>
                <a:lnTo>
                  <a:pt x="486" y="429"/>
                </a:lnTo>
                <a:lnTo>
                  <a:pt x="475" y="452"/>
                </a:lnTo>
                <a:lnTo>
                  <a:pt x="475" y="463"/>
                </a:lnTo>
                <a:lnTo>
                  <a:pt x="464" y="474"/>
                </a:lnTo>
                <a:lnTo>
                  <a:pt x="464" y="486"/>
                </a:lnTo>
                <a:lnTo>
                  <a:pt x="464" y="497"/>
                </a:lnTo>
                <a:lnTo>
                  <a:pt x="452" y="508"/>
                </a:lnTo>
                <a:lnTo>
                  <a:pt x="441" y="520"/>
                </a:lnTo>
                <a:lnTo>
                  <a:pt x="430" y="520"/>
                </a:lnTo>
                <a:lnTo>
                  <a:pt x="418" y="531"/>
                </a:lnTo>
                <a:lnTo>
                  <a:pt x="407" y="531"/>
                </a:lnTo>
                <a:lnTo>
                  <a:pt x="407" y="520"/>
                </a:lnTo>
                <a:lnTo>
                  <a:pt x="396" y="520"/>
                </a:lnTo>
                <a:lnTo>
                  <a:pt x="396" y="508"/>
                </a:lnTo>
                <a:lnTo>
                  <a:pt x="373" y="497"/>
                </a:lnTo>
                <a:lnTo>
                  <a:pt x="362" y="486"/>
                </a:lnTo>
                <a:lnTo>
                  <a:pt x="339" y="463"/>
                </a:lnTo>
                <a:lnTo>
                  <a:pt x="328" y="441"/>
                </a:lnTo>
                <a:lnTo>
                  <a:pt x="294" y="407"/>
                </a:lnTo>
                <a:lnTo>
                  <a:pt x="271" y="384"/>
                </a:lnTo>
                <a:lnTo>
                  <a:pt x="238" y="350"/>
                </a:lnTo>
                <a:lnTo>
                  <a:pt x="204" y="305"/>
                </a:lnTo>
                <a:lnTo>
                  <a:pt x="170" y="260"/>
                </a:lnTo>
                <a:lnTo>
                  <a:pt x="136" y="214"/>
                </a:lnTo>
                <a:lnTo>
                  <a:pt x="91" y="169"/>
                </a:lnTo>
                <a:lnTo>
                  <a:pt x="45" y="113"/>
                </a:lnTo>
                <a:lnTo>
                  <a:pt x="0" y="56"/>
                </a:lnTo>
                <a:lnTo>
                  <a:pt x="11" y="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pic>
        <p:nvPicPr>
          <p:cNvPr id="4200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19788" y="4750594"/>
            <a:ext cx="2039541" cy="333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TextBox 27"/>
          <p:cNvSpPr txBox="1"/>
          <p:nvPr/>
        </p:nvSpPr>
        <p:spPr>
          <a:xfrm>
            <a:off x="1900238" y="1909763"/>
            <a:ext cx="1002506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电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60985" y="1520429"/>
            <a:ext cx="71675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diàn  </a:t>
            </a:r>
            <a:endParaRPr lang="en-US" altLang="zh-CN" sz="2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43012" name="Group 4"/>
          <p:cNvGrpSpPr/>
          <p:nvPr/>
        </p:nvGrpSpPr>
        <p:grpSpPr>
          <a:xfrm>
            <a:off x="4842272" y="1275160"/>
            <a:ext cx="2159794" cy="2159794"/>
            <a:chOff x="1474" y="663"/>
            <a:chExt cx="2948" cy="2835"/>
          </a:xfrm>
        </p:grpSpPr>
        <p:sp>
          <p:nvSpPr>
            <p:cNvPr id="43026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43027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43028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43029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100" dirty="0">
                <a:latin typeface="Calibri" panose="020F0502020204030204" pitchFamily="34" charset="0"/>
              </a:endParaRPr>
            </a:p>
          </p:txBody>
        </p:sp>
        <p:sp>
          <p:nvSpPr>
            <p:cNvPr id="43030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31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32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33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34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35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607719" y="3643313"/>
            <a:ext cx="3162300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kern="14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书写指导：</a:t>
            </a:r>
            <a:r>
              <a:rPr kumimoji="0" lang="zh-CN" altLang="en-US" sz="1800" b="1" kern="1400" cap="none" spc="0" normalizeH="0" baseline="0" noProof="0" dirty="0">
                <a:latin typeface="+mj-ea"/>
                <a:ea typeface="+mj-ea"/>
                <a:cs typeface="+mn-cs"/>
              </a:rPr>
              <a:t> “日”较扁，竖弯钩起笔偏左。</a:t>
            </a:r>
            <a:endParaRPr kumimoji="0" lang="zh-CN" altLang="en-US" sz="1800" b="1" kern="14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11078" y="2313147"/>
            <a:ext cx="1295400" cy="321945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1500" b="1" dirty="0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1500" b="1" dirty="0">
                <a:latin typeface="宋体" panose="02010600030101010101" pitchFamily="2" charset="-122"/>
              </a:rPr>
              <a:t>田</a:t>
            </a:r>
            <a:endParaRPr lang="zh-CN" altLang="en-US" sz="1500" b="1" dirty="0">
              <a:latin typeface="宋体" panose="02010600030101010101" pitchFamily="2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816894" y="3403997"/>
            <a:ext cx="2272904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1800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组词：</a:t>
            </a:r>
            <a:r>
              <a:rPr kumimoji="0" lang="zh-CN" altLang="en-US" sz="1800" b="1" kern="1200" cap="none" spc="0" normalizeH="0" baseline="0" noProof="0" dirty="0">
                <a:latin typeface="+mj-ea"/>
                <a:ea typeface="+mj-ea"/>
                <a:cs typeface="+mn-cs"/>
              </a:rPr>
              <a:t>电影   电脑</a:t>
            </a:r>
            <a:endParaRPr kumimoji="0" lang="zh-CN" altLang="en-US" sz="18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785938" y="3707606"/>
            <a:ext cx="2730103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1800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造句：</a:t>
            </a:r>
            <a:r>
              <a:rPr kumimoji="0" lang="zh-CN" altLang="en-US" sz="1800" b="1" kern="1200" cap="none" spc="0" normalizeH="0" baseline="0" noProof="0" dirty="0">
                <a:latin typeface="+mj-ea"/>
                <a:ea typeface="+mj-ea"/>
                <a:cs typeface="+mn-cs"/>
              </a:rPr>
              <a:t>我可喜欢看武术电影了。</a:t>
            </a:r>
            <a:endParaRPr kumimoji="0" lang="zh-CN" altLang="en-US" sz="18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19" name="文本框 30"/>
          <p:cNvSpPr txBox="1">
            <a:spLocks noChangeArrowheads="1"/>
          </p:cNvSpPr>
          <p:nvPr/>
        </p:nvSpPr>
        <p:spPr bwMode="auto">
          <a:xfrm>
            <a:off x="2750344" y="1971437"/>
            <a:ext cx="1506141" cy="321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marR="0" algn="ctr" defTabSz="4572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500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音序：</a:t>
            </a:r>
            <a:r>
              <a:rPr kumimoji="0" lang="en-US" altLang="zh-CN" sz="1500" b="1" kern="1200" cap="none" spc="0" normalizeH="0" baseline="0" noProof="0" dirty="0">
                <a:latin typeface="+mj-ea"/>
                <a:ea typeface="+mj-ea"/>
                <a:cs typeface="+mn-cs"/>
              </a:rPr>
              <a:t>D</a:t>
            </a:r>
            <a:endParaRPr kumimoji="0" lang="en-US" altLang="zh-CN" sz="15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20" name="文本框 31"/>
          <p:cNvSpPr txBox="1">
            <a:spLocks noChangeArrowheads="1"/>
          </p:cNvSpPr>
          <p:nvPr/>
        </p:nvSpPr>
        <p:spPr bwMode="auto">
          <a:xfrm>
            <a:off x="2857500" y="2667953"/>
            <a:ext cx="1558529" cy="321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marR="0" algn="ctr" defTabSz="4572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500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结构</a:t>
            </a:r>
            <a:r>
              <a:rPr kumimoji="0" lang="en-US" altLang="zh-CN" sz="1500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: </a:t>
            </a:r>
            <a:r>
              <a:rPr kumimoji="0" lang="zh-CN" altLang="en-US" sz="1500" b="1" kern="1200" cap="none" spc="0" normalizeH="0" baseline="0" noProof="0" dirty="0">
                <a:latin typeface="+mj-ea"/>
                <a:ea typeface="+mj-ea"/>
                <a:cs typeface="+mn-cs"/>
              </a:rPr>
              <a:t>独体</a:t>
            </a:r>
            <a:endParaRPr kumimoji="0" lang="zh-CN" altLang="en-US" sz="15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43019" name="Rectangle 27"/>
          <p:cNvSpPr/>
          <p:nvPr/>
        </p:nvSpPr>
        <p:spPr>
          <a:xfrm>
            <a:off x="3653790" y="1669256"/>
            <a:ext cx="26670" cy="1270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/>
            <a:r>
              <a:rPr lang="en-US" altLang="zh-CN" sz="825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100" dirty="0">
              <a:latin typeface="Calibri" panose="020F0502020204030204" pitchFamily="34" charset="0"/>
            </a:endParaRPr>
          </a:p>
        </p:txBody>
      </p:sp>
      <p:sp>
        <p:nvSpPr>
          <p:cNvPr id="22" name="Freeform 35"/>
          <p:cNvSpPr/>
          <p:nvPr/>
        </p:nvSpPr>
        <p:spPr>
          <a:xfrm>
            <a:off x="5322094" y="2083594"/>
            <a:ext cx="210741" cy="586979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441" h="1232">
                <a:moveTo>
                  <a:pt x="34" y="169"/>
                </a:moveTo>
                <a:lnTo>
                  <a:pt x="23" y="147"/>
                </a:lnTo>
                <a:lnTo>
                  <a:pt x="12" y="124"/>
                </a:lnTo>
                <a:lnTo>
                  <a:pt x="0" y="101"/>
                </a:lnTo>
                <a:lnTo>
                  <a:pt x="0" y="68"/>
                </a:lnTo>
                <a:lnTo>
                  <a:pt x="0" y="56"/>
                </a:lnTo>
                <a:lnTo>
                  <a:pt x="0" y="45"/>
                </a:lnTo>
                <a:lnTo>
                  <a:pt x="12" y="22"/>
                </a:lnTo>
                <a:lnTo>
                  <a:pt x="23" y="11"/>
                </a:lnTo>
                <a:lnTo>
                  <a:pt x="34" y="11"/>
                </a:lnTo>
                <a:lnTo>
                  <a:pt x="57" y="0"/>
                </a:lnTo>
                <a:lnTo>
                  <a:pt x="68" y="0"/>
                </a:lnTo>
                <a:lnTo>
                  <a:pt x="79" y="0"/>
                </a:lnTo>
                <a:lnTo>
                  <a:pt x="102" y="0"/>
                </a:lnTo>
                <a:lnTo>
                  <a:pt x="125" y="11"/>
                </a:lnTo>
                <a:lnTo>
                  <a:pt x="147" y="11"/>
                </a:lnTo>
                <a:lnTo>
                  <a:pt x="159" y="22"/>
                </a:lnTo>
                <a:lnTo>
                  <a:pt x="170" y="22"/>
                </a:lnTo>
                <a:lnTo>
                  <a:pt x="181" y="34"/>
                </a:lnTo>
                <a:lnTo>
                  <a:pt x="192" y="34"/>
                </a:lnTo>
                <a:lnTo>
                  <a:pt x="215" y="34"/>
                </a:lnTo>
                <a:lnTo>
                  <a:pt x="238" y="45"/>
                </a:lnTo>
                <a:lnTo>
                  <a:pt x="283" y="45"/>
                </a:lnTo>
                <a:lnTo>
                  <a:pt x="306" y="169"/>
                </a:lnTo>
                <a:lnTo>
                  <a:pt x="317" y="282"/>
                </a:lnTo>
                <a:lnTo>
                  <a:pt x="339" y="384"/>
                </a:lnTo>
                <a:lnTo>
                  <a:pt x="351" y="486"/>
                </a:lnTo>
                <a:lnTo>
                  <a:pt x="362" y="588"/>
                </a:lnTo>
                <a:lnTo>
                  <a:pt x="373" y="667"/>
                </a:lnTo>
                <a:lnTo>
                  <a:pt x="385" y="746"/>
                </a:lnTo>
                <a:lnTo>
                  <a:pt x="396" y="825"/>
                </a:lnTo>
                <a:lnTo>
                  <a:pt x="396" y="882"/>
                </a:lnTo>
                <a:lnTo>
                  <a:pt x="407" y="938"/>
                </a:lnTo>
                <a:lnTo>
                  <a:pt x="419" y="995"/>
                </a:lnTo>
                <a:lnTo>
                  <a:pt x="419" y="1040"/>
                </a:lnTo>
                <a:lnTo>
                  <a:pt x="430" y="1074"/>
                </a:lnTo>
                <a:lnTo>
                  <a:pt x="430" y="1096"/>
                </a:lnTo>
                <a:lnTo>
                  <a:pt x="430" y="1119"/>
                </a:lnTo>
                <a:lnTo>
                  <a:pt x="441" y="1130"/>
                </a:lnTo>
                <a:lnTo>
                  <a:pt x="441" y="1142"/>
                </a:lnTo>
                <a:lnTo>
                  <a:pt x="430" y="1164"/>
                </a:lnTo>
                <a:lnTo>
                  <a:pt x="430" y="1187"/>
                </a:lnTo>
                <a:lnTo>
                  <a:pt x="419" y="1209"/>
                </a:lnTo>
                <a:lnTo>
                  <a:pt x="407" y="1221"/>
                </a:lnTo>
                <a:lnTo>
                  <a:pt x="396" y="1232"/>
                </a:lnTo>
                <a:lnTo>
                  <a:pt x="373" y="1232"/>
                </a:lnTo>
                <a:lnTo>
                  <a:pt x="362" y="1232"/>
                </a:lnTo>
                <a:lnTo>
                  <a:pt x="351" y="1232"/>
                </a:lnTo>
                <a:lnTo>
                  <a:pt x="339" y="1232"/>
                </a:lnTo>
                <a:lnTo>
                  <a:pt x="339" y="1221"/>
                </a:lnTo>
                <a:lnTo>
                  <a:pt x="328" y="1209"/>
                </a:lnTo>
                <a:lnTo>
                  <a:pt x="328" y="1198"/>
                </a:lnTo>
                <a:lnTo>
                  <a:pt x="317" y="1187"/>
                </a:lnTo>
                <a:lnTo>
                  <a:pt x="306" y="1164"/>
                </a:lnTo>
                <a:lnTo>
                  <a:pt x="306" y="1142"/>
                </a:lnTo>
                <a:lnTo>
                  <a:pt x="294" y="1130"/>
                </a:lnTo>
                <a:lnTo>
                  <a:pt x="294" y="1119"/>
                </a:lnTo>
                <a:lnTo>
                  <a:pt x="283" y="1096"/>
                </a:lnTo>
                <a:lnTo>
                  <a:pt x="272" y="1074"/>
                </a:lnTo>
                <a:lnTo>
                  <a:pt x="272" y="1051"/>
                </a:lnTo>
                <a:lnTo>
                  <a:pt x="260" y="1028"/>
                </a:lnTo>
                <a:lnTo>
                  <a:pt x="260" y="1006"/>
                </a:lnTo>
                <a:lnTo>
                  <a:pt x="249" y="972"/>
                </a:lnTo>
                <a:lnTo>
                  <a:pt x="238" y="938"/>
                </a:lnTo>
                <a:lnTo>
                  <a:pt x="238" y="904"/>
                </a:lnTo>
                <a:lnTo>
                  <a:pt x="226" y="870"/>
                </a:lnTo>
                <a:lnTo>
                  <a:pt x="215" y="825"/>
                </a:lnTo>
                <a:lnTo>
                  <a:pt x="204" y="780"/>
                </a:lnTo>
                <a:lnTo>
                  <a:pt x="192" y="735"/>
                </a:lnTo>
                <a:lnTo>
                  <a:pt x="192" y="689"/>
                </a:lnTo>
                <a:lnTo>
                  <a:pt x="181" y="633"/>
                </a:lnTo>
                <a:lnTo>
                  <a:pt x="170" y="588"/>
                </a:lnTo>
                <a:lnTo>
                  <a:pt x="159" y="542"/>
                </a:lnTo>
                <a:lnTo>
                  <a:pt x="147" y="497"/>
                </a:lnTo>
                <a:lnTo>
                  <a:pt x="136" y="452"/>
                </a:lnTo>
                <a:lnTo>
                  <a:pt x="125" y="418"/>
                </a:lnTo>
                <a:lnTo>
                  <a:pt x="125" y="384"/>
                </a:lnTo>
                <a:lnTo>
                  <a:pt x="113" y="350"/>
                </a:lnTo>
                <a:lnTo>
                  <a:pt x="102" y="316"/>
                </a:lnTo>
                <a:lnTo>
                  <a:pt x="91" y="294"/>
                </a:lnTo>
                <a:lnTo>
                  <a:pt x="91" y="260"/>
                </a:lnTo>
                <a:lnTo>
                  <a:pt x="79" y="248"/>
                </a:lnTo>
                <a:lnTo>
                  <a:pt x="68" y="226"/>
                </a:lnTo>
                <a:lnTo>
                  <a:pt x="68" y="203"/>
                </a:lnTo>
                <a:lnTo>
                  <a:pt x="57" y="192"/>
                </a:lnTo>
                <a:lnTo>
                  <a:pt x="46" y="181"/>
                </a:lnTo>
                <a:lnTo>
                  <a:pt x="34" y="16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23" name="Freeform 36"/>
          <p:cNvSpPr/>
          <p:nvPr/>
        </p:nvSpPr>
        <p:spPr>
          <a:xfrm>
            <a:off x="5409010" y="1987154"/>
            <a:ext cx="920353" cy="656034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933" h="1379">
                <a:moveTo>
                  <a:pt x="1741" y="746"/>
                </a:moveTo>
                <a:lnTo>
                  <a:pt x="1719" y="837"/>
                </a:lnTo>
                <a:lnTo>
                  <a:pt x="1696" y="927"/>
                </a:lnTo>
                <a:lnTo>
                  <a:pt x="1685" y="995"/>
                </a:lnTo>
                <a:lnTo>
                  <a:pt x="1662" y="1063"/>
                </a:lnTo>
                <a:lnTo>
                  <a:pt x="1651" y="1119"/>
                </a:lnTo>
                <a:lnTo>
                  <a:pt x="1628" y="1176"/>
                </a:lnTo>
                <a:lnTo>
                  <a:pt x="1617" y="1221"/>
                </a:lnTo>
                <a:lnTo>
                  <a:pt x="1606" y="1255"/>
                </a:lnTo>
                <a:lnTo>
                  <a:pt x="1583" y="1278"/>
                </a:lnTo>
                <a:lnTo>
                  <a:pt x="1572" y="1312"/>
                </a:lnTo>
                <a:lnTo>
                  <a:pt x="1560" y="1334"/>
                </a:lnTo>
                <a:lnTo>
                  <a:pt x="1549" y="1357"/>
                </a:lnTo>
                <a:lnTo>
                  <a:pt x="1538" y="1368"/>
                </a:lnTo>
                <a:lnTo>
                  <a:pt x="1526" y="1379"/>
                </a:lnTo>
                <a:lnTo>
                  <a:pt x="1515" y="1379"/>
                </a:lnTo>
                <a:lnTo>
                  <a:pt x="1504" y="1379"/>
                </a:lnTo>
                <a:lnTo>
                  <a:pt x="1492" y="1379"/>
                </a:lnTo>
                <a:lnTo>
                  <a:pt x="1470" y="1379"/>
                </a:lnTo>
                <a:lnTo>
                  <a:pt x="1459" y="1368"/>
                </a:lnTo>
                <a:lnTo>
                  <a:pt x="1436" y="1357"/>
                </a:lnTo>
                <a:lnTo>
                  <a:pt x="1425" y="1346"/>
                </a:lnTo>
                <a:lnTo>
                  <a:pt x="1402" y="1334"/>
                </a:lnTo>
                <a:lnTo>
                  <a:pt x="1379" y="1312"/>
                </a:lnTo>
                <a:lnTo>
                  <a:pt x="1357" y="1289"/>
                </a:lnTo>
                <a:lnTo>
                  <a:pt x="1334" y="1266"/>
                </a:lnTo>
                <a:lnTo>
                  <a:pt x="1312" y="1255"/>
                </a:lnTo>
                <a:lnTo>
                  <a:pt x="1289" y="1232"/>
                </a:lnTo>
                <a:lnTo>
                  <a:pt x="1278" y="1210"/>
                </a:lnTo>
                <a:lnTo>
                  <a:pt x="1266" y="1199"/>
                </a:lnTo>
                <a:lnTo>
                  <a:pt x="1266" y="1176"/>
                </a:lnTo>
                <a:lnTo>
                  <a:pt x="1255" y="1165"/>
                </a:lnTo>
                <a:lnTo>
                  <a:pt x="1255" y="1142"/>
                </a:lnTo>
                <a:lnTo>
                  <a:pt x="1278" y="1153"/>
                </a:lnTo>
                <a:lnTo>
                  <a:pt x="1312" y="1153"/>
                </a:lnTo>
                <a:lnTo>
                  <a:pt x="1334" y="1142"/>
                </a:lnTo>
                <a:lnTo>
                  <a:pt x="1345" y="1142"/>
                </a:lnTo>
                <a:lnTo>
                  <a:pt x="1368" y="1131"/>
                </a:lnTo>
                <a:lnTo>
                  <a:pt x="1379" y="1119"/>
                </a:lnTo>
                <a:lnTo>
                  <a:pt x="1402" y="1108"/>
                </a:lnTo>
                <a:lnTo>
                  <a:pt x="1413" y="1097"/>
                </a:lnTo>
                <a:lnTo>
                  <a:pt x="1425" y="1074"/>
                </a:lnTo>
                <a:lnTo>
                  <a:pt x="1436" y="1052"/>
                </a:lnTo>
                <a:lnTo>
                  <a:pt x="1447" y="1018"/>
                </a:lnTo>
                <a:lnTo>
                  <a:pt x="1459" y="972"/>
                </a:lnTo>
                <a:lnTo>
                  <a:pt x="1470" y="927"/>
                </a:lnTo>
                <a:lnTo>
                  <a:pt x="1492" y="859"/>
                </a:lnTo>
                <a:lnTo>
                  <a:pt x="1504" y="792"/>
                </a:lnTo>
                <a:lnTo>
                  <a:pt x="1515" y="724"/>
                </a:lnTo>
                <a:lnTo>
                  <a:pt x="1538" y="656"/>
                </a:lnTo>
                <a:lnTo>
                  <a:pt x="1549" y="588"/>
                </a:lnTo>
                <a:lnTo>
                  <a:pt x="1549" y="532"/>
                </a:lnTo>
                <a:lnTo>
                  <a:pt x="1560" y="475"/>
                </a:lnTo>
                <a:lnTo>
                  <a:pt x="1572" y="430"/>
                </a:lnTo>
                <a:lnTo>
                  <a:pt x="1572" y="385"/>
                </a:lnTo>
                <a:lnTo>
                  <a:pt x="1572" y="351"/>
                </a:lnTo>
                <a:lnTo>
                  <a:pt x="1572" y="328"/>
                </a:lnTo>
                <a:lnTo>
                  <a:pt x="1572" y="294"/>
                </a:lnTo>
                <a:lnTo>
                  <a:pt x="1560" y="260"/>
                </a:lnTo>
                <a:lnTo>
                  <a:pt x="1549" y="238"/>
                </a:lnTo>
                <a:lnTo>
                  <a:pt x="1538" y="226"/>
                </a:lnTo>
                <a:lnTo>
                  <a:pt x="1515" y="215"/>
                </a:lnTo>
                <a:lnTo>
                  <a:pt x="1504" y="215"/>
                </a:lnTo>
                <a:lnTo>
                  <a:pt x="1481" y="215"/>
                </a:lnTo>
                <a:lnTo>
                  <a:pt x="1459" y="215"/>
                </a:lnTo>
                <a:lnTo>
                  <a:pt x="1425" y="215"/>
                </a:lnTo>
                <a:lnTo>
                  <a:pt x="1391" y="215"/>
                </a:lnTo>
                <a:lnTo>
                  <a:pt x="1345" y="215"/>
                </a:lnTo>
                <a:lnTo>
                  <a:pt x="1300" y="215"/>
                </a:lnTo>
                <a:lnTo>
                  <a:pt x="1244" y="215"/>
                </a:lnTo>
                <a:lnTo>
                  <a:pt x="1187" y="226"/>
                </a:lnTo>
                <a:lnTo>
                  <a:pt x="1119" y="238"/>
                </a:lnTo>
                <a:lnTo>
                  <a:pt x="1052" y="249"/>
                </a:lnTo>
                <a:lnTo>
                  <a:pt x="972" y="260"/>
                </a:lnTo>
                <a:lnTo>
                  <a:pt x="893" y="272"/>
                </a:lnTo>
                <a:lnTo>
                  <a:pt x="814" y="283"/>
                </a:lnTo>
                <a:lnTo>
                  <a:pt x="724" y="294"/>
                </a:lnTo>
                <a:lnTo>
                  <a:pt x="622" y="294"/>
                </a:lnTo>
                <a:lnTo>
                  <a:pt x="532" y="317"/>
                </a:lnTo>
                <a:lnTo>
                  <a:pt x="430" y="328"/>
                </a:lnTo>
                <a:lnTo>
                  <a:pt x="351" y="339"/>
                </a:lnTo>
                <a:lnTo>
                  <a:pt x="260" y="339"/>
                </a:lnTo>
                <a:lnTo>
                  <a:pt x="192" y="351"/>
                </a:lnTo>
                <a:lnTo>
                  <a:pt x="125" y="351"/>
                </a:lnTo>
                <a:lnTo>
                  <a:pt x="57" y="351"/>
                </a:lnTo>
                <a:lnTo>
                  <a:pt x="0" y="351"/>
                </a:lnTo>
                <a:lnTo>
                  <a:pt x="0" y="249"/>
                </a:lnTo>
                <a:lnTo>
                  <a:pt x="57" y="238"/>
                </a:lnTo>
                <a:lnTo>
                  <a:pt x="113" y="238"/>
                </a:lnTo>
                <a:lnTo>
                  <a:pt x="181" y="226"/>
                </a:lnTo>
                <a:lnTo>
                  <a:pt x="260" y="226"/>
                </a:lnTo>
                <a:lnTo>
                  <a:pt x="339" y="215"/>
                </a:lnTo>
                <a:lnTo>
                  <a:pt x="418" y="204"/>
                </a:lnTo>
                <a:lnTo>
                  <a:pt x="509" y="192"/>
                </a:lnTo>
                <a:lnTo>
                  <a:pt x="599" y="181"/>
                </a:lnTo>
                <a:lnTo>
                  <a:pt x="690" y="170"/>
                </a:lnTo>
                <a:lnTo>
                  <a:pt x="780" y="158"/>
                </a:lnTo>
                <a:lnTo>
                  <a:pt x="871" y="147"/>
                </a:lnTo>
                <a:lnTo>
                  <a:pt x="939" y="136"/>
                </a:lnTo>
                <a:lnTo>
                  <a:pt x="1018" y="136"/>
                </a:lnTo>
                <a:lnTo>
                  <a:pt x="1085" y="125"/>
                </a:lnTo>
                <a:lnTo>
                  <a:pt x="1142" y="113"/>
                </a:lnTo>
                <a:lnTo>
                  <a:pt x="1199" y="102"/>
                </a:lnTo>
                <a:lnTo>
                  <a:pt x="1255" y="91"/>
                </a:lnTo>
                <a:lnTo>
                  <a:pt x="1312" y="79"/>
                </a:lnTo>
                <a:lnTo>
                  <a:pt x="1345" y="68"/>
                </a:lnTo>
                <a:lnTo>
                  <a:pt x="1391" y="57"/>
                </a:lnTo>
                <a:lnTo>
                  <a:pt x="1425" y="57"/>
                </a:lnTo>
                <a:lnTo>
                  <a:pt x="1447" y="45"/>
                </a:lnTo>
                <a:lnTo>
                  <a:pt x="1470" y="34"/>
                </a:lnTo>
                <a:lnTo>
                  <a:pt x="1492" y="23"/>
                </a:lnTo>
                <a:lnTo>
                  <a:pt x="1515" y="12"/>
                </a:lnTo>
                <a:lnTo>
                  <a:pt x="1549" y="0"/>
                </a:lnTo>
                <a:lnTo>
                  <a:pt x="1572" y="0"/>
                </a:lnTo>
                <a:lnTo>
                  <a:pt x="1583" y="0"/>
                </a:lnTo>
                <a:lnTo>
                  <a:pt x="1606" y="12"/>
                </a:lnTo>
                <a:lnTo>
                  <a:pt x="1639" y="23"/>
                </a:lnTo>
                <a:lnTo>
                  <a:pt x="1651" y="34"/>
                </a:lnTo>
                <a:lnTo>
                  <a:pt x="1673" y="45"/>
                </a:lnTo>
                <a:lnTo>
                  <a:pt x="1696" y="57"/>
                </a:lnTo>
                <a:lnTo>
                  <a:pt x="1730" y="79"/>
                </a:lnTo>
                <a:lnTo>
                  <a:pt x="1764" y="91"/>
                </a:lnTo>
                <a:lnTo>
                  <a:pt x="1798" y="113"/>
                </a:lnTo>
                <a:lnTo>
                  <a:pt x="1832" y="136"/>
                </a:lnTo>
                <a:lnTo>
                  <a:pt x="1854" y="147"/>
                </a:lnTo>
                <a:lnTo>
                  <a:pt x="1877" y="170"/>
                </a:lnTo>
                <a:lnTo>
                  <a:pt x="1899" y="181"/>
                </a:lnTo>
                <a:lnTo>
                  <a:pt x="1911" y="192"/>
                </a:lnTo>
                <a:lnTo>
                  <a:pt x="1922" y="204"/>
                </a:lnTo>
                <a:lnTo>
                  <a:pt x="1933" y="215"/>
                </a:lnTo>
                <a:lnTo>
                  <a:pt x="1922" y="238"/>
                </a:lnTo>
                <a:lnTo>
                  <a:pt x="1922" y="260"/>
                </a:lnTo>
                <a:lnTo>
                  <a:pt x="1911" y="283"/>
                </a:lnTo>
                <a:lnTo>
                  <a:pt x="1888" y="294"/>
                </a:lnTo>
                <a:lnTo>
                  <a:pt x="1877" y="305"/>
                </a:lnTo>
                <a:lnTo>
                  <a:pt x="1877" y="317"/>
                </a:lnTo>
                <a:lnTo>
                  <a:pt x="1866" y="328"/>
                </a:lnTo>
                <a:lnTo>
                  <a:pt x="1854" y="351"/>
                </a:lnTo>
                <a:lnTo>
                  <a:pt x="1854" y="373"/>
                </a:lnTo>
                <a:lnTo>
                  <a:pt x="1843" y="385"/>
                </a:lnTo>
                <a:lnTo>
                  <a:pt x="1832" y="419"/>
                </a:lnTo>
                <a:lnTo>
                  <a:pt x="1820" y="441"/>
                </a:lnTo>
                <a:lnTo>
                  <a:pt x="1809" y="464"/>
                </a:lnTo>
                <a:lnTo>
                  <a:pt x="1809" y="498"/>
                </a:lnTo>
                <a:lnTo>
                  <a:pt x="1798" y="532"/>
                </a:lnTo>
                <a:lnTo>
                  <a:pt x="1786" y="577"/>
                </a:lnTo>
                <a:lnTo>
                  <a:pt x="1775" y="611"/>
                </a:lnTo>
                <a:lnTo>
                  <a:pt x="1764" y="656"/>
                </a:lnTo>
                <a:lnTo>
                  <a:pt x="1752" y="701"/>
                </a:lnTo>
                <a:lnTo>
                  <a:pt x="1741" y="74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24" name="Freeform 37"/>
          <p:cNvSpPr/>
          <p:nvPr/>
        </p:nvSpPr>
        <p:spPr>
          <a:xfrm>
            <a:off x="5581650" y="2266950"/>
            <a:ext cx="440531" cy="11311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927" h="238">
                <a:moveTo>
                  <a:pt x="565" y="170"/>
                </a:moveTo>
                <a:lnTo>
                  <a:pt x="486" y="192"/>
                </a:lnTo>
                <a:lnTo>
                  <a:pt x="407" y="204"/>
                </a:lnTo>
                <a:lnTo>
                  <a:pt x="350" y="215"/>
                </a:lnTo>
                <a:lnTo>
                  <a:pt x="294" y="226"/>
                </a:lnTo>
                <a:lnTo>
                  <a:pt x="237" y="226"/>
                </a:lnTo>
                <a:lnTo>
                  <a:pt x="203" y="238"/>
                </a:lnTo>
                <a:lnTo>
                  <a:pt x="181" y="238"/>
                </a:lnTo>
                <a:lnTo>
                  <a:pt x="158" y="238"/>
                </a:lnTo>
                <a:lnTo>
                  <a:pt x="124" y="238"/>
                </a:lnTo>
                <a:lnTo>
                  <a:pt x="102" y="226"/>
                </a:lnTo>
                <a:lnTo>
                  <a:pt x="79" y="226"/>
                </a:lnTo>
                <a:lnTo>
                  <a:pt x="56" y="215"/>
                </a:lnTo>
                <a:lnTo>
                  <a:pt x="45" y="204"/>
                </a:lnTo>
                <a:lnTo>
                  <a:pt x="34" y="204"/>
                </a:lnTo>
                <a:lnTo>
                  <a:pt x="11" y="192"/>
                </a:lnTo>
                <a:lnTo>
                  <a:pt x="11" y="170"/>
                </a:lnTo>
                <a:lnTo>
                  <a:pt x="0" y="158"/>
                </a:lnTo>
                <a:lnTo>
                  <a:pt x="0" y="147"/>
                </a:lnTo>
                <a:lnTo>
                  <a:pt x="79" y="136"/>
                </a:lnTo>
                <a:lnTo>
                  <a:pt x="158" y="113"/>
                </a:lnTo>
                <a:lnTo>
                  <a:pt x="226" y="102"/>
                </a:lnTo>
                <a:lnTo>
                  <a:pt x="294" y="79"/>
                </a:lnTo>
                <a:lnTo>
                  <a:pt x="362" y="68"/>
                </a:lnTo>
                <a:lnTo>
                  <a:pt x="418" y="57"/>
                </a:lnTo>
                <a:lnTo>
                  <a:pt x="475" y="45"/>
                </a:lnTo>
                <a:lnTo>
                  <a:pt x="520" y="34"/>
                </a:lnTo>
                <a:lnTo>
                  <a:pt x="565" y="34"/>
                </a:lnTo>
                <a:lnTo>
                  <a:pt x="599" y="23"/>
                </a:lnTo>
                <a:lnTo>
                  <a:pt x="633" y="11"/>
                </a:lnTo>
                <a:lnTo>
                  <a:pt x="667" y="11"/>
                </a:lnTo>
                <a:lnTo>
                  <a:pt x="690" y="11"/>
                </a:lnTo>
                <a:lnTo>
                  <a:pt x="712" y="0"/>
                </a:lnTo>
                <a:lnTo>
                  <a:pt x="735" y="0"/>
                </a:lnTo>
                <a:lnTo>
                  <a:pt x="746" y="0"/>
                </a:lnTo>
                <a:lnTo>
                  <a:pt x="780" y="0"/>
                </a:lnTo>
                <a:lnTo>
                  <a:pt x="803" y="0"/>
                </a:lnTo>
                <a:lnTo>
                  <a:pt x="837" y="11"/>
                </a:lnTo>
                <a:lnTo>
                  <a:pt x="870" y="11"/>
                </a:lnTo>
                <a:lnTo>
                  <a:pt x="882" y="23"/>
                </a:lnTo>
                <a:lnTo>
                  <a:pt x="893" y="23"/>
                </a:lnTo>
                <a:lnTo>
                  <a:pt x="916" y="45"/>
                </a:lnTo>
                <a:lnTo>
                  <a:pt x="916" y="57"/>
                </a:lnTo>
                <a:lnTo>
                  <a:pt x="927" y="68"/>
                </a:lnTo>
                <a:lnTo>
                  <a:pt x="916" y="79"/>
                </a:lnTo>
                <a:lnTo>
                  <a:pt x="904" y="91"/>
                </a:lnTo>
                <a:lnTo>
                  <a:pt x="893" y="91"/>
                </a:lnTo>
                <a:lnTo>
                  <a:pt x="870" y="102"/>
                </a:lnTo>
                <a:lnTo>
                  <a:pt x="859" y="113"/>
                </a:lnTo>
                <a:lnTo>
                  <a:pt x="837" y="113"/>
                </a:lnTo>
                <a:lnTo>
                  <a:pt x="814" y="124"/>
                </a:lnTo>
                <a:lnTo>
                  <a:pt x="780" y="124"/>
                </a:lnTo>
                <a:lnTo>
                  <a:pt x="757" y="136"/>
                </a:lnTo>
                <a:lnTo>
                  <a:pt x="723" y="147"/>
                </a:lnTo>
                <a:lnTo>
                  <a:pt x="690" y="147"/>
                </a:lnTo>
                <a:lnTo>
                  <a:pt x="644" y="158"/>
                </a:lnTo>
                <a:lnTo>
                  <a:pt x="610" y="170"/>
                </a:lnTo>
                <a:lnTo>
                  <a:pt x="565" y="17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25" name="Freeform 39"/>
          <p:cNvSpPr/>
          <p:nvPr/>
        </p:nvSpPr>
        <p:spPr>
          <a:xfrm>
            <a:off x="5489972" y="2514600"/>
            <a:ext cx="607219" cy="1238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277" h="260">
                <a:moveTo>
                  <a:pt x="1277" y="124"/>
                </a:moveTo>
                <a:lnTo>
                  <a:pt x="1221" y="136"/>
                </a:lnTo>
                <a:lnTo>
                  <a:pt x="1142" y="147"/>
                </a:lnTo>
                <a:lnTo>
                  <a:pt x="1062" y="147"/>
                </a:lnTo>
                <a:lnTo>
                  <a:pt x="983" y="158"/>
                </a:lnTo>
                <a:lnTo>
                  <a:pt x="893" y="170"/>
                </a:lnTo>
                <a:lnTo>
                  <a:pt x="802" y="181"/>
                </a:lnTo>
                <a:lnTo>
                  <a:pt x="701" y="192"/>
                </a:lnTo>
                <a:lnTo>
                  <a:pt x="599" y="204"/>
                </a:lnTo>
                <a:lnTo>
                  <a:pt x="486" y="226"/>
                </a:lnTo>
                <a:lnTo>
                  <a:pt x="395" y="238"/>
                </a:lnTo>
                <a:lnTo>
                  <a:pt x="305" y="249"/>
                </a:lnTo>
                <a:lnTo>
                  <a:pt x="226" y="249"/>
                </a:lnTo>
                <a:lnTo>
                  <a:pt x="158" y="260"/>
                </a:lnTo>
                <a:lnTo>
                  <a:pt x="124" y="260"/>
                </a:lnTo>
                <a:lnTo>
                  <a:pt x="101" y="260"/>
                </a:lnTo>
                <a:lnTo>
                  <a:pt x="68" y="260"/>
                </a:lnTo>
                <a:lnTo>
                  <a:pt x="45" y="260"/>
                </a:lnTo>
                <a:lnTo>
                  <a:pt x="22" y="260"/>
                </a:lnTo>
                <a:lnTo>
                  <a:pt x="0" y="260"/>
                </a:lnTo>
                <a:lnTo>
                  <a:pt x="0" y="147"/>
                </a:lnTo>
                <a:lnTo>
                  <a:pt x="113" y="136"/>
                </a:lnTo>
                <a:lnTo>
                  <a:pt x="226" y="113"/>
                </a:lnTo>
                <a:lnTo>
                  <a:pt x="328" y="102"/>
                </a:lnTo>
                <a:lnTo>
                  <a:pt x="429" y="91"/>
                </a:lnTo>
                <a:lnTo>
                  <a:pt x="531" y="79"/>
                </a:lnTo>
                <a:lnTo>
                  <a:pt x="622" y="79"/>
                </a:lnTo>
                <a:lnTo>
                  <a:pt x="701" y="68"/>
                </a:lnTo>
                <a:lnTo>
                  <a:pt x="791" y="57"/>
                </a:lnTo>
                <a:lnTo>
                  <a:pt x="859" y="45"/>
                </a:lnTo>
                <a:lnTo>
                  <a:pt x="938" y="34"/>
                </a:lnTo>
                <a:lnTo>
                  <a:pt x="1006" y="34"/>
                </a:lnTo>
                <a:lnTo>
                  <a:pt x="1074" y="23"/>
                </a:lnTo>
                <a:lnTo>
                  <a:pt x="1130" y="11"/>
                </a:lnTo>
                <a:lnTo>
                  <a:pt x="1187" y="11"/>
                </a:lnTo>
                <a:lnTo>
                  <a:pt x="1232" y="0"/>
                </a:lnTo>
                <a:lnTo>
                  <a:pt x="1277" y="0"/>
                </a:lnTo>
                <a:lnTo>
                  <a:pt x="1277" y="12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26" name="Freeform 38"/>
          <p:cNvSpPr/>
          <p:nvPr/>
        </p:nvSpPr>
        <p:spPr>
          <a:xfrm>
            <a:off x="5699522" y="1679972"/>
            <a:ext cx="866775" cy="132516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820" h="2781">
                <a:moveTo>
                  <a:pt x="271" y="927"/>
                </a:moveTo>
                <a:lnTo>
                  <a:pt x="271" y="1006"/>
                </a:lnTo>
                <a:lnTo>
                  <a:pt x="271" y="1074"/>
                </a:lnTo>
                <a:lnTo>
                  <a:pt x="271" y="1142"/>
                </a:lnTo>
                <a:lnTo>
                  <a:pt x="271" y="1209"/>
                </a:lnTo>
                <a:lnTo>
                  <a:pt x="271" y="1266"/>
                </a:lnTo>
                <a:lnTo>
                  <a:pt x="271" y="1334"/>
                </a:lnTo>
                <a:lnTo>
                  <a:pt x="271" y="1390"/>
                </a:lnTo>
                <a:lnTo>
                  <a:pt x="260" y="1447"/>
                </a:lnTo>
                <a:lnTo>
                  <a:pt x="260" y="1492"/>
                </a:lnTo>
                <a:lnTo>
                  <a:pt x="260" y="1549"/>
                </a:lnTo>
                <a:lnTo>
                  <a:pt x="260" y="1594"/>
                </a:lnTo>
                <a:lnTo>
                  <a:pt x="260" y="1639"/>
                </a:lnTo>
                <a:lnTo>
                  <a:pt x="260" y="1684"/>
                </a:lnTo>
                <a:lnTo>
                  <a:pt x="260" y="1718"/>
                </a:lnTo>
                <a:lnTo>
                  <a:pt x="260" y="1752"/>
                </a:lnTo>
                <a:lnTo>
                  <a:pt x="260" y="1786"/>
                </a:lnTo>
                <a:lnTo>
                  <a:pt x="260" y="1854"/>
                </a:lnTo>
                <a:lnTo>
                  <a:pt x="260" y="1922"/>
                </a:lnTo>
                <a:lnTo>
                  <a:pt x="260" y="1978"/>
                </a:lnTo>
                <a:lnTo>
                  <a:pt x="260" y="2035"/>
                </a:lnTo>
                <a:lnTo>
                  <a:pt x="260" y="2091"/>
                </a:lnTo>
                <a:lnTo>
                  <a:pt x="271" y="2148"/>
                </a:lnTo>
                <a:lnTo>
                  <a:pt x="271" y="2193"/>
                </a:lnTo>
                <a:lnTo>
                  <a:pt x="271" y="2238"/>
                </a:lnTo>
                <a:lnTo>
                  <a:pt x="282" y="2283"/>
                </a:lnTo>
                <a:lnTo>
                  <a:pt x="294" y="2317"/>
                </a:lnTo>
                <a:lnTo>
                  <a:pt x="305" y="2363"/>
                </a:lnTo>
                <a:lnTo>
                  <a:pt x="328" y="2397"/>
                </a:lnTo>
                <a:lnTo>
                  <a:pt x="339" y="2419"/>
                </a:lnTo>
                <a:lnTo>
                  <a:pt x="361" y="2453"/>
                </a:lnTo>
                <a:lnTo>
                  <a:pt x="384" y="2476"/>
                </a:lnTo>
                <a:lnTo>
                  <a:pt x="418" y="2487"/>
                </a:lnTo>
                <a:lnTo>
                  <a:pt x="441" y="2510"/>
                </a:lnTo>
                <a:lnTo>
                  <a:pt x="474" y="2521"/>
                </a:lnTo>
                <a:lnTo>
                  <a:pt x="508" y="2543"/>
                </a:lnTo>
                <a:lnTo>
                  <a:pt x="554" y="2555"/>
                </a:lnTo>
                <a:lnTo>
                  <a:pt x="599" y="2555"/>
                </a:lnTo>
                <a:lnTo>
                  <a:pt x="655" y="2566"/>
                </a:lnTo>
                <a:lnTo>
                  <a:pt x="712" y="2566"/>
                </a:lnTo>
                <a:lnTo>
                  <a:pt x="768" y="2566"/>
                </a:lnTo>
                <a:lnTo>
                  <a:pt x="881" y="2566"/>
                </a:lnTo>
                <a:lnTo>
                  <a:pt x="938" y="2566"/>
                </a:lnTo>
                <a:lnTo>
                  <a:pt x="983" y="2566"/>
                </a:lnTo>
                <a:lnTo>
                  <a:pt x="1028" y="2566"/>
                </a:lnTo>
                <a:lnTo>
                  <a:pt x="1074" y="2566"/>
                </a:lnTo>
                <a:lnTo>
                  <a:pt x="1119" y="2555"/>
                </a:lnTo>
                <a:lnTo>
                  <a:pt x="1153" y="2555"/>
                </a:lnTo>
                <a:lnTo>
                  <a:pt x="1221" y="2543"/>
                </a:lnTo>
                <a:lnTo>
                  <a:pt x="1288" y="2521"/>
                </a:lnTo>
                <a:lnTo>
                  <a:pt x="1356" y="2498"/>
                </a:lnTo>
                <a:lnTo>
                  <a:pt x="1413" y="2476"/>
                </a:lnTo>
                <a:lnTo>
                  <a:pt x="1447" y="2453"/>
                </a:lnTo>
                <a:lnTo>
                  <a:pt x="1469" y="2430"/>
                </a:lnTo>
                <a:lnTo>
                  <a:pt x="1492" y="2397"/>
                </a:lnTo>
                <a:lnTo>
                  <a:pt x="1515" y="2363"/>
                </a:lnTo>
                <a:lnTo>
                  <a:pt x="1537" y="2317"/>
                </a:lnTo>
                <a:lnTo>
                  <a:pt x="1560" y="2261"/>
                </a:lnTo>
                <a:lnTo>
                  <a:pt x="1571" y="2204"/>
                </a:lnTo>
                <a:lnTo>
                  <a:pt x="1582" y="2137"/>
                </a:lnTo>
                <a:lnTo>
                  <a:pt x="1582" y="2069"/>
                </a:lnTo>
                <a:lnTo>
                  <a:pt x="1594" y="2023"/>
                </a:lnTo>
                <a:lnTo>
                  <a:pt x="1605" y="1978"/>
                </a:lnTo>
                <a:lnTo>
                  <a:pt x="1605" y="1933"/>
                </a:lnTo>
                <a:lnTo>
                  <a:pt x="1616" y="1910"/>
                </a:lnTo>
                <a:lnTo>
                  <a:pt x="1628" y="1888"/>
                </a:lnTo>
                <a:lnTo>
                  <a:pt x="1639" y="1876"/>
                </a:lnTo>
                <a:lnTo>
                  <a:pt x="1650" y="1865"/>
                </a:lnTo>
                <a:lnTo>
                  <a:pt x="1662" y="1876"/>
                </a:lnTo>
                <a:lnTo>
                  <a:pt x="1673" y="1876"/>
                </a:lnTo>
                <a:lnTo>
                  <a:pt x="1684" y="1899"/>
                </a:lnTo>
                <a:lnTo>
                  <a:pt x="1684" y="1922"/>
                </a:lnTo>
                <a:lnTo>
                  <a:pt x="1695" y="1944"/>
                </a:lnTo>
                <a:lnTo>
                  <a:pt x="1707" y="1990"/>
                </a:lnTo>
                <a:lnTo>
                  <a:pt x="1707" y="2023"/>
                </a:lnTo>
                <a:lnTo>
                  <a:pt x="1718" y="2080"/>
                </a:lnTo>
                <a:lnTo>
                  <a:pt x="1718" y="2137"/>
                </a:lnTo>
                <a:lnTo>
                  <a:pt x="1729" y="2182"/>
                </a:lnTo>
                <a:lnTo>
                  <a:pt x="1741" y="2227"/>
                </a:lnTo>
                <a:lnTo>
                  <a:pt x="1752" y="2283"/>
                </a:lnTo>
                <a:lnTo>
                  <a:pt x="1763" y="2317"/>
                </a:lnTo>
                <a:lnTo>
                  <a:pt x="1775" y="2363"/>
                </a:lnTo>
                <a:lnTo>
                  <a:pt x="1786" y="2397"/>
                </a:lnTo>
                <a:lnTo>
                  <a:pt x="1797" y="2442"/>
                </a:lnTo>
                <a:lnTo>
                  <a:pt x="1808" y="2476"/>
                </a:lnTo>
                <a:lnTo>
                  <a:pt x="1820" y="2498"/>
                </a:lnTo>
                <a:lnTo>
                  <a:pt x="1820" y="2532"/>
                </a:lnTo>
                <a:lnTo>
                  <a:pt x="1820" y="2555"/>
                </a:lnTo>
                <a:lnTo>
                  <a:pt x="1808" y="2577"/>
                </a:lnTo>
                <a:lnTo>
                  <a:pt x="1797" y="2600"/>
                </a:lnTo>
                <a:lnTo>
                  <a:pt x="1775" y="2623"/>
                </a:lnTo>
                <a:lnTo>
                  <a:pt x="1741" y="2634"/>
                </a:lnTo>
                <a:lnTo>
                  <a:pt x="1718" y="2645"/>
                </a:lnTo>
                <a:lnTo>
                  <a:pt x="1673" y="2668"/>
                </a:lnTo>
                <a:lnTo>
                  <a:pt x="1605" y="2690"/>
                </a:lnTo>
                <a:lnTo>
                  <a:pt x="1515" y="2713"/>
                </a:lnTo>
                <a:lnTo>
                  <a:pt x="1424" y="2736"/>
                </a:lnTo>
                <a:lnTo>
                  <a:pt x="1379" y="2747"/>
                </a:lnTo>
                <a:lnTo>
                  <a:pt x="1322" y="2758"/>
                </a:lnTo>
                <a:lnTo>
                  <a:pt x="1255" y="2770"/>
                </a:lnTo>
                <a:lnTo>
                  <a:pt x="1198" y="2770"/>
                </a:lnTo>
                <a:lnTo>
                  <a:pt x="1119" y="2770"/>
                </a:lnTo>
                <a:lnTo>
                  <a:pt x="1051" y="2781"/>
                </a:lnTo>
                <a:lnTo>
                  <a:pt x="972" y="2781"/>
                </a:lnTo>
                <a:lnTo>
                  <a:pt x="893" y="2781"/>
                </a:lnTo>
                <a:lnTo>
                  <a:pt x="814" y="2781"/>
                </a:lnTo>
                <a:lnTo>
                  <a:pt x="734" y="2781"/>
                </a:lnTo>
                <a:lnTo>
                  <a:pt x="667" y="2770"/>
                </a:lnTo>
                <a:lnTo>
                  <a:pt x="610" y="2758"/>
                </a:lnTo>
                <a:lnTo>
                  <a:pt x="542" y="2758"/>
                </a:lnTo>
                <a:lnTo>
                  <a:pt x="497" y="2747"/>
                </a:lnTo>
                <a:lnTo>
                  <a:pt x="441" y="2724"/>
                </a:lnTo>
                <a:lnTo>
                  <a:pt x="395" y="2713"/>
                </a:lnTo>
                <a:lnTo>
                  <a:pt x="361" y="2702"/>
                </a:lnTo>
                <a:lnTo>
                  <a:pt x="328" y="2679"/>
                </a:lnTo>
                <a:lnTo>
                  <a:pt x="294" y="2657"/>
                </a:lnTo>
                <a:lnTo>
                  <a:pt x="260" y="2623"/>
                </a:lnTo>
                <a:lnTo>
                  <a:pt x="226" y="2600"/>
                </a:lnTo>
                <a:lnTo>
                  <a:pt x="203" y="2566"/>
                </a:lnTo>
                <a:lnTo>
                  <a:pt x="181" y="2532"/>
                </a:lnTo>
                <a:lnTo>
                  <a:pt x="169" y="2487"/>
                </a:lnTo>
                <a:lnTo>
                  <a:pt x="147" y="2442"/>
                </a:lnTo>
                <a:lnTo>
                  <a:pt x="135" y="2397"/>
                </a:lnTo>
                <a:lnTo>
                  <a:pt x="113" y="2351"/>
                </a:lnTo>
                <a:lnTo>
                  <a:pt x="113" y="2295"/>
                </a:lnTo>
                <a:lnTo>
                  <a:pt x="101" y="2227"/>
                </a:lnTo>
                <a:lnTo>
                  <a:pt x="101" y="2159"/>
                </a:lnTo>
                <a:lnTo>
                  <a:pt x="90" y="2091"/>
                </a:lnTo>
                <a:lnTo>
                  <a:pt x="101" y="2012"/>
                </a:lnTo>
                <a:lnTo>
                  <a:pt x="101" y="1933"/>
                </a:lnTo>
                <a:lnTo>
                  <a:pt x="101" y="1843"/>
                </a:lnTo>
                <a:lnTo>
                  <a:pt x="101" y="1752"/>
                </a:lnTo>
                <a:lnTo>
                  <a:pt x="101" y="1650"/>
                </a:lnTo>
                <a:lnTo>
                  <a:pt x="101" y="1537"/>
                </a:lnTo>
                <a:lnTo>
                  <a:pt x="101" y="1424"/>
                </a:lnTo>
                <a:lnTo>
                  <a:pt x="101" y="1300"/>
                </a:lnTo>
                <a:lnTo>
                  <a:pt x="101" y="1164"/>
                </a:lnTo>
                <a:lnTo>
                  <a:pt x="101" y="1040"/>
                </a:lnTo>
                <a:lnTo>
                  <a:pt x="101" y="927"/>
                </a:lnTo>
                <a:lnTo>
                  <a:pt x="101" y="825"/>
                </a:lnTo>
                <a:lnTo>
                  <a:pt x="101" y="723"/>
                </a:lnTo>
                <a:lnTo>
                  <a:pt x="90" y="633"/>
                </a:lnTo>
                <a:lnTo>
                  <a:pt x="90" y="542"/>
                </a:lnTo>
                <a:lnTo>
                  <a:pt x="90" y="475"/>
                </a:lnTo>
                <a:lnTo>
                  <a:pt x="79" y="407"/>
                </a:lnTo>
                <a:lnTo>
                  <a:pt x="79" y="339"/>
                </a:lnTo>
                <a:lnTo>
                  <a:pt x="79" y="282"/>
                </a:lnTo>
                <a:lnTo>
                  <a:pt x="67" y="237"/>
                </a:lnTo>
                <a:lnTo>
                  <a:pt x="67" y="203"/>
                </a:lnTo>
                <a:lnTo>
                  <a:pt x="56" y="169"/>
                </a:lnTo>
                <a:lnTo>
                  <a:pt x="45" y="147"/>
                </a:lnTo>
                <a:lnTo>
                  <a:pt x="45" y="124"/>
                </a:lnTo>
                <a:lnTo>
                  <a:pt x="34" y="113"/>
                </a:lnTo>
                <a:lnTo>
                  <a:pt x="11" y="102"/>
                </a:lnTo>
                <a:lnTo>
                  <a:pt x="11" y="90"/>
                </a:lnTo>
                <a:lnTo>
                  <a:pt x="0" y="79"/>
                </a:lnTo>
                <a:lnTo>
                  <a:pt x="0" y="68"/>
                </a:lnTo>
                <a:lnTo>
                  <a:pt x="0" y="56"/>
                </a:lnTo>
                <a:lnTo>
                  <a:pt x="0" y="45"/>
                </a:lnTo>
                <a:lnTo>
                  <a:pt x="11" y="34"/>
                </a:lnTo>
                <a:lnTo>
                  <a:pt x="11" y="22"/>
                </a:lnTo>
                <a:lnTo>
                  <a:pt x="22" y="11"/>
                </a:lnTo>
                <a:lnTo>
                  <a:pt x="34" y="0"/>
                </a:lnTo>
                <a:lnTo>
                  <a:pt x="56" y="0"/>
                </a:lnTo>
                <a:lnTo>
                  <a:pt x="79" y="11"/>
                </a:lnTo>
                <a:lnTo>
                  <a:pt x="101" y="11"/>
                </a:lnTo>
                <a:lnTo>
                  <a:pt x="124" y="22"/>
                </a:lnTo>
                <a:lnTo>
                  <a:pt x="158" y="34"/>
                </a:lnTo>
                <a:lnTo>
                  <a:pt x="192" y="45"/>
                </a:lnTo>
                <a:lnTo>
                  <a:pt x="226" y="56"/>
                </a:lnTo>
                <a:lnTo>
                  <a:pt x="260" y="79"/>
                </a:lnTo>
                <a:lnTo>
                  <a:pt x="282" y="90"/>
                </a:lnTo>
                <a:lnTo>
                  <a:pt x="305" y="102"/>
                </a:lnTo>
                <a:lnTo>
                  <a:pt x="328" y="113"/>
                </a:lnTo>
                <a:lnTo>
                  <a:pt x="339" y="124"/>
                </a:lnTo>
                <a:lnTo>
                  <a:pt x="339" y="135"/>
                </a:lnTo>
                <a:lnTo>
                  <a:pt x="350" y="135"/>
                </a:lnTo>
                <a:lnTo>
                  <a:pt x="350" y="158"/>
                </a:lnTo>
                <a:lnTo>
                  <a:pt x="339" y="181"/>
                </a:lnTo>
                <a:lnTo>
                  <a:pt x="339" y="215"/>
                </a:lnTo>
                <a:lnTo>
                  <a:pt x="328" y="237"/>
                </a:lnTo>
                <a:lnTo>
                  <a:pt x="328" y="260"/>
                </a:lnTo>
                <a:lnTo>
                  <a:pt x="328" y="271"/>
                </a:lnTo>
                <a:lnTo>
                  <a:pt x="328" y="294"/>
                </a:lnTo>
                <a:lnTo>
                  <a:pt x="316" y="316"/>
                </a:lnTo>
                <a:lnTo>
                  <a:pt x="316" y="339"/>
                </a:lnTo>
                <a:lnTo>
                  <a:pt x="316" y="373"/>
                </a:lnTo>
                <a:lnTo>
                  <a:pt x="305" y="407"/>
                </a:lnTo>
                <a:lnTo>
                  <a:pt x="305" y="452"/>
                </a:lnTo>
                <a:lnTo>
                  <a:pt x="305" y="497"/>
                </a:lnTo>
                <a:lnTo>
                  <a:pt x="294" y="542"/>
                </a:lnTo>
                <a:lnTo>
                  <a:pt x="294" y="599"/>
                </a:lnTo>
                <a:lnTo>
                  <a:pt x="294" y="656"/>
                </a:lnTo>
                <a:lnTo>
                  <a:pt x="282" y="723"/>
                </a:lnTo>
                <a:lnTo>
                  <a:pt x="282" y="780"/>
                </a:lnTo>
                <a:lnTo>
                  <a:pt x="282" y="859"/>
                </a:lnTo>
                <a:lnTo>
                  <a:pt x="271" y="92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pic>
        <p:nvPicPr>
          <p:cNvPr id="4302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19788" y="4750594"/>
            <a:ext cx="2039541" cy="333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 sz="3600"/>
              <a:t>一封信       一支圆珠笔      一束鲜花</a:t>
            </a:r>
            <a:br>
              <a:rPr lang="zh-CN" altLang="en-US" sz="3600"/>
            </a:br>
            <a:r>
              <a:rPr lang="zh-CN" altLang="en-US" sz="3600"/>
              <a:t>一沓纸           一团纸          一盏电灯</a:t>
            </a:r>
            <a:br>
              <a:rPr lang="zh-CN" altLang="en-US" sz="3600"/>
            </a:br>
            <a:r>
              <a:rPr lang="zh-CN" altLang="en-US" sz="3600"/>
              <a:t>又蹦又跳       闪闪发光</a:t>
            </a:r>
            <a:endParaRPr lang="zh-CN" altLang="en-US" sz="360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7"/>
          <p:cNvGrpSpPr/>
          <p:nvPr/>
        </p:nvGrpSpPr>
        <p:grpSpPr>
          <a:xfrm>
            <a:off x="4081463" y="1419225"/>
            <a:ext cx="836612" cy="850900"/>
            <a:chOff x="2437" y="2032"/>
            <a:chExt cx="1244" cy="1264"/>
          </a:xfrm>
        </p:grpSpPr>
        <p:sp>
          <p:nvSpPr>
            <p:cNvPr id="6457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457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457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32" name="文本框 64"/>
          <p:cNvSpPr txBox="1"/>
          <p:nvPr/>
        </p:nvSpPr>
        <p:spPr>
          <a:xfrm>
            <a:off x="4110038" y="1398588"/>
            <a:ext cx="811212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7"/>
          <p:cNvGrpSpPr/>
          <p:nvPr/>
        </p:nvGrpSpPr>
        <p:grpSpPr>
          <a:xfrm>
            <a:off x="1123950" y="3008313"/>
            <a:ext cx="836613" cy="850900"/>
            <a:chOff x="2437" y="2032"/>
            <a:chExt cx="1244" cy="1264"/>
          </a:xfrm>
        </p:grpSpPr>
        <p:sp>
          <p:nvSpPr>
            <p:cNvPr id="6457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457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457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38" name="文本框 92"/>
          <p:cNvSpPr txBox="1"/>
          <p:nvPr/>
        </p:nvSpPr>
        <p:spPr>
          <a:xfrm>
            <a:off x="1154113" y="2965450"/>
            <a:ext cx="811212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7"/>
          <p:cNvGrpSpPr/>
          <p:nvPr/>
        </p:nvGrpSpPr>
        <p:grpSpPr>
          <a:xfrm>
            <a:off x="5524500" y="1408113"/>
            <a:ext cx="836613" cy="850900"/>
            <a:chOff x="2437" y="2032"/>
            <a:chExt cx="1244" cy="1264"/>
          </a:xfrm>
        </p:grpSpPr>
        <p:cxnSp>
          <p:nvCxnSpPr>
            <p:cNvPr id="6456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456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sp>
          <p:nvSpPr>
            <p:cNvPr id="6457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7"/>
          <p:cNvGrpSpPr/>
          <p:nvPr/>
        </p:nvGrpSpPr>
        <p:grpSpPr>
          <a:xfrm>
            <a:off x="2638425" y="3008313"/>
            <a:ext cx="836613" cy="850900"/>
            <a:chOff x="2437" y="2032"/>
            <a:chExt cx="1244" cy="1264"/>
          </a:xfrm>
        </p:grpSpPr>
        <p:sp>
          <p:nvSpPr>
            <p:cNvPr id="6456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456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456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52" name="文本框 64"/>
          <p:cNvSpPr txBox="1"/>
          <p:nvPr/>
        </p:nvSpPr>
        <p:spPr>
          <a:xfrm>
            <a:off x="2652713" y="2978150"/>
            <a:ext cx="811212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珠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7"/>
          <p:cNvGrpSpPr/>
          <p:nvPr/>
        </p:nvGrpSpPr>
        <p:grpSpPr>
          <a:xfrm>
            <a:off x="4106863" y="3021013"/>
            <a:ext cx="836612" cy="857250"/>
            <a:chOff x="2437" y="2023"/>
            <a:chExt cx="1245" cy="1274"/>
          </a:xfrm>
        </p:grpSpPr>
        <p:sp>
          <p:nvSpPr>
            <p:cNvPr id="64562" name="矩形 1"/>
            <p:cNvSpPr/>
            <p:nvPr/>
          </p:nvSpPr>
          <p:spPr>
            <a:xfrm>
              <a:off x="2437" y="2023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456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456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4" name="Text Box 15"/>
          <p:cNvSpPr txBox="1"/>
          <p:nvPr/>
        </p:nvSpPr>
        <p:spPr>
          <a:xfrm>
            <a:off x="3937000" y="2165350"/>
            <a:ext cx="115252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  <a:spcBef>
                <a:spcPts val="12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今天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 Box 15"/>
          <p:cNvSpPr txBox="1"/>
          <p:nvPr/>
        </p:nvSpPr>
        <p:spPr>
          <a:xfrm>
            <a:off x="5351463" y="2165350"/>
            <a:ext cx="1150937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  <a:spcBef>
                <a:spcPts val="12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写信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 Box 15"/>
          <p:cNvSpPr txBox="1"/>
          <p:nvPr/>
        </p:nvSpPr>
        <p:spPr>
          <a:xfrm>
            <a:off x="879475" y="3768725"/>
            <a:ext cx="14224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  <a:spcBef>
                <a:spcPts val="12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圆珠笔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 Box 15"/>
          <p:cNvSpPr txBox="1"/>
          <p:nvPr/>
        </p:nvSpPr>
        <p:spPr>
          <a:xfrm>
            <a:off x="2481263" y="3781425"/>
            <a:ext cx="115252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  <a:spcBef>
                <a:spcPts val="12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水珠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 Box 15"/>
          <p:cNvSpPr txBox="1"/>
          <p:nvPr/>
        </p:nvSpPr>
        <p:spPr>
          <a:xfrm>
            <a:off x="3948113" y="3768725"/>
            <a:ext cx="1150937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  <a:spcBef>
                <a:spcPts val="12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铅笔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文本框 86"/>
          <p:cNvSpPr txBox="1"/>
          <p:nvPr/>
        </p:nvSpPr>
        <p:spPr>
          <a:xfrm>
            <a:off x="4125913" y="2981325"/>
            <a:ext cx="811212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笔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86"/>
          <p:cNvSpPr txBox="1"/>
          <p:nvPr/>
        </p:nvSpPr>
        <p:spPr>
          <a:xfrm>
            <a:off x="5567363" y="1371600"/>
            <a:ext cx="811212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4529" name="组合 3"/>
          <p:cNvGrpSpPr/>
          <p:nvPr/>
        </p:nvGrpSpPr>
        <p:grpSpPr>
          <a:xfrm>
            <a:off x="179388" y="142875"/>
            <a:ext cx="2736850" cy="1058863"/>
            <a:chOff x="162269" y="139897"/>
            <a:chExt cx="2736744" cy="1058878"/>
          </a:xfrm>
        </p:grpSpPr>
        <p:sp>
          <p:nvSpPr>
            <p:cNvPr id="115" name="Text Box 15"/>
            <p:cNvSpPr txBox="1">
              <a:spLocks noChangeArrowheads="1"/>
            </p:cNvSpPr>
            <p:nvPr/>
          </p:nvSpPr>
          <p:spPr bwMode="auto">
            <a:xfrm>
              <a:off x="1069352" y="614000"/>
              <a:ext cx="1829661" cy="584775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  <a:scene3d>
              <a:camera prst="perspectiveRight"/>
              <a:lightRig rig="threePt" dir="t"/>
            </a:scene3d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12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我会写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pic>
          <p:nvPicPr>
            <p:cNvPr id="64561" name="图片 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2269" y="139897"/>
              <a:ext cx="1174490" cy="103034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8" name="组合 7"/>
          <p:cNvGrpSpPr/>
          <p:nvPr/>
        </p:nvGrpSpPr>
        <p:grpSpPr>
          <a:xfrm>
            <a:off x="5580063" y="3022600"/>
            <a:ext cx="836612" cy="850900"/>
            <a:chOff x="2437" y="2032"/>
            <a:chExt cx="1244" cy="1264"/>
          </a:xfrm>
        </p:grpSpPr>
        <p:sp>
          <p:nvSpPr>
            <p:cNvPr id="6455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455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455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54" name="文本框 64"/>
          <p:cNvSpPr txBox="1"/>
          <p:nvPr/>
        </p:nvSpPr>
        <p:spPr>
          <a:xfrm>
            <a:off x="5595938" y="2974975"/>
            <a:ext cx="811212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灯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7"/>
          <p:cNvGrpSpPr/>
          <p:nvPr/>
        </p:nvGrpSpPr>
        <p:grpSpPr>
          <a:xfrm>
            <a:off x="7032625" y="3009900"/>
            <a:ext cx="836613" cy="850900"/>
            <a:chOff x="2437" y="2032"/>
            <a:chExt cx="1244" cy="1264"/>
          </a:xfrm>
        </p:grpSpPr>
        <p:sp>
          <p:nvSpPr>
            <p:cNvPr id="6455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455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455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0" name="文本框 92"/>
          <p:cNvSpPr txBox="1"/>
          <p:nvPr/>
        </p:nvSpPr>
        <p:spPr>
          <a:xfrm>
            <a:off x="7050088" y="2979738"/>
            <a:ext cx="811212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电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7"/>
          <p:cNvGrpSpPr/>
          <p:nvPr/>
        </p:nvGrpSpPr>
        <p:grpSpPr>
          <a:xfrm>
            <a:off x="7032625" y="1387475"/>
            <a:ext cx="836613" cy="850900"/>
            <a:chOff x="2437" y="2032"/>
            <a:chExt cx="1244" cy="1264"/>
          </a:xfrm>
        </p:grpSpPr>
        <p:cxnSp>
          <p:nvCxnSpPr>
            <p:cNvPr id="6455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455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sp>
          <p:nvSpPr>
            <p:cNvPr id="6455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7"/>
          <p:cNvGrpSpPr/>
          <p:nvPr/>
        </p:nvGrpSpPr>
        <p:grpSpPr>
          <a:xfrm>
            <a:off x="1171575" y="1412875"/>
            <a:ext cx="836613" cy="850900"/>
            <a:chOff x="2437" y="2032"/>
            <a:chExt cx="1244" cy="1264"/>
          </a:xfrm>
        </p:grpSpPr>
        <p:sp>
          <p:nvSpPr>
            <p:cNvPr id="6454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454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455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9" name="文本框 64"/>
          <p:cNvSpPr txBox="1"/>
          <p:nvPr/>
        </p:nvSpPr>
        <p:spPr>
          <a:xfrm>
            <a:off x="1179513" y="1370013"/>
            <a:ext cx="811212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封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 Box 15"/>
          <p:cNvSpPr txBox="1"/>
          <p:nvPr/>
        </p:nvSpPr>
        <p:spPr>
          <a:xfrm>
            <a:off x="5435600" y="3768725"/>
            <a:ext cx="115252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  <a:spcBef>
                <a:spcPts val="12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台灯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 Box 15"/>
          <p:cNvSpPr txBox="1"/>
          <p:nvPr/>
        </p:nvSpPr>
        <p:spPr>
          <a:xfrm>
            <a:off x="6688138" y="2147888"/>
            <a:ext cx="1527175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  <a:spcBef>
                <a:spcPts val="12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一支笔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 Box 15"/>
          <p:cNvSpPr txBox="1"/>
          <p:nvPr/>
        </p:nvSpPr>
        <p:spPr>
          <a:xfrm>
            <a:off x="6875463" y="3768725"/>
            <a:ext cx="115252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  <a:spcBef>
                <a:spcPts val="12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电影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Text Box 15"/>
          <p:cNvSpPr txBox="1"/>
          <p:nvPr/>
        </p:nvSpPr>
        <p:spPr>
          <a:xfrm>
            <a:off x="684213" y="2147888"/>
            <a:ext cx="1800225" cy="715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  <a:spcBef>
                <a:spcPts val="12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一封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文本框 86"/>
          <p:cNvSpPr txBox="1"/>
          <p:nvPr/>
        </p:nvSpPr>
        <p:spPr>
          <a:xfrm>
            <a:off x="7069138" y="1357313"/>
            <a:ext cx="811212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支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7"/>
          <p:cNvGrpSpPr/>
          <p:nvPr/>
        </p:nvGrpSpPr>
        <p:grpSpPr>
          <a:xfrm>
            <a:off x="2628900" y="1406525"/>
            <a:ext cx="836613" cy="850900"/>
            <a:chOff x="2437" y="2032"/>
            <a:chExt cx="1244" cy="1264"/>
          </a:xfrm>
        </p:grpSpPr>
        <p:sp>
          <p:nvSpPr>
            <p:cNvPr id="6454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454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454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7" name="文本框 64"/>
          <p:cNvSpPr txBox="1"/>
          <p:nvPr/>
        </p:nvSpPr>
        <p:spPr>
          <a:xfrm>
            <a:off x="2636838" y="1363663"/>
            <a:ext cx="811212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信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 Box 15"/>
          <p:cNvSpPr txBox="1"/>
          <p:nvPr/>
        </p:nvSpPr>
        <p:spPr>
          <a:xfrm>
            <a:off x="2141538" y="2141538"/>
            <a:ext cx="1800225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  <a:spcBef>
                <a:spcPts val="12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一封信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4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7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7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7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7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7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7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8" grpId="0"/>
      <p:bldP spid="52" grpId="0"/>
      <p:bldP spid="53" grpId="0"/>
      <p:bldP spid="33" grpId="0"/>
      <p:bldP spid="54" grpId="0"/>
      <p:bldP spid="60" grpId="0"/>
      <p:bldP spid="69" grpId="0"/>
      <p:bldP spid="80" grpId="0"/>
      <p:bldP spid="6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4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2813050"/>
            <a:ext cx="1338262" cy="10033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443" name="组合 6"/>
          <p:cNvGrpSpPr/>
          <p:nvPr/>
        </p:nvGrpSpPr>
        <p:grpSpPr>
          <a:xfrm>
            <a:off x="115888" y="123825"/>
            <a:ext cx="2933700" cy="1041400"/>
            <a:chOff x="116634" y="123478"/>
            <a:chExt cx="2933385" cy="1041400"/>
          </a:xfrm>
        </p:grpSpPr>
        <p:grpSp>
          <p:nvGrpSpPr>
            <p:cNvPr id="61461" name="组合 1"/>
            <p:cNvGrpSpPr/>
            <p:nvPr/>
          </p:nvGrpSpPr>
          <p:grpSpPr>
            <a:xfrm>
              <a:off x="889402" y="507885"/>
              <a:ext cx="2160617" cy="523529"/>
              <a:chOff x="755576" y="543982"/>
              <a:chExt cx="2160240" cy="524286"/>
            </a:xfrm>
          </p:grpSpPr>
          <p:pic>
            <p:nvPicPr>
              <p:cNvPr id="61463" name="Picture 5" descr="C:\Users\Administrator\Desktop\1.t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55576" y="555526"/>
                <a:ext cx="2160240" cy="5127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1464" name="TextBox 3"/>
              <p:cNvSpPr txBox="1"/>
              <p:nvPr/>
            </p:nvSpPr>
            <p:spPr>
              <a:xfrm>
                <a:off x="884352" y="543982"/>
                <a:ext cx="1800200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1" hangingPunct="1"/>
                <a:r>
                  <a:rPr lang="zh-CN" altLang="en-US" sz="28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课文板书</a:t>
                </a:r>
                <a:endPara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61462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6634" y="123478"/>
              <a:ext cx="936711" cy="10414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1444" name="TextBox 1"/>
          <p:cNvSpPr txBox="1"/>
          <p:nvPr/>
        </p:nvSpPr>
        <p:spPr>
          <a:xfrm>
            <a:off x="234950" y="2139950"/>
            <a:ext cx="1550988" cy="541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一封信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1935163" y="1111250"/>
            <a:ext cx="3251200" cy="60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第一封信：不开心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1577975" y="1276350"/>
            <a:ext cx="371475" cy="2363788"/>
          </a:xfrm>
          <a:prstGeom prst="leftBrac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1884363" y="2768600"/>
            <a:ext cx="1882775" cy="1057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第二封信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过得挺好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994275" y="1330325"/>
            <a:ext cx="549275" cy="14446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TextBox 1"/>
          <p:cNvSpPr txBox="1"/>
          <p:nvPr/>
        </p:nvSpPr>
        <p:spPr>
          <a:xfrm>
            <a:off x="5645150" y="1098550"/>
            <a:ext cx="1720850" cy="60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台灯坏了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207250" y="1330325"/>
            <a:ext cx="549275" cy="14446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7859713" y="1098550"/>
            <a:ext cx="1106487" cy="60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冷清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3560763" y="2168525"/>
            <a:ext cx="369888" cy="2281238"/>
          </a:xfrm>
          <a:prstGeom prst="leftBrac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TextBox 1"/>
          <p:cNvSpPr txBox="1"/>
          <p:nvPr/>
        </p:nvSpPr>
        <p:spPr>
          <a:xfrm>
            <a:off x="3887788" y="1911350"/>
            <a:ext cx="2628900" cy="60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太阳闪闪发光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Box 1"/>
          <p:cNvSpPr txBox="1"/>
          <p:nvPr/>
        </p:nvSpPr>
        <p:spPr>
          <a:xfrm>
            <a:off x="3887788" y="2463800"/>
            <a:ext cx="2987675" cy="60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希比希又蹦又跳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Box 1"/>
          <p:cNvSpPr txBox="1"/>
          <p:nvPr/>
        </p:nvSpPr>
        <p:spPr>
          <a:xfrm>
            <a:off x="3887788" y="3014663"/>
            <a:ext cx="2628900" cy="541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自己修台灯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1"/>
          <p:cNvSpPr txBox="1"/>
          <p:nvPr/>
        </p:nvSpPr>
        <p:spPr>
          <a:xfrm>
            <a:off x="3887788" y="3567113"/>
            <a:ext cx="1555750" cy="60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看电影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TextBox 1"/>
          <p:cNvSpPr txBox="1"/>
          <p:nvPr/>
        </p:nvSpPr>
        <p:spPr>
          <a:xfrm>
            <a:off x="3887788" y="4117975"/>
            <a:ext cx="2628900" cy="541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一束大鲜花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27"/>
          <p:cNvGrpSpPr/>
          <p:nvPr/>
        </p:nvGrpSpPr>
        <p:grpSpPr>
          <a:xfrm>
            <a:off x="6511925" y="2212975"/>
            <a:ext cx="2147888" cy="2236788"/>
            <a:chOff x="6511738" y="2111162"/>
            <a:chExt cx="2148376" cy="2236766"/>
          </a:xfrm>
        </p:grpSpPr>
        <p:sp>
          <p:nvSpPr>
            <p:cNvPr id="26" name="左大括号 25"/>
            <p:cNvSpPr/>
            <p:nvPr/>
          </p:nvSpPr>
          <p:spPr>
            <a:xfrm flipH="1">
              <a:off x="6511738" y="2111162"/>
              <a:ext cx="369972" cy="2236766"/>
            </a:xfrm>
            <a:prstGeom prst="leftBrac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1460" name="TextBox 1"/>
            <p:cNvSpPr txBox="1"/>
            <p:nvPr/>
          </p:nvSpPr>
          <p:spPr>
            <a:xfrm>
              <a:off x="6861453" y="2643517"/>
              <a:ext cx="1798661" cy="11264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自立自强</a:t>
              </a:r>
              <a:endPara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乐观开朗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/>
      <p:bldP spid="15" grpId="0" animBg="1"/>
      <p:bldP spid="16" grpId="0"/>
      <p:bldP spid="17" grpId="0" animBg="1"/>
      <p:bldP spid="18" grpId="0"/>
      <p:bldP spid="19" grpId="0" animBg="1"/>
      <p:bldP spid="21" grpId="0"/>
      <p:bldP spid="22" grpId="0"/>
      <p:bldP spid="23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2"/>
          <p:cNvGrpSpPr/>
          <p:nvPr/>
        </p:nvGrpSpPr>
        <p:grpSpPr>
          <a:xfrm>
            <a:off x="-74930" y="-364490"/>
            <a:ext cx="9509760" cy="5506085"/>
            <a:chOff x="1884367" y="636313"/>
            <a:chExt cx="5650383" cy="4073401"/>
          </a:xfrm>
        </p:grpSpPr>
        <p:pic>
          <p:nvPicPr>
            <p:cNvPr id="46084" name="Picture 4" descr="C:\Users\Administrator\Desktop\图图图\17508152_165904731000_2.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3928"/>
            <a:stretch>
              <a:fillRect/>
            </a:stretch>
          </p:blipFill>
          <p:spPr>
            <a:xfrm>
              <a:off x="1884367" y="636313"/>
              <a:ext cx="5650383" cy="407340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7" name="TextBox 28"/>
            <p:cNvSpPr txBox="1">
              <a:spLocks noChangeArrowheads="1"/>
            </p:cNvSpPr>
            <p:nvPr/>
          </p:nvSpPr>
          <p:spPr bwMode="auto">
            <a:xfrm>
              <a:off x="2556279" y="1636408"/>
              <a:ext cx="4337779" cy="8299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46082" name="TextBox 28"/>
          <p:cNvSpPr txBox="1"/>
          <p:nvPr/>
        </p:nvSpPr>
        <p:spPr>
          <a:xfrm>
            <a:off x="170815" y="211138"/>
            <a:ext cx="19446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读一读</a:t>
            </a:r>
            <a:endParaRPr lang="zh-CN" altLang="en-US" sz="4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63638" y="922338"/>
            <a:ext cx="808037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fēng</a:t>
            </a:r>
            <a:endParaRPr lang="zh-CN" altLang="en-US" sz="2000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62213" y="928688"/>
            <a:ext cx="87947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xiāo</a:t>
            </a:r>
            <a:endParaRPr lang="zh-CN" altLang="en-US" sz="2000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30625" y="973138"/>
            <a:ext cx="81915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guō</a:t>
            </a:r>
            <a:endParaRPr lang="zh-CN" altLang="en-US" sz="2000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29188" y="973138"/>
            <a:ext cx="97948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cháo</a:t>
            </a:r>
            <a:endParaRPr lang="zh-CN" altLang="en-US" sz="2000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16700" y="954088"/>
            <a:ext cx="81915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guā</a:t>
            </a:r>
            <a:endParaRPr lang="zh-CN" altLang="en-US" sz="2000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9800" y="2214563"/>
            <a:ext cx="107156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dēng </a:t>
            </a:r>
            <a:endParaRPr lang="zh-CN" altLang="en-US" sz="2000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97063" y="2224088"/>
            <a:ext cx="78898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xiū </a:t>
            </a:r>
            <a:endParaRPr lang="zh-CN" altLang="en-US" sz="2000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46500" y="2238375"/>
            <a:ext cx="87788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lěng</a:t>
            </a:r>
            <a:endParaRPr lang="zh-CN" altLang="en-US" sz="2000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27613" y="2251075"/>
            <a:ext cx="89058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jiān </a:t>
            </a:r>
            <a:endParaRPr lang="zh-CN" altLang="en-US" sz="2000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72275" y="2214563"/>
            <a:ext cx="92075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tuán</a:t>
            </a:r>
            <a:endParaRPr lang="zh-CN" altLang="en-US" sz="2000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9698" name="TextBox 1"/>
          <p:cNvSpPr txBox="1"/>
          <p:nvPr/>
        </p:nvSpPr>
        <p:spPr>
          <a:xfrm>
            <a:off x="632143" y="1363980"/>
            <a:ext cx="8094662" cy="3168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Calibri" panose="020F0502020204030204" pitchFamily="34" charset="0"/>
              </a:rPr>
              <a:t>一</a:t>
            </a:r>
            <a:r>
              <a:rPr lang="zh-CN" altLang="en-US" sz="4000" b="1" dirty="0">
                <a:solidFill>
                  <a:srgbClr val="0000FF"/>
                </a:solidFill>
                <a:latin typeface="Calibri" panose="020F0502020204030204" pitchFamily="34" charset="0"/>
              </a:rPr>
              <a:t>封</a:t>
            </a:r>
            <a:r>
              <a:rPr lang="zh-CN" altLang="en-US" sz="4000" b="1" dirty="0">
                <a:latin typeface="Calibri" panose="020F0502020204030204" pitchFamily="34" charset="0"/>
              </a:rPr>
              <a:t>信</a:t>
            </a:r>
            <a:r>
              <a:rPr lang="zh-CN" altLang="en-US" sz="4000" b="1" dirty="0">
                <a:solidFill>
                  <a:srgbClr val="0000FF"/>
                </a:solidFill>
                <a:latin typeface="Calibri" panose="020F0502020204030204" pitchFamily="34" charset="0"/>
              </a:rPr>
              <a:t>   削</a:t>
            </a:r>
            <a:r>
              <a:rPr lang="zh-CN" altLang="en-US" sz="4000" b="1" dirty="0">
                <a:latin typeface="Calibri" panose="020F0502020204030204" pitchFamily="34" charset="0"/>
              </a:rPr>
              <a:t>好</a:t>
            </a:r>
            <a:r>
              <a:rPr lang="zh-CN" altLang="en-US" sz="4000" b="1" dirty="0">
                <a:solidFill>
                  <a:srgbClr val="0000FF"/>
                </a:solidFill>
                <a:latin typeface="Calibri" panose="020F0502020204030204" pitchFamily="34" charset="0"/>
              </a:rPr>
              <a:t>  锅</a:t>
            </a:r>
            <a:r>
              <a:rPr lang="zh-CN" altLang="en-US" sz="4000" b="1" dirty="0">
                <a:latin typeface="Calibri" panose="020F0502020204030204" pitchFamily="34" charset="0"/>
              </a:rPr>
              <a:t>里</a:t>
            </a:r>
            <a:r>
              <a:rPr lang="zh-CN" altLang="en-US" sz="4000" b="1" dirty="0">
                <a:solidFill>
                  <a:srgbClr val="0000FF"/>
                </a:solidFill>
                <a:latin typeface="Calibri" panose="020F0502020204030204" pitchFamily="34" charset="0"/>
              </a:rPr>
              <a:t>  朝</a:t>
            </a:r>
            <a:r>
              <a:rPr lang="zh-CN" altLang="en-US" sz="4000" b="1" dirty="0">
                <a:latin typeface="Calibri" panose="020F0502020204030204" pitchFamily="34" charset="0"/>
              </a:rPr>
              <a:t>窗外</a:t>
            </a:r>
            <a:r>
              <a:rPr lang="zh-CN" altLang="en-US" sz="4000" b="1" dirty="0">
                <a:solidFill>
                  <a:srgbClr val="0000FF"/>
                </a:solidFill>
                <a:latin typeface="Calibri" panose="020F0502020204030204" pitchFamily="34" charset="0"/>
              </a:rPr>
              <a:t>  刮胡</a:t>
            </a:r>
            <a:r>
              <a:rPr lang="zh-CN" altLang="en-US" sz="4000" b="1" dirty="0">
                <a:latin typeface="Calibri" panose="020F0502020204030204" pitchFamily="34" charset="0"/>
              </a:rPr>
              <a:t>子</a:t>
            </a:r>
            <a:endParaRPr lang="en-US" altLang="zh-CN" sz="4000" b="1">
              <a:latin typeface="Calibri" panose="020F0502020204030204" pitchFamily="34" charset="0"/>
            </a:endParaRPr>
          </a:p>
          <a:p>
            <a:r>
              <a:rPr lang="zh-CN" altLang="en-US" sz="4000" b="1" dirty="0">
                <a:solidFill>
                  <a:srgbClr val="0000FF"/>
                </a:solidFill>
                <a:latin typeface="Calibri" panose="020F0502020204030204" pitchFamily="34" charset="0"/>
              </a:rPr>
              <a:t> </a:t>
            </a:r>
            <a:endParaRPr lang="zh-CN" altLang="en-US" sz="4000" b="1" dirty="0">
              <a:solidFill>
                <a:srgbClr val="0000FF"/>
              </a:solidFill>
              <a:latin typeface="Calibri" panose="020F0502020204030204" pitchFamily="34" charset="0"/>
            </a:endParaRPr>
          </a:p>
          <a:p>
            <a:r>
              <a:rPr lang="zh-CN" altLang="en-US" sz="4000" b="1" dirty="0">
                <a:latin typeface="Calibri" panose="020F0502020204030204" pitchFamily="34" charset="0"/>
              </a:rPr>
              <a:t>台</a:t>
            </a:r>
            <a:r>
              <a:rPr lang="zh-CN" altLang="en-US" sz="4000" b="1" dirty="0">
                <a:solidFill>
                  <a:srgbClr val="0000FF"/>
                </a:solidFill>
                <a:latin typeface="Calibri" panose="020F0502020204030204" pitchFamily="34" charset="0"/>
              </a:rPr>
              <a:t>灯   修</a:t>
            </a:r>
            <a:r>
              <a:rPr lang="zh-CN" altLang="en-US" sz="4000" b="1" dirty="0">
                <a:latin typeface="Calibri" panose="020F0502020204030204" pitchFamily="34" charset="0"/>
              </a:rPr>
              <a:t>不好</a:t>
            </a:r>
            <a:r>
              <a:rPr lang="zh-CN" altLang="en-US" sz="4000" b="1" dirty="0">
                <a:solidFill>
                  <a:srgbClr val="0000FF"/>
                </a:solidFill>
                <a:latin typeface="Calibri" panose="020F0502020204030204" pitchFamily="34" charset="0"/>
              </a:rPr>
              <a:t>   冷</a:t>
            </a:r>
            <a:r>
              <a:rPr lang="zh-CN" altLang="en-US" sz="4000" b="1" dirty="0">
                <a:latin typeface="Calibri" panose="020F0502020204030204" pitchFamily="34" charset="0"/>
              </a:rPr>
              <a:t>清</a:t>
            </a:r>
            <a:r>
              <a:rPr lang="zh-CN" altLang="en-US" sz="4000" b="1" dirty="0">
                <a:solidFill>
                  <a:srgbClr val="0000FF"/>
                </a:solidFill>
                <a:latin typeface="Calibri" panose="020F0502020204030204" pitchFamily="34" charset="0"/>
              </a:rPr>
              <a:t>  肩</a:t>
            </a:r>
            <a:r>
              <a:rPr lang="zh-CN" altLang="en-US" sz="4000" b="1" dirty="0">
                <a:latin typeface="Calibri" panose="020F0502020204030204" pitchFamily="34" charset="0"/>
              </a:rPr>
              <a:t>膀</a:t>
            </a:r>
            <a:r>
              <a:rPr lang="zh-CN" altLang="en-US" sz="4000" b="1" dirty="0">
                <a:solidFill>
                  <a:srgbClr val="0000FF"/>
                </a:solidFill>
                <a:latin typeface="Calibri" panose="020F0502020204030204" pitchFamily="34" charset="0"/>
              </a:rPr>
              <a:t>  </a:t>
            </a:r>
            <a:r>
              <a:rPr lang="zh-CN" altLang="en-US" sz="4000" b="1" dirty="0">
                <a:latin typeface="Calibri" panose="020F0502020204030204" pitchFamily="34" charset="0"/>
              </a:rPr>
              <a:t>一</a:t>
            </a:r>
            <a:r>
              <a:rPr lang="zh-CN" altLang="en-US" sz="4000" b="1" dirty="0">
                <a:solidFill>
                  <a:srgbClr val="0000FF"/>
                </a:solidFill>
                <a:latin typeface="Calibri" panose="020F0502020204030204" pitchFamily="34" charset="0"/>
              </a:rPr>
              <a:t>团</a:t>
            </a:r>
            <a:endParaRPr lang="en-US" altLang="zh-CN" sz="4000" b="1">
              <a:solidFill>
                <a:srgbClr val="0000FF"/>
              </a:solidFill>
              <a:latin typeface="Calibri" panose="020F0502020204030204" pitchFamily="34" charset="0"/>
            </a:endParaRPr>
          </a:p>
          <a:p>
            <a:r>
              <a:rPr lang="zh-CN" altLang="en-US" sz="4000" b="1" dirty="0">
                <a:solidFill>
                  <a:srgbClr val="0000FF"/>
                </a:solidFill>
                <a:latin typeface="Calibri" panose="020F0502020204030204" pitchFamily="34" charset="0"/>
              </a:rPr>
              <a:t> </a:t>
            </a:r>
            <a:endParaRPr lang="zh-CN" altLang="en-US" sz="4000" b="1" dirty="0">
              <a:solidFill>
                <a:srgbClr val="0000FF"/>
              </a:solidFill>
              <a:latin typeface="Calibri" panose="020F0502020204030204" pitchFamily="34" charset="0"/>
            </a:endParaRPr>
          </a:p>
          <a:p>
            <a:r>
              <a:rPr lang="zh-CN" altLang="en-US" sz="4000" b="1" dirty="0">
                <a:solidFill>
                  <a:srgbClr val="0000FF"/>
                </a:solidFill>
                <a:latin typeface="Calibri" panose="020F0502020204030204" pitchFamily="34" charset="0"/>
              </a:rPr>
              <a:t>重</a:t>
            </a:r>
            <a:r>
              <a:rPr lang="zh-CN" altLang="en-US" sz="4000" b="1" dirty="0">
                <a:latin typeface="Calibri" panose="020F0502020204030204" pitchFamily="34" charset="0"/>
              </a:rPr>
              <a:t>新</a:t>
            </a:r>
            <a:r>
              <a:rPr lang="zh-CN" altLang="en-US" sz="4000" b="1" dirty="0">
                <a:solidFill>
                  <a:srgbClr val="0000FF"/>
                </a:solidFill>
                <a:latin typeface="Calibri" panose="020F0502020204030204" pitchFamily="34" charset="0"/>
              </a:rPr>
              <a:t>  </a:t>
            </a:r>
            <a:r>
              <a:rPr lang="zh-CN" altLang="en-US" sz="4000" b="1" dirty="0">
                <a:latin typeface="Calibri" panose="020F0502020204030204" pitchFamily="34" charset="0"/>
              </a:rPr>
              <a:t>写</a:t>
            </a:r>
            <a:r>
              <a:rPr lang="zh-CN" altLang="en-US" sz="4000" b="1" dirty="0">
                <a:solidFill>
                  <a:srgbClr val="0000FF"/>
                </a:solidFill>
                <a:latin typeface="Calibri" panose="020F0502020204030204" pitchFamily="34" charset="0"/>
              </a:rPr>
              <a:t>完  </a:t>
            </a:r>
            <a:r>
              <a:rPr lang="zh-CN" altLang="en-US" sz="4000" b="1" dirty="0">
                <a:latin typeface="Calibri" panose="020F0502020204030204" pitchFamily="34" charset="0"/>
              </a:rPr>
              <a:t>星</a:t>
            </a:r>
            <a:r>
              <a:rPr lang="zh-CN" altLang="en-US" sz="4000" b="1" dirty="0">
                <a:solidFill>
                  <a:srgbClr val="0000FF"/>
                </a:solidFill>
                <a:latin typeface="Calibri" panose="020F0502020204030204" pitchFamily="34" charset="0"/>
              </a:rPr>
              <a:t>期</a:t>
            </a:r>
            <a:r>
              <a:rPr lang="zh-CN" altLang="en-US" sz="4000" b="1" dirty="0">
                <a:latin typeface="Calibri" panose="020F0502020204030204" pitchFamily="34" charset="0"/>
              </a:rPr>
              <a:t>天</a:t>
            </a:r>
            <a:r>
              <a:rPr lang="zh-CN" altLang="en-US" sz="4000" b="1" dirty="0">
                <a:solidFill>
                  <a:srgbClr val="0000FF"/>
                </a:solidFill>
                <a:latin typeface="Calibri" panose="020F0502020204030204" pitchFamily="34" charset="0"/>
              </a:rPr>
              <a:t>  </a:t>
            </a:r>
            <a:r>
              <a:rPr lang="zh-CN" altLang="en-US" sz="4000" b="1" dirty="0">
                <a:latin typeface="Calibri" panose="020F0502020204030204" pitchFamily="34" charset="0"/>
              </a:rPr>
              <a:t>一大</a:t>
            </a:r>
            <a:r>
              <a:rPr lang="zh-CN" altLang="en-US" sz="4000" b="1" dirty="0">
                <a:solidFill>
                  <a:srgbClr val="0000FF"/>
                </a:solidFill>
                <a:latin typeface="Calibri" panose="020F0502020204030204" pitchFamily="34" charset="0"/>
              </a:rPr>
              <a:t>束   鲜</a:t>
            </a:r>
            <a:r>
              <a:rPr lang="zh-CN" altLang="en-US" sz="4000" b="1" dirty="0">
                <a:latin typeface="Calibri" panose="020F0502020204030204" pitchFamily="34" charset="0"/>
              </a:rPr>
              <a:t>花</a:t>
            </a:r>
            <a:endParaRPr lang="zh-CN" altLang="en-US" sz="4000" b="1" dirty="0">
              <a:latin typeface="Calibri" panose="020F050202020403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299325" y="960438"/>
            <a:ext cx="63817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hú</a:t>
            </a:r>
            <a:endParaRPr lang="zh-CN" altLang="en-US" sz="2000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17830" y="3335020"/>
            <a:ext cx="116046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chóng</a:t>
            </a:r>
            <a:endParaRPr lang="zh-CN" altLang="en-US" sz="2000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77733" y="3373120"/>
            <a:ext cx="969962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wán </a:t>
            </a:r>
            <a:endParaRPr lang="zh-CN" altLang="en-US" sz="2000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746183" y="3373120"/>
            <a:ext cx="536575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qī</a:t>
            </a:r>
            <a:endParaRPr lang="zh-CN" altLang="en-US" sz="2000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887720" y="3335020"/>
            <a:ext cx="79851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shù</a:t>
            </a:r>
            <a:endParaRPr lang="zh-CN" altLang="en-US" sz="2000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767195" y="3352483"/>
            <a:ext cx="87788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xiān</a:t>
            </a:r>
            <a:endParaRPr lang="zh-CN" altLang="en-US" sz="2000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7" grpId="0"/>
      <p:bldP spid="43" grpId="0"/>
      <p:bldP spid="18" grpId="0"/>
      <p:bldP spid="1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4" name="Text Box 4"/>
          <p:cNvSpPr txBox="1"/>
          <p:nvPr/>
        </p:nvSpPr>
        <p:spPr>
          <a:xfrm>
            <a:off x="1151573" y="788988"/>
            <a:ext cx="947737" cy="10144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000" b="1" dirty="0">
                <a:latin typeface="Calibri" panose="020F0502020204030204" pitchFamily="34" charset="0"/>
                <a:ea typeface="楷体" panose="02010609060101010101" pitchFamily="49" charset="-122"/>
              </a:rPr>
              <a:t>朝</a:t>
            </a:r>
            <a:endParaRPr lang="zh-CN" altLang="en-US" sz="6000" b="1" dirty="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35845" name="AutoShape 5"/>
          <p:cNvSpPr/>
          <p:nvPr/>
        </p:nvSpPr>
        <p:spPr>
          <a:xfrm>
            <a:off x="2249805" y="1059180"/>
            <a:ext cx="215900" cy="636270"/>
          </a:xfrm>
          <a:prstGeom prst="leftBrace">
            <a:avLst>
              <a:gd name="adj1" fmla="val 52115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35846" name="Text Box 6"/>
          <p:cNvSpPr txBox="1"/>
          <p:nvPr/>
        </p:nvSpPr>
        <p:spPr>
          <a:xfrm>
            <a:off x="2627313" y="788988"/>
            <a:ext cx="1204912" cy="5984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300" dirty="0">
                <a:latin typeface="Calibri" panose="020F0502020204030204" pitchFamily="34" charset="0"/>
              </a:rPr>
              <a:t> </a:t>
            </a:r>
            <a:r>
              <a:rPr lang="en-US" altLang="zh-CN" sz="3300" b="1" dirty="0">
                <a:solidFill>
                  <a:srgbClr val="FF0000"/>
                </a:solidFill>
                <a:latin typeface="Calibri" panose="020F0502020204030204" pitchFamily="34" charset="0"/>
              </a:rPr>
              <a:t>cháo</a:t>
            </a:r>
            <a:r>
              <a:rPr lang="en-US" altLang="zh-CN" sz="3300" dirty="0">
                <a:latin typeface="Calibri" panose="020F0502020204030204" pitchFamily="34" charset="0"/>
              </a:rPr>
              <a:t> </a:t>
            </a:r>
            <a:endParaRPr lang="en-US" altLang="zh-CN" sz="3300" dirty="0">
              <a:latin typeface="Calibri" panose="020F0502020204030204" pitchFamily="34" charset="0"/>
            </a:endParaRPr>
          </a:p>
        </p:txBody>
      </p:sp>
      <p:sp>
        <p:nvSpPr>
          <p:cNvPr id="35847" name="Text Box 7"/>
          <p:cNvSpPr txBox="1"/>
          <p:nvPr/>
        </p:nvSpPr>
        <p:spPr>
          <a:xfrm>
            <a:off x="2600008" y="1387475"/>
            <a:ext cx="1195387" cy="5984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300" dirty="0">
                <a:latin typeface="Calibri" panose="020F0502020204030204" pitchFamily="34" charset="0"/>
              </a:rPr>
              <a:t> </a:t>
            </a:r>
            <a:r>
              <a:rPr lang="en-US" altLang="zh-CN" sz="3300" b="1" dirty="0">
                <a:solidFill>
                  <a:srgbClr val="FF0000"/>
                </a:solidFill>
                <a:latin typeface="Calibri" panose="020F0502020204030204" pitchFamily="34" charset="0"/>
              </a:rPr>
              <a:t>zhāo</a:t>
            </a:r>
            <a:r>
              <a:rPr lang="en-US" altLang="zh-CN" sz="3300" dirty="0">
                <a:latin typeface="Calibri" panose="020F0502020204030204" pitchFamily="34" charset="0"/>
              </a:rPr>
              <a:t> </a:t>
            </a:r>
            <a:endParaRPr lang="en-US" altLang="zh-CN" sz="3300" dirty="0">
              <a:latin typeface="Calibri" panose="020F0502020204030204" pitchFamily="34" charset="0"/>
            </a:endParaRPr>
          </a:p>
        </p:txBody>
      </p:sp>
      <p:sp>
        <p:nvSpPr>
          <p:cNvPr id="35848" name="Text Box 8"/>
          <p:cNvSpPr txBox="1"/>
          <p:nvPr/>
        </p:nvSpPr>
        <p:spPr>
          <a:xfrm>
            <a:off x="3978275" y="681038"/>
            <a:ext cx="3887788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（唐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朝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朝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代）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9" name="Text Box 9"/>
          <p:cNvSpPr txBox="1"/>
          <p:nvPr/>
        </p:nvSpPr>
        <p:spPr>
          <a:xfrm>
            <a:off x="4003358" y="1441450"/>
            <a:ext cx="3246437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朝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阳）（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朝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霞）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32" name="Text Box 10"/>
          <p:cNvSpPr txBox="1"/>
          <p:nvPr/>
        </p:nvSpPr>
        <p:spPr>
          <a:xfrm>
            <a:off x="4192588" y="0"/>
            <a:ext cx="10985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多音字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5851" name="Text Box 11"/>
          <p:cNvSpPr txBox="1"/>
          <p:nvPr/>
        </p:nvSpPr>
        <p:spPr>
          <a:xfrm>
            <a:off x="1151573" y="1993900"/>
            <a:ext cx="949325" cy="10144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000" b="1" dirty="0">
                <a:latin typeface="Calibri" panose="020F0502020204030204" pitchFamily="34" charset="0"/>
                <a:ea typeface="楷体" panose="02010609060101010101" pitchFamily="49" charset="-122"/>
              </a:rPr>
              <a:t>重</a:t>
            </a:r>
            <a:endParaRPr lang="zh-CN" altLang="en-US" sz="6000" b="1" dirty="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35852" name="AutoShape 12"/>
          <p:cNvSpPr/>
          <p:nvPr/>
        </p:nvSpPr>
        <p:spPr>
          <a:xfrm>
            <a:off x="2146300" y="2041525"/>
            <a:ext cx="215900" cy="896620"/>
          </a:xfrm>
          <a:prstGeom prst="leftBrace">
            <a:avLst>
              <a:gd name="adj1" fmla="val 52054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35853" name="Text Box 13"/>
          <p:cNvSpPr txBox="1"/>
          <p:nvPr/>
        </p:nvSpPr>
        <p:spPr>
          <a:xfrm>
            <a:off x="2505075" y="1803400"/>
            <a:ext cx="1327150" cy="5984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300" dirty="0">
                <a:latin typeface="Calibri" panose="020F0502020204030204" pitchFamily="34" charset="0"/>
              </a:rPr>
              <a:t> </a:t>
            </a:r>
            <a:r>
              <a:rPr lang="en-US" altLang="zh-CN" sz="3300" b="1" dirty="0">
                <a:solidFill>
                  <a:srgbClr val="FF0000"/>
                </a:solidFill>
                <a:latin typeface="Calibri" panose="020F0502020204030204" pitchFamily="34" charset="0"/>
              </a:rPr>
              <a:t>chóng</a:t>
            </a:r>
            <a:endParaRPr lang="en-US" altLang="zh-CN" sz="3300" dirty="0">
              <a:latin typeface="Calibri" panose="020F0502020204030204" pitchFamily="34" charset="0"/>
            </a:endParaRPr>
          </a:p>
        </p:txBody>
      </p:sp>
      <p:sp>
        <p:nvSpPr>
          <p:cNvPr id="35854" name="Text Box 14"/>
          <p:cNvSpPr txBox="1"/>
          <p:nvPr/>
        </p:nvSpPr>
        <p:spPr>
          <a:xfrm>
            <a:off x="2557145" y="2619058"/>
            <a:ext cx="1317625" cy="600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300" dirty="0">
                <a:latin typeface="Calibri" panose="020F0502020204030204" pitchFamily="34" charset="0"/>
              </a:rPr>
              <a:t> </a:t>
            </a:r>
            <a:r>
              <a:rPr lang="en-US" altLang="zh-CN" sz="3300" b="1" dirty="0">
                <a:solidFill>
                  <a:srgbClr val="FF0000"/>
                </a:solidFill>
                <a:latin typeface="Calibri" panose="020F0502020204030204" pitchFamily="34" charset="0"/>
              </a:rPr>
              <a:t>zhòng</a:t>
            </a:r>
            <a:endParaRPr lang="en-US" altLang="zh-CN" sz="3300" dirty="0">
              <a:latin typeface="Calibri" panose="020F0502020204030204" pitchFamily="34" charset="0"/>
            </a:endParaRPr>
          </a:p>
        </p:txBody>
      </p:sp>
      <p:sp>
        <p:nvSpPr>
          <p:cNvPr id="35855" name="Text Box 15"/>
          <p:cNvSpPr txBox="1"/>
          <p:nvPr/>
        </p:nvSpPr>
        <p:spPr>
          <a:xfrm>
            <a:off x="4003358" y="2643505"/>
            <a:ext cx="3887787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新）（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来）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56" name="Text Box 16"/>
          <p:cNvSpPr txBox="1"/>
          <p:nvPr/>
        </p:nvSpPr>
        <p:spPr>
          <a:xfrm>
            <a:off x="4003358" y="2041525"/>
            <a:ext cx="3246437" cy="554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要）（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量）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39" name="WordArt 17"/>
          <p:cNvSpPr>
            <a:spLocks noTextEdit="1"/>
          </p:cNvSpPr>
          <p:nvPr/>
        </p:nvSpPr>
        <p:spPr>
          <a:xfrm>
            <a:off x="6972300" y="4732338"/>
            <a:ext cx="1028700" cy="26193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 fontScale="90000" lnSpcReduction="10000"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endParaRPr lang="zh-CN" altLang="en-US" sz="13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Text Box 11"/>
          <p:cNvSpPr txBox="1"/>
          <p:nvPr/>
        </p:nvSpPr>
        <p:spPr>
          <a:xfrm>
            <a:off x="1197928" y="3359785"/>
            <a:ext cx="948055" cy="10147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000" b="1" dirty="0">
                <a:latin typeface="Calibri" panose="020F0502020204030204" pitchFamily="34" charset="0"/>
                <a:ea typeface="楷体" panose="02010609060101010101" pitchFamily="49" charset="-122"/>
              </a:rPr>
              <a:t>结</a:t>
            </a:r>
            <a:endParaRPr lang="zh-CN" altLang="en-US" sz="6000" b="1" dirty="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3" name="AutoShape 12"/>
          <p:cNvSpPr/>
          <p:nvPr/>
        </p:nvSpPr>
        <p:spPr>
          <a:xfrm>
            <a:off x="2216785" y="3418840"/>
            <a:ext cx="215900" cy="896620"/>
          </a:xfrm>
          <a:prstGeom prst="leftBrace">
            <a:avLst>
              <a:gd name="adj1" fmla="val 52054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4" name="Text Box 14"/>
          <p:cNvSpPr txBox="1"/>
          <p:nvPr/>
        </p:nvSpPr>
        <p:spPr>
          <a:xfrm>
            <a:off x="2627630" y="3996373"/>
            <a:ext cx="699135" cy="5988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sz="3300" dirty="0">
                <a:latin typeface="Calibri" panose="020F0502020204030204" pitchFamily="34" charset="0"/>
              </a:rPr>
              <a:t> </a:t>
            </a:r>
            <a:r>
              <a:rPr lang="en-US" altLang="zh-CN" sz="3300" b="1" dirty="0">
                <a:solidFill>
                  <a:srgbClr val="FF0000"/>
                </a:solidFill>
                <a:latin typeface="Calibri" panose="020F0502020204030204" pitchFamily="34" charset="0"/>
              </a:rPr>
              <a:t>ji</a:t>
            </a:r>
            <a:r>
              <a:rPr lang="en-US" altLang="zh-CN" sz="3300" b="1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sym typeface="+mn-ea"/>
              </a:rPr>
              <a:t>é</a:t>
            </a:r>
            <a:endParaRPr lang="en-US" altLang="zh-CN" sz="33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Text Box 16"/>
          <p:cNvSpPr txBox="1"/>
          <p:nvPr/>
        </p:nvSpPr>
        <p:spPr>
          <a:xfrm>
            <a:off x="3977958" y="3240405"/>
            <a:ext cx="324612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果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14"/>
          <p:cNvSpPr txBox="1"/>
          <p:nvPr/>
        </p:nvSpPr>
        <p:spPr>
          <a:xfrm>
            <a:off x="2571115" y="3195638"/>
            <a:ext cx="674370" cy="5988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sz="3300" dirty="0">
                <a:latin typeface="Calibri" panose="020F0502020204030204" pitchFamily="34" charset="0"/>
              </a:rPr>
              <a:t> </a:t>
            </a:r>
            <a:r>
              <a:rPr lang="en-US" altLang="zh-CN" sz="3300" b="1" dirty="0">
                <a:solidFill>
                  <a:srgbClr val="FF0000"/>
                </a:solidFill>
                <a:latin typeface="Calibri" panose="020F0502020204030204" pitchFamily="34" charset="0"/>
              </a:rPr>
              <a:t>ji</a:t>
            </a:r>
            <a:r>
              <a:rPr lang="en-US" altLang="zh-CN" sz="33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ē</a:t>
            </a:r>
            <a:endParaRPr lang="en-US" altLang="zh-CN" sz="33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7" name="Text Box 16"/>
          <p:cNvSpPr txBox="1"/>
          <p:nvPr/>
        </p:nvSpPr>
        <p:spPr>
          <a:xfrm>
            <a:off x="3977958" y="4018915"/>
            <a:ext cx="324612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束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尾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  <p:bldP spid="35845" grpId="0" bldLvl="0" animBg="1"/>
      <p:bldP spid="35846" grpId="0"/>
      <p:bldP spid="35847" grpId="0"/>
      <p:bldP spid="35848" grpId="0"/>
      <p:bldP spid="35849" grpId="0"/>
      <p:bldP spid="35851" grpId="0"/>
      <p:bldP spid="35852" grpId="0" bldLvl="0" animBg="1"/>
      <p:bldP spid="35853" grpId="0"/>
      <p:bldP spid="35854" grpId="0"/>
      <p:bldP spid="35855" grpId="0"/>
      <p:bldP spid="35856" grpId="0"/>
      <p:bldP spid="2" grpId="0"/>
      <p:bldP spid="3" grpId="0" bldLvl="0" animBg="1"/>
      <p:bldP spid="4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8" name="Picture 2" descr="shu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1413" y="73025"/>
            <a:ext cx="6524625" cy="5018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39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54600" y="3133725"/>
            <a:ext cx="2613025" cy="17160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36"/>
          <p:cNvGrpSpPr/>
          <p:nvPr/>
        </p:nvGrpSpPr>
        <p:grpSpPr>
          <a:xfrm>
            <a:off x="1524000" y="517525"/>
            <a:ext cx="898525" cy="820738"/>
            <a:chOff x="465655" y="473788"/>
            <a:chExt cx="898525" cy="820737"/>
          </a:xfrm>
        </p:grpSpPr>
        <p:pic>
          <p:nvPicPr>
            <p:cNvPr id="39991" name="Picture 7" descr="taozi0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5655" y="473788"/>
              <a:ext cx="898525" cy="8207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92" name="Text Box 8"/>
            <p:cNvSpPr txBox="1"/>
            <p:nvPr/>
          </p:nvSpPr>
          <p:spPr>
            <a:xfrm>
              <a:off x="571251" y="530828"/>
              <a:ext cx="699230" cy="7078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封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9"/>
          <p:cNvGrpSpPr/>
          <p:nvPr/>
        </p:nvGrpSpPr>
        <p:grpSpPr>
          <a:xfrm>
            <a:off x="5441950" y="1052513"/>
            <a:ext cx="895350" cy="773112"/>
            <a:chOff x="5441950" y="1074738"/>
            <a:chExt cx="895350" cy="773112"/>
          </a:xfrm>
        </p:grpSpPr>
        <p:pic>
          <p:nvPicPr>
            <p:cNvPr id="39989" name="Picture 19" descr="taozi0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4763">
              <a:off x="5441950" y="1074738"/>
              <a:ext cx="895350" cy="7731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90" name="Text Box 20"/>
            <p:cNvSpPr txBox="1"/>
            <p:nvPr/>
          </p:nvSpPr>
          <p:spPr>
            <a:xfrm rot="214763">
              <a:off x="5591005" y="1092287"/>
              <a:ext cx="699230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团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3"/>
          <p:cNvGrpSpPr/>
          <p:nvPr/>
        </p:nvGrpSpPr>
        <p:grpSpPr>
          <a:xfrm>
            <a:off x="4699000" y="369888"/>
            <a:ext cx="815975" cy="746125"/>
            <a:chOff x="4699000" y="442913"/>
            <a:chExt cx="815975" cy="746125"/>
          </a:xfrm>
        </p:grpSpPr>
        <p:pic>
          <p:nvPicPr>
            <p:cNvPr id="39987" name="Picture 22" descr="taozi0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99000" y="442913"/>
              <a:ext cx="815975" cy="7461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88" name="Text Box 23"/>
            <p:cNvSpPr txBox="1"/>
            <p:nvPr/>
          </p:nvSpPr>
          <p:spPr>
            <a:xfrm>
              <a:off x="4763606" y="446069"/>
              <a:ext cx="699230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朝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47"/>
          <p:cNvGrpSpPr/>
          <p:nvPr/>
        </p:nvGrpSpPr>
        <p:grpSpPr>
          <a:xfrm>
            <a:off x="1431925" y="1973263"/>
            <a:ext cx="898525" cy="820737"/>
            <a:chOff x="1431202" y="1995686"/>
            <a:chExt cx="898525" cy="820738"/>
          </a:xfrm>
        </p:grpSpPr>
        <p:pic>
          <p:nvPicPr>
            <p:cNvPr id="39985" name="Picture 7" descr="taozi0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31202" y="1995686"/>
              <a:ext cx="898525" cy="8207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86" name="Text Box 8"/>
            <p:cNvSpPr txBox="1"/>
            <p:nvPr/>
          </p:nvSpPr>
          <p:spPr>
            <a:xfrm>
              <a:off x="1529355" y="2093791"/>
              <a:ext cx="699230" cy="7078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灯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50"/>
          <p:cNvGrpSpPr/>
          <p:nvPr/>
        </p:nvGrpSpPr>
        <p:grpSpPr>
          <a:xfrm>
            <a:off x="3238500" y="1512888"/>
            <a:ext cx="898525" cy="820737"/>
            <a:chOff x="2855637" y="1762897"/>
            <a:chExt cx="898525" cy="820738"/>
          </a:xfrm>
        </p:grpSpPr>
        <p:pic>
          <p:nvPicPr>
            <p:cNvPr id="39983" name="Picture 7" descr="taozi0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5637" y="1762897"/>
              <a:ext cx="898525" cy="8207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84" name="Text Box 8"/>
            <p:cNvSpPr txBox="1"/>
            <p:nvPr/>
          </p:nvSpPr>
          <p:spPr>
            <a:xfrm>
              <a:off x="2961233" y="1819937"/>
              <a:ext cx="699230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修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53"/>
          <p:cNvGrpSpPr/>
          <p:nvPr/>
        </p:nvGrpSpPr>
        <p:grpSpPr>
          <a:xfrm>
            <a:off x="2682875" y="644525"/>
            <a:ext cx="815975" cy="749300"/>
            <a:chOff x="2682875" y="666750"/>
            <a:chExt cx="815975" cy="749300"/>
          </a:xfrm>
        </p:grpSpPr>
        <p:pic>
          <p:nvPicPr>
            <p:cNvPr id="39981" name="Picture 4" descr="taozi0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682875" y="669918"/>
              <a:ext cx="815975" cy="7461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82" name="Text Box 5"/>
            <p:cNvSpPr txBox="1"/>
            <p:nvPr/>
          </p:nvSpPr>
          <p:spPr>
            <a:xfrm>
              <a:off x="2746233" y="666750"/>
              <a:ext cx="699230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削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56"/>
          <p:cNvGrpSpPr/>
          <p:nvPr/>
        </p:nvGrpSpPr>
        <p:grpSpPr>
          <a:xfrm>
            <a:off x="3654425" y="442913"/>
            <a:ext cx="815975" cy="746125"/>
            <a:chOff x="3735388" y="523875"/>
            <a:chExt cx="815975" cy="746125"/>
          </a:xfrm>
        </p:grpSpPr>
        <p:pic>
          <p:nvPicPr>
            <p:cNvPr id="39979" name="Picture 22" descr="taozi0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35388" y="523875"/>
              <a:ext cx="815975" cy="7461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80" name="Text Box 23"/>
            <p:cNvSpPr txBox="1"/>
            <p:nvPr/>
          </p:nvSpPr>
          <p:spPr>
            <a:xfrm>
              <a:off x="3799994" y="527031"/>
              <a:ext cx="699230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锅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60"/>
          <p:cNvGrpSpPr/>
          <p:nvPr/>
        </p:nvGrpSpPr>
        <p:grpSpPr>
          <a:xfrm>
            <a:off x="6389688" y="1025525"/>
            <a:ext cx="895350" cy="773113"/>
            <a:chOff x="6389688" y="1047750"/>
            <a:chExt cx="895350" cy="773113"/>
          </a:xfrm>
        </p:grpSpPr>
        <p:pic>
          <p:nvPicPr>
            <p:cNvPr id="39977" name="Picture 19" descr="taozi0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4763">
              <a:off x="6389688" y="1047750"/>
              <a:ext cx="895350" cy="7731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78" name="Text Box 20"/>
            <p:cNvSpPr txBox="1"/>
            <p:nvPr/>
          </p:nvSpPr>
          <p:spPr>
            <a:xfrm rot="214763">
              <a:off x="6538743" y="1065299"/>
              <a:ext cx="699230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重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64"/>
          <p:cNvGrpSpPr/>
          <p:nvPr/>
        </p:nvGrpSpPr>
        <p:grpSpPr>
          <a:xfrm>
            <a:off x="2185988" y="1285875"/>
            <a:ext cx="815975" cy="749300"/>
            <a:chOff x="2186491" y="1307454"/>
            <a:chExt cx="815975" cy="749300"/>
          </a:xfrm>
        </p:grpSpPr>
        <p:pic>
          <p:nvPicPr>
            <p:cNvPr id="39975" name="Picture 4" descr="taozi0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186491" y="1310622"/>
              <a:ext cx="815975" cy="7461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76" name="Text Box 5"/>
            <p:cNvSpPr txBox="1"/>
            <p:nvPr/>
          </p:nvSpPr>
          <p:spPr>
            <a:xfrm>
              <a:off x="2249849" y="1307454"/>
              <a:ext cx="699230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胡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67"/>
          <p:cNvGrpSpPr/>
          <p:nvPr/>
        </p:nvGrpSpPr>
        <p:grpSpPr>
          <a:xfrm>
            <a:off x="2230438" y="2432050"/>
            <a:ext cx="898525" cy="820738"/>
            <a:chOff x="2229977" y="2454560"/>
            <a:chExt cx="898525" cy="820738"/>
          </a:xfrm>
        </p:grpSpPr>
        <p:pic>
          <p:nvPicPr>
            <p:cNvPr id="39973" name="Picture 7" descr="taozi0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29977" y="2454560"/>
              <a:ext cx="898525" cy="8207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74" name="Text Box 8"/>
            <p:cNvSpPr txBox="1"/>
            <p:nvPr/>
          </p:nvSpPr>
          <p:spPr>
            <a:xfrm>
              <a:off x="2335573" y="2511600"/>
              <a:ext cx="699230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完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70"/>
          <p:cNvGrpSpPr/>
          <p:nvPr/>
        </p:nvGrpSpPr>
        <p:grpSpPr>
          <a:xfrm>
            <a:off x="5530850" y="293688"/>
            <a:ext cx="815975" cy="746125"/>
            <a:chOff x="5531368" y="316485"/>
            <a:chExt cx="815975" cy="746125"/>
          </a:xfrm>
        </p:grpSpPr>
        <p:pic>
          <p:nvPicPr>
            <p:cNvPr id="39971" name="Picture 22" descr="taozi0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531368" y="316485"/>
              <a:ext cx="815975" cy="7461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72" name="Text Box 23"/>
            <p:cNvSpPr txBox="1"/>
            <p:nvPr/>
          </p:nvSpPr>
          <p:spPr>
            <a:xfrm>
              <a:off x="5595974" y="319641"/>
              <a:ext cx="699230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冷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9951" name="Picture 2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54875" y="2773363"/>
            <a:ext cx="2101850" cy="2051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72698" y="31740"/>
            <a:ext cx="949039" cy="34163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all" spc="0" normalizeH="0" baseline="0" noProof="0" dirty="0"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rPr>
              <a:t>小猴子摘桃子</a:t>
            </a:r>
            <a:endParaRPr kumimoji="0" lang="zh-CN" altLang="en-US" sz="3600" b="1" i="0" u="none" strike="noStrike" kern="1200" cap="all" spc="0" normalizeH="0" baseline="0" noProof="0" dirty="0"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4" name="组合 41"/>
          <p:cNvGrpSpPr/>
          <p:nvPr/>
        </p:nvGrpSpPr>
        <p:grpSpPr>
          <a:xfrm>
            <a:off x="4554538" y="1230313"/>
            <a:ext cx="815975" cy="749300"/>
            <a:chOff x="3738563" y="1498600"/>
            <a:chExt cx="815975" cy="749300"/>
          </a:xfrm>
        </p:grpSpPr>
        <p:pic>
          <p:nvPicPr>
            <p:cNvPr id="39969" name="Picture 4" descr="taozi0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38563" y="1501768"/>
              <a:ext cx="815975" cy="7461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70" name="Text Box 5"/>
            <p:cNvSpPr txBox="1"/>
            <p:nvPr/>
          </p:nvSpPr>
          <p:spPr>
            <a:xfrm>
              <a:off x="3801921" y="1498600"/>
              <a:ext cx="699230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肩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45"/>
          <p:cNvGrpSpPr/>
          <p:nvPr/>
        </p:nvGrpSpPr>
        <p:grpSpPr>
          <a:xfrm>
            <a:off x="6503988" y="269875"/>
            <a:ext cx="815975" cy="749300"/>
            <a:chOff x="3738563" y="1498600"/>
            <a:chExt cx="815975" cy="749300"/>
          </a:xfrm>
        </p:grpSpPr>
        <p:pic>
          <p:nvPicPr>
            <p:cNvPr id="39967" name="Picture 4" descr="taozi0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38563" y="1501768"/>
              <a:ext cx="815975" cy="7461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68" name="Text Box 5"/>
            <p:cNvSpPr txBox="1"/>
            <p:nvPr/>
          </p:nvSpPr>
          <p:spPr>
            <a:xfrm>
              <a:off x="3801921" y="1498600"/>
              <a:ext cx="699230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刮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49"/>
          <p:cNvGrpSpPr/>
          <p:nvPr/>
        </p:nvGrpSpPr>
        <p:grpSpPr>
          <a:xfrm>
            <a:off x="3352800" y="2376488"/>
            <a:ext cx="898525" cy="820737"/>
            <a:chOff x="2229977" y="2454560"/>
            <a:chExt cx="898525" cy="820738"/>
          </a:xfrm>
        </p:grpSpPr>
        <p:pic>
          <p:nvPicPr>
            <p:cNvPr id="39965" name="Picture 7" descr="taozi0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29977" y="2454560"/>
              <a:ext cx="898525" cy="8207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66" name="Text Box 8"/>
            <p:cNvSpPr txBox="1"/>
            <p:nvPr/>
          </p:nvSpPr>
          <p:spPr>
            <a:xfrm>
              <a:off x="2335573" y="2511600"/>
              <a:ext cx="699230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期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54"/>
          <p:cNvGrpSpPr/>
          <p:nvPr/>
        </p:nvGrpSpPr>
        <p:grpSpPr>
          <a:xfrm>
            <a:off x="4310063" y="1973263"/>
            <a:ext cx="898525" cy="820737"/>
            <a:chOff x="2229977" y="2454560"/>
            <a:chExt cx="898525" cy="820738"/>
          </a:xfrm>
        </p:grpSpPr>
        <p:pic>
          <p:nvPicPr>
            <p:cNvPr id="39963" name="Picture 7" descr="taozi0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29977" y="2454560"/>
              <a:ext cx="898525" cy="8207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64" name="Text Box 8"/>
            <p:cNvSpPr txBox="1"/>
            <p:nvPr/>
          </p:nvSpPr>
          <p:spPr>
            <a:xfrm>
              <a:off x="2335573" y="2511600"/>
              <a:ext cx="699230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束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58"/>
          <p:cNvGrpSpPr/>
          <p:nvPr/>
        </p:nvGrpSpPr>
        <p:grpSpPr>
          <a:xfrm>
            <a:off x="5219700" y="1749425"/>
            <a:ext cx="898525" cy="820738"/>
            <a:chOff x="2229977" y="2454560"/>
            <a:chExt cx="898525" cy="820738"/>
          </a:xfrm>
        </p:grpSpPr>
        <p:pic>
          <p:nvPicPr>
            <p:cNvPr id="39961" name="Picture 7" descr="taozi0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29977" y="2454560"/>
              <a:ext cx="898525" cy="8207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62" name="Text Box 8"/>
            <p:cNvSpPr txBox="1"/>
            <p:nvPr/>
          </p:nvSpPr>
          <p:spPr>
            <a:xfrm>
              <a:off x="2335573" y="2511600"/>
              <a:ext cx="699230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鲜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55"/>
          <p:cNvGrpSpPr/>
          <p:nvPr/>
        </p:nvGrpSpPr>
        <p:grpSpPr>
          <a:xfrm>
            <a:off x="6218238" y="1916113"/>
            <a:ext cx="898525" cy="820737"/>
            <a:chOff x="2229977" y="2454560"/>
            <a:chExt cx="898525" cy="820738"/>
          </a:xfrm>
        </p:grpSpPr>
        <p:pic>
          <p:nvPicPr>
            <p:cNvPr id="39959" name="Picture 7" descr="taozi0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29977" y="2454560"/>
              <a:ext cx="898525" cy="8207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60" name="Text Box 8"/>
            <p:cNvSpPr txBox="1"/>
            <p:nvPr/>
          </p:nvSpPr>
          <p:spPr>
            <a:xfrm>
              <a:off x="2335573" y="2511600"/>
              <a:ext cx="699230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结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08642E-6 L 0.44236 0.5185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00" y="25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59259E-6 L 0.43594 0.3148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00" y="1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8.64198E-7 L 0.33489 0.1944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00" y="9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93827E-7 L 0.42379 0.3589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00" y="17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5679E-6 L 0.35903 0.334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00" y="1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85185E-6 L 0.34254 0.5487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00" y="27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71605E-6 L 0.16806 0.57747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00" y="2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97531E-6 L 0.10521 0.5654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00" y="28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6.17284E-7 L 0.00382 0.4259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21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6.17284E-7 L 0.06302 0.6179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0" y="30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7037E-6 L 0.01945 0.45247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" y="2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45679E-6 L 0.24219 0.39259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00" y="19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95923E-6 L -0.0276 0.54292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0" y="27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23533E-6 L 0.28108 0.26652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00" y="13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2483E-6 L 0.21579 0.31686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00" y="1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3533E-6 L 0.17135 0.34651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00" y="17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3533E-6 L 0.17135 0.34651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00" y="17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6322" name="Picture 5" descr="timg?image&amp;quality=80&amp;size=b9999_10000&amp;sec=1503119897814&amp;di=ac43807a9b0a0d58e1528322216f3cc8&amp;imgtype=0&amp;src=http%3A%2F%2Fs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34735" y="1292225"/>
            <a:ext cx="2804795" cy="35058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3" name="Text Box 6"/>
          <p:cNvSpPr txBox="1"/>
          <p:nvPr/>
        </p:nvSpPr>
        <p:spPr>
          <a:xfrm>
            <a:off x="592455" y="469265"/>
            <a:ext cx="6355080" cy="10147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3000" dirty="0">
                <a:latin typeface="Arial" panose="020B0604020202020204" pitchFamily="34" charset="0"/>
                <a:ea typeface="黑体" panose="02010609060101010101" pitchFamily="49" charset="-122"/>
              </a:rPr>
              <a:t>朗读课文，读准字音，认清字形。</a:t>
            </a:r>
            <a:endParaRPr lang="zh-CN" altLang="en-US" sz="3000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3000" dirty="0">
                <a:latin typeface="Arial" panose="020B0604020202020204" pitchFamily="34" charset="0"/>
                <a:ea typeface="黑体" panose="02010609060101010101" pitchFamily="49" charset="-122"/>
              </a:rPr>
              <a:t>思考：课文写了一件什么事？</a:t>
            </a:r>
            <a:endParaRPr lang="zh-CN" altLang="en-US" sz="30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7895" name="Text Box 7"/>
          <p:cNvSpPr txBox="1"/>
          <p:nvPr/>
        </p:nvSpPr>
        <p:spPr>
          <a:xfrm>
            <a:off x="730250" y="1828165"/>
            <a:ext cx="4911725" cy="3322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课文讲了小女孩露西想给出国的爸爸写信，觉得第一封信写得不好，在妈妈的帮助下重新写了一封信的故事。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1" kern="1200" cap="none" spc="0" normalizeH="0" baseline="0" noProof="0" dirty="0" smtClean="0">
              <a:solidFill>
                <a:srgbClr val="FF0000"/>
              </a:solidFill>
              <a:latin typeface="+mn-ea"/>
              <a:ea typeface="+mn-ea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0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endParaRPr kumimoji="0" lang="zh-CN" altLang="en-US" sz="3000" kern="1200" cap="none" spc="0" normalizeH="0" baseline="0" noProof="1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187450" y="268288"/>
            <a:ext cx="6480175" cy="1273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读课文，说一说，露西为什么想给爸爸写信？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84288" y="1635125"/>
            <a:ext cx="6481763" cy="12731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爸爸出国了，要过半年才能回来。今天，露西想给爸爸写一封信。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49156" name="Picture 2" descr="C:\Users\Administrator\Desktop\2007717223739684_2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3181350"/>
            <a:ext cx="1712913" cy="1482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348038" y="3181350"/>
            <a:ext cx="3084512" cy="584200"/>
          </a:xfrm>
          <a:prstGeom prst="rect">
            <a:avLst/>
          </a:prstGeom>
          <a:solidFill>
            <a:srgbClr val="F7FCBA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对爸爸的想念。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3068</Words>
  <Application>WPS 演示</Application>
  <PresentationFormat/>
  <Paragraphs>547</Paragraphs>
  <Slides>49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67" baseType="lpstr">
      <vt:lpstr>Arial</vt:lpstr>
      <vt:lpstr>宋体</vt:lpstr>
      <vt:lpstr>Wingdings</vt:lpstr>
      <vt:lpstr>Calibri</vt:lpstr>
      <vt:lpstr>Times New Roman</vt:lpstr>
      <vt:lpstr>黑体</vt:lpstr>
      <vt:lpstr>仿宋</vt:lpstr>
      <vt:lpstr>楷体</vt:lpstr>
      <vt:lpstr>Adobe 黑体 Std R</vt:lpstr>
      <vt:lpstr>方正姚体</vt:lpstr>
      <vt:lpstr>微软雅黑</vt:lpstr>
      <vt:lpstr>Arial Unicode MS</vt:lpstr>
      <vt:lpstr>等线</vt:lpstr>
      <vt:lpstr>Segoe Print</vt:lpstr>
      <vt:lpstr>楷体_GB2312</vt:lpstr>
      <vt:lpstr>Wingdings</vt:lpstr>
      <vt:lpstr>新宋体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今</vt:lpstr>
      <vt:lpstr>PowerPoint 演示文稿</vt:lpstr>
      <vt:lpstr>      轻声读课文，边读边想：露西两次写信分别写了什么？用“——”画出第一封信的内容，用“~~~~”画出第二封信的内容。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家里的台灯坏了，我们修不好。 </vt:lpstr>
      <vt:lpstr>PowerPoint 演示文稿</vt:lpstr>
      <vt:lpstr>PowerPoint 演示文稿</vt:lpstr>
      <vt:lpstr>PowerPoint 演示文稿</vt:lpstr>
      <vt:lpstr>PowerPoint 演示文稿</vt:lpstr>
      <vt:lpstr>第二次写信是露西一个人的话吗？</vt:lpstr>
      <vt:lpstr>    我们过得挺好。太阳闪闪发光。阳光下，我们的希比希又蹦又跳。</vt:lpstr>
      <vt:lpstr>家里的台灯坏了，我们修不好。</vt:lpstr>
      <vt:lpstr>还有，下个星期天我们去看电影。 </vt:lpstr>
      <vt:lpstr>PowerPoint 演示文稿</vt:lpstr>
      <vt:lpstr>仔细读读两封信，它们有什么不同？ </vt:lpstr>
      <vt:lpstr>PowerPoint 演示文稿</vt:lpstr>
      <vt:lpstr>PowerPoint 演示文稿</vt:lpstr>
      <vt:lpstr>PowerPoint 演示文稿</vt:lpstr>
      <vt:lpstr>PowerPoint 演示文稿</vt:lpstr>
      <vt:lpstr>你更喜欢哪一封？为什么？</vt:lpstr>
      <vt:lpstr>学了课文，你都从露西身上学到了什么？ </vt:lpstr>
      <vt:lpstr>PowerPoint 演示文稿</vt:lpstr>
      <vt:lpstr>PowerPoint 演示文稿</vt:lpstr>
      <vt:lpstr>PowerPoint 演示文稿</vt:lpstr>
      <vt:lpstr>学了课文，你都从露西身上学到了什么？ </vt:lpstr>
      <vt:lpstr>小朋友们，你有什么想对爸爸妈妈说的吗？请你把对他们的爱写成一封信吧。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一封信       一支圆珠笔      一束鲜花 一沓纸           一团纸          一盏电灯 又蹦又跳       闪闪发光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</dc:title>
  <dc:creator>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;Administrator</dc:creator>
  <cp:keywords>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; 状元成才路</cp:keywords>
  <dc:description>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</dc:description>
  <dc:subject>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</dc:subject>
  <cp:lastModifiedBy>pc-</cp:lastModifiedBy>
  <cp:revision>267</cp:revision>
  <dcterms:created xsi:type="dcterms:W3CDTF">2016-10-29T08:56:00Z</dcterms:created>
  <dcterms:modified xsi:type="dcterms:W3CDTF">2017-10-22T09:00:35Z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内容">
    <vt:lpwstr>状元成才路</vt:lpwstr>
  </property>
  <property fmtid="{D5CDD505-2E9C-101B-9397-08002B2CF9AE}" pid="3" name="KSOProductBuildVer">
    <vt:lpwstr>2052-10.1.0.6874</vt:lpwstr>
  </property>
</Properties>
</file>