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69" r:id="rId3"/>
    <p:sldId id="283" r:id="rId4"/>
    <p:sldId id="270" r:id="rId5"/>
    <p:sldId id="271" r:id="rId6"/>
    <p:sldId id="272" r:id="rId7"/>
    <p:sldId id="273" r:id="rId8"/>
    <p:sldId id="275" r:id="rId9"/>
    <p:sldId id="276" r:id="rId10"/>
    <p:sldId id="278" r:id="rId11"/>
    <p:sldId id="280" r:id="rId12"/>
    <p:sldId id="282" r:id="rId13"/>
    <p:sldId id="257" r:id="rId14"/>
    <p:sldId id="260" r:id="rId15"/>
    <p:sldId id="261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5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2013-9-1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2013-9-1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2013-9-1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2013-9-1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2013-9-1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2013-9-1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2013-9-1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2013-9-1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2013-9-1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2013-9-1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2013-9-1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2013-9-1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a1.swf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o3.swf" TargetMode="Externa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e2.swf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教学图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463"/>
            <a:ext cx="9144000" cy="684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141171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QQ截图未命名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88913"/>
            <a:ext cx="2447925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755650" y="2060575"/>
            <a:ext cx="3841750" cy="359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宋体" pitchFamily="2" charset="-122"/>
              </a:rPr>
              <a:t>一声汽车平平走，</a:t>
            </a:r>
          </a:p>
          <a:p>
            <a:pPr eaLnBrk="1" hangingPunct="1"/>
            <a:r>
              <a:rPr lang="zh-CN" altLang="en-US" sz="6600">
                <a:latin typeface="宋体" pitchFamily="2" charset="-122"/>
              </a:rPr>
              <a:t> </a:t>
            </a:r>
            <a:r>
              <a:rPr lang="en-US" altLang="en-US" sz="6600">
                <a:solidFill>
                  <a:srgbClr val="FF3300"/>
                </a:solidFill>
                <a:latin typeface="宋体" pitchFamily="2" charset="-122"/>
              </a:rPr>
              <a:t>ō</a:t>
            </a:r>
            <a:r>
              <a:rPr lang="en-US" altLang="zh-CN" sz="6600">
                <a:solidFill>
                  <a:srgbClr val="FF3300"/>
                </a:solidFill>
                <a:latin typeface="宋体" pitchFamily="2" charset="-122"/>
              </a:rPr>
              <a:t> </a:t>
            </a:r>
            <a:r>
              <a:rPr lang="en-US" altLang="en-US" sz="6600">
                <a:solidFill>
                  <a:srgbClr val="FF3300"/>
                </a:solidFill>
                <a:latin typeface="宋体" pitchFamily="2" charset="-122"/>
              </a:rPr>
              <a:t>ō</a:t>
            </a:r>
            <a:r>
              <a:rPr lang="en-US" altLang="zh-CN" sz="6600">
                <a:solidFill>
                  <a:srgbClr val="FF3300"/>
                </a:solidFill>
                <a:latin typeface="宋体" pitchFamily="2" charset="-122"/>
              </a:rPr>
              <a:t> </a:t>
            </a:r>
            <a:r>
              <a:rPr lang="en-US" altLang="en-US" sz="6600">
                <a:solidFill>
                  <a:srgbClr val="FF3300"/>
                </a:solidFill>
                <a:latin typeface="宋体" pitchFamily="2" charset="-122"/>
              </a:rPr>
              <a:t>ō</a:t>
            </a:r>
            <a:endParaRPr lang="en-US" altLang="zh-CN" sz="6600">
              <a:solidFill>
                <a:srgbClr val="FF3300"/>
              </a:solidFill>
              <a:latin typeface="宋体" pitchFamily="2" charset="-122"/>
            </a:endParaRPr>
          </a:p>
          <a:p>
            <a:pPr eaLnBrk="1" hangingPunct="1"/>
            <a:endParaRPr lang="en-US" altLang="zh-CN" sz="6600">
              <a:solidFill>
                <a:srgbClr val="FF3300"/>
              </a:solidFill>
              <a:latin typeface="宋体" pitchFamily="2" charset="-122"/>
            </a:endParaRPr>
          </a:p>
          <a:p>
            <a:pPr eaLnBrk="1" hangingPunct="1"/>
            <a:endParaRPr lang="en-US" altLang="zh-CN" sz="6600">
              <a:latin typeface="宋体" pitchFamily="2" charset="-122"/>
            </a:endParaRPr>
          </a:p>
        </p:txBody>
      </p:sp>
      <p:pic>
        <p:nvPicPr>
          <p:cNvPr id="12292" name="Picture 4" descr="QQ截图未命名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188913"/>
            <a:ext cx="2808288" cy="178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5003800" y="2060575"/>
            <a:ext cx="3448050" cy="25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宋体" pitchFamily="2" charset="-122"/>
              </a:rPr>
              <a:t>二声汽车要上坡，</a:t>
            </a:r>
          </a:p>
          <a:p>
            <a:pPr eaLnBrk="1" hangingPunct="1"/>
            <a:r>
              <a:rPr lang="zh-CN" altLang="en-US" sz="6600">
                <a:solidFill>
                  <a:srgbClr val="FF3300"/>
                </a:solidFill>
                <a:latin typeface="宋体" pitchFamily="2" charset="-122"/>
              </a:rPr>
              <a:t> </a:t>
            </a:r>
            <a:r>
              <a:rPr lang="en-US" altLang="en-US" sz="6600">
                <a:solidFill>
                  <a:srgbClr val="FF3300"/>
                </a:solidFill>
                <a:latin typeface="宋体" pitchFamily="2" charset="-122"/>
              </a:rPr>
              <a:t>ó</a:t>
            </a:r>
            <a:r>
              <a:rPr lang="en-US" altLang="zh-CN" sz="6600">
                <a:solidFill>
                  <a:srgbClr val="FF3300"/>
                </a:solidFill>
                <a:latin typeface="宋体" pitchFamily="2" charset="-122"/>
              </a:rPr>
              <a:t> </a:t>
            </a:r>
            <a:r>
              <a:rPr lang="en-US" altLang="en-US" sz="6600">
                <a:solidFill>
                  <a:srgbClr val="FF3300"/>
                </a:solidFill>
                <a:latin typeface="宋体" pitchFamily="2" charset="-122"/>
              </a:rPr>
              <a:t>ó</a:t>
            </a:r>
            <a:r>
              <a:rPr lang="en-US" altLang="zh-CN" sz="6600">
                <a:solidFill>
                  <a:srgbClr val="FF3300"/>
                </a:solidFill>
                <a:latin typeface="宋体" pitchFamily="2" charset="-122"/>
              </a:rPr>
              <a:t> </a:t>
            </a:r>
            <a:r>
              <a:rPr lang="en-US" altLang="en-US" sz="6600">
                <a:solidFill>
                  <a:srgbClr val="FF3300"/>
                </a:solidFill>
                <a:latin typeface="宋体" pitchFamily="2" charset="-122"/>
              </a:rPr>
              <a:t>ó</a:t>
            </a:r>
            <a:endParaRPr lang="en-US" altLang="zh-CN" sz="6600">
              <a:solidFill>
                <a:srgbClr val="FF3300"/>
              </a:solidFill>
              <a:latin typeface="宋体" pitchFamily="2" charset="-122"/>
            </a:endParaRPr>
          </a:p>
          <a:p>
            <a:pPr eaLnBrk="1" hangingPunct="1"/>
            <a:endParaRPr lang="en-US" altLang="zh-CN" sz="6600">
              <a:solidFill>
                <a:srgbClr val="FF3300"/>
              </a:solidFill>
              <a:latin typeface="宋体" pitchFamily="2" charset="-122"/>
            </a:endParaRPr>
          </a:p>
        </p:txBody>
      </p:sp>
      <p:pic>
        <p:nvPicPr>
          <p:cNvPr id="12294" name="Picture 6" descr="QQ截图未命名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3500438"/>
            <a:ext cx="3305175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755650" y="5272088"/>
            <a:ext cx="3856038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宋体" pitchFamily="2" charset="-122"/>
              </a:rPr>
              <a:t>三声汽车下坡又上坡</a:t>
            </a:r>
          </a:p>
          <a:p>
            <a:pPr eaLnBrk="1" hangingPunct="1"/>
            <a:r>
              <a:rPr lang="zh-CN" altLang="en-US" sz="6600">
                <a:solidFill>
                  <a:srgbClr val="FF3300"/>
                </a:solidFill>
                <a:latin typeface="宋体" pitchFamily="2" charset="-122"/>
              </a:rPr>
              <a:t> </a:t>
            </a:r>
            <a:r>
              <a:rPr lang="en-US" altLang="zh-CN" sz="6600">
                <a:solidFill>
                  <a:srgbClr val="FF3300"/>
                </a:solidFill>
                <a:latin typeface="宋体" pitchFamily="2" charset="-122"/>
              </a:rPr>
              <a:t>ǒ ǒ ǒ</a:t>
            </a:r>
          </a:p>
          <a:p>
            <a:pPr eaLnBrk="1" hangingPunct="1"/>
            <a:endParaRPr lang="en-US" altLang="zh-CN" sz="6600">
              <a:solidFill>
                <a:srgbClr val="FF3300"/>
              </a:solidFill>
              <a:latin typeface="宋体" pitchFamily="2" charset="-122"/>
            </a:endParaRPr>
          </a:p>
        </p:txBody>
      </p:sp>
      <p:pic>
        <p:nvPicPr>
          <p:cNvPr id="12296" name="Picture 8" descr="QQ截图未命名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3500438"/>
            <a:ext cx="3171825" cy="172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4879975" y="5229225"/>
            <a:ext cx="4264025" cy="25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宋体" pitchFamily="2" charset="-122"/>
              </a:rPr>
              <a:t>四声汽车一直往下走，</a:t>
            </a:r>
          </a:p>
          <a:p>
            <a:pPr eaLnBrk="1" hangingPunct="1"/>
            <a:r>
              <a:rPr lang="zh-CN" altLang="en-US" sz="6600">
                <a:solidFill>
                  <a:srgbClr val="FF3300"/>
                </a:solidFill>
                <a:latin typeface="宋体" pitchFamily="2" charset="-122"/>
              </a:rPr>
              <a:t> </a:t>
            </a:r>
            <a:r>
              <a:rPr lang="en-US" altLang="en-US" sz="6600">
                <a:solidFill>
                  <a:srgbClr val="FF3300"/>
                </a:solidFill>
                <a:latin typeface="宋体" pitchFamily="2" charset="-122"/>
              </a:rPr>
              <a:t>ò</a:t>
            </a:r>
            <a:r>
              <a:rPr lang="en-US" altLang="zh-CN" sz="6600">
                <a:solidFill>
                  <a:srgbClr val="FF3300"/>
                </a:solidFill>
                <a:latin typeface="宋体" pitchFamily="2" charset="-122"/>
              </a:rPr>
              <a:t> </a:t>
            </a:r>
            <a:r>
              <a:rPr lang="en-US" altLang="en-US" sz="6600">
                <a:solidFill>
                  <a:srgbClr val="FF3300"/>
                </a:solidFill>
                <a:latin typeface="宋体" pitchFamily="2" charset="-122"/>
              </a:rPr>
              <a:t>ò</a:t>
            </a:r>
            <a:r>
              <a:rPr lang="en-US" altLang="zh-CN" sz="6600">
                <a:solidFill>
                  <a:srgbClr val="FF3300"/>
                </a:solidFill>
                <a:latin typeface="宋体" pitchFamily="2" charset="-122"/>
              </a:rPr>
              <a:t> </a:t>
            </a:r>
            <a:r>
              <a:rPr lang="en-US" altLang="en-US" sz="6600">
                <a:solidFill>
                  <a:srgbClr val="FF3300"/>
                </a:solidFill>
                <a:latin typeface="宋体" pitchFamily="2" charset="-122"/>
              </a:rPr>
              <a:t>ò</a:t>
            </a:r>
            <a:endParaRPr lang="en-US" altLang="zh-CN" sz="6600">
              <a:solidFill>
                <a:srgbClr val="FF3300"/>
              </a:solidFill>
              <a:latin typeface="宋体" pitchFamily="2" charset="-122"/>
            </a:endParaRPr>
          </a:p>
          <a:p>
            <a:pPr eaLnBrk="1" hangingPunct="1"/>
            <a:endParaRPr lang="en-US" altLang="zh-CN" sz="6600">
              <a:solidFill>
                <a:srgbClr val="FF3300"/>
              </a:solidFill>
              <a:latin typeface="宋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85007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QQ截图未命名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88913"/>
            <a:ext cx="2447925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755650" y="2060575"/>
            <a:ext cx="3841750" cy="359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宋体" pitchFamily="2" charset="-122"/>
              </a:rPr>
              <a:t>一声汽车平平走，</a:t>
            </a:r>
          </a:p>
          <a:p>
            <a:pPr eaLnBrk="1" hangingPunct="1"/>
            <a:r>
              <a:rPr lang="zh-CN" altLang="en-US" sz="6600">
                <a:latin typeface="宋体" pitchFamily="2" charset="-122"/>
              </a:rPr>
              <a:t> </a:t>
            </a:r>
            <a:r>
              <a:rPr lang="en-US" altLang="en-US" sz="6600">
                <a:solidFill>
                  <a:srgbClr val="FF3300"/>
                </a:solidFill>
                <a:latin typeface="宋体" pitchFamily="2" charset="-122"/>
              </a:rPr>
              <a:t>ē ē ē</a:t>
            </a:r>
            <a:endParaRPr lang="en-US" altLang="zh-CN" sz="6600">
              <a:solidFill>
                <a:srgbClr val="FF3300"/>
              </a:solidFill>
              <a:latin typeface="宋体" pitchFamily="2" charset="-122"/>
            </a:endParaRPr>
          </a:p>
          <a:p>
            <a:pPr eaLnBrk="1" hangingPunct="1"/>
            <a:endParaRPr lang="en-US" altLang="zh-CN" sz="6600">
              <a:solidFill>
                <a:srgbClr val="FF3300"/>
              </a:solidFill>
              <a:latin typeface="宋体" pitchFamily="2" charset="-122"/>
            </a:endParaRPr>
          </a:p>
          <a:p>
            <a:pPr eaLnBrk="1" hangingPunct="1"/>
            <a:endParaRPr lang="en-US" altLang="zh-CN" sz="6600">
              <a:latin typeface="宋体" pitchFamily="2" charset="-122"/>
            </a:endParaRPr>
          </a:p>
        </p:txBody>
      </p:sp>
      <p:pic>
        <p:nvPicPr>
          <p:cNvPr id="14340" name="Picture 4" descr="QQ截图未命名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188913"/>
            <a:ext cx="2808288" cy="178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5003800" y="2060575"/>
            <a:ext cx="3448050" cy="460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宋体" pitchFamily="2" charset="-122"/>
              </a:rPr>
              <a:t>二声汽车要上坡，</a:t>
            </a:r>
          </a:p>
          <a:p>
            <a:pPr eaLnBrk="1" hangingPunct="1"/>
            <a:r>
              <a:rPr lang="zh-CN" altLang="en-US" sz="6600">
                <a:solidFill>
                  <a:srgbClr val="FF3300"/>
                </a:solidFill>
                <a:latin typeface="宋体" pitchFamily="2" charset="-122"/>
              </a:rPr>
              <a:t> </a:t>
            </a:r>
            <a:r>
              <a:rPr lang="en-US" altLang="en-US" sz="6600">
                <a:solidFill>
                  <a:srgbClr val="FF3300"/>
                </a:solidFill>
                <a:latin typeface="宋体" pitchFamily="2" charset="-122"/>
              </a:rPr>
              <a:t>é</a:t>
            </a:r>
            <a:r>
              <a:rPr lang="en-US" altLang="zh-CN" sz="6600">
                <a:solidFill>
                  <a:srgbClr val="FF3300"/>
                </a:solidFill>
                <a:latin typeface="宋体" pitchFamily="2" charset="-122"/>
              </a:rPr>
              <a:t> </a:t>
            </a:r>
            <a:r>
              <a:rPr lang="en-US" altLang="en-US" sz="6600">
                <a:solidFill>
                  <a:srgbClr val="FF3300"/>
                </a:solidFill>
                <a:latin typeface="宋体" pitchFamily="2" charset="-122"/>
              </a:rPr>
              <a:t>é</a:t>
            </a:r>
            <a:r>
              <a:rPr lang="en-US" altLang="zh-CN" sz="6600">
                <a:solidFill>
                  <a:srgbClr val="FF3300"/>
                </a:solidFill>
                <a:latin typeface="宋体" pitchFamily="2" charset="-122"/>
              </a:rPr>
              <a:t> </a:t>
            </a:r>
            <a:r>
              <a:rPr lang="en-US" altLang="en-US" sz="6600">
                <a:solidFill>
                  <a:srgbClr val="FF3300"/>
                </a:solidFill>
                <a:latin typeface="宋体" pitchFamily="2" charset="-122"/>
              </a:rPr>
              <a:t>é</a:t>
            </a:r>
            <a:endParaRPr lang="en-US" altLang="zh-CN" sz="6600">
              <a:solidFill>
                <a:srgbClr val="FF3300"/>
              </a:solidFill>
              <a:latin typeface="宋体" pitchFamily="2" charset="-122"/>
            </a:endParaRPr>
          </a:p>
          <a:p>
            <a:pPr eaLnBrk="1" hangingPunct="1"/>
            <a:endParaRPr lang="en-US" altLang="zh-CN" sz="6600">
              <a:solidFill>
                <a:srgbClr val="FF3300"/>
              </a:solidFill>
              <a:latin typeface="宋体" pitchFamily="2" charset="-122"/>
            </a:endParaRPr>
          </a:p>
          <a:p>
            <a:pPr eaLnBrk="1" hangingPunct="1"/>
            <a:endParaRPr lang="en-US" altLang="zh-CN" sz="6600">
              <a:solidFill>
                <a:srgbClr val="FF3300"/>
              </a:solidFill>
              <a:latin typeface="宋体" pitchFamily="2" charset="-122"/>
            </a:endParaRPr>
          </a:p>
          <a:p>
            <a:pPr eaLnBrk="1" hangingPunct="1"/>
            <a:endParaRPr lang="en-US" altLang="zh-CN" sz="6600">
              <a:solidFill>
                <a:srgbClr val="FF3300"/>
              </a:solidFill>
              <a:latin typeface="宋体" pitchFamily="2" charset="-122"/>
            </a:endParaRPr>
          </a:p>
        </p:txBody>
      </p:sp>
      <p:pic>
        <p:nvPicPr>
          <p:cNvPr id="14342" name="Picture 6" descr="QQ截图未命名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3500438"/>
            <a:ext cx="3305175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755650" y="5272088"/>
            <a:ext cx="3856038" cy="359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宋体" pitchFamily="2" charset="-122"/>
              </a:rPr>
              <a:t>三声汽车下坡又上坡</a:t>
            </a:r>
          </a:p>
          <a:p>
            <a:pPr eaLnBrk="1" hangingPunct="1"/>
            <a:r>
              <a:rPr lang="zh-CN" altLang="en-US" sz="6600">
                <a:solidFill>
                  <a:srgbClr val="FF3300"/>
                </a:solidFill>
                <a:latin typeface="宋体" pitchFamily="2" charset="-122"/>
              </a:rPr>
              <a:t> </a:t>
            </a:r>
            <a:r>
              <a:rPr lang="en-US" altLang="zh-CN" sz="6600">
                <a:solidFill>
                  <a:srgbClr val="FF3300"/>
                </a:solidFill>
                <a:latin typeface="宋体" pitchFamily="2" charset="-122"/>
              </a:rPr>
              <a:t>ě ě ě</a:t>
            </a:r>
          </a:p>
          <a:p>
            <a:pPr eaLnBrk="1" hangingPunct="1"/>
            <a:endParaRPr lang="en-US" altLang="zh-CN" sz="6600">
              <a:solidFill>
                <a:srgbClr val="FF3300"/>
              </a:solidFill>
              <a:latin typeface="宋体" pitchFamily="2" charset="-122"/>
            </a:endParaRPr>
          </a:p>
          <a:p>
            <a:pPr eaLnBrk="1" hangingPunct="1"/>
            <a:endParaRPr lang="en-US" altLang="zh-CN" sz="6600">
              <a:solidFill>
                <a:srgbClr val="FF3300"/>
              </a:solidFill>
              <a:latin typeface="宋体" pitchFamily="2" charset="-122"/>
            </a:endParaRPr>
          </a:p>
        </p:txBody>
      </p:sp>
      <p:pic>
        <p:nvPicPr>
          <p:cNvPr id="14344" name="Picture 8" descr="QQ截图未命名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3500438"/>
            <a:ext cx="3171825" cy="172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4879975" y="5229225"/>
            <a:ext cx="4264025" cy="460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宋体" pitchFamily="2" charset="-122"/>
              </a:rPr>
              <a:t>四声汽车一直往下走，</a:t>
            </a:r>
          </a:p>
          <a:p>
            <a:pPr eaLnBrk="1" hangingPunct="1"/>
            <a:r>
              <a:rPr lang="zh-CN" altLang="en-US" sz="6600">
                <a:solidFill>
                  <a:srgbClr val="FF3300"/>
                </a:solidFill>
                <a:latin typeface="宋体" pitchFamily="2" charset="-122"/>
              </a:rPr>
              <a:t>  </a:t>
            </a:r>
            <a:r>
              <a:rPr lang="en-US" altLang="en-US" sz="6600">
                <a:solidFill>
                  <a:srgbClr val="FF3300"/>
                </a:solidFill>
                <a:latin typeface="宋体" pitchFamily="2" charset="-122"/>
              </a:rPr>
              <a:t>è</a:t>
            </a:r>
            <a:r>
              <a:rPr lang="en-US" altLang="zh-CN" sz="6600">
                <a:solidFill>
                  <a:srgbClr val="FF3300"/>
                </a:solidFill>
                <a:latin typeface="宋体" pitchFamily="2" charset="-122"/>
              </a:rPr>
              <a:t> </a:t>
            </a:r>
            <a:r>
              <a:rPr lang="en-US" altLang="en-US" sz="6600">
                <a:solidFill>
                  <a:srgbClr val="FF3300"/>
                </a:solidFill>
                <a:latin typeface="宋体" pitchFamily="2" charset="-122"/>
              </a:rPr>
              <a:t>è</a:t>
            </a:r>
            <a:r>
              <a:rPr lang="en-US" altLang="zh-CN" sz="6600">
                <a:solidFill>
                  <a:srgbClr val="FF3300"/>
                </a:solidFill>
                <a:latin typeface="宋体" pitchFamily="2" charset="-122"/>
              </a:rPr>
              <a:t> </a:t>
            </a:r>
            <a:r>
              <a:rPr lang="en-US" altLang="en-US" sz="6600">
                <a:solidFill>
                  <a:srgbClr val="FF3300"/>
                </a:solidFill>
                <a:latin typeface="宋体" pitchFamily="2" charset="-122"/>
              </a:rPr>
              <a:t>è</a:t>
            </a:r>
            <a:endParaRPr lang="en-US" altLang="zh-CN" sz="6600">
              <a:solidFill>
                <a:srgbClr val="FF3300"/>
              </a:solidFill>
              <a:latin typeface="宋体" pitchFamily="2" charset="-122"/>
            </a:endParaRPr>
          </a:p>
          <a:p>
            <a:pPr eaLnBrk="1" hangingPunct="1"/>
            <a:endParaRPr lang="en-US" altLang="zh-CN" sz="6600">
              <a:solidFill>
                <a:srgbClr val="FF3300"/>
              </a:solidFill>
              <a:latin typeface="宋体" pitchFamily="2" charset="-122"/>
            </a:endParaRPr>
          </a:p>
          <a:p>
            <a:pPr eaLnBrk="1" hangingPunct="1"/>
            <a:endParaRPr lang="en-US" altLang="zh-CN" sz="6600">
              <a:solidFill>
                <a:srgbClr val="FF3300"/>
              </a:solidFill>
              <a:latin typeface="宋体" pitchFamily="2" charset="-122"/>
            </a:endParaRPr>
          </a:p>
          <a:p>
            <a:pPr eaLnBrk="1" hangingPunct="1"/>
            <a:endParaRPr lang="en-US" altLang="zh-CN" sz="6600">
              <a:solidFill>
                <a:srgbClr val="FF3300"/>
              </a:solidFill>
              <a:latin typeface="宋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52510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QQ截图未命名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675" y="333375"/>
            <a:ext cx="1946275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1" descr="QQ截图未命名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63" y="2492375"/>
            <a:ext cx="1873250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2" descr="QQ截图未命名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652963"/>
            <a:ext cx="1863725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QQ截图未命名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6613" y="981075"/>
            <a:ext cx="7037387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QQ截图未命名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8363" y="2886075"/>
            <a:ext cx="6970712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 descr="QQ截图未命名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5118100"/>
            <a:ext cx="6923088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018083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4664"/>
            <a:ext cx="6537798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6174661" y="1052736"/>
            <a:ext cx="19078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a </a:t>
            </a:r>
            <a:endParaRPr lang="zh-CN" altLang="en-US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62592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83568" y="404664"/>
            <a:ext cx="7200800" cy="5976664"/>
            <a:chOff x="683568" y="404664"/>
            <a:chExt cx="7200800" cy="5976664"/>
          </a:xfrm>
        </p:grpSpPr>
        <p:pic>
          <p:nvPicPr>
            <p:cNvPr id="1026" name="Picture 2">
              <a:hlinkClick r:id="rId2" action="ppaction://hlinkfile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68" y="404664"/>
              <a:ext cx="6991760" cy="59766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矩形 3"/>
            <p:cNvSpPr/>
            <p:nvPr/>
          </p:nvSpPr>
          <p:spPr>
            <a:xfrm>
              <a:off x="6377689" y="2276872"/>
              <a:ext cx="1506679" cy="156966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en-US" altLang="zh-CN" sz="96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o</a:t>
              </a:r>
              <a:endParaRPr lang="zh-CN" altLang="en-US" sz="96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4032993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13375" y="548680"/>
            <a:ext cx="6744707" cy="5544616"/>
            <a:chOff x="613375" y="548680"/>
            <a:chExt cx="6478905" cy="5544616"/>
          </a:xfrm>
        </p:grpSpPr>
        <p:pic>
          <p:nvPicPr>
            <p:cNvPr id="3074" name="Picture 2">
              <a:hlinkClick r:id="rId2" action="ppaction://hlinkfile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3375" y="548680"/>
              <a:ext cx="6334890" cy="55446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矩形 1"/>
            <p:cNvSpPr/>
            <p:nvPr/>
          </p:nvSpPr>
          <p:spPr>
            <a:xfrm>
              <a:off x="5585601" y="1283276"/>
              <a:ext cx="1506679" cy="156966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en-US" altLang="zh-CN" sz="96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e  </a:t>
              </a:r>
              <a:endParaRPr lang="zh-CN" altLang="en-US" sz="96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798616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468313" y="333375"/>
            <a:ext cx="6773862" cy="478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400" b="1"/>
              <a:t>儿歌：</a:t>
            </a:r>
          </a:p>
          <a:p>
            <a:pPr eaLnBrk="1" hangingPunct="1"/>
            <a:endParaRPr lang="zh-CN" altLang="en-US" sz="6600" b="1"/>
          </a:p>
          <a:p>
            <a:pPr eaLnBrk="1" hangingPunct="1"/>
            <a:r>
              <a:rPr lang="zh-CN" altLang="en-US" sz="6600" b="1"/>
              <a:t>圆圆脸蛋扎小辫   </a:t>
            </a:r>
          </a:p>
          <a:p>
            <a:pPr eaLnBrk="1" hangingPunct="1"/>
            <a:endParaRPr lang="zh-CN" altLang="en-US" sz="6600" b="1"/>
          </a:p>
          <a:p>
            <a:pPr eaLnBrk="1" hangingPunct="1"/>
            <a:r>
              <a:rPr lang="zh-CN" altLang="en-US" sz="6600" b="1"/>
              <a:t>张大嘴巴 </a:t>
            </a:r>
            <a:r>
              <a:rPr lang="en-US" altLang="zh-CN" sz="6600" b="1">
                <a:solidFill>
                  <a:srgbClr val="FF0000"/>
                </a:solidFill>
              </a:rPr>
              <a:t>ɑ  ɑ  ɑ</a:t>
            </a:r>
          </a:p>
        </p:txBody>
      </p:sp>
      <p:pic>
        <p:nvPicPr>
          <p:cNvPr id="3077" name="Picture 5" descr="7ZCR~K3%@@U{T_~B{3VQY)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1002" y="260648"/>
            <a:ext cx="2520950" cy="229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906874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QQ截图未命名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88913"/>
            <a:ext cx="2447925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755650" y="2060575"/>
            <a:ext cx="3841750" cy="363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/>
              <a:t>一声平</a:t>
            </a:r>
            <a:endParaRPr lang="zh-CN" altLang="en-US" sz="3200" b="1">
              <a:latin typeface="宋体" pitchFamily="2" charset="-122"/>
            </a:endParaRPr>
          </a:p>
          <a:p>
            <a:pPr eaLnBrk="1" hangingPunct="1"/>
            <a:r>
              <a:rPr lang="zh-CN" altLang="en-US" sz="6600">
                <a:latin typeface="宋体" pitchFamily="2" charset="-122"/>
              </a:rPr>
              <a:t> </a:t>
            </a:r>
            <a:endParaRPr lang="en-US" altLang="zh-CN" sz="6600">
              <a:solidFill>
                <a:srgbClr val="FF3300"/>
              </a:solidFill>
              <a:latin typeface="宋体" pitchFamily="2" charset="-122"/>
            </a:endParaRPr>
          </a:p>
          <a:p>
            <a:pPr eaLnBrk="1" hangingPunct="1"/>
            <a:endParaRPr lang="en-US" altLang="zh-CN" sz="6600">
              <a:solidFill>
                <a:srgbClr val="FF3300"/>
              </a:solidFill>
              <a:latin typeface="宋体" pitchFamily="2" charset="-122"/>
            </a:endParaRPr>
          </a:p>
          <a:p>
            <a:pPr eaLnBrk="1" hangingPunct="1"/>
            <a:endParaRPr lang="en-US" altLang="zh-CN" sz="6600">
              <a:latin typeface="宋体" pitchFamily="2" charset="-122"/>
            </a:endParaRPr>
          </a:p>
        </p:txBody>
      </p:sp>
      <p:pic>
        <p:nvPicPr>
          <p:cNvPr id="17412" name="Picture 4" descr="QQ截图未命名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188913"/>
            <a:ext cx="2808288" cy="178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5003800" y="2060575"/>
            <a:ext cx="145415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/>
              <a:t>二声扬</a:t>
            </a:r>
            <a:endParaRPr lang="zh-CN" altLang="en-US" sz="3200" b="1">
              <a:latin typeface="宋体" pitchFamily="2" charset="-122"/>
            </a:endParaRPr>
          </a:p>
          <a:p>
            <a:pPr eaLnBrk="1" hangingPunct="1"/>
            <a:r>
              <a:rPr lang="zh-CN" altLang="en-US" sz="6600">
                <a:solidFill>
                  <a:srgbClr val="FF3300"/>
                </a:solidFill>
                <a:latin typeface="宋体" pitchFamily="2" charset="-122"/>
              </a:rPr>
              <a:t> </a:t>
            </a:r>
            <a:endParaRPr lang="en-US" altLang="zh-CN" sz="6600">
              <a:solidFill>
                <a:srgbClr val="FF3300"/>
              </a:solidFill>
              <a:latin typeface="宋体" pitchFamily="2" charset="-122"/>
            </a:endParaRPr>
          </a:p>
          <a:p>
            <a:pPr eaLnBrk="1" hangingPunct="1"/>
            <a:endParaRPr lang="en-US" altLang="zh-CN" sz="6600">
              <a:solidFill>
                <a:srgbClr val="FF3300"/>
              </a:solidFill>
              <a:latin typeface="宋体" pitchFamily="2" charset="-122"/>
            </a:endParaRPr>
          </a:p>
          <a:p>
            <a:pPr eaLnBrk="1" hangingPunct="1"/>
            <a:endParaRPr lang="en-US" altLang="zh-CN" sz="6600">
              <a:solidFill>
                <a:srgbClr val="FF3300"/>
              </a:solidFill>
              <a:latin typeface="宋体" pitchFamily="2" charset="-122"/>
            </a:endParaRPr>
          </a:p>
          <a:p>
            <a:pPr eaLnBrk="1" hangingPunct="1"/>
            <a:endParaRPr lang="en-US" altLang="zh-CN" sz="6600">
              <a:solidFill>
                <a:srgbClr val="FF3300"/>
              </a:solidFill>
              <a:latin typeface="宋体" pitchFamily="2" charset="-122"/>
            </a:endParaRPr>
          </a:p>
        </p:txBody>
      </p:sp>
      <p:pic>
        <p:nvPicPr>
          <p:cNvPr id="17414" name="Picture 6" descr="QQ截图未命名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3500438"/>
            <a:ext cx="3305175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755650" y="5272088"/>
            <a:ext cx="1878013" cy="363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宋体" pitchFamily="2" charset="-122"/>
              </a:rPr>
              <a:t>三声</a:t>
            </a:r>
            <a:r>
              <a:rPr lang="zh-CN" altLang="en-US" sz="3200" b="1"/>
              <a:t>拐弯</a:t>
            </a:r>
            <a:endParaRPr lang="zh-CN" altLang="en-US" sz="3200" b="1">
              <a:latin typeface="宋体" pitchFamily="2" charset="-122"/>
            </a:endParaRPr>
          </a:p>
          <a:p>
            <a:pPr eaLnBrk="1" hangingPunct="1"/>
            <a:r>
              <a:rPr lang="zh-CN" altLang="en-US" sz="6600">
                <a:solidFill>
                  <a:srgbClr val="FF3300"/>
                </a:solidFill>
                <a:latin typeface="宋体" pitchFamily="2" charset="-122"/>
              </a:rPr>
              <a:t> </a:t>
            </a:r>
            <a:endParaRPr lang="en-US" altLang="zh-CN" sz="6600">
              <a:solidFill>
                <a:srgbClr val="FF3300"/>
              </a:solidFill>
              <a:latin typeface="宋体" pitchFamily="2" charset="-122"/>
            </a:endParaRPr>
          </a:p>
          <a:p>
            <a:pPr eaLnBrk="1" hangingPunct="1"/>
            <a:endParaRPr lang="en-US" altLang="zh-CN" sz="6600">
              <a:solidFill>
                <a:srgbClr val="FF3300"/>
              </a:solidFill>
              <a:latin typeface="宋体" pitchFamily="2" charset="-122"/>
            </a:endParaRPr>
          </a:p>
          <a:p>
            <a:pPr eaLnBrk="1" hangingPunct="1"/>
            <a:endParaRPr lang="en-US" altLang="zh-CN" sz="6600">
              <a:solidFill>
                <a:srgbClr val="FF3300"/>
              </a:solidFill>
              <a:latin typeface="宋体" pitchFamily="2" charset="-122"/>
            </a:endParaRPr>
          </a:p>
        </p:txBody>
      </p:sp>
      <p:pic>
        <p:nvPicPr>
          <p:cNvPr id="17416" name="Picture 8" descr="QQ截图未命名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3500438"/>
            <a:ext cx="3171825" cy="172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4879975" y="5229225"/>
            <a:ext cx="145415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宋体" pitchFamily="2" charset="-122"/>
              </a:rPr>
              <a:t>四声</a:t>
            </a:r>
            <a:r>
              <a:rPr lang="zh-CN" altLang="en-US" sz="3200" b="1"/>
              <a:t>降</a:t>
            </a:r>
            <a:endParaRPr lang="zh-CN" altLang="en-US" sz="3200" b="1">
              <a:latin typeface="宋体" pitchFamily="2" charset="-122"/>
            </a:endParaRPr>
          </a:p>
          <a:p>
            <a:pPr eaLnBrk="1" hangingPunct="1"/>
            <a:r>
              <a:rPr lang="zh-CN" altLang="en-US" sz="6600">
                <a:solidFill>
                  <a:srgbClr val="FF3300"/>
                </a:solidFill>
                <a:latin typeface="宋体" pitchFamily="2" charset="-122"/>
              </a:rPr>
              <a:t>  </a:t>
            </a:r>
            <a:r>
              <a:rPr lang="en-US" altLang="zh-CN" sz="6600">
                <a:solidFill>
                  <a:srgbClr val="FF3300"/>
                </a:solidFill>
                <a:latin typeface="宋体" pitchFamily="2" charset="-122"/>
              </a:rPr>
              <a:t> </a:t>
            </a:r>
          </a:p>
          <a:p>
            <a:pPr eaLnBrk="1" hangingPunct="1"/>
            <a:endParaRPr lang="en-US" altLang="zh-CN" sz="6600">
              <a:solidFill>
                <a:srgbClr val="FF3300"/>
              </a:solidFill>
              <a:latin typeface="宋体" pitchFamily="2" charset="-122"/>
            </a:endParaRPr>
          </a:p>
          <a:p>
            <a:pPr eaLnBrk="1" hangingPunct="1"/>
            <a:endParaRPr lang="en-US" altLang="zh-CN" sz="6600">
              <a:solidFill>
                <a:srgbClr val="FF3300"/>
              </a:solidFill>
              <a:latin typeface="宋体" pitchFamily="2" charset="-122"/>
            </a:endParaRPr>
          </a:p>
          <a:p>
            <a:pPr eaLnBrk="1" hangingPunct="1"/>
            <a:endParaRPr lang="en-US" altLang="zh-CN" sz="6600">
              <a:solidFill>
                <a:srgbClr val="FF3300"/>
              </a:solidFill>
              <a:latin typeface="宋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94320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教学图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463"/>
            <a:ext cx="9144000" cy="684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08719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468313" y="333375"/>
            <a:ext cx="6773862" cy="478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400" b="1"/>
              <a:t>儿歌：</a:t>
            </a:r>
          </a:p>
          <a:p>
            <a:pPr eaLnBrk="1" hangingPunct="1"/>
            <a:endParaRPr lang="zh-CN" altLang="en-US" sz="6600" b="1"/>
          </a:p>
          <a:p>
            <a:pPr eaLnBrk="1" hangingPunct="1"/>
            <a:r>
              <a:rPr lang="zh-CN" altLang="en-US" sz="6600" b="1"/>
              <a:t>太阳出来红通通   </a:t>
            </a:r>
          </a:p>
          <a:p>
            <a:pPr eaLnBrk="1" hangingPunct="1"/>
            <a:endParaRPr lang="zh-CN" altLang="en-US" sz="6600" b="1"/>
          </a:p>
          <a:p>
            <a:pPr eaLnBrk="1" hangingPunct="1"/>
            <a:r>
              <a:rPr lang="zh-CN" altLang="en-US" sz="6600" b="1"/>
              <a:t>公鸡一叫 </a:t>
            </a:r>
            <a:r>
              <a:rPr lang="en-US" altLang="zh-CN" sz="6600" b="1">
                <a:solidFill>
                  <a:srgbClr val="FF0000"/>
                </a:solidFill>
              </a:rPr>
              <a:t>o o o</a:t>
            </a:r>
          </a:p>
        </p:txBody>
      </p:sp>
      <p:pic>
        <p:nvPicPr>
          <p:cNvPr id="5123" name="Picture 4" descr="71ELWS1B[]H9TAN57V[Z{Y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4221163"/>
            <a:ext cx="2627312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865717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教学图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463"/>
            <a:ext cx="9144000" cy="684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453308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468313" y="333375"/>
            <a:ext cx="6773862" cy="478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400" b="1"/>
              <a:t>儿歌：</a:t>
            </a:r>
          </a:p>
          <a:p>
            <a:pPr eaLnBrk="1" hangingPunct="1"/>
            <a:endParaRPr lang="zh-CN" altLang="en-US" sz="6600" b="1"/>
          </a:p>
          <a:p>
            <a:pPr eaLnBrk="1" hangingPunct="1"/>
            <a:r>
              <a:rPr lang="zh-CN" altLang="en-US" sz="6600" b="1"/>
              <a:t>清清池塘一只鹅   </a:t>
            </a:r>
          </a:p>
          <a:p>
            <a:pPr eaLnBrk="1" hangingPunct="1"/>
            <a:endParaRPr lang="zh-CN" altLang="en-US" sz="6600" b="1"/>
          </a:p>
          <a:p>
            <a:pPr eaLnBrk="1" hangingPunct="1"/>
            <a:r>
              <a:rPr lang="zh-CN" altLang="en-US" sz="6600" b="1"/>
              <a:t>水中倒影像个 </a:t>
            </a:r>
            <a:r>
              <a:rPr lang="en-US" altLang="zh-CN" sz="6600" b="1">
                <a:solidFill>
                  <a:srgbClr val="FF0000"/>
                </a:solidFill>
              </a:rPr>
              <a:t>e</a:t>
            </a:r>
          </a:p>
        </p:txBody>
      </p:sp>
      <p:pic>
        <p:nvPicPr>
          <p:cNvPr id="7171" name="Picture 4" descr="T5VVI(8Q{}E_WO2N{7_S`1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1000" y="4581525"/>
            <a:ext cx="2449512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785428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6"/>
          <p:cNvSpPr txBox="1">
            <a:spLocks noChangeArrowheads="1"/>
          </p:cNvSpPr>
          <p:nvPr/>
        </p:nvSpPr>
        <p:spPr bwMode="auto">
          <a:xfrm>
            <a:off x="611188" y="692150"/>
            <a:ext cx="2541587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sz="4400" b="1">
              <a:ea typeface="楷体_GB2312" pitchFamily="49" charset="-122"/>
            </a:endParaRPr>
          </a:p>
          <a:p>
            <a:pPr eaLnBrk="1" hangingPunct="1"/>
            <a:endParaRPr lang="zh-CN" altLang="en-US" sz="4400" b="1">
              <a:ea typeface="楷体_GB2312" pitchFamily="49" charset="-122"/>
            </a:endParaRPr>
          </a:p>
          <a:p>
            <a:pPr eaLnBrk="1" hangingPunct="1"/>
            <a:r>
              <a:rPr lang="zh-CN" altLang="en-US" sz="4400" b="1">
                <a:ea typeface="楷体_GB2312" pitchFamily="49" charset="-122"/>
              </a:rPr>
              <a:t>               </a:t>
            </a:r>
            <a:endParaRPr lang="zh-CN" altLang="en-US" sz="8800">
              <a:solidFill>
                <a:srgbClr val="FF0000"/>
              </a:solidFill>
              <a:ea typeface="楷体_GB2312" pitchFamily="49" charset="-122"/>
            </a:endParaRPr>
          </a:p>
        </p:txBody>
      </p:sp>
      <p:pic>
        <p:nvPicPr>
          <p:cNvPr id="9219" name="Picture 4" descr="QQ截图未命名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863" y="333375"/>
            <a:ext cx="1814501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7" descr="QQ截图未命名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2492375"/>
            <a:ext cx="1873250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8" descr="QQ截图未命名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8077" y="4652963"/>
            <a:ext cx="1863725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2" name="TextBox 9"/>
          <p:cNvSpPr txBox="1">
            <a:spLocks noChangeArrowheads="1"/>
          </p:cNvSpPr>
          <p:nvPr/>
        </p:nvSpPr>
        <p:spPr bwMode="auto">
          <a:xfrm>
            <a:off x="3786188" y="1000125"/>
            <a:ext cx="50006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5400" b="1">
                <a:ea typeface="黑体" pitchFamily="2" charset="-122"/>
              </a:rPr>
              <a:t>嘴巴张大</a:t>
            </a:r>
            <a:r>
              <a:rPr lang="en-US" altLang="zh-CN" sz="5400" b="1">
                <a:latin typeface="华文细黑" pitchFamily="2" charset="-122"/>
                <a:ea typeface="华文细黑" pitchFamily="2" charset="-122"/>
              </a:rPr>
              <a:t>a a a</a:t>
            </a:r>
            <a:endParaRPr lang="zh-CN" altLang="en-US" sz="540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9223" name="TextBox 10"/>
          <p:cNvSpPr txBox="1">
            <a:spLocks noChangeArrowheads="1"/>
          </p:cNvSpPr>
          <p:nvPr/>
        </p:nvSpPr>
        <p:spPr bwMode="auto">
          <a:xfrm>
            <a:off x="3714750" y="3000375"/>
            <a:ext cx="467518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5400" b="1">
                <a:ea typeface="黑体" pitchFamily="2" charset="-122"/>
              </a:rPr>
              <a:t>嘴巴圆圆</a:t>
            </a:r>
            <a:r>
              <a:rPr lang="en-US" altLang="zh-CN" sz="5400" b="1">
                <a:latin typeface="华文细黑" pitchFamily="2" charset="-122"/>
                <a:ea typeface="华文细黑" pitchFamily="2" charset="-122"/>
              </a:rPr>
              <a:t>o o o</a:t>
            </a:r>
            <a:endParaRPr lang="zh-CN" altLang="en-US" sz="540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9224" name="TextBox 11"/>
          <p:cNvSpPr txBox="1">
            <a:spLocks noChangeArrowheads="1"/>
          </p:cNvSpPr>
          <p:nvPr/>
        </p:nvSpPr>
        <p:spPr bwMode="auto">
          <a:xfrm>
            <a:off x="3714750" y="5143500"/>
            <a:ext cx="46656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5400" b="1">
                <a:ea typeface="黑体" pitchFamily="2" charset="-122"/>
              </a:rPr>
              <a:t>嘴巴扁扁</a:t>
            </a:r>
            <a:r>
              <a:rPr lang="en-US" altLang="zh-CN" sz="5400" b="1">
                <a:latin typeface="华文细黑" pitchFamily="2" charset="-122"/>
                <a:ea typeface="华文细黑" pitchFamily="2" charset="-122"/>
              </a:rPr>
              <a:t>e e e</a:t>
            </a:r>
          </a:p>
          <a:p>
            <a:pPr eaLnBrk="1" hangingPunct="1"/>
            <a:endParaRPr lang="zh-CN" altLang="en-US"/>
          </a:p>
        </p:txBody>
      </p:sp>
      <p:sp>
        <p:nvSpPr>
          <p:cNvPr id="9" name="动作按钮: 前进或下一项 8">
            <a:hlinkClick r:id="" action="ppaction://hlinkshowjump?jump=nextslide" highlightClick="1"/>
          </p:cNvPr>
          <p:cNvSpPr/>
          <p:nvPr/>
        </p:nvSpPr>
        <p:spPr>
          <a:xfrm>
            <a:off x="8429652" y="6000768"/>
            <a:ext cx="714348" cy="8572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7541899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QQ截图未命名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88913"/>
            <a:ext cx="2881312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755650" y="2060575"/>
            <a:ext cx="3841750" cy="25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宋体" pitchFamily="2" charset="-122"/>
              </a:rPr>
              <a:t>一声汽车平平走，</a:t>
            </a:r>
          </a:p>
          <a:p>
            <a:pPr eaLnBrk="1" hangingPunct="1"/>
            <a:r>
              <a:rPr lang="zh-CN" altLang="en-US" sz="6600">
                <a:latin typeface="宋体" pitchFamily="2" charset="-122"/>
              </a:rPr>
              <a:t> </a:t>
            </a:r>
            <a:r>
              <a:rPr lang="en-US" altLang="zh-CN" sz="6600">
                <a:solidFill>
                  <a:srgbClr val="FF3300"/>
                </a:solidFill>
                <a:latin typeface="宋体" pitchFamily="2" charset="-122"/>
              </a:rPr>
              <a:t>ā ā ā</a:t>
            </a:r>
          </a:p>
          <a:p>
            <a:pPr eaLnBrk="1" hangingPunct="1"/>
            <a:endParaRPr lang="en-US" altLang="zh-CN" sz="6600">
              <a:latin typeface="宋体" pitchFamily="2" charset="-122"/>
            </a:endParaRPr>
          </a:p>
        </p:txBody>
      </p:sp>
      <p:pic>
        <p:nvPicPr>
          <p:cNvPr id="10244" name="Picture 4" descr="QQ截图未命名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188913"/>
            <a:ext cx="2808288" cy="178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5003800" y="2060575"/>
            <a:ext cx="3448050" cy="158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宋体" pitchFamily="2" charset="-122"/>
              </a:rPr>
              <a:t>二声汽车要上坡，</a:t>
            </a:r>
          </a:p>
          <a:p>
            <a:pPr eaLnBrk="1" hangingPunct="1"/>
            <a:r>
              <a:rPr lang="zh-CN" altLang="en-US" sz="3200" b="1">
                <a:latin typeface="宋体" pitchFamily="2" charset="-122"/>
              </a:rPr>
              <a:t>  </a:t>
            </a:r>
            <a:r>
              <a:rPr lang="en-US" altLang="zh-CN" sz="6600">
                <a:solidFill>
                  <a:srgbClr val="FF3300"/>
                </a:solidFill>
                <a:latin typeface="宋体" pitchFamily="2" charset="-122"/>
              </a:rPr>
              <a:t>á á á</a:t>
            </a:r>
          </a:p>
        </p:txBody>
      </p:sp>
      <p:pic>
        <p:nvPicPr>
          <p:cNvPr id="10246" name="Picture 6" descr="QQ截图未命名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3500438"/>
            <a:ext cx="3305175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739775" y="5272088"/>
            <a:ext cx="4264025" cy="158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宋体" pitchFamily="2" charset="-122"/>
              </a:rPr>
              <a:t>三声汽车下坡又上坡，</a:t>
            </a:r>
          </a:p>
          <a:p>
            <a:pPr eaLnBrk="1" hangingPunct="1"/>
            <a:r>
              <a:rPr lang="zh-CN" altLang="en-US" sz="6600">
                <a:solidFill>
                  <a:srgbClr val="FF3300"/>
                </a:solidFill>
                <a:latin typeface="宋体" pitchFamily="2" charset="-122"/>
              </a:rPr>
              <a:t> </a:t>
            </a:r>
            <a:r>
              <a:rPr lang="en-US" altLang="zh-CN" sz="6600">
                <a:solidFill>
                  <a:srgbClr val="FF3300"/>
                </a:solidFill>
                <a:latin typeface="宋体" pitchFamily="2" charset="-122"/>
              </a:rPr>
              <a:t>ǎ ǎ ǎ</a:t>
            </a:r>
          </a:p>
        </p:txBody>
      </p:sp>
      <p:pic>
        <p:nvPicPr>
          <p:cNvPr id="10248" name="Picture 8" descr="QQ截图未命名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3500438"/>
            <a:ext cx="3171825" cy="172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4879975" y="5229225"/>
            <a:ext cx="4264025" cy="25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宋体" pitchFamily="2" charset="-122"/>
              </a:rPr>
              <a:t>四声汽车一直往下走，</a:t>
            </a:r>
          </a:p>
          <a:p>
            <a:pPr eaLnBrk="1" hangingPunct="1"/>
            <a:r>
              <a:rPr lang="zh-CN" altLang="en-US" sz="6600">
                <a:solidFill>
                  <a:srgbClr val="FF3300"/>
                </a:solidFill>
                <a:latin typeface="宋体" pitchFamily="2" charset="-122"/>
              </a:rPr>
              <a:t> </a:t>
            </a:r>
            <a:r>
              <a:rPr lang="en-US" altLang="zh-CN" sz="6600">
                <a:solidFill>
                  <a:srgbClr val="FF3300"/>
                </a:solidFill>
                <a:latin typeface="宋体" pitchFamily="2" charset="-122"/>
              </a:rPr>
              <a:t>à à à</a:t>
            </a:r>
          </a:p>
          <a:p>
            <a:pPr eaLnBrk="1" hangingPunct="1"/>
            <a:endParaRPr lang="en-US" altLang="zh-CN" sz="6600">
              <a:solidFill>
                <a:srgbClr val="FF3300"/>
              </a:solidFill>
              <a:latin typeface="宋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9929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190</Words>
  <Application>Microsoft Office PowerPoint</Application>
  <PresentationFormat>全屏显示(4:3)</PresentationFormat>
  <Paragraphs>60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Ruya</dc:creator>
  <cp:lastModifiedBy>Sky123.Org</cp:lastModifiedBy>
  <cp:revision>8</cp:revision>
  <dcterms:created xsi:type="dcterms:W3CDTF">2013-08-10T05:51:20Z</dcterms:created>
  <dcterms:modified xsi:type="dcterms:W3CDTF">2013-09-01T03:00:57Z</dcterms:modified>
</cp:coreProperties>
</file>