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0"/>
  </p:handoutMasterIdLst>
  <p:sldIdLst>
    <p:sldId id="359" r:id="rId3"/>
    <p:sldId id="451" r:id="rId5"/>
    <p:sldId id="478" r:id="rId6"/>
    <p:sldId id="479" r:id="rId7"/>
    <p:sldId id="482" r:id="rId8"/>
    <p:sldId id="483" r:id="rId9"/>
    <p:sldId id="480" r:id="rId10"/>
    <p:sldId id="481" r:id="rId11"/>
    <p:sldId id="484" r:id="rId12"/>
    <p:sldId id="485" r:id="rId13"/>
    <p:sldId id="487" r:id="rId14"/>
    <p:sldId id="486" r:id="rId15"/>
    <p:sldId id="488" r:id="rId16"/>
    <p:sldId id="489" r:id="rId17"/>
    <p:sldId id="490" r:id="rId18"/>
    <p:sldId id="491" r:id="rId19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706D"/>
    <a:srgbClr val="90B0AD"/>
    <a:srgbClr val="F0F5E1"/>
    <a:srgbClr val="6EC5B5"/>
    <a:srgbClr val="528D2B"/>
    <a:srgbClr val="F4EFE9"/>
    <a:srgbClr val="6B8866"/>
    <a:srgbClr val="5B795B"/>
    <a:srgbClr val="5AAD9E"/>
    <a:srgbClr val="256C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35" autoAdjust="0"/>
    <p:restoredTop sz="94660" autoAdjust="0"/>
  </p:normalViewPr>
  <p:slideViewPr>
    <p:cSldViewPr>
      <p:cViewPr varScale="1">
        <p:scale>
          <a:sx n="81" d="100"/>
          <a:sy n="81" d="100"/>
        </p:scale>
        <p:origin x="-90" y="-1524"/>
      </p:cViewPr>
      <p:guideLst>
        <p:guide orient="horz" pos="1647"/>
        <p:guide pos="286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1" d="100"/>
        <a:sy n="121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928"/>
        <p:guide pos="214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wipe/>
      </p:transition>
    </mc:Choice>
    <mc:Fallback>
      <p:transition spd="med">
        <p:wip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 cstate="screen"/>
          <a:srcRect t="3878" b="11808"/>
          <a:stretch>
            <a:fillRect/>
          </a:stretch>
        </p:blipFill>
        <p:spPr>
          <a:xfrm>
            <a:off x="0" y="1"/>
            <a:ext cx="9140407" cy="51435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179512" y="141480"/>
            <a:ext cx="8784976" cy="4860540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wipe/>
      </p:transition>
    </mc:Choice>
    <mc:Fallback>
      <p:transition spd="med">
        <p:wip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wipe/>
      </p:transition>
    </mc:Choice>
    <mc:Fallback>
      <p:transition spd="med">
        <p:wip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wipe/>
      </p:transition>
    </mc:Choice>
    <mc:Fallback>
      <p:transition spd="med">
        <p:wip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wipe/>
      </p:transition>
    </mc:Choice>
    <mc:Fallback>
      <p:transition spd="med">
        <p:wip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2.jpe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>
    <mc:Choice xmlns:p14="http://schemas.microsoft.com/office/powerpoint/2010/main" Requires="p14">
      <p:transition spd="med" p14:dur="750">
        <p:wipe/>
      </p:transition>
    </mc:Choice>
    <mc:Fallback>
      <p:transition spd="med">
        <p:wip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5.xml"/><Relationship Id="rId3" Type="http://schemas.openxmlformats.org/officeDocument/2006/relationships/themeOverride" Target="../theme/themeOverride1.xml"/><Relationship Id="rId2" Type="http://schemas.openxmlformats.org/officeDocument/2006/relationships/image" Target="../media/image1.emf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10.xml"/><Relationship Id="rId1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2.xml"/><Relationship Id="rId3" Type="http://schemas.openxmlformats.org/officeDocument/2006/relationships/themeOverride" Target="../theme/themeOverride11.xml"/><Relationship Id="rId2" Type="http://schemas.openxmlformats.org/officeDocument/2006/relationships/image" Target="../media/image17.png"/><Relationship Id="rId1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2.xml"/><Relationship Id="rId3" Type="http://schemas.openxmlformats.org/officeDocument/2006/relationships/themeOverride" Target="../theme/themeOverride12.xml"/><Relationship Id="rId2" Type="http://schemas.openxmlformats.org/officeDocument/2006/relationships/image" Target="../media/image19.png"/><Relationship Id="rId1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4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2.xml"/><Relationship Id="rId4" Type="http://schemas.openxmlformats.org/officeDocument/2006/relationships/themeOverride" Target="../theme/themeOverride15.xml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2.xml"/><Relationship Id="rId4" Type="http://schemas.openxmlformats.org/officeDocument/2006/relationships/themeOverride" Target="../theme/themeOverride16.xml"/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themeOverride" Target="../theme/themeOverride2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themeOverride" Target="../theme/themeOverride3.xml"/><Relationship Id="rId3" Type="http://schemas.openxmlformats.org/officeDocument/2006/relationships/image" Target="../media/image7.png"/><Relationship Id="rId2" Type="http://schemas.openxmlformats.org/officeDocument/2006/relationships/image" Target="../media/image6.GIF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2.xml"/><Relationship Id="rId4" Type="http://schemas.openxmlformats.org/officeDocument/2006/relationships/themeOverride" Target="../theme/themeOverride4.xml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Relationship Id="rId3" Type="http://schemas.openxmlformats.org/officeDocument/2006/relationships/themeOverride" Target="../theme/themeOverride5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6.xml"/><Relationship Id="rId1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Relationship Id="rId3" Type="http://schemas.openxmlformats.org/officeDocument/2006/relationships/themeOverride" Target="../theme/themeOverride7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Relationship Id="rId3" Type="http://schemas.openxmlformats.org/officeDocument/2006/relationships/themeOverride" Target="../theme/themeOverride8.xml"/><Relationship Id="rId2" Type="http://schemas.openxmlformats.org/officeDocument/2006/relationships/image" Target="../media/image13.png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.xml"/><Relationship Id="rId3" Type="http://schemas.openxmlformats.org/officeDocument/2006/relationships/themeOverride" Target="../theme/themeOverride9.xml"/><Relationship Id="rId2" Type="http://schemas.openxmlformats.org/officeDocument/2006/relationships/image" Target="../media/image15.png"/><Relationship Id="rId1" Type="http://schemas.openxmlformats.org/officeDocument/2006/relationships/image" Target="../media/image14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/>
          <a:srcRect l="5405" t="8978" r="7892" b="17991"/>
          <a:stretch>
            <a:fillRect/>
          </a:stretch>
        </p:blipFill>
        <p:spPr>
          <a:xfrm>
            <a:off x="29845" y="-99695"/>
            <a:ext cx="9168130" cy="514032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574165" y="1981835"/>
            <a:ext cx="5622290" cy="1322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000" b="1" spc="3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sym typeface="微软雅黑" panose="020B0503020204020204" pitchFamily="34" charset="-122"/>
              </a:rPr>
              <a:t>4 </a:t>
            </a:r>
            <a:r>
              <a:rPr lang="zh-CN" altLang="en-US" sz="8000" b="1" spc="3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sym typeface="微软雅黑" panose="020B0503020204020204" pitchFamily="34" charset="-122"/>
              </a:rPr>
              <a:t>日月水火</a:t>
            </a:r>
            <a:endParaRPr lang="zh-CN" altLang="en-US" sz="8000" b="1" spc="3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sym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flipV="1">
            <a:off x="2081530" y="1660525"/>
            <a:ext cx="4813935" cy="127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2081530" y="3545840"/>
            <a:ext cx="4939030" cy="3429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wipe/>
      </p:transition>
    </mc:Choice>
    <mc:Fallback>
      <p:transition spd="med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7358512" y="2754468"/>
            <a:ext cx="1389952" cy="1954740"/>
            <a:chOff x="7021326" y="2513068"/>
            <a:chExt cx="1389952" cy="1954740"/>
          </a:xfrm>
        </p:grpSpPr>
        <p:grpSp>
          <p:nvGrpSpPr>
            <p:cNvPr id="36" name="组合 35"/>
            <p:cNvGrpSpPr/>
            <p:nvPr/>
          </p:nvGrpSpPr>
          <p:grpSpPr>
            <a:xfrm>
              <a:off x="7037354" y="2513068"/>
              <a:ext cx="1014942" cy="1084910"/>
              <a:chOff x="5896560" y="2849258"/>
              <a:chExt cx="1014942" cy="1084910"/>
            </a:xfrm>
          </p:grpSpPr>
          <p:sp>
            <p:nvSpPr>
              <p:cNvPr id="38" name="TextBox 9"/>
              <p:cNvSpPr txBox="1"/>
              <p:nvPr/>
            </p:nvSpPr>
            <p:spPr>
              <a:xfrm>
                <a:off x="5896560" y="2849258"/>
                <a:ext cx="1014942" cy="1084910"/>
              </a:xfrm>
              <a:prstGeom prst="rect">
                <a:avLst/>
              </a:prstGeom>
              <a:noFill/>
            </p:spPr>
            <p:txBody>
              <a:bodyPr wrap="none">
                <a:normAutofit fontScale="92500" lnSpcReduction="20000"/>
              </a:bodyPr>
              <a:lstStyle/>
              <a:p>
                <a:r>
                  <a:rPr lang="en-US" altLang="zh-CN" sz="8800" dirty="0">
                    <a:solidFill>
                      <a:schemeClr val="bg1"/>
                    </a:solidFill>
                    <a:latin typeface="DFPOP1W7-B5" panose="040B0709000000000000" pitchFamily="81" charset="-120"/>
                    <a:ea typeface="DFPOP1W7-B5" panose="040B0709000000000000" pitchFamily="81" charset="-120"/>
                    <a:cs typeface="+mn-ea"/>
                    <a:sym typeface="+mn-lt"/>
                  </a:rPr>
                  <a:t>04</a:t>
                </a:r>
                <a:endParaRPr lang="en-US" altLang="zh-CN" sz="8800" dirty="0">
                  <a:solidFill>
                    <a:schemeClr val="bg1"/>
                  </a:solidFill>
                  <a:latin typeface="DFPOP1W7-B5" panose="040B0709000000000000" pitchFamily="81" charset="-120"/>
                  <a:ea typeface="DFPOP1W7-B5" panose="040B0709000000000000" pitchFamily="81" charset="-120"/>
                  <a:cs typeface="+mn-ea"/>
                  <a:sym typeface="+mn-lt"/>
                </a:endParaRPr>
              </a:p>
            </p:txBody>
          </p:sp>
          <p:cxnSp>
            <p:nvCxnSpPr>
              <p:cNvPr id="39" name="Straight Connector 17"/>
              <p:cNvCxnSpPr/>
              <p:nvPr/>
            </p:nvCxnSpPr>
            <p:spPr>
              <a:xfrm>
                <a:off x="5902332" y="3877965"/>
                <a:ext cx="1008112" cy="0"/>
              </a:xfrm>
              <a:prstGeom prst="line">
                <a:avLst/>
              </a:prstGeom>
              <a:ln w="12700" cap="flat" cmpd="sng" algn="ctr">
                <a:solidFill>
                  <a:schemeClr val="bg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7" name="Rectangle 24"/>
            <p:cNvSpPr/>
            <p:nvPr/>
          </p:nvSpPr>
          <p:spPr>
            <a:xfrm>
              <a:off x="7021326" y="3597978"/>
              <a:ext cx="1389952" cy="869830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3" name="Arrow: Pentagon 2"/>
          <p:cNvSpPr/>
          <p:nvPr/>
        </p:nvSpPr>
        <p:spPr bwMode="auto">
          <a:xfrm>
            <a:off x="722392" y="45767"/>
            <a:ext cx="1689368" cy="1584176"/>
          </a:xfrm>
          <a:prstGeom prst="homePlate">
            <a:avLst>
              <a:gd name="adj" fmla="val 0"/>
            </a:avLst>
          </a:prstGeom>
          <a:noFill/>
          <a:ln w="19050">
            <a:noFill/>
            <a:round/>
          </a:ln>
        </p:spPr>
        <p:txBody>
          <a:bodyPr rot="0" spcFirstLastPara="0" vert="horz" wrap="square" lIns="91440" tIns="45720" rIns="91440" bIns="45720" anchor="ctr" anchorCtr="1" forceAA="0" compatLnSpc="1">
            <a:norm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4320" y="234315"/>
            <a:ext cx="6400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石</a:t>
            </a:r>
            <a:endParaRPr lang="zh-CN" altLang="en-US" sz="3600" b="1" dirty="0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24630" y="1537970"/>
            <a:ext cx="4364355" cy="22453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石</a:t>
            </a:r>
            <a:r>
              <a:rPr lang="zh-CN" altLang="en-US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石</a:t>
            </a:r>
            <a:r>
              <a:rPr lang="zh-CN" altLang="en-US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子</a:t>
            </a:r>
            <a:r>
              <a:rPr lang="zh-CN" altLang="en-US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6000" b="1" dirty="0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（</a:t>
            </a:r>
            <a:r>
              <a:rPr lang="zh-CN" altLang="en-US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石</a:t>
            </a:r>
            <a:r>
              <a:rPr lang="zh-CN" altLang="en-US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头</a:t>
            </a:r>
            <a:r>
              <a:rPr lang="zh-CN" altLang="en-US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6000" b="1" dirty="0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 descr="4d4abab0cc530"/>
          <p:cNvPicPr>
            <a:picLocks noChangeAspect="1"/>
          </p:cNvPicPr>
          <p:nvPr/>
        </p:nvPicPr>
        <p:blipFill>
          <a:blip r:embed="rId1"/>
          <a:srcRect l="5223" t="53044" r="60937" b="3339"/>
          <a:stretch>
            <a:fillRect/>
          </a:stretch>
        </p:blipFill>
        <p:spPr>
          <a:xfrm>
            <a:off x="66675" y="1076325"/>
            <a:ext cx="3619500" cy="32950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wipe/>
      </p:transition>
    </mc:Choice>
    <mc:Fallback>
      <p:transition spd="med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7358512" y="2754468"/>
            <a:ext cx="1389952" cy="1954740"/>
            <a:chOff x="7021326" y="2513068"/>
            <a:chExt cx="1389952" cy="1954740"/>
          </a:xfrm>
        </p:grpSpPr>
        <p:grpSp>
          <p:nvGrpSpPr>
            <p:cNvPr id="36" name="组合 35"/>
            <p:cNvGrpSpPr/>
            <p:nvPr/>
          </p:nvGrpSpPr>
          <p:grpSpPr>
            <a:xfrm>
              <a:off x="7037354" y="2513068"/>
              <a:ext cx="1014942" cy="1084910"/>
              <a:chOff x="5896560" y="2849258"/>
              <a:chExt cx="1014942" cy="1084910"/>
            </a:xfrm>
          </p:grpSpPr>
          <p:sp>
            <p:nvSpPr>
              <p:cNvPr id="38" name="TextBox 9"/>
              <p:cNvSpPr txBox="1"/>
              <p:nvPr/>
            </p:nvSpPr>
            <p:spPr>
              <a:xfrm>
                <a:off x="5896560" y="2849258"/>
                <a:ext cx="1014942" cy="1084910"/>
              </a:xfrm>
              <a:prstGeom prst="rect">
                <a:avLst/>
              </a:prstGeom>
              <a:noFill/>
            </p:spPr>
            <p:txBody>
              <a:bodyPr wrap="none">
                <a:normAutofit fontScale="92500" lnSpcReduction="20000"/>
              </a:bodyPr>
              <a:lstStyle/>
              <a:p>
                <a:r>
                  <a:rPr lang="en-US" altLang="zh-CN" sz="8800" dirty="0">
                    <a:solidFill>
                      <a:schemeClr val="bg1"/>
                    </a:solidFill>
                    <a:latin typeface="DFPOP1W7-B5" panose="040B0709000000000000" pitchFamily="81" charset="-120"/>
                    <a:ea typeface="DFPOP1W7-B5" panose="040B0709000000000000" pitchFamily="81" charset="-120"/>
                    <a:cs typeface="+mn-ea"/>
                    <a:sym typeface="+mn-lt"/>
                  </a:rPr>
                  <a:t>04</a:t>
                </a:r>
                <a:endParaRPr lang="en-US" altLang="zh-CN" sz="8800" dirty="0">
                  <a:solidFill>
                    <a:schemeClr val="bg1"/>
                  </a:solidFill>
                  <a:latin typeface="DFPOP1W7-B5" panose="040B0709000000000000" pitchFamily="81" charset="-120"/>
                  <a:ea typeface="DFPOP1W7-B5" panose="040B0709000000000000" pitchFamily="81" charset="-120"/>
                  <a:cs typeface="+mn-ea"/>
                  <a:sym typeface="+mn-lt"/>
                </a:endParaRPr>
              </a:p>
            </p:txBody>
          </p:sp>
          <p:cxnSp>
            <p:nvCxnSpPr>
              <p:cNvPr id="39" name="Straight Connector 17"/>
              <p:cNvCxnSpPr/>
              <p:nvPr/>
            </p:nvCxnSpPr>
            <p:spPr>
              <a:xfrm>
                <a:off x="5902332" y="3877965"/>
                <a:ext cx="1008112" cy="0"/>
              </a:xfrm>
              <a:prstGeom prst="line">
                <a:avLst/>
              </a:prstGeom>
              <a:ln w="12700" cap="flat" cmpd="sng" algn="ctr">
                <a:solidFill>
                  <a:schemeClr val="bg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7" name="Rectangle 24"/>
            <p:cNvSpPr/>
            <p:nvPr/>
          </p:nvSpPr>
          <p:spPr>
            <a:xfrm>
              <a:off x="7021326" y="3597978"/>
              <a:ext cx="1389952" cy="869830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3" name="Arrow: Pentagon 2"/>
          <p:cNvSpPr/>
          <p:nvPr/>
        </p:nvSpPr>
        <p:spPr bwMode="auto">
          <a:xfrm>
            <a:off x="722392" y="45767"/>
            <a:ext cx="1689368" cy="1584176"/>
          </a:xfrm>
          <a:prstGeom prst="homePlate">
            <a:avLst>
              <a:gd name="adj" fmla="val 0"/>
            </a:avLst>
          </a:prstGeom>
          <a:noFill/>
          <a:ln w="19050">
            <a:noFill/>
            <a:round/>
          </a:ln>
        </p:spPr>
        <p:txBody>
          <a:bodyPr rot="0" spcFirstLastPara="0" vert="horz" wrap="square" lIns="91440" tIns="45720" rIns="91440" bIns="45720" anchor="ctr" anchorCtr="1" forceAA="0" compatLnSpc="1">
            <a:norm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4320" y="234315"/>
            <a:ext cx="6400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田</a:t>
            </a:r>
            <a:endParaRPr lang="zh-CN" altLang="en-US" sz="3600" b="1" dirty="0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01515" y="2342515"/>
            <a:ext cx="4364355" cy="22453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田</a:t>
            </a:r>
            <a:r>
              <a:rPr lang="zh-CN" altLang="en-US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（下</a:t>
            </a:r>
            <a:r>
              <a:rPr lang="zh-CN" altLang="en-US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田</a:t>
            </a:r>
            <a:r>
              <a:rPr lang="zh-CN" altLang="en-US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6000" b="1" dirty="0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（</a:t>
            </a:r>
            <a:r>
              <a:rPr lang="zh-CN" altLang="en-US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田</a:t>
            </a:r>
            <a:r>
              <a:rPr lang="zh-CN" altLang="en-US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地</a:t>
            </a:r>
            <a:r>
              <a:rPr lang="zh-CN" altLang="en-US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6000" b="1" dirty="0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005OSUoMgy6T6lJT2PH05&amp;690"/>
          <p:cNvPicPr>
            <a:picLocks noChangeAspect="1"/>
          </p:cNvPicPr>
          <p:nvPr/>
        </p:nvPicPr>
        <p:blipFill>
          <a:blip r:embed="rId1"/>
          <a:srcRect l="24568" t="31864" r="30337" b="29860"/>
          <a:stretch>
            <a:fillRect/>
          </a:stretch>
        </p:blipFill>
        <p:spPr>
          <a:xfrm>
            <a:off x="45085" y="1668145"/>
            <a:ext cx="4326255" cy="27031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540" y="380365"/>
            <a:ext cx="5621655" cy="15621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wipe/>
      </p:transition>
    </mc:Choice>
    <mc:Fallback>
      <p:transition spd="med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7358512" y="2754468"/>
            <a:ext cx="1389952" cy="1954740"/>
            <a:chOff x="7021326" y="2513068"/>
            <a:chExt cx="1389952" cy="1954740"/>
          </a:xfrm>
        </p:grpSpPr>
        <p:grpSp>
          <p:nvGrpSpPr>
            <p:cNvPr id="36" name="组合 35"/>
            <p:cNvGrpSpPr/>
            <p:nvPr/>
          </p:nvGrpSpPr>
          <p:grpSpPr>
            <a:xfrm>
              <a:off x="7037354" y="2513068"/>
              <a:ext cx="1014942" cy="1084910"/>
              <a:chOff x="5896560" y="2849258"/>
              <a:chExt cx="1014942" cy="1084910"/>
            </a:xfrm>
          </p:grpSpPr>
          <p:sp>
            <p:nvSpPr>
              <p:cNvPr id="38" name="TextBox 9"/>
              <p:cNvSpPr txBox="1"/>
              <p:nvPr/>
            </p:nvSpPr>
            <p:spPr>
              <a:xfrm>
                <a:off x="5896560" y="2849258"/>
                <a:ext cx="1014942" cy="1084910"/>
              </a:xfrm>
              <a:prstGeom prst="rect">
                <a:avLst/>
              </a:prstGeom>
              <a:noFill/>
            </p:spPr>
            <p:txBody>
              <a:bodyPr wrap="none">
                <a:normAutofit fontScale="92500" lnSpcReduction="20000"/>
              </a:bodyPr>
              <a:lstStyle/>
              <a:p>
                <a:r>
                  <a:rPr lang="en-US" altLang="zh-CN" sz="8800" dirty="0">
                    <a:solidFill>
                      <a:schemeClr val="bg1"/>
                    </a:solidFill>
                    <a:latin typeface="DFPOP1W7-B5" panose="040B0709000000000000" pitchFamily="81" charset="-120"/>
                    <a:ea typeface="DFPOP1W7-B5" panose="040B0709000000000000" pitchFamily="81" charset="-120"/>
                    <a:cs typeface="+mn-ea"/>
                    <a:sym typeface="+mn-lt"/>
                  </a:rPr>
                  <a:t>04</a:t>
                </a:r>
                <a:endParaRPr lang="en-US" altLang="zh-CN" sz="8800" dirty="0">
                  <a:solidFill>
                    <a:schemeClr val="bg1"/>
                  </a:solidFill>
                  <a:latin typeface="DFPOP1W7-B5" panose="040B0709000000000000" pitchFamily="81" charset="-120"/>
                  <a:ea typeface="DFPOP1W7-B5" panose="040B0709000000000000" pitchFamily="81" charset="-120"/>
                  <a:cs typeface="+mn-ea"/>
                  <a:sym typeface="+mn-lt"/>
                </a:endParaRPr>
              </a:p>
            </p:txBody>
          </p:sp>
          <p:cxnSp>
            <p:nvCxnSpPr>
              <p:cNvPr id="39" name="Straight Connector 17"/>
              <p:cNvCxnSpPr/>
              <p:nvPr/>
            </p:nvCxnSpPr>
            <p:spPr>
              <a:xfrm>
                <a:off x="5902332" y="3877965"/>
                <a:ext cx="1008112" cy="0"/>
              </a:xfrm>
              <a:prstGeom prst="line">
                <a:avLst/>
              </a:prstGeom>
              <a:ln w="12700" cap="flat" cmpd="sng" algn="ctr">
                <a:solidFill>
                  <a:schemeClr val="bg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7" name="Rectangle 24"/>
            <p:cNvSpPr/>
            <p:nvPr/>
          </p:nvSpPr>
          <p:spPr>
            <a:xfrm>
              <a:off x="7021326" y="3597978"/>
              <a:ext cx="1389952" cy="869830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3" name="Arrow: Pentagon 2"/>
          <p:cNvSpPr/>
          <p:nvPr/>
        </p:nvSpPr>
        <p:spPr bwMode="auto">
          <a:xfrm>
            <a:off x="722392" y="45767"/>
            <a:ext cx="1689368" cy="1584176"/>
          </a:xfrm>
          <a:prstGeom prst="homePlate">
            <a:avLst>
              <a:gd name="adj" fmla="val 0"/>
            </a:avLst>
          </a:prstGeom>
          <a:noFill/>
          <a:ln w="19050">
            <a:noFill/>
            <a:round/>
          </a:ln>
        </p:spPr>
        <p:txBody>
          <a:bodyPr rot="0" spcFirstLastPara="0" vert="horz" wrap="square" lIns="91440" tIns="45720" rIns="91440" bIns="45720" anchor="ctr" anchorCtr="1" forceAA="0" compatLnSpc="1">
            <a:norm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4320" y="234315"/>
            <a:ext cx="6400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禾</a:t>
            </a:r>
            <a:endParaRPr lang="zh-CN" altLang="en-US" sz="3600" b="1" dirty="0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08680" y="2368550"/>
            <a:ext cx="4364355" cy="22453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禾</a:t>
            </a:r>
            <a:r>
              <a:rPr lang="zh-CN" altLang="en-US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禾</a:t>
            </a:r>
            <a:r>
              <a:rPr lang="zh-CN" altLang="en-US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苗</a:t>
            </a:r>
            <a:r>
              <a:rPr lang="zh-CN" altLang="en-US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6000" b="1" dirty="0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（木</a:t>
            </a:r>
            <a:r>
              <a:rPr lang="zh-CN" altLang="en-US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禾</a:t>
            </a:r>
            <a:r>
              <a:rPr lang="zh-CN" altLang="en-US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6000" b="1" dirty="0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0"/>
          <p:cNvPicPr>
            <a:picLocks noChangeAspect="1"/>
          </p:cNvPicPr>
          <p:nvPr/>
        </p:nvPicPr>
        <p:blipFill>
          <a:blip r:embed="rId1"/>
          <a:srcRect r="54580"/>
          <a:stretch>
            <a:fillRect/>
          </a:stretch>
        </p:blipFill>
        <p:spPr>
          <a:xfrm>
            <a:off x="53340" y="1366520"/>
            <a:ext cx="2855595" cy="31381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4345" y="457200"/>
            <a:ext cx="5811520" cy="16275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wipe/>
      </p:transition>
    </mc:Choice>
    <mc:Fallback>
      <p:transition spd="med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7358512" y="2754468"/>
            <a:ext cx="1389952" cy="1954740"/>
            <a:chOff x="7021326" y="2513068"/>
            <a:chExt cx="1389952" cy="1954740"/>
          </a:xfrm>
        </p:grpSpPr>
        <p:grpSp>
          <p:nvGrpSpPr>
            <p:cNvPr id="36" name="组合 35"/>
            <p:cNvGrpSpPr/>
            <p:nvPr/>
          </p:nvGrpSpPr>
          <p:grpSpPr>
            <a:xfrm>
              <a:off x="7037354" y="2513068"/>
              <a:ext cx="1014942" cy="1084910"/>
              <a:chOff x="5896560" y="2849258"/>
              <a:chExt cx="1014942" cy="1084910"/>
            </a:xfrm>
          </p:grpSpPr>
          <p:sp>
            <p:nvSpPr>
              <p:cNvPr id="38" name="TextBox 9"/>
              <p:cNvSpPr txBox="1"/>
              <p:nvPr/>
            </p:nvSpPr>
            <p:spPr>
              <a:xfrm>
                <a:off x="5896560" y="2849258"/>
                <a:ext cx="1014942" cy="1084910"/>
              </a:xfrm>
              <a:prstGeom prst="rect">
                <a:avLst/>
              </a:prstGeom>
              <a:noFill/>
            </p:spPr>
            <p:txBody>
              <a:bodyPr wrap="none">
                <a:normAutofit fontScale="92500" lnSpcReduction="20000"/>
              </a:bodyPr>
              <a:lstStyle/>
              <a:p>
                <a:r>
                  <a:rPr lang="en-US" altLang="zh-CN" sz="8800" dirty="0">
                    <a:solidFill>
                      <a:schemeClr val="bg1"/>
                    </a:solidFill>
                    <a:latin typeface="DFPOP1W7-B5" panose="040B0709000000000000" pitchFamily="81" charset="-120"/>
                    <a:ea typeface="DFPOP1W7-B5" panose="040B0709000000000000" pitchFamily="81" charset="-120"/>
                    <a:cs typeface="+mn-ea"/>
                    <a:sym typeface="+mn-lt"/>
                  </a:rPr>
                  <a:t>04</a:t>
                </a:r>
                <a:endParaRPr lang="en-US" altLang="zh-CN" sz="8800" dirty="0">
                  <a:solidFill>
                    <a:schemeClr val="bg1"/>
                  </a:solidFill>
                  <a:latin typeface="DFPOP1W7-B5" panose="040B0709000000000000" pitchFamily="81" charset="-120"/>
                  <a:ea typeface="DFPOP1W7-B5" panose="040B0709000000000000" pitchFamily="81" charset="-120"/>
                  <a:cs typeface="+mn-ea"/>
                  <a:sym typeface="+mn-lt"/>
                </a:endParaRPr>
              </a:p>
            </p:txBody>
          </p:sp>
          <p:cxnSp>
            <p:nvCxnSpPr>
              <p:cNvPr id="39" name="Straight Connector 17"/>
              <p:cNvCxnSpPr/>
              <p:nvPr/>
            </p:nvCxnSpPr>
            <p:spPr>
              <a:xfrm>
                <a:off x="5902332" y="3877965"/>
                <a:ext cx="1008112" cy="0"/>
              </a:xfrm>
              <a:prstGeom prst="line">
                <a:avLst/>
              </a:prstGeom>
              <a:ln w="12700" cap="flat" cmpd="sng" algn="ctr">
                <a:solidFill>
                  <a:schemeClr val="bg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7" name="Rectangle 24"/>
            <p:cNvSpPr/>
            <p:nvPr/>
          </p:nvSpPr>
          <p:spPr>
            <a:xfrm>
              <a:off x="7021326" y="3597978"/>
              <a:ext cx="1389952" cy="869830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3" name="Arrow: Pentagon 2"/>
          <p:cNvSpPr/>
          <p:nvPr/>
        </p:nvSpPr>
        <p:spPr bwMode="auto">
          <a:xfrm>
            <a:off x="722392" y="45767"/>
            <a:ext cx="1689368" cy="1584176"/>
          </a:xfrm>
          <a:prstGeom prst="homePlate">
            <a:avLst>
              <a:gd name="adj" fmla="val 0"/>
            </a:avLst>
          </a:prstGeom>
          <a:noFill/>
          <a:ln w="19050">
            <a:noFill/>
            <a:round/>
          </a:ln>
        </p:spPr>
        <p:txBody>
          <a:bodyPr rot="0" spcFirstLastPara="0" vert="horz" wrap="square" lIns="91440" tIns="45720" rIns="91440" bIns="45720" anchor="ctr" anchorCtr="1" forceAA="0" compatLnSpc="1">
            <a:norm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60070" y="376555"/>
            <a:ext cx="704088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zh-CN" altLang="en-US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zh-CN" altLang="en-US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月）（</a:t>
            </a:r>
            <a:r>
              <a:rPr lang="zh-CN" altLang="en-US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zh-CN" altLang="en-US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出）</a:t>
            </a:r>
            <a:endParaRPr lang="zh-CN" altLang="en-US" sz="6000" b="1" dirty="0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6405" y="1407795"/>
            <a:ext cx="682434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（日</a:t>
            </a:r>
            <a:r>
              <a:rPr lang="zh-CN" altLang="en-US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）（</a:t>
            </a:r>
            <a:r>
              <a:rPr lang="zh-CN" altLang="en-US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亮）</a:t>
            </a:r>
            <a:endParaRPr lang="zh-CN" altLang="en-US" sz="6000" b="1" dirty="0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6405" y="2422525"/>
            <a:ext cx="699452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水</a:t>
            </a:r>
            <a:r>
              <a:rPr lang="zh-CN" altLang="en-US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（开</a:t>
            </a:r>
            <a:r>
              <a:rPr lang="zh-CN" altLang="en-US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水</a:t>
            </a:r>
            <a:r>
              <a:rPr lang="zh-CN" altLang="en-US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）（</a:t>
            </a:r>
            <a:r>
              <a:rPr lang="zh-CN" altLang="en-US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水</a:t>
            </a:r>
            <a:r>
              <a:rPr lang="zh-CN" altLang="en-US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井）</a:t>
            </a:r>
            <a:endParaRPr lang="zh-CN" altLang="en-US" sz="6000" b="1" dirty="0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6405" y="3603625"/>
            <a:ext cx="641667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火</a:t>
            </a:r>
            <a:r>
              <a:rPr lang="zh-CN" altLang="en-US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火</a:t>
            </a:r>
            <a:r>
              <a:rPr lang="zh-CN" altLang="en-US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山）（</a:t>
            </a:r>
            <a:r>
              <a:rPr lang="zh-CN" altLang="en-US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火</a:t>
            </a:r>
            <a:r>
              <a:rPr lang="zh-CN" altLang="en-US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苗）</a:t>
            </a:r>
            <a:endParaRPr lang="zh-CN" altLang="en-US" sz="6000" b="1" dirty="0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500">
        <p:wipe/>
      </p:transition>
    </mc:Choice>
    <mc:Fallback>
      <p:transition spd="med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7358512" y="2754468"/>
            <a:ext cx="1389952" cy="1954740"/>
            <a:chOff x="7021326" y="2513068"/>
            <a:chExt cx="1389952" cy="1954740"/>
          </a:xfrm>
        </p:grpSpPr>
        <p:grpSp>
          <p:nvGrpSpPr>
            <p:cNvPr id="36" name="组合 35"/>
            <p:cNvGrpSpPr/>
            <p:nvPr/>
          </p:nvGrpSpPr>
          <p:grpSpPr>
            <a:xfrm>
              <a:off x="7037354" y="2513068"/>
              <a:ext cx="1014942" cy="1084910"/>
              <a:chOff x="5896560" y="2849258"/>
              <a:chExt cx="1014942" cy="1084910"/>
            </a:xfrm>
          </p:grpSpPr>
          <p:sp>
            <p:nvSpPr>
              <p:cNvPr id="38" name="TextBox 9"/>
              <p:cNvSpPr txBox="1"/>
              <p:nvPr/>
            </p:nvSpPr>
            <p:spPr>
              <a:xfrm>
                <a:off x="5896560" y="2849258"/>
                <a:ext cx="1014942" cy="1084910"/>
              </a:xfrm>
              <a:prstGeom prst="rect">
                <a:avLst/>
              </a:prstGeom>
              <a:noFill/>
            </p:spPr>
            <p:txBody>
              <a:bodyPr wrap="none">
                <a:normAutofit fontScale="92500" lnSpcReduction="20000"/>
              </a:bodyPr>
              <a:lstStyle/>
              <a:p>
                <a:r>
                  <a:rPr lang="en-US" altLang="zh-CN" sz="8800" dirty="0">
                    <a:solidFill>
                      <a:schemeClr val="bg1"/>
                    </a:solidFill>
                    <a:latin typeface="DFPOP1W7-B5" panose="040B0709000000000000" pitchFamily="81" charset="-120"/>
                    <a:ea typeface="DFPOP1W7-B5" panose="040B0709000000000000" pitchFamily="81" charset="-120"/>
                    <a:cs typeface="+mn-ea"/>
                    <a:sym typeface="+mn-lt"/>
                  </a:rPr>
                  <a:t>04</a:t>
                </a:r>
                <a:endParaRPr lang="en-US" altLang="zh-CN" sz="8800" dirty="0">
                  <a:solidFill>
                    <a:schemeClr val="bg1"/>
                  </a:solidFill>
                  <a:latin typeface="DFPOP1W7-B5" panose="040B0709000000000000" pitchFamily="81" charset="-120"/>
                  <a:ea typeface="DFPOP1W7-B5" panose="040B0709000000000000" pitchFamily="81" charset="-120"/>
                  <a:cs typeface="+mn-ea"/>
                  <a:sym typeface="+mn-lt"/>
                </a:endParaRPr>
              </a:p>
            </p:txBody>
          </p:sp>
          <p:cxnSp>
            <p:nvCxnSpPr>
              <p:cNvPr id="39" name="Straight Connector 17"/>
              <p:cNvCxnSpPr/>
              <p:nvPr/>
            </p:nvCxnSpPr>
            <p:spPr>
              <a:xfrm>
                <a:off x="5902332" y="3877965"/>
                <a:ext cx="1008112" cy="0"/>
              </a:xfrm>
              <a:prstGeom prst="line">
                <a:avLst/>
              </a:prstGeom>
              <a:ln w="12700" cap="flat" cmpd="sng" algn="ctr">
                <a:solidFill>
                  <a:schemeClr val="bg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7" name="Rectangle 24"/>
            <p:cNvSpPr/>
            <p:nvPr/>
          </p:nvSpPr>
          <p:spPr>
            <a:xfrm>
              <a:off x="7021326" y="3597978"/>
              <a:ext cx="1389952" cy="869830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3" name="Arrow: Pentagon 2"/>
          <p:cNvSpPr/>
          <p:nvPr/>
        </p:nvSpPr>
        <p:spPr bwMode="auto">
          <a:xfrm>
            <a:off x="722392" y="45767"/>
            <a:ext cx="1689368" cy="1584176"/>
          </a:xfrm>
          <a:prstGeom prst="homePlate">
            <a:avLst>
              <a:gd name="adj" fmla="val 0"/>
            </a:avLst>
          </a:prstGeom>
          <a:noFill/>
          <a:ln w="19050">
            <a:noFill/>
            <a:round/>
          </a:ln>
        </p:spPr>
        <p:txBody>
          <a:bodyPr rot="0" spcFirstLastPara="0" vert="horz" wrap="square" lIns="91440" tIns="45720" rIns="91440" bIns="45720" anchor="ctr" anchorCtr="1" forceAA="0" compatLnSpc="1">
            <a:norm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60070" y="376555"/>
            <a:ext cx="704088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山</a:t>
            </a:r>
            <a:r>
              <a:rPr lang="zh-CN" altLang="en-US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（上</a:t>
            </a:r>
            <a:r>
              <a:rPr lang="zh-CN" altLang="en-US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山</a:t>
            </a:r>
            <a:r>
              <a:rPr lang="zh-CN" altLang="en-US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）（</a:t>
            </a:r>
            <a:r>
              <a:rPr lang="zh-CN" altLang="en-US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山</a:t>
            </a:r>
            <a:r>
              <a:rPr lang="zh-CN" altLang="en-US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羊</a:t>
            </a:r>
            <a:r>
              <a:rPr lang="zh-CN" altLang="en-US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6000" b="1" dirty="0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6405" y="1407795"/>
            <a:ext cx="682434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石</a:t>
            </a:r>
            <a:r>
              <a:rPr lang="zh-CN" altLang="en-US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石</a:t>
            </a:r>
            <a:r>
              <a:rPr lang="zh-CN" altLang="en-US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子）（</a:t>
            </a:r>
            <a:r>
              <a:rPr lang="zh-CN" altLang="en-US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石</a:t>
            </a:r>
            <a:r>
              <a:rPr lang="zh-CN" altLang="en-US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头</a:t>
            </a:r>
            <a:r>
              <a:rPr lang="zh-CN" altLang="en-US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6000" b="1" dirty="0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6405" y="2422525"/>
            <a:ext cx="699452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田</a:t>
            </a:r>
            <a:r>
              <a:rPr lang="zh-CN" altLang="en-US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（下</a:t>
            </a:r>
            <a:r>
              <a:rPr lang="zh-CN" altLang="en-US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田</a:t>
            </a:r>
            <a:r>
              <a:rPr lang="zh-CN" altLang="en-US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）（</a:t>
            </a:r>
            <a:r>
              <a:rPr lang="zh-CN" altLang="en-US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田</a:t>
            </a:r>
            <a:r>
              <a:rPr lang="zh-CN" altLang="en-US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地</a:t>
            </a:r>
            <a:r>
              <a:rPr lang="zh-CN" altLang="en-US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6000" b="1" dirty="0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6405" y="3603625"/>
            <a:ext cx="641667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禾</a:t>
            </a:r>
            <a:r>
              <a:rPr lang="zh-CN" altLang="en-US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禾</a:t>
            </a:r>
            <a:r>
              <a:rPr lang="zh-CN" altLang="en-US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苗）（木</a:t>
            </a:r>
            <a:r>
              <a:rPr lang="zh-CN" altLang="en-US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禾</a:t>
            </a:r>
            <a:r>
              <a:rPr lang="zh-CN" altLang="en-US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6000" b="1" dirty="0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wipe/>
      </p:transition>
    </mc:Choice>
    <mc:Fallback>
      <p:transition spd="med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7358512" y="2754468"/>
            <a:ext cx="1389952" cy="1954740"/>
            <a:chOff x="7021326" y="2513068"/>
            <a:chExt cx="1389952" cy="1954740"/>
          </a:xfrm>
        </p:grpSpPr>
        <p:grpSp>
          <p:nvGrpSpPr>
            <p:cNvPr id="36" name="组合 35"/>
            <p:cNvGrpSpPr/>
            <p:nvPr/>
          </p:nvGrpSpPr>
          <p:grpSpPr>
            <a:xfrm>
              <a:off x="7037354" y="2513068"/>
              <a:ext cx="1014942" cy="1084910"/>
              <a:chOff x="5896560" y="2849258"/>
              <a:chExt cx="1014942" cy="1084910"/>
            </a:xfrm>
          </p:grpSpPr>
          <p:sp>
            <p:nvSpPr>
              <p:cNvPr id="38" name="TextBox 9"/>
              <p:cNvSpPr txBox="1"/>
              <p:nvPr/>
            </p:nvSpPr>
            <p:spPr>
              <a:xfrm>
                <a:off x="5896560" y="2849258"/>
                <a:ext cx="1014942" cy="1084910"/>
              </a:xfrm>
              <a:prstGeom prst="rect">
                <a:avLst/>
              </a:prstGeom>
              <a:noFill/>
            </p:spPr>
            <p:txBody>
              <a:bodyPr wrap="none">
                <a:normAutofit fontScale="92500" lnSpcReduction="20000"/>
              </a:bodyPr>
              <a:lstStyle/>
              <a:p>
                <a:r>
                  <a:rPr lang="en-US" altLang="zh-CN" sz="8800" dirty="0">
                    <a:solidFill>
                      <a:schemeClr val="bg1"/>
                    </a:solidFill>
                    <a:latin typeface="DFPOP1W7-B5" panose="040B0709000000000000" pitchFamily="81" charset="-120"/>
                    <a:ea typeface="DFPOP1W7-B5" panose="040B0709000000000000" pitchFamily="81" charset="-120"/>
                    <a:cs typeface="+mn-ea"/>
                    <a:sym typeface="+mn-lt"/>
                  </a:rPr>
                  <a:t>04</a:t>
                </a:r>
                <a:endParaRPr lang="en-US" altLang="zh-CN" sz="8800" dirty="0">
                  <a:solidFill>
                    <a:schemeClr val="bg1"/>
                  </a:solidFill>
                  <a:latin typeface="DFPOP1W7-B5" panose="040B0709000000000000" pitchFamily="81" charset="-120"/>
                  <a:ea typeface="DFPOP1W7-B5" panose="040B0709000000000000" pitchFamily="81" charset="-120"/>
                  <a:cs typeface="+mn-ea"/>
                  <a:sym typeface="+mn-lt"/>
                </a:endParaRPr>
              </a:p>
            </p:txBody>
          </p:sp>
          <p:cxnSp>
            <p:nvCxnSpPr>
              <p:cNvPr id="39" name="Straight Connector 17"/>
              <p:cNvCxnSpPr/>
              <p:nvPr/>
            </p:nvCxnSpPr>
            <p:spPr>
              <a:xfrm>
                <a:off x="5902332" y="3877965"/>
                <a:ext cx="1008112" cy="0"/>
              </a:xfrm>
              <a:prstGeom prst="line">
                <a:avLst/>
              </a:prstGeom>
              <a:ln w="12700" cap="flat" cmpd="sng" algn="ctr">
                <a:solidFill>
                  <a:schemeClr val="bg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7" name="Rectangle 24"/>
            <p:cNvSpPr/>
            <p:nvPr/>
          </p:nvSpPr>
          <p:spPr>
            <a:xfrm>
              <a:off x="7021326" y="3597978"/>
              <a:ext cx="1389952" cy="869830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3" name="Arrow: Pentagon 2"/>
          <p:cNvSpPr/>
          <p:nvPr/>
        </p:nvSpPr>
        <p:spPr bwMode="auto">
          <a:xfrm>
            <a:off x="722392" y="45767"/>
            <a:ext cx="1689368" cy="1584176"/>
          </a:xfrm>
          <a:prstGeom prst="homePlate">
            <a:avLst>
              <a:gd name="adj" fmla="val 0"/>
            </a:avLst>
          </a:prstGeom>
          <a:noFill/>
          <a:ln w="19050">
            <a:noFill/>
            <a:round/>
          </a:ln>
        </p:spPr>
        <p:txBody>
          <a:bodyPr rot="0" spcFirstLastPara="0" vert="horz" wrap="square" lIns="91440" tIns="45720" rIns="91440" bIns="45720" anchor="ctr" anchorCtr="1" forceAA="0" compatLnSpc="1">
            <a:norm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 descr="0 (1)"/>
          <p:cNvPicPr>
            <a:picLocks noChangeAspect="1"/>
          </p:cNvPicPr>
          <p:nvPr/>
        </p:nvPicPr>
        <p:blipFill>
          <a:blip r:embed="rId1"/>
          <a:srcRect r="52200"/>
          <a:stretch>
            <a:fillRect/>
          </a:stretch>
        </p:blipFill>
        <p:spPr>
          <a:xfrm>
            <a:off x="112395" y="45720"/>
            <a:ext cx="2690495" cy="2809240"/>
          </a:xfrm>
          <a:prstGeom prst="rect">
            <a:avLst/>
          </a:prstGeom>
        </p:spPr>
      </p:pic>
      <p:pic>
        <p:nvPicPr>
          <p:cNvPr id="4" name="图片 3" descr="0 (1)"/>
          <p:cNvPicPr>
            <a:picLocks noChangeAspect="1"/>
          </p:cNvPicPr>
          <p:nvPr/>
        </p:nvPicPr>
        <p:blipFill>
          <a:blip r:embed="rId1"/>
          <a:srcRect l="56742" t="10012" r="9115" b="12221"/>
          <a:stretch>
            <a:fillRect/>
          </a:stretch>
        </p:blipFill>
        <p:spPr>
          <a:xfrm>
            <a:off x="428625" y="2854960"/>
            <a:ext cx="1769745" cy="2012315"/>
          </a:xfrm>
          <a:prstGeom prst="rect">
            <a:avLst/>
          </a:prstGeom>
        </p:spPr>
      </p:pic>
      <p:pic>
        <p:nvPicPr>
          <p:cNvPr id="5" name="图片 4" descr="0 (2)"/>
          <p:cNvPicPr>
            <a:picLocks noChangeAspect="1"/>
          </p:cNvPicPr>
          <p:nvPr/>
        </p:nvPicPr>
        <p:blipFill>
          <a:blip r:embed="rId2"/>
          <a:srcRect l="58709" t="12229" r="10627"/>
          <a:stretch>
            <a:fillRect/>
          </a:stretch>
        </p:blipFill>
        <p:spPr>
          <a:xfrm>
            <a:off x="3648075" y="2854960"/>
            <a:ext cx="1470660" cy="2101850"/>
          </a:xfrm>
          <a:prstGeom prst="rect">
            <a:avLst/>
          </a:prstGeom>
        </p:spPr>
      </p:pic>
      <p:pic>
        <p:nvPicPr>
          <p:cNvPr id="8" name="图片 7" descr="0 (2)"/>
          <p:cNvPicPr>
            <a:picLocks noChangeAspect="1"/>
          </p:cNvPicPr>
          <p:nvPr/>
        </p:nvPicPr>
        <p:blipFill>
          <a:blip r:embed="rId2"/>
          <a:srcRect r="57141"/>
          <a:stretch>
            <a:fillRect/>
          </a:stretch>
        </p:blipFill>
        <p:spPr>
          <a:xfrm>
            <a:off x="3176905" y="45720"/>
            <a:ext cx="2412365" cy="2809240"/>
          </a:xfrm>
          <a:prstGeom prst="rect">
            <a:avLst/>
          </a:prstGeom>
        </p:spPr>
      </p:pic>
      <p:pic>
        <p:nvPicPr>
          <p:cNvPr id="9" name="图片 8" descr="t0100f8e67d7ffec80f"/>
          <p:cNvPicPr>
            <a:picLocks noChangeAspect="1"/>
          </p:cNvPicPr>
          <p:nvPr/>
        </p:nvPicPr>
        <p:blipFill>
          <a:blip r:embed="rId3"/>
          <a:srcRect l="32696" t="50537" r="51143" b="12085"/>
          <a:stretch>
            <a:fillRect/>
          </a:stretch>
        </p:blipFill>
        <p:spPr>
          <a:xfrm>
            <a:off x="6309360" y="88265"/>
            <a:ext cx="2355215" cy="272351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309360" y="2854960"/>
            <a:ext cx="1935480" cy="22148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38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兔</a:t>
            </a:r>
            <a:endParaRPr lang="zh-CN" altLang="en-US" sz="13800" dirty="0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wipe/>
      </p:transition>
    </mc:Choice>
    <mc:Fallback>
      <p:transition spd="med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7358512" y="2754468"/>
            <a:ext cx="1389952" cy="1954740"/>
            <a:chOff x="7021326" y="2513068"/>
            <a:chExt cx="1389952" cy="1954740"/>
          </a:xfrm>
        </p:grpSpPr>
        <p:grpSp>
          <p:nvGrpSpPr>
            <p:cNvPr id="36" name="组合 35"/>
            <p:cNvGrpSpPr/>
            <p:nvPr/>
          </p:nvGrpSpPr>
          <p:grpSpPr>
            <a:xfrm>
              <a:off x="7037354" y="2513068"/>
              <a:ext cx="1014942" cy="1084910"/>
              <a:chOff x="5896560" y="2849258"/>
              <a:chExt cx="1014942" cy="1084910"/>
            </a:xfrm>
          </p:grpSpPr>
          <p:sp>
            <p:nvSpPr>
              <p:cNvPr id="38" name="TextBox 9"/>
              <p:cNvSpPr txBox="1"/>
              <p:nvPr/>
            </p:nvSpPr>
            <p:spPr>
              <a:xfrm>
                <a:off x="5896560" y="2849258"/>
                <a:ext cx="1014942" cy="1084910"/>
              </a:xfrm>
              <a:prstGeom prst="rect">
                <a:avLst/>
              </a:prstGeom>
              <a:noFill/>
            </p:spPr>
            <p:txBody>
              <a:bodyPr wrap="none">
                <a:normAutofit fontScale="92500" lnSpcReduction="20000"/>
              </a:bodyPr>
              <a:lstStyle/>
              <a:p>
                <a:r>
                  <a:rPr lang="en-US" altLang="zh-CN" sz="8800" dirty="0">
                    <a:solidFill>
                      <a:schemeClr val="bg1"/>
                    </a:solidFill>
                    <a:latin typeface="DFPOP1W7-B5" panose="040B0709000000000000" pitchFamily="81" charset="-120"/>
                    <a:ea typeface="DFPOP1W7-B5" panose="040B0709000000000000" pitchFamily="81" charset="-120"/>
                    <a:cs typeface="+mn-ea"/>
                    <a:sym typeface="+mn-lt"/>
                  </a:rPr>
                  <a:t>04</a:t>
                </a:r>
                <a:endParaRPr lang="en-US" altLang="zh-CN" sz="8800" dirty="0">
                  <a:solidFill>
                    <a:schemeClr val="bg1"/>
                  </a:solidFill>
                  <a:latin typeface="DFPOP1W7-B5" panose="040B0709000000000000" pitchFamily="81" charset="-120"/>
                  <a:ea typeface="DFPOP1W7-B5" panose="040B0709000000000000" pitchFamily="81" charset="-120"/>
                  <a:cs typeface="+mn-ea"/>
                  <a:sym typeface="+mn-lt"/>
                </a:endParaRPr>
              </a:p>
            </p:txBody>
          </p:sp>
          <p:cxnSp>
            <p:nvCxnSpPr>
              <p:cNvPr id="39" name="Straight Connector 17"/>
              <p:cNvCxnSpPr/>
              <p:nvPr/>
            </p:nvCxnSpPr>
            <p:spPr>
              <a:xfrm>
                <a:off x="5902332" y="3877965"/>
                <a:ext cx="1008112" cy="0"/>
              </a:xfrm>
              <a:prstGeom prst="line">
                <a:avLst/>
              </a:prstGeom>
              <a:ln w="12700" cap="flat" cmpd="sng" algn="ctr">
                <a:solidFill>
                  <a:schemeClr val="bg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7" name="Rectangle 24"/>
            <p:cNvSpPr/>
            <p:nvPr/>
          </p:nvSpPr>
          <p:spPr>
            <a:xfrm>
              <a:off x="7021326" y="3597978"/>
              <a:ext cx="1389952" cy="869830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3" name="Arrow: Pentagon 2"/>
          <p:cNvSpPr/>
          <p:nvPr/>
        </p:nvSpPr>
        <p:spPr bwMode="auto">
          <a:xfrm>
            <a:off x="722392" y="45767"/>
            <a:ext cx="1689368" cy="1584176"/>
          </a:xfrm>
          <a:prstGeom prst="homePlate">
            <a:avLst>
              <a:gd name="adj" fmla="val 0"/>
            </a:avLst>
          </a:prstGeom>
          <a:noFill/>
          <a:ln w="19050">
            <a:noFill/>
            <a:round/>
          </a:ln>
        </p:spPr>
        <p:txBody>
          <a:bodyPr rot="0" spcFirstLastPara="0" vert="horz" wrap="square" lIns="91440" tIns="45720" rIns="91440" bIns="45720" anchor="ctr" anchorCtr="1" forceAA="0" compatLnSpc="1">
            <a:norm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09360" y="2854960"/>
            <a:ext cx="1935480" cy="22148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38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竹</a:t>
            </a:r>
            <a:endParaRPr lang="zh-CN" altLang="en-US" sz="13800" dirty="0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图片 1" descr="1957c56e3be5c1d"/>
          <p:cNvPicPr>
            <a:picLocks noChangeAspect="1"/>
          </p:cNvPicPr>
          <p:nvPr/>
        </p:nvPicPr>
        <p:blipFill>
          <a:blip r:embed="rId1"/>
          <a:srcRect l="19995" t="18898" r="32011" b="21133"/>
          <a:stretch>
            <a:fillRect/>
          </a:stretch>
        </p:blipFill>
        <p:spPr>
          <a:xfrm>
            <a:off x="415925" y="267335"/>
            <a:ext cx="2302510" cy="258762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99440" y="2854960"/>
            <a:ext cx="1935480" cy="22148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38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木</a:t>
            </a:r>
            <a:endParaRPr lang="zh-CN" altLang="en-US" sz="13800" dirty="0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454400" y="2854960"/>
            <a:ext cx="1935480" cy="22148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38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网</a:t>
            </a:r>
            <a:endParaRPr lang="zh-CN" altLang="en-US" sz="13800" dirty="0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0" name="图片 9" descr="0 (3)"/>
          <p:cNvPicPr>
            <a:picLocks noChangeAspect="1"/>
          </p:cNvPicPr>
          <p:nvPr/>
        </p:nvPicPr>
        <p:blipFill>
          <a:blip r:embed="rId2"/>
          <a:srcRect r="56679"/>
          <a:stretch>
            <a:fillRect/>
          </a:stretch>
        </p:blipFill>
        <p:spPr>
          <a:xfrm>
            <a:off x="6309995" y="361950"/>
            <a:ext cx="2438400" cy="2809240"/>
          </a:xfrm>
          <a:prstGeom prst="rect">
            <a:avLst/>
          </a:prstGeom>
        </p:spPr>
      </p:pic>
      <p:pic>
        <p:nvPicPr>
          <p:cNvPr id="12" name="图片 11" descr="5953.png_860"/>
          <p:cNvPicPr>
            <a:picLocks noChangeAspect="1"/>
          </p:cNvPicPr>
          <p:nvPr/>
        </p:nvPicPr>
        <p:blipFill>
          <a:blip r:embed="rId3"/>
          <a:srcRect l="12312" t="1273" r="6040" b="9134"/>
          <a:stretch>
            <a:fillRect/>
          </a:stretch>
        </p:blipFill>
        <p:spPr>
          <a:xfrm>
            <a:off x="2991485" y="466090"/>
            <a:ext cx="3161665" cy="23888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wipe/>
      </p:transition>
    </mc:Choice>
    <mc:Fallback>
      <p:transition spd="med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7358512" y="2754468"/>
            <a:ext cx="1389952" cy="1954740"/>
            <a:chOff x="7021326" y="2513068"/>
            <a:chExt cx="1389952" cy="1954740"/>
          </a:xfrm>
        </p:grpSpPr>
        <p:grpSp>
          <p:nvGrpSpPr>
            <p:cNvPr id="36" name="组合 35"/>
            <p:cNvGrpSpPr/>
            <p:nvPr/>
          </p:nvGrpSpPr>
          <p:grpSpPr>
            <a:xfrm>
              <a:off x="7037354" y="2513068"/>
              <a:ext cx="1014942" cy="1084910"/>
              <a:chOff x="5896560" y="2849258"/>
              <a:chExt cx="1014942" cy="1084910"/>
            </a:xfrm>
          </p:grpSpPr>
          <p:sp>
            <p:nvSpPr>
              <p:cNvPr id="38" name="TextBox 9"/>
              <p:cNvSpPr txBox="1"/>
              <p:nvPr/>
            </p:nvSpPr>
            <p:spPr>
              <a:xfrm>
                <a:off x="5896560" y="2849258"/>
                <a:ext cx="1014942" cy="1084910"/>
              </a:xfrm>
              <a:prstGeom prst="rect">
                <a:avLst/>
              </a:prstGeom>
              <a:noFill/>
            </p:spPr>
            <p:txBody>
              <a:bodyPr wrap="none">
                <a:normAutofit fontScale="92500" lnSpcReduction="20000"/>
              </a:bodyPr>
              <a:lstStyle/>
              <a:p>
                <a:r>
                  <a:rPr lang="en-US" altLang="zh-CN" sz="8800" dirty="0">
                    <a:solidFill>
                      <a:schemeClr val="bg1"/>
                    </a:solidFill>
                    <a:latin typeface="DFPOP1W7-B5" panose="040B0709000000000000" pitchFamily="81" charset="-120"/>
                    <a:ea typeface="DFPOP1W7-B5" panose="040B0709000000000000" pitchFamily="81" charset="-120"/>
                    <a:cs typeface="+mn-ea"/>
                    <a:sym typeface="+mn-lt"/>
                  </a:rPr>
                  <a:t>04</a:t>
                </a:r>
                <a:endParaRPr lang="en-US" altLang="zh-CN" sz="8800" dirty="0">
                  <a:solidFill>
                    <a:schemeClr val="bg1"/>
                  </a:solidFill>
                  <a:latin typeface="DFPOP1W7-B5" panose="040B0709000000000000" pitchFamily="81" charset="-120"/>
                  <a:ea typeface="DFPOP1W7-B5" panose="040B0709000000000000" pitchFamily="81" charset="-120"/>
                  <a:cs typeface="+mn-ea"/>
                  <a:sym typeface="+mn-lt"/>
                </a:endParaRPr>
              </a:p>
            </p:txBody>
          </p:sp>
          <p:cxnSp>
            <p:nvCxnSpPr>
              <p:cNvPr id="39" name="Straight Connector 17"/>
              <p:cNvCxnSpPr/>
              <p:nvPr/>
            </p:nvCxnSpPr>
            <p:spPr>
              <a:xfrm>
                <a:off x="5902332" y="3877965"/>
                <a:ext cx="1008112" cy="0"/>
              </a:xfrm>
              <a:prstGeom prst="line">
                <a:avLst/>
              </a:prstGeom>
              <a:ln w="12700" cap="flat" cmpd="sng" algn="ctr">
                <a:solidFill>
                  <a:schemeClr val="bg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7" name="Rectangle 24"/>
            <p:cNvSpPr/>
            <p:nvPr/>
          </p:nvSpPr>
          <p:spPr>
            <a:xfrm>
              <a:off x="7021326" y="3597978"/>
              <a:ext cx="1389952" cy="869830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947789" y="2993274"/>
            <a:ext cx="1393612" cy="1954740"/>
            <a:chOff x="4568340" y="2849258"/>
            <a:chExt cx="1393612" cy="1954740"/>
          </a:xfrm>
        </p:grpSpPr>
        <p:sp>
          <p:nvSpPr>
            <p:cNvPr id="41" name="TextBox 8"/>
            <p:cNvSpPr txBox="1"/>
            <p:nvPr/>
          </p:nvSpPr>
          <p:spPr>
            <a:xfrm>
              <a:off x="4568340" y="2849258"/>
              <a:ext cx="1040188" cy="1084910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/>
            <a:p>
              <a:r>
                <a:rPr lang="en-US" altLang="zh-CN" sz="8800" dirty="0">
                  <a:solidFill>
                    <a:schemeClr val="bg1"/>
                  </a:solidFill>
                  <a:latin typeface="DFPOP1W7-B5" panose="040B0709000000000000" pitchFamily="81" charset="-120"/>
                  <a:ea typeface="DFPOP1W7-B5" panose="040B0709000000000000" pitchFamily="81" charset="-120"/>
                  <a:cs typeface="+mn-ea"/>
                  <a:sym typeface="+mn-lt"/>
                </a:rPr>
                <a:t>03</a:t>
              </a:r>
              <a:endParaRPr lang="en-US" altLang="zh-CN" sz="8800" dirty="0">
                <a:solidFill>
                  <a:schemeClr val="bg1"/>
                </a:solidFill>
                <a:latin typeface="DFPOP1W7-B5" panose="040B0709000000000000" pitchFamily="81" charset="-120"/>
                <a:ea typeface="DFPOP1W7-B5" panose="040B0709000000000000" pitchFamily="81" charset="-120"/>
                <a:cs typeface="+mn-ea"/>
                <a:sym typeface="+mn-lt"/>
              </a:endParaRPr>
            </a:p>
          </p:txBody>
        </p:sp>
        <p:cxnSp>
          <p:nvCxnSpPr>
            <p:cNvPr id="42" name="Straight Connector 17"/>
            <p:cNvCxnSpPr/>
            <p:nvPr/>
          </p:nvCxnSpPr>
          <p:spPr>
            <a:xfrm>
              <a:off x="4593800" y="3877965"/>
              <a:ext cx="1008112" cy="0"/>
            </a:xfrm>
            <a:prstGeom prst="line">
              <a:avLst/>
            </a:prstGeom>
            <a:ln w="12700" cap="flat" cmpd="sng" algn="ctr">
              <a:solidFill>
                <a:schemeClr val="bg1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Rectangle 24"/>
            <p:cNvSpPr/>
            <p:nvPr/>
          </p:nvSpPr>
          <p:spPr>
            <a:xfrm>
              <a:off x="4572000" y="3934168"/>
              <a:ext cx="1389952" cy="869830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3" name="Arrow: Pentagon 2"/>
          <p:cNvSpPr/>
          <p:nvPr/>
        </p:nvSpPr>
        <p:spPr bwMode="auto">
          <a:xfrm>
            <a:off x="722392" y="45767"/>
            <a:ext cx="1689368" cy="1584176"/>
          </a:xfrm>
          <a:prstGeom prst="homePlate">
            <a:avLst>
              <a:gd name="adj" fmla="val 0"/>
            </a:avLst>
          </a:prstGeom>
          <a:noFill/>
          <a:ln w="19050">
            <a:noFill/>
            <a:round/>
          </a:ln>
        </p:spPr>
        <p:txBody>
          <a:bodyPr rot="0" spcFirstLastPara="0" vert="horz" wrap="square" lIns="91440" tIns="45720" rIns="91440" bIns="45720" anchor="ctr" anchorCtr="1" forceAA="0" compatLnSpc="1">
            <a:norm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4320" y="234315"/>
            <a:ext cx="15544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日、月</a:t>
            </a:r>
            <a:endParaRPr lang="zh-CN" altLang="en-US" sz="3600" b="1" dirty="0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 descr="863dd876f49247ba90f7e058a96f9056"/>
          <p:cNvPicPr>
            <a:picLocks noChangeAspect="1"/>
          </p:cNvPicPr>
          <p:nvPr/>
        </p:nvPicPr>
        <p:blipFill>
          <a:blip r:embed="rId1"/>
          <a:srcRect b="29845"/>
          <a:stretch>
            <a:fillRect/>
          </a:stretch>
        </p:blipFill>
        <p:spPr>
          <a:xfrm>
            <a:off x="194310" y="958215"/>
            <a:ext cx="4107180" cy="2881630"/>
          </a:xfrm>
          <a:prstGeom prst="rect">
            <a:avLst/>
          </a:prstGeom>
        </p:spPr>
      </p:pic>
      <p:pic>
        <p:nvPicPr>
          <p:cNvPr id="8" name="图片 7" descr="75f42004c8dd4c278d7240609b3e2d67_th"/>
          <p:cNvPicPr>
            <a:picLocks noChangeAspect="1"/>
          </p:cNvPicPr>
          <p:nvPr/>
        </p:nvPicPr>
        <p:blipFill>
          <a:blip r:embed="rId2"/>
          <a:srcRect t="13038" b="50510"/>
          <a:stretch>
            <a:fillRect/>
          </a:stretch>
        </p:blipFill>
        <p:spPr>
          <a:xfrm>
            <a:off x="4301490" y="958215"/>
            <a:ext cx="4237990" cy="93027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468755" y="3839845"/>
            <a:ext cx="635508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zh-CN" altLang="en-US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zh-CN" altLang="en-US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月）（</a:t>
            </a:r>
            <a:r>
              <a:rPr lang="zh-CN" altLang="en-US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zh-CN" altLang="en-US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出）</a:t>
            </a:r>
            <a:endParaRPr lang="zh-CN" altLang="en-US" sz="5400" b="1" dirty="0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rcRect l="19714"/>
          <a:stretch>
            <a:fillRect/>
          </a:stretch>
        </p:blipFill>
        <p:spPr>
          <a:xfrm>
            <a:off x="4411980" y="1943735"/>
            <a:ext cx="4466590" cy="17183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wipe/>
      </p:transition>
    </mc:Choice>
    <mc:Fallback>
      <p:transition spd="med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7358512" y="2754468"/>
            <a:ext cx="1389952" cy="1954740"/>
            <a:chOff x="7021326" y="2513068"/>
            <a:chExt cx="1389952" cy="1954740"/>
          </a:xfrm>
        </p:grpSpPr>
        <p:grpSp>
          <p:nvGrpSpPr>
            <p:cNvPr id="36" name="组合 35"/>
            <p:cNvGrpSpPr/>
            <p:nvPr/>
          </p:nvGrpSpPr>
          <p:grpSpPr>
            <a:xfrm>
              <a:off x="7037354" y="2513068"/>
              <a:ext cx="1014942" cy="1084910"/>
              <a:chOff x="5896560" y="2849258"/>
              <a:chExt cx="1014942" cy="1084910"/>
            </a:xfrm>
          </p:grpSpPr>
          <p:sp>
            <p:nvSpPr>
              <p:cNvPr id="38" name="TextBox 9"/>
              <p:cNvSpPr txBox="1"/>
              <p:nvPr/>
            </p:nvSpPr>
            <p:spPr>
              <a:xfrm>
                <a:off x="5896560" y="2849258"/>
                <a:ext cx="1014942" cy="1084910"/>
              </a:xfrm>
              <a:prstGeom prst="rect">
                <a:avLst/>
              </a:prstGeom>
              <a:noFill/>
            </p:spPr>
            <p:txBody>
              <a:bodyPr wrap="none">
                <a:normAutofit fontScale="92500" lnSpcReduction="20000"/>
              </a:bodyPr>
              <a:lstStyle/>
              <a:p>
                <a:r>
                  <a:rPr lang="en-US" altLang="zh-CN" sz="8800" dirty="0">
                    <a:solidFill>
                      <a:schemeClr val="bg1"/>
                    </a:solidFill>
                    <a:latin typeface="DFPOP1W7-B5" panose="040B0709000000000000" pitchFamily="81" charset="-120"/>
                    <a:ea typeface="DFPOP1W7-B5" panose="040B0709000000000000" pitchFamily="81" charset="-120"/>
                    <a:cs typeface="+mn-ea"/>
                    <a:sym typeface="+mn-lt"/>
                  </a:rPr>
                  <a:t>04</a:t>
                </a:r>
                <a:endParaRPr lang="en-US" altLang="zh-CN" sz="8800" dirty="0">
                  <a:solidFill>
                    <a:schemeClr val="bg1"/>
                  </a:solidFill>
                  <a:latin typeface="DFPOP1W7-B5" panose="040B0709000000000000" pitchFamily="81" charset="-120"/>
                  <a:ea typeface="DFPOP1W7-B5" panose="040B0709000000000000" pitchFamily="81" charset="-120"/>
                  <a:cs typeface="+mn-ea"/>
                  <a:sym typeface="+mn-lt"/>
                </a:endParaRPr>
              </a:p>
            </p:txBody>
          </p:sp>
          <p:cxnSp>
            <p:nvCxnSpPr>
              <p:cNvPr id="39" name="Straight Connector 17"/>
              <p:cNvCxnSpPr/>
              <p:nvPr/>
            </p:nvCxnSpPr>
            <p:spPr>
              <a:xfrm>
                <a:off x="5902332" y="3877965"/>
                <a:ext cx="1008112" cy="0"/>
              </a:xfrm>
              <a:prstGeom prst="line">
                <a:avLst/>
              </a:prstGeom>
              <a:ln w="12700" cap="flat" cmpd="sng" algn="ctr">
                <a:solidFill>
                  <a:schemeClr val="bg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7" name="Rectangle 24"/>
            <p:cNvSpPr/>
            <p:nvPr/>
          </p:nvSpPr>
          <p:spPr>
            <a:xfrm>
              <a:off x="7021326" y="3597978"/>
              <a:ext cx="1389952" cy="869830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947789" y="2993274"/>
            <a:ext cx="1393612" cy="1954740"/>
            <a:chOff x="4568340" y="2849258"/>
            <a:chExt cx="1393612" cy="1954740"/>
          </a:xfrm>
        </p:grpSpPr>
        <p:sp>
          <p:nvSpPr>
            <p:cNvPr id="41" name="TextBox 8"/>
            <p:cNvSpPr txBox="1"/>
            <p:nvPr/>
          </p:nvSpPr>
          <p:spPr>
            <a:xfrm>
              <a:off x="4568340" y="2849258"/>
              <a:ext cx="1040188" cy="1084910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/>
            <a:p>
              <a:r>
                <a:rPr lang="en-US" altLang="zh-CN" sz="8800" dirty="0">
                  <a:solidFill>
                    <a:schemeClr val="bg1"/>
                  </a:solidFill>
                  <a:latin typeface="DFPOP1W7-B5" panose="040B0709000000000000" pitchFamily="81" charset="-120"/>
                  <a:ea typeface="DFPOP1W7-B5" panose="040B0709000000000000" pitchFamily="81" charset="-120"/>
                  <a:cs typeface="+mn-ea"/>
                  <a:sym typeface="+mn-lt"/>
                </a:rPr>
                <a:t>03</a:t>
              </a:r>
              <a:endParaRPr lang="en-US" altLang="zh-CN" sz="8800" dirty="0">
                <a:solidFill>
                  <a:schemeClr val="bg1"/>
                </a:solidFill>
                <a:latin typeface="DFPOP1W7-B5" panose="040B0709000000000000" pitchFamily="81" charset="-120"/>
                <a:ea typeface="DFPOP1W7-B5" panose="040B0709000000000000" pitchFamily="81" charset="-120"/>
                <a:cs typeface="+mn-ea"/>
                <a:sym typeface="+mn-lt"/>
              </a:endParaRPr>
            </a:p>
          </p:txBody>
        </p:sp>
        <p:cxnSp>
          <p:nvCxnSpPr>
            <p:cNvPr id="42" name="Straight Connector 17"/>
            <p:cNvCxnSpPr/>
            <p:nvPr/>
          </p:nvCxnSpPr>
          <p:spPr>
            <a:xfrm>
              <a:off x="4593800" y="3877965"/>
              <a:ext cx="1008112" cy="0"/>
            </a:xfrm>
            <a:prstGeom prst="line">
              <a:avLst/>
            </a:prstGeom>
            <a:ln w="12700" cap="flat" cmpd="sng" algn="ctr">
              <a:solidFill>
                <a:schemeClr val="bg1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Rectangle 24"/>
            <p:cNvSpPr/>
            <p:nvPr/>
          </p:nvSpPr>
          <p:spPr>
            <a:xfrm>
              <a:off x="4572000" y="3934168"/>
              <a:ext cx="1389952" cy="869830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3" name="Arrow: Pentagon 2"/>
          <p:cNvSpPr/>
          <p:nvPr/>
        </p:nvSpPr>
        <p:spPr bwMode="auto">
          <a:xfrm>
            <a:off x="722392" y="45767"/>
            <a:ext cx="1689368" cy="1584176"/>
          </a:xfrm>
          <a:prstGeom prst="homePlate">
            <a:avLst>
              <a:gd name="adj" fmla="val 0"/>
            </a:avLst>
          </a:prstGeom>
          <a:noFill/>
          <a:ln w="19050">
            <a:noFill/>
            <a:round/>
          </a:ln>
        </p:spPr>
        <p:txBody>
          <a:bodyPr rot="0" spcFirstLastPara="0" vert="horz" wrap="square" lIns="91440" tIns="45720" rIns="91440" bIns="45720" anchor="ctr" anchorCtr="1" forceAA="0" compatLnSpc="1">
            <a:norm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4320" y="234315"/>
            <a:ext cx="15544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日、月</a:t>
            </a:r>
            <a:endParaRPr lang="zh-CN" altLang="en-US" sz="3600" b="1" dirty="0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149090" y="3839845"/>
            <a:ext cx="398145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r</a:t>
            </a:r>
            <a:endParaRPr lang="en-US" altLang="zh-CN" sz="4000" b="1" dirty="0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75f42004c8dd4c278d7240609b3e2d67_th"/>
          <p:cNvPicPr>
            <a:picLocks noChangeAspect="1"/>
          </p:cNvPicPr>
          <p:nvPr/>
        </p:nvPicPr>
        <p:blipFill>
          <a:blip r:embed="rId1"/>
          <a:srcRect t="66285"/>
          <a:stretch>
            <a:fillRect/>
          </a:stretch>
        </p:blipFill>
        <p:spPr>
          <a:xfrm>
            <a:off x="42545" y="879475"/>
            <a:ext cx="4504690" cy="914400"/>
          </a:xfrm>
          <a:prstGeom prst="rect">
            <a:avLst/>
          </a:prstGeom>
        </p:spPr>
      </p:pic>
      <p:pic>
        <p:nvPicPr>
          <p:cNvPr id="3" name="图片 2" descr="1a357f74f185445a9ca00816167b661f_th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45" y="1907540"/>
            <a:ext cx="4952365" cy="277939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226685" y="2327910"/>
            <a:ext cx="3992880" cy="19380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（日</a:t>
            </a:r>
            <a:r>
              <a:rPr lang="zh-CN" altLang="en-US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6000" b="1" dirty="0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（</a:t>
            </a:r>
            <a:r>
              <a:rPr lang="zh-CN" altLang="en-US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亮）</a:t>
            </a:r>
            <a:endParaRPr lang="zh-CN" altLang="en-US" sz="6000" b="1" dirty="0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rcRect l="18681"/>
          <a:stretch>
            <a:fillRect/>
          </a:stretch>
        </p:blipFill>
        <p:spPr>
          <a:xfrm>
            <a:off x="4547235" y="296545"/>
            <a:ext cx="4471670" cy="17291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wipe/>
      </p:transition>
    </mc:Choice>
    <mc:Fallback>
      <p:transition spd="med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7358512" y="2754468"/>
            <a:ext cx="1389952" cy="1954740"/>
            <a:chOff x="7021326" y="2513068"/>
            <a:chExt cx="1389952" cy="1954740"/>
          </a:xfrm>
        </p:grpSpPr>
        <p:grpSp>
          <p:nvGrpSpPr>
            <p:cNvPr id="36" name="组合 35"/>
            <p:cNvGrpSpPr/>
            <p:nvPr/>
          </p:nvGrpSpPr>
          <p:grpSpPr>
            <a:xfrm>
              <a:off x="7037354" y="2513068"/>
              <a:ext cx="1014942" cy="1084910"/>
              <a:chOff x="5896560" y="2849258"/>
              <a:chExt cx="1014942" cy="1084910"/>
            </a:xfrm>
          </p:grpSpPr>
          <p:sp>
            <p:nvSpPr>
              <p:cNvPr id="38" name="TextBox 9"/>
              <p:cNvSpPr txBox="1"/>
              <p:nvPr/>
            </p:nvSpPr>
            <p:spPr>
              <a:xfrm>
                <a:off x="5896560" y="2849258"/>
                <a:ext cx="1014942" cy="1084910"/>
              </a:xfrm>
              <a:prstGeom prst="rect">
                <a:avLst/>
              </a:prstGeom>
              <a:noFill/>
            </p:spPr>
            <p:txBody>
              <a:bodyPr wrap="none">
                <a:normAutofit fontScale="92500" lnSpcReduction="20000"/>
              </a:bodyPr>
              <a:lstStyle/>
              <a:p>
                <a:r>
                  <a:rPr lang="en-US" altLang="zh-CN" sz="8800" dirty="0">
                    <a:solidFill>
                      <a:schemeClr val="bg1"/>
                    </a:solidFill>
                    <a:latin typeface="DFPOP1W7-B5" panose="040B0709000000000000" pitchFamily="81" charset="-120"/>
                    <a:ea typeface="DFPOP1W7-B5" panose="040B0709000000000000" pitchFamily="81" charset="-120"/>
                    <a:cs typeface="+mn-ea"/>
                    <a:sym typeface="+mn-lt"/>
                  </a:rPr>
                  <a:t>04</a:t>
                </a:r>
                <a:endParaRPr lang="en-US" altLang="zh-CN" sz="8800" dirty="0">
                  <a:solidFill>
                    <a:schemeClr val="bg1"/>
                  </a:solidFill>
                  <a:latin typeface="DFPOP1W7-B5" panose="040B0709000000000000" pitchFamily="81" charset="-120"/>
                  <a:ea typeface="DFPOP1W7-B5" panose="040B0709000000000000" pitchFamily="81" charset="-120"/>
                  <a:cs typeface="+mn-ea"/>
                  <a:sym typeface="+mn-lt"/>
                </a:endParaRPr>
              </a:p>
            </p:txBody>
          </p:sp>
          <p:cxnSp>
            <p:nvCxnSpPr>
              <p:cNvPr id="39" name="Straight Connector 17"/>
              <p:cNvCxnSpPr/>
              <p:nvPr/>
            </p:nvCxnSpPr>
            <p:spPr>
              <a:xfrm>
                <a:off x="5902332" y="3877965"/>
                <a:ext cx="1008112" cy="0"/>
              </a:xfrm>
              <a:prstGeom prst="line">
                <a:avLst/>
              </a:prstGeom>
              <a:ln w="12700" cap="flat" cmpd="sng" algn="ctr">
                <a:solidFill>
                  <a:schemeClr val="bg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7" name="Rectangle 24"/>
            <p:cNvSpPr/>
            <p:nvPr/>
          </p:nvSpPr>
          <p:spPr>
            <a:xfrm>
              <a:off x="7021326" y="3597978"/>
              <a:ext cx="1389952" cy="869830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3" name="Arrow: Pentagon 2"/>
          <p:cNvSpPr/>
          <p:nvPr/>
        </p:nvSpPr>
        <p:spPr bwMode="auto">
          <a:xfrm>
            <a:off x="722392" y="45767"/>
            <a:ext cx="1689368" cy="1584176"/>
          </a:xfrm>
          <a:prstGeom prst="homePlate">
            <a:avLst>
              <a:gd name="adj" fmla="val 0"/>
            </a:avLst>
          </a:prstGeom>
          <a:noFill/>
          <a:ln w="19050">
            <a:noFill/>
            <a:round/>
          </a:ln>
        </p:spPr>
        <p:txBody>
          <a:bodyPr rot="0" spcFirstLastPara="0" vert="horz" wrap="square" lIns="91440" tIns="45720" rIns="91440" bIns="45720" anchor="ctr" anchorCtr="1" forceAA="0" compatLnSpc="1">
            <a:norm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44830" y="1007110"/>
            <a:ext cx="3135630" cy="3423920"/>
            <a:chOff x="480" y="1302"/>
            <a:chExt cx="4938" cy="5392"/>
          </a:xfrm>
        </p:grpSpPr>
        <p:pic>
          <p:nvPicPr>
            <p:cNvPr id="6" name="图片 5" descr="mp35858194_1444905721248_32"/>
            <p:cNvPicPr>
              <a:picLocks noChangeAspect="1"/>
            </p:cNvPicPr>
            <p:nvPr/>
          </p:nvPicPr>
          <p:blipFill>
            <a:blip r:embed="rId1"/>
            <a:srcRect l="11020" t="12800" r="12232" b="30104"/>
            <a:stretch>
              <a:fillRect/>
            </a:stretch>
          </p:blipFill>
          <p:spPr>
            <a:xfrm>
              <a:off x="480" y="1302"/>
              <a:ext cx="4938" cy="5121"/>
            </a:xfrm>
            <a:prstGeom prst="rect">
              <a:avLst/>
            </a:prstGeom>
          </p:spPr>
        </p:pic>
        <p:pic>
          <p:nvPicPr>
            <p:cNvPr id="7" name="图片 6" descr="t01435a2e1e5f0fab83"/>
            <p:cNvPicPr>
              <a:picLocks noChangeAspect="1"/>
            </p:cNvPicPr>
            <p:nvPr/>
          </p:nvPicPr>
          <p:blipFill>
            <a:blip r:embed="rId2"/>
            <a:srcRect l="26398" t="14542" r="27204" b="24000"/>
            <a:stretch>
              <a:fillRect/>
            </a:stretch>
          </p:blipFill>
          <p:spPr>
            <a:xfrm>
              <a:off x="4381" y="5220"/>
              <a:ext cx="1037" cy="1475"/>
            </a:xfrm>
            <a:prstGeom prst="rect">
              <a:avLst/>
            </a:prstGeom>
          </p:spPr>
        </p:pic>
      </p:grpSp>
      <p:sp>
        <p:nvSpPr>
          <p:cNvPr id="8" name="文本框 7"/>
          <p:cNvSpPr txBox="1"/>
          <p:nvPr/>
        </p:nvSpPr>
        <p:spPr>
          <a:xfrm>
            <a:off x="182880" y="177165"/>
            <a:ext cx="20116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8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猜一猜</a:t>
            </a:r>
            <a:endParaRPr lang="zh-CN" altLang="en-US" sz="4800" b="1" dirty="0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 descr="OOOPIC_vipvip_20080816042336bb7b2147a3bd31fc5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5340" y="177165"/>
            <a:ext cx="3620135" cy="45732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wipe/>
      </p:transition>
    </mc:Choice>
    <mc:Fallback>
      <p:transition spd="med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7358512" y="2754468"/>
            <a:ext cx="1389952" cy="1954740"/>
            <a:chOff x="7021326" y="2513068"/>
            <a:chExt cx="1389952" cy="1954740"/>
          </a:xfrm>
        </p:grpSpPr>
        <p:grpSp>
          <p:nvGrpSpPr>
            <p:cNvPr id="36" name="组合 35"/>
            <p:cNvGrpSpPr/>
            <p:nvPr/>
          </p:nvGrpSpPr>
          <p:grpSpPr>
            <a:xfrm>
              <a:off x="7037354" y="2513068"/>
              <a:ext cx="1014942" cy="1084910"/>
              <a:chOff x="5896560" y="2849258"/>
              <a:chExt cx="1014942" cy="1084910"/>
            </a:xfrm>
          </p:grpSpPr>
          <p:sp>
            <p:nvSpPr>
              <p:cNvPr id="38" name="TextBox 9"/>
              <p:cNvSpPr txBox="1"/>
              <p:nvPr/>
            </p:nvSpPr>
            <p:spPr>
              <a:xfrm>
                <a:off x="5896560" y="2849258"/>
                <a:ext cx="1014942" cy="1084910"/>
              </a:xfrm>
              <a:prstGeom prst="rect">
                <a:avLst/>
              </a:prstGeom>
              <a:noFill/>
            </p:spPr>
            <p:txBody>
              <a:bodyPr wrap="none">
                <a:normAutofit fontScale="92500" lnSpcReduction="20000"/>
              </a:bodyPr>
              <a:lstStyle/>
              <a:p>
                <a:r>
                  <a:rPr lang="en-US" altLang="zh-CN" sz="8800" dirty="0">
                    <a:solidFill>
                      <a:schemeClr val="bg1"/>
                    </a:solidFill>
                    <a:latin typeface="DFPOP1W7-B5" panose="040B0709000000000000" pitchFamily="81" charset="-120"/>
                    <a:ea typeface="DFPOP1W7-B5" panose="040B0709000000000000" pitchFamily="81" charset="-120"/>
                    <a:cs typeface="+mn-ea"/>
                    <a:sym typeface="+mn-lt"/>
                  </a:rPr>
                  <a:t>04</a:t>
                </a:r>
                <a:endParaRPr lang="en-US" altLang="zh-CN" sz="8800" dirty="0">
                  <a:solidFill>
                    <a:schemeClr val="bg1"/>
                  </a:solidFill>
                  <a:latin typeface="DFPOP1W7-B5" panose="040B0709000000000000" pitchFamily="81" charset="-120"/>
                  <a:ea typeface="DFPOP1W7-B5" panose="040B0709000000000000" pitchFamily="81" charset="-120"/>
                  <a:cs typeface="+mn-ea"/>
                  <a:sym typeface="+mn-lt"/>
                </a:endParaRPr>
              </a:p>
            </p:txBody>
          </p:sp>
          <p:cxnSp>
            <p:nvCxnSpPr>
              <p:cNvPr id="39" name="Straight Connector 17"/>
              <p:cNvCxnSpPr/>
              <p:nvPr/>
            </p:nvCxnSpPr>
            <p:spPr>
              <a:xfrm>
                <a:off x="5902332" y="3877965"/>
                <a:ext cx="1008112" cy="0"/>
              </a:xfrm>
              <a:prstGeom prst="line">
                <a:avLst/>
              </a:prstGeom>
              <a:ln w="12700" cap="flat" cmpd="sng" algn="ctr">
                <a:solidFill>
                  <a:schemeClr val="bg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7" name="Rectangle 24"/>
            <p:cNvSpPr/>
            <p:nvPr/>
          </p:nvSpPr>
          <p:spPr>
            <a:xfrm>
              <a:off x="7021326" y="3597978"/>
              <a:ext cx="1389952" cy="869830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3" name="Arrow: Pentagon 2"/>
          <p:cNvSpPr/>
          <p:nvPr/>
        </p:nvSpPr>
        <p:spPr bwMode="auto">
          <a:xfrm>
            <a:off x="722392" y="45767"/>
            <a:ext cx="1689368" cy="1584176"/>
          </a:xfrm>
          <a:prstGeom prst="homePlate">
            <a:avLst>
              <a:gd name="adj" fmla="val 0"/>
            </a:avLst>
          </a:prstGeom>
          <a:noFill/>
          <a:ln w="19050">
            <a:noFill/>
            <a:round/>
          </a:ln>
        </p:spPr>
        <p:txBody>
          <a:bodyPr rot="0" spcFirstLastPara="0" vert="horz" wrap="square" lIns="91440" tIns="45720" rIns="91440" bIns="45720" anchor="ctr" anchorCtr="1" forceAA="0" compatLnSpc="1">
            <a:norm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82880" y="177165"/>
            <a:ext cx="15544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猜一猜</a:t>
            </a:r>
            <a:endParaRPr lang="zh-CN" altLang="en-US" sz="3600" b="1" dirty="0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10v58PIC2Zt"/>
          <p:cNvPicPr>
            <a:picLocks noChangeAspect="1"/>
          </p:cNvPicPr>
          <p:nvPr/>
        </p:nvPicPr>
        <p:blipFill>
          <a:blip r:embed="rId1"/>
          <a:srcRect l="9540" t="8349" r="8683" b="7143"/>
          <a:stretch>
            <a:fillRect/>
          </a:stretch>
        </p:blipFill>
        <p:spPr>
          <a:xfrm>
            <a:off x="262890" y="881380"/>
            <a:ext cx="3271520" cy="3380740"/>
          </a:xfrm>
          <a:prstGeom prst="rect">
            <a:avLst/>
          </a:prstGeom>
        </p:spPr>
      </p:pic>
      <p:pic>
        <p:nvPicPr>
          <p:cNvPr id="4" name="图片 3" descr="4d4abab0cc530"/>
          <p:cNvPicPr>
            <a:picLocks noChangeAspect="1"/>
          </p:cNvPicPr>
          <p:nvPr/>
        </p:nvPicPr>
        <p:blipFill>
          <a:blip r:embed="rId2"/>
          <a:srcRect l="37668" t="52821" r="28404" b="5388"/>
          <a:stretch>
            <a:fillRect/>
          </a:stretch>
        </p:blipFill>
        <p:spPr>
          <a:xfrm>
            <a:off x="4232275" y="1101725"/>
            <a:ext cx="4030345" cy="35064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wipe/>
      </p:transition>
    </mc:Choice>
    <mc:Fallback>
      <p:transition spd="med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7358512" y="2754468"/>
            <a:ext cx="1389952" cy="1954740"/>
            <a:chOff x="7021326" y="2513068"/>
            <a:chExt cx="1389952" cy="1954740"/>
          </a:xfrm>
        </p:grpSpPr>
        <p:grpSp>
          <p:nvGrpSpPr>
            <p:cNvPr id="36" name="组合 35"/>
            <p:cNvGrpSpPr/>
            <p:nvPr/>
          </p:nvGrpSpPr>
          <p:grpSpPr>
            <a:xfrm>
              <a:off x="7037354" y="2513068"/>
              <a:ext cx="1014942" cy="1084910"/>
              <a:chOff x="5896560" y="2849258"/>
              <a:chExt cx="1014942" cy="1084910"/>
            </a:xfrm>
          </p:grpSpPr>
          <p:sp>
            <p:nvSpPr>
              <p:cNvPr id="38" name="TextBox 9"/>
              <p:cNvSpPr txBox="1"/>
              <p:nvPr/>
            </p:nvSpPr>
            <p:spPr>
              <a:xfrm>
                <a:off x="5896560" y="2849258"/>
                <a:ext cx="1014942" cy="1084910"/>
              </a:xfrm>
              <a:prstGeom prst="rect">
                <a:avLst/>
              </a:prstGeom>
              <a:noFill/>
            </p:spPr>
            <p:txBody>
              <a:bodyPr wrap="none">
                <a:normAutofit fontScale="92500" lnSpcReduction="20000"/>
              </a:bodyPr>
              <a:lstStyle/>
              <a:p>
                <a:r>
                  <a:rPr lang="en-US" altLang="zh-CN" sz="8800" dirty="0">
                    <a:solidFill>
                      <a:schemeClr val="bg1"/>
                    </a:solidFill>
                    <a:latin typeface="DFPOP1W7-B5" panose="040B0709000000000000" pitchFamily="81" charset="-120"/>
                    <a:ea typeface="DFPOP1W7-B5" panose="040B0709000000000000" pitchFamily="81" charset="-120"/>
                    <a:cs typeface="+mn-ea"/>
                    <a:sym typeface="+mn-lt"/>
                  </a:rPr>
                  <a:t>04</a:t>
                </a:r>
                <a:endParaRPr lang="en-US" altLang="zh-CN" sz="8800" dirty="0">
                  <a:solidFill>
                    <a:schemeClr val="bg1"/>
                  </a:solidFill>
                  <a:latin typeface="DFPOP1W7-B5" panose="040B0709000000000000" pitchFamily="81" charset="-120"/>
                  <a:ea typeface="DFPOP1W7-B5" panose="040B0709000000000000" pitchFamily="81" charset="-120"/>
                  <a:cs typeface="+mn-ea"/>
                  <a:sym typeface="+mn-lt"/>
                </a:endParaRPr>
              </a:p>
            </p:txBody>
          </p:sp>
          <p:cxnSp>
            <p:nvCxnSpPr>
              <p:cNvPr id="39" name="Straight Connector 17"/>
              <p:cNvCxnSpPr/>
              <p:nvPr/>
            </p:nvCxnSpPr>
            <p:spPr>
              <a:xfrm>
                <a:off x="5902332" y="3877965"/>
                <a:ext cx="1008112" cy="0"/>
              </a:xfrm>
              <a:prstGeom prst="line">
                <a:avLst/>
              </a:prstGeom>
              <a:ln w="12700" cap="flat" cmpd="sng" algn="ctr">
                <a:solidFill>
                  <a:schemeClr val="bg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7" name="Rectangle 24"/>
            <p:cNvSpPr/>
            <p:nvPr/>
          </p:nvSpPr>
          <p:spPr>
            <a:xfrm>
              <a:off x="7021326" y="3597978"/>
              <a:ext cx="1389952" cy="869830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3" name="Arrow: Pentagon 2"/>
          <p:cNvSpPr/>
          <p:nvPr/>
        </p:nvSpPr>
        <p:spPr bwMode="auto">
          <a:xfrm>
            <a:off x="722392" y="45767"/>
            <a:ext cx="1689368" cy="1584176"/>
          </a:xfrm>
          <a:prstGeom prst="homePlate">
            <a:avLst>
              <a:gd name="adj" fmla="val 0"/>
            </a:avLst>
          </a:prstGeom>
          <a:noFill/>
          <a:ln w="19050">
            <a:noFill/>
            <a:round/>
          </a:ln>
        </p:spPr>
        <p:txBody>
          <a:bodyPr rot="0" spcFirstLastPara="0" vert="horz" wrap="square" lIns="91440" tIns="45720" rIns="91440" bIns="45720" anchor="ctr" anchorCtr="1" forceAA="0" compatLnSpc="1">
            <a:norm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82880" y="177165"/>
            <a:ext cx="15544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猜一猜</a:t>
            </a:r>
            <a:endParaRPr lang="zh-CN" altLang="en-US" sz="3600" b="1" dirty="0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 descr="4d4abab0cc530"/>
          <p:cNvPicPr>
            <a:picLocks noChangeAspect="1"/>
          </p:cNvPicPr>
          <p:nvPr/>
        </p:nvPicPr>
        <p:blipFill>
          <a:blip r:embed="rId1"/>
          <a:srcRect l="40808" t="13193" r="28100" b="45888"/>
          <a:stretch>
            <a:fillRect/>
          </a:stretch>
        </p:blipFill>
        <p:spPr>
          <a:xfrm>
            <a:off x="558800" y="1328420"/>
            <a:ext cx="3422015" cy="3181350"/>
          </a:xfrm>
          <a:prstGeom prst="rect">
            <a:avLst/>
          </a:prstGeom>
        </p:spPr>
      </p:pic>
      <p:pic>
        <p:nvPicPr>
          <p:cNvPr id="4" name="图片 3" descr="4d4abab0cc530"/>
          <p:cNvPicPr>
            <a:picLocks noChangeAspect="1"/>
          </p:cNvPicPr>
          <p:nvPr/>
        </p:nvPicPr>
        <p:blipFill>
          <a:blip r:embed="rId1"/>
          <a:srcRect l="5223" t="53044" r="60937" b="3339"/>
          <a:stretch>
            <a:fillRect/>
          </a:stretch>
        </p:blipFill>
        <p:spPr>
          <a:xfrm>
            <a:off x="4560570" y="1271270"/>
            <a:ext cx="3619500" cy="32950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wipe/>
      </p:transition>
    </mc:Choice>
    <mc:Fallback>
      <p:transition spd="med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7358512" y="2754468"/>
            <a:ext cx="1389952" cy="1954740"/>
            <a:chOff x="7021326" y="2513068"/>
            <a:chExt cx="1389952" cy="1954740"/>
          </a:xfrm>
        </p:grpSpPr>
        <p:grpSp>
          <p:nvGrpSpPr>
            <p:cNvPr id="36" name="组合 35"/>
            <p:cNvGrpSpPr/>
            <p:nvPr/>
          </p:nvGrpSpPr>
          <p:grpSpPr>
            <a:xfrm>
              <a:off x="7037354" y="2513068"/>
              <a:ext cx="1014942" cy="1084910"/>
              <a:chOff x="5896560" y="2849258"/>
              <a:chExt cx="1014942" cy="1084910"/>
            </a:xfrm>
          </p:grpSpPr>
          <p:sp>
            <p:nvSpPr>
              <p:cNvPr id="38" name="TextBox 9"/>
              <p:cNvSpPr txBox="1"/>
              <p:nvPr/>
            </p:nvSpPr>
            <p:spPr>
              <a:xfrm>
                <a:off x="5896560" y="2849258"/>
                <a:ext cx="1014942" cy="1084910"/>
              </a:xfrm>
              <a:prstGeom prst="rect">
                <a:avLst/>
              </a:prstGeom>
              <a:noFill/>
            </p:spPr>
            <p:txBody>
              <a:bodyPr wrap="none">
                <a:normAutofit fontScale="92500" lnSpcReduction="20000"/>
              </a:bodyPr>
              <a:lstStyle/>
              <a:p>
                <a:r>
                  <a:rPr lang="en-US" altLang="zh-CN" sz="8800" dirty="0">
                    <a:solidFill>
                      <a:schemeClr val="bg1"/>
                    </a:solidFill>
                    <a:latin typeface="DFPOP1W7-B5" panose="040B0709000000000000" pitchFamily="81" charset="-120"/>
                    <a:ea typeface="DFPOP1W7-B5" panose="040B0709000000000000" pitchFamily="81" charset="-120"/>
                    <a:cs typeface="+mn-ea"/>
                    <a:sym typeface="+mn-lt"/>
                  </a:rPr>
                  <a:t>04</a:t>
                </a:r>
                <a:endParaRPr lang="en-US" altLang="zh-CN" sz="8800" dirty="0">
                  <a:solidFill>
                    <a:schemeClr val="bg1"/>
                  </a:solidFill>
                  <a:latin typeface="DFPOP1W7-B5" panose="040B0709000000000000" pitchFamily="81" charset="-120"/>
                  <a:ea typeface="DFPOP1W7-B5" panose="040B0709000000000000" pitchFamily="81" charset="-120"/>
                  <a:cs typeface="+mn-ea"/>
                  <a:sym typeface="+mn-lt"/>
                </a:endParaRPr>
              </a:p>
            </p:txBody>
          </p:sp>
          <p:cxnSp>
            <p:nvCxnSpPr>
              <p:cNvPr id="39" name="Straight Connector 17"/>
              <p:cNvCxnSpPr/>
              <p:nvPr/>
            </p:nvCxnSpPr>
            <p:spPr>
              <a:xfrm>
                <a:off x="5902332" y="3877965"/>
                <a:ext cx="1008112" cy="0"/>
              </a:xfrm>
              <a:prstGeom prst="line">
                <a:avLst/>
              </a:prstGeom>
              <a:ln w="12700" cap="flat" cmpd="sng" algn="ctr">
                <a:solidFill>
                  <a:schemeClr val="bg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7" name="Rectangle 24"/>
            <p:cNvSpPr/>
            <p:nvPr/>
          </p:nvSpPr>
          <p:spPr>
            <a:xfrm>
              <a:off x="7021326" y="3597978"/>
              <a:ext cx="1389952" cy="869830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947789" y="2993274"/>
            <a:ext cx="1393612" cy="1954740"/>
            <a:chOff x="4568340" y="2849258"/>
            <a:chExt cx="1393612" cy="1954740"/>
          </a:xfrm>
        </p:grpSpPr>
        <p:sp>
          <p:nvSpPr>
            <p:cNvPr id="41" name="TextBox 8"/>
            <p:cNvSpPr txBox="1"/>
            <p:nvPr/>
          </p:nvSpPr>
          <p:spPr>
            <a:xfrm>
              <a:off x="4568340" y="2849258"/>
              <a:ext cx="1040188" cy="1084910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/>
            <a:p>
              <a:r>
                <a:rPr lang="en-US" altLang="zh-CN" sz="8800" dirty="0">
                  <a:solidFill>
                    <a:schemeClr val="bg1"/>
                  </a:solidFill>
                  <a:latin typeface="DFPOP1W7-B5" panose="040B0709000000000000" pitchFamily="81" charset="-120"/>
                  <a:ea typeface="DFPOP1W7-B5" panose="040B0709000000000000" pitchFamily="81" charset="-120"/>
                  <a:cs typeface="+mn-ea"/>
                  <a:sym typeface="+mn-lt"/>
                </a:rPr>
                <a:t>03</a:t>
              </a:r>
              <a:endParaRPr lang="en-US" altLang="zh-CN" sz="8800" dirty="0">
                <a:solidFill>
                  <a:schemeClr val="bg1"/>
                </a:solidFill>
                <a:latin typeface="DFPOP1W7-B5" panose="040B0709000000000000" pitchFamily="81" charset="-120"/>
                <a:ea typeface="DFPOP1W7-B5" panose="040B0709000000000000" pitchFamily="81" charset="-120"/>
                <a:cs typeface="+mn-ea"/>
                <a:sym typeface="+mn-lt"/>
              </a:endParaRPr>
            </a:p>
          </p:txBody>
        </p:sp>
        <p:cxnSp>
          <p:nvCxnSpPr>
            <p:cNvPr id="42" name="Straight Connector 17"/>
            <p:cNvCxnSpPr/>
            <p:nvPr/>
          </p:nvCxnSpPr>
          <p:spPr>
            <a:xfrm>
              <a:off x="4593800" y="3877965"/>
              <a:ext cx="1008112" cy="0"/>
            </a:xfrm>
            <a:prstGeom prst="line">
              <a:avLst/>
            </a:prstGeom>
            <a:ln w="12700" cap="flat" cmpd="sng" algn="ctr">
              <a:solidFill>
                <a:schemeClr val="bg1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Rectangle 24"/>
            <p:cNvSpPr/>
            <p:nvPr/>
          </p:nvSpPr>
          <p:spPr>
            <a:xfrm>
              <a:off x="4572000" y="3934168"/>
              <a:ext cx="1389952" cy="869830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3" name="Arrow: Pentagon 2"/>
          <p:cNvSpPr/>
          <p:nvPr/>
        </p:nvSpPr>
        <p:spPr bwMode="auto">
          <a:xfrm>
            <a:off x="722392" y="45767"/>
            <a:ext cx="1689368" cy="1584176"/>
          </a:xfrm>
          <a:prstGeom prst="homePlate">
            <a:avLst>
              <a:gd name="adj" fmla="val 0"/>
            </a:avLst>
          </a:prstGeom>
          <a:noFill/>
          <a:ln w="19050">
            <a:noFill/>
            <a:round/>
          </a:ln>
        </p:spPr>
        <p:txBody>
          <a:bodyPr rot="0" spcFirstLastPara="0" vert="horz" wrap="square" lIns="91440" tIns="45720" rIns="91440" bIns="45720" anchor="ctr" anchorCtr="1" forceAA="0" compatLnSpc="1">
            <a:norm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4320" y="234315"/>
            <a:ext cx="6400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水</a:t>
            </a:r>
            <a:endParaRPr lang="zh-CN" altLang="en-US" sz="3600" b="1" dirty="0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29785" y="1375410"/>
            <a:ext cx="4246880" cy="22453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水</a:t>
            </a:r>
            <a:r>
              <a:rPr lang="zh-CN" altLang="en-US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（开</a:t>
            </a:r>
            <a:r>
              <a:rPr lang="zh-CN" altLang="en-US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水</a:t>
            </a:r>
            <a:r>
              <a:rPr lang="zh-CN" altLang="en-US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6000" b="1" dirty="0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（</a:t>
            </a:r>
            <a:r>
              <a:rPr lang="zh-CN" altLang="en-US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水</a:t>
            </a:r>
            <a:r>
              <a:rPr lang="zh-CN" altLang="en-US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井</a:t>
            </a:r>
            <a:r>
              <a:rPr lang="zh-CN" altLang="en-US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6000" b="1" dirty="0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54380" y="866775"/>
            <a:ext cx="3340735" cy="3829685"/>
            <a:chOff x="480" y="1302"/>
            <a:chExt cx="4938" cy="5392"/>
          </a:xfrm>
        </p:grpSpPr>
        <p:pic>
          <p:nvPicPr>
            <p:cNvPr id="7" name="图片 6" descr="mp35858194_1444905721248_32"/>
            <p:cNvPicPr>
              <a:picLocks noChangeAspect="1"/>
            </p:cNvPicPr>
            <p:nvPr/>
          </p:nvPicPr>
          <p:blipFill>
            <a:blip r:embed="rId1"/>
            <a:srcRect l="11020" t="12800" r="12232" b="30104"/>
            <a:stretch>
              <a:fillRect/>
            </a:stretch>
          </p:blipFill>
          <p:spPr>
            <a:xfrm>
              <a:off x="480" y="1302"/>
              <a:ext cx="4938" cy="5121"/>
            </a:xfrm>
            <a:prstGeom prst="rect">
              <a:avLst/>
            </a:prstGeom>
          </p:spPr>
        </p:pic>
        <p:pic>
          <p:nvPicPr>
            <p:cNvPr id="8" name="图片 7" descr="t01435a2e1e5f0fab83"/>
            <p:cNvPicPr>
              <a:picLocks noChangeAspect="1"/>
            </p:cNvPicPr>
            <p:nvPr/>
          </p:nvPicPr>
          <p:blipFill>
            <a:blip r:embed="rId2"/>
            <a:srcRect l="26398" t="14542" r="27204" b="24000"/>
            <a:stretch>
              <a:fillRect/>
            </a:stretch>
          </p:blipFill>
          <p:spPr>
            <a:xfrm>
              <a:off x="4381" y="5220"/>
              <a:ext cx="1037" cy="1475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wipe/>
      </p:transition>
    </mc:Choice>
    <mc:Fallback>
      <p:transition spd="med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7358512" y="2754468"/>
            <a:ext cx="1389952" cy="1954740"/>
            <a:chOff x="7021326" y="2513068"/>
            <a:chExt cx="1389952" cy="1954740"/>
          </a:xfrm>
        </p:grpSpPr>
        <p:grpSp>
          <p:nvGrpSpPr>
            <p:cNvPr id="36" name="组合 35"/>
            <p:cNvGrpSpPr/>
            <p:nvPr/>
          </p:nvGrpSpPr>
          <p:grpSpPr>
            <a:xfrm>
              <a:off x="7037354" y="2513068"/>
              <a:ext cx="1014942" cy="1084910"/>
              <a:chOff x="5896560" y="2849258"/>
              <a:chExt cx="1014942" cy="1084910"/>
            </a:xfrm>
          </p:grpSpPr>
          <p:sp>
            <p:nvSpPr>
              <p:cNvPr id="38" name="TextBox 9"/>
              <p:cNvSpPr txBox="1"/>
              <p:nvPr/>
            </p:nvSpPr>
            <p:spPr>
              <a:xfrm>
                <a:off x="5896560" y="2849258"/>
                <a:ext cx="1014942" cy="1084910"/>
              </a:xfrm>
              <a:prstGeom prst="rect">
                <a:avLst/>
              </a:prstGeom>
              <a:noFill/>
            </p:spPr>
            <p:txBody>
              <a:bodyPr wrap="none">
                <a:normAutofit fontScale="92500" lnSpcReduction="20000"/>
              </a:bodyPr>
              <a:lstStyle/>
              <a:p>
                <a:r>
                  <a:rPr lang="en-US" altLang="zh-CN" sz="8800" dirty="0">
                    <a:solidFill>
                      <a:schemeClr val="bg1"/>
                    </a:solidFill>
                    <a:latin typeface="DFPOP1W7-B5" panose="040B0709000000000000" pitchFamily="81" charset="-120"/>
                    <a:ea typeface="DFPOP1W7-B5" panose="040B0709000000000000" pitchFamily="81" charset="-120"/>
                    <a:cs typeface="+mn-ea"/>
                    <a:sym typeface="+mn-lt"/>
                  </a:rPr>
                  <a:t>04</a:t>
                </a:r>
                <a:endParaRPr lang="en-US" altLang="zh-CN" sz="8800" dirty="0">
                  <a:solidFill>
                    <a:schemeClr val="bg1"/>
                  </a:solidFill>
                  <a:latin typeface="DFPOP1W7-B5" panose="040B0709000000000000" pitchFamily="81" charset="-120"/>
                  <a:ea typeface="DFPOP1W7-B5" panose="040B0709000000000000" pitchFamily="81" charset="-120"/>
                  <a:cs typeface="+mn-ea"/>
                  <a:sym typeface="+mn-lt"/>
                </a:endParaRPr>
              </a:p>
            </p:txBody>
          </p:sp>
          <p:cxnSp>
            <p:nvCxnSpPr>
              <p:cNvPr id="39" name="Straight Connector 17"/>
              <p:cNvCxnSpPr/>
              <p:nvPr/>
            </p:nvCxnSpPr>
            <p:spPr>
              <a:xfrm>
                <a:off x="5902332" y="3877965"/>
                <a:ext cx="1008112" cy="0"/>
              </a:xfrm>
              <a:prstGeom prst="line">
                <a:avLst/>
              </a:prstGeom>
              <a:ln w="12700" cap="flat" cmpd="sng" algn="ctr">
                <a:solidFill>
                  <a:schemeClr val="bg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7" name="Rectangle 24"/>
            <p:cNvSpPr/>
            <p:nvPr/>
          </p:nvSpPr>
          <p:spPr>
            <a:xfrm>
              <a:off x="7021326" y="3597978"/>
              <a:ext cx="1389952" cy="869830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3" name="Arrow: Pentagon 2"/>
          <p:cNvSpPr/>
          <p:nvPr/>
        </p:nvSpPr>
        <p:spPr bwMode="auto">
          <a:xfrm>
            <a:off x="722392" y="45767"/>
            <a:ext cx="1689368" cy="1584176"/>
          </a:xfrm>
          <a:prstGeom prst="homePlate">
            <a:avLst>
              <a:gd name="adj" fmla="val 0"/>
            </a:avLst>
          </a:prstGeom>
          <a:noFill/>
          <a:ln w="19050">
            <a:noFill/>
            <a:round/>
          </a:ln>
        </p:spPr>
        <p:txBody>
          <a:bodyPr rot="0" spcFirstLastPara="0" vert="horz" wrap="square" lIns="91440" tIns="45720" rIns="91440" bIns="45720" anchor="ctr" anchorCtr="1" forceAA="0" compatLnSpc="1">
            <a:norm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4320" y="234315"/>
            <a:ext cx="6400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火</a:t>
            </a:r>
            <a:endParaRPr lang="zh-CN" altLang="en-US" sz="3600" b="1" dirty="0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96615" y="2463800"/>
            <a:ext cx="4364355" cy="22453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火</a:t>
            </a:r>
            <a:r>
              <a:rPr lang="zh-CN" altLang="en-US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火</a:t>
            </a:r>
            <a:r>
              <a:rPr lang="zh-CN" altLang="en-US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山</a:t>
            </a:r>
            <a:r>
              <a:rPr lang="zh-CN" altLang="en-US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6000" b="1" dirty="0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（</a:t>
            </a:r>
            <a:r>
              <a:rPr lang="zh-CN" altLang="en-US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火</a:t>
            </a:r>
            <a:r>
              <a:rPr lang="zh-CN" altLang="en-US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苗</a:t>
            </a:r>
            <a:r>
              <a:rPr lang="zh-CN" altLang="en-US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6000" b="1" dirty="0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 descr="10v58PIC2Zt"/>
          <p:cNvPicPr>
            <a:picLocks noChangeAspect="1"/>
          </p:cNvPicPr>
          <p:nvPr/>
        </p:nvPicPr>
        <p:blipFill>
          <a:blip r:embed="rId1"/>
          <a:srcRect l="9540" t="8349" r="8683" b="7143"/>
          <a:stretch>
            <a:fillRect/>
          </a:stretch>
        </p:blipFill>
        <p:spPr>
          <a:xfrm>
            <a:off x="262890" y="881380"/>
            <a:ext cx="3271520" cy="33807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l="18317"/>
          <a:stretch>
            <a:fillRect/>
          </a:stretch>
        </p:blipFill>
        <p:spPr>
          <a:xfrm>
            <a:off x="3121660" y="541655"/>
            <a:ext cx="5076825" cy="17792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wipe/>
      </p:transition>
    </mc:Choice>
    <mc:Fallback>
      <p:transition spd="med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7358512" y="2754468"/>
            <a:ext cx="1389952" cy="1954740"/>
            <a:chOff x="7021326" y="2513068"/>
            <a:chExt cx="1389952" cy="1954740"/>
          </a:xfrm>
        </p:grpSpPr>
        <p:grpSp>
          <p:nvGrpSpPr>
            <p:cNvPr id="36" name="组合 35"/>
            <p:cNvGrpSpPr/>
            <p:nvPr/>
          </p:nvGrpSpPr>
          <p:grpSpPr>
            <a:xfrm>
              <a:off x="7037354" y="2513068"/>
              <a:ext cx="1014942" cy="1084910"/>
              <a:chOff x="5896560" y="2849258"/>
              <a:chExt cx="1014942" cy="1084910"/>
            </a:xfrm>
          </p:grpSpPr>
          <p:sp>
            <p:nvSpPr>
              <p:cNvPr id="38" name="TextBox 9"/>
              <p:cNvSpPr txBox="1"/>
              <p:nvPr/>
            </p:nvSpPr>
            <p:spPr>
              <a:xfrm>
                <a:off x="5896560" y="2849258"/>
                <a:ext cx="1014942" cy="1084910"/>
              </a:xfrm>
              <a:prstGeom prst="rect">
                <a:avLst/>
              </a:prstGeom>
              <a:noFill/>
            </p:spPr>
            <p:txBody>
              <a:bodyPr wrap="none">
                <a:normAutofit fontScale="92500" lnSpcReduction="20000"/>
              </a:bodyPr>
              <a:lstStyle/>
              <a:p>
                <a:r>
                  <a:rPr lang="en-US" altLang="zh-CN" sz="8800" dirty="0">
                    <a:solidFill>
                      <a:schemeClr val="bg1"/>
                    </a:solidFill>
                    <a:latin typeface="DFPOP1W7-B5" panose="040B0709000000000000" pitchFamily="81" charset="-120"/>
                    <a:ea typeface="DFPOP1W7-B5" panose="040B0709000000000000" pitchFamily="81" charset="-120"/>
                    <a:cs typeface="+mn-ea"/>
                    <a:sym typeface="+mn-lt"/>
                  </a:rPr>
                  <a:t>04</a:t>
                </a:r>
                <a:endParaRPr lang="en-US" altLang="zh-CN" sz="8800" dirty="0">
                  <a:solidFill>
                    <a:schemeClr val="bg1"/>
                  </a:solidFill>
                  <a:latin typeface="DFPOP1W7-B5" panose="040B0709000000000000" pitchFamily="81" charset="-120"/>
                  <a:ea typeface="DFPOP1W7-B5" panose="040B0709000000000000" pitchFamily="81" charset="-120"/>
                  <a:cs typeface="+mn-ea"/>
                  <a:sym typeface="+mn-lt"/>
                </a:endParaRPr>
              </a:p>
            </p:txBody>
          </p:sp>
          <p:cxnSp>
            <p:nvCxnSpPr>
              <p:cNvPr id="39" name="Straight Connector 17"/>
              <p:cNvCxnSpPr/>
              <p:nvPr/>
            </p:nvCxnSpPr>
            <p:spPr>
              <a:xfrm>
                <a:off x="5902332" y="3877965"/>
                <a:ext cx="1008112" cy="0"/>
              </a:xfrm>
              <a:prstGeom prst="line">
                <a:avLst/>
              </a:prstGeom>
              <a:ln w="12700" cap="flat" cmpd="sng" algn="ctr">
                <a:solidFill>
                  <a:schemeClr val="bg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7" name="Rectangle 24"/>
            <p:cNvSpPr/>
            <p:nvPr/>
          </p:nvSpPr>
          <p:spPr>
            <a:xfrm>
              <a:off x="7021326" y="3597978"/>
              <a:ext cx="1389952" cy="869830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3" name="Arrow: Pentagon 2"/>
          <p:cNvSpPr/>
          <p:nvPr/>
        </p:nvSpPr>
        <p:spPr bwMode="auto">
          <a:xfrm>
            <a:off x="722392" y="45767"/>
            <a:ext cx="1689368" cy="1584176"/>
          </a:xfrm>
          <a:prstGeom prst="homePlate">
            <a:avLst>
              <a:gd name="adj" fmla="val 0"/>
            </a:avLst>
          </a:prstGeom>
          <a:noFill/>
          <a:ln w="19050">
            <a:noFill/>
            <a:round/>
          </a:ln>
        </p:spPr>
        <p:txBody>
          <a:bodyPr rot="0" spcFirstLastPara="0" vert="horz" wrap="square" lIns="91440" tIns="45720" rIns="91440" bIns="45720" anchor="ctr" anchorCtr="1" forceAA="0" compatLnSpc="1">
            <a:norm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4320" y="234315"/>
            <a:ext cx="6400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山</a:t>
            </a:r>
            <a:endParaRPr lang="zh-CN" altLang="en-US" sz="3600" b="1" dirty="0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42385" y="2371090"/>
            <a:ext cx="4364355" cy="22453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山</a:t>
            </a:r>
            <a:r>
              <a:rPr lang="zh-CN" altLang="en-US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（上</a:t>
            </a:r>
            <a:r>
              <a:rPr lang="zh-CN" altLang="en-US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山</a:t>
            </a:r>
            <a:r>
              <a:rPr lang="zh-CN" altLang="en-US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6000" b="1" dirty="0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（</a:t>
            </a:r>
            <a:r>
              <a:rPr lang="zh-CN" altLang="en-US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山</a:t>
            </a:r>
            <a:r>
              <a:rPr lang="zh-CN" altLang="en-US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羊</a:t>
            </a:r>
            <a:r>
              <a:rPr lang="zh-CN" altLang="en-US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6000" b="1" dirty="0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41154061_1416554813905_1024x10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5600" y="1120140"/>
            <a:ext cx="3201670" cy="32016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4390" y="554990"/>
            <a:ext cx="3562350" cy="15582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wipe/>
      </p:transition>
    </mc:Choice>
    <mc:Fallback>
      <p:transition spd="med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第一PPT，www.1ppt.com">
  <a:themeElements>
    <a:clrScheme name="自定义 237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5BBAAA"/>
      </a:accent1>
      <a:accent2>
        <a:srgbClr val="FF672E"/>
      </a:accent2>
      <a:accent3>
        <a:srgbClr val="FFDF39"/>
      </a:accent3>
      <a:accent4>
        <a:srgbClr val="5BBAAA"/>
      </a:accent4>
      <a:accent5>
        <a:srgbClr val="FFDF39"/>
      </a:accent5>
      <a:accent6>
        <a:srgbClr val="FF672E"/>
      </a:accent6>
      <a:hlink>
        <a:srgbClr val="528D2B"/>
      </a:hlink>
      <a:folHlink>
        <a:srgbClr val="99A87D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10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1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1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1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1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1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16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6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7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8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9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367</Words>
  <Application>WPS 演示</Application>
  <PresentationFormat>全屏显示(16:9)</PresentationFormat>
  <Paragraphs>175</Paragraphs>
  <Slides>16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43" baseType="lpstr">
      <vt:lpstr>Arial</vt:lpstr>
      <vt:lpstr>宋体</vt:lpstr>
      <vt:lpstr>Wingdings</vt:lpstr>
      <vt:lpstr>微软雅黑</vt:lpstr>
      <vt:lpstr>华文中宋</vt:lpstr>
      <vt:lpstr>汉仪中圆简</vt:lpstr>
      <vt:lpstr>Adobe Arabic</vt:lpstr>
      <vt:lpstr>DFPOP1W7-B5</vt:lpstr>
      <vt:lpstr>迷你简启体</vt:lpstr>
      <vt:lpstr>U.S. 101</vt:lpstr>
      <vt:lpstr>Roboto</vt:lpstr>
      <vt:lpstr>Open Sans Light</vt:lpstr>
      <vt:lpstr>Impact</vt:lpstr>
      <vt:lpstr>Calibri</vt:lpstr>
      <vt:lpstr>Arial Unicode MS</vt:lpstr>
      <vt:lpstr>方正平和简体</vt:lpstr>
      <vt:lpstr>DFPPOP1W7-B5</vt:lpstr>
      <vt:lpstr>Arial</vt:lpstr>
      <vt:lpstr>Adobe 明體 Std L</vt:lpstr>
      <vt:lpstr>Segoe Print</vt:lpstr>
      <vt:lpstr>Yu Gothic UI Light</vt:lpstr>
      <vt:lpstr>华文仿宋</vt:lpstr>
      <vt:lpstr>华文新魏</vt:lpstr>
      <vt:lpstr>华文隶书</vt:lpstr>
      <vt:lpstr>幼圆</vt:lpstr>
      <vt:lpstr>楷体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擦色气泡</dc:title>
  <dc:creator>第一PPT模板网-WWW.1PPT.COM</dc:creator>
  <cp:keywords>第一PPT模板网-WWW.1PPT.COM</cp:keywords>
  <cp:lastModifiedBy>得得1416325959</cp:lastModifiedBy>
  <cp:revision>266</cp:revision>
  <dcterms:created xsi:type="dcterms:W3CDTF">2015-12-11T17:46:00Z</dcterms:created>
  <dcterms:modified xsi:type="dcterms:W3CDTF">2018-09-16T16:51:12Z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