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30"/>
  </p:handoutMasterIdLst>
  <p:sldIdLst>
    <p:sldId id="289" r:id="rId3"/>
    <p:sldId id="291" r:id="rId4"/>
    <p:sldId id="292" r:id="rId5"/>
    <p:sldId id="257" r:id="rId6"/>
    <p:sldId id="270" r:id="rId7"/>
    <p:sldId id="267" r:id="rId9"/>
    <p:sldId id="271" r:id="rId10"/>
    <p:sldId id="272" r:id="rId11"/>
    <p:sldId id="277" r:id="rId12"/>
    <p:sldId id="278" r:id="rId13"/>
    <p:sldId id="279" r:id="rId14"/>
    <p:sldId id="275" r:id="rId15"/>
    <p:sldId id="276" r:id="rId16"/>
    <p:sldId id="280" r:id="rId17"/>
    <p:sldId id="281" r:id="rId18"/>
    <p:sldId id="282" r:id="rId19"/>
    <p:sldId id="293" r:id="rId20"/>
    <p:sldId id="284" r:id="rId21"/>
    <p:sldId id="294" r:id="rId22"/>
    <p:sldId id="273" r:id="rId23"/>
    <p:sldId id="287" r:id="rId24"/>
    <p:sldId id="288" r:id="rId25"/>
    <p:sldId id="295" r:id="rId26"/>
    <p:sldId id="296" r:id="rId27"/>
    <p:sldId id="297" r:id="rId28"/>
    <p:sldId id="298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009A46"/>
    <a:srgbClr val="99EC34"/>
    <a:srgbClr val="76CA36"/>
    <a:srgbClr val="FFEF94"/>
    <a:srgbClr val="E09726"/>
    <a:srgbClr val="E1B6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3" d="100"/>
          <a:sy n="63" d="100"/>
        </p:scale>
        <p:origin x="-15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>
              <a:defRPr sz="1200"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BAAA36B-1514-45F9-9102-BC685BE4865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>
              <a:defRPr sz="1200"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rPr>
            </a:fld>
            <a:endParaRPr lang="zh-CN" altLang="en-US" sz="1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>
              <a:defRPr sz="1200"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15E18E6-6B42-4FF9-8EC8-F174021E6D1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>
              <a:defRPr sz="1200"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KSO_BT1"/>
          <p:cNvSpPr>
            <a:spLocks noGrp="1" noChangeArrowheads="1"/>
          </p:cNvSpPr>
          <p:nvPr>
            <p:ph type="ctrTitle"/>
          </p:nvPr>
        </p:nvSpPr>
        <p:spPr>
          <a:xfrm>
            <a:off x="1512888" y="1085850"/>
            <a:ext cx="5610225" cy="1876425"/>
          </a:xfrm>
        </p:spPr>
        <p:txBody>
          <a:bodyPr/>
          <a:lstStyle>
            <a:lvl1pPr algn="ctr">
              <a:defRPr sz="42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 smtClean="0"/>
          </a:p>
        </p:txBody>
      </p:sp>
      <p:sp>
        <p:nvSpPr>
          <p:cNvPr id="3078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1501775" y="3044825"/>
            <a:ext cx="5630863" cy="519113"/>
          </a:xfrm>
        </p:spPr>
        <p:txBody>
          <a:bodyPr/>
          <a:lstStyle>
            <a:lvl1pPr marL="0" indent="0" algn="ctr">
              <a:buFont typeface="Wingdings 2" panose="05020102010507070707" pitchFamily="18" charset="2"/>
              <a:buNone/>
              <a:defRPr sz="1800">
                <a:solidFill>
                  <a:srgbClr val="6C6F7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 smtClean="0"/>
          </a:p>
        </p:txBody>
      </p:sp>
      <p:sp>
        <p:nvSpPr>
          <p:cNvPr id="7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D038D2-EE9C-4CD5-A68F-790998A19C8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1033C8-8F53-4921-8E37-6E1D8E17066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01600"/>
            <a:ext cx="2071688" cy="60309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9100" y="101600"/>
            <a:ext cx="6067425" cy="60309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1033C8-8F53-4921-8E37-6E1D8E17066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19100" y="101600"/>
            <a:ext cx="8291513" cy="60309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1033C8-8F53-4921-8E37-6E1D8E17066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01600"/>
            <a:ext cx="8291513" cy="700088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100" y="939800"/>
            <a:ext cx="4068763" cy="51927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0263" y="939800"/>
            <a:ext cx="4070350" cy="2519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0263" y="3611563"/>
            <a:ext cx="4070350" cy="252095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1033C8-8F53-4921-8E37-6E1D8E17066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1033C8-8F53-4921-8E37-6E1D8E17066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1033C8-8F53-4921-8E37-6E1D8E17066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 descr="1231313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223837"/>
            <a:ext cx="9144000" cy="714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7DD6FA-91EF-49D7-9A50-53F2D18DEE96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1033C8-8F53-4921-8E37-6E1D8E17066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1033C8-8F53-4921-8E37-6E1D8E17066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100" y="939800"/>
            <a:ext cx="4068763" cy="51927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0263" y="939800"/>
            <a:ext cx="4070350" cy="51927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1033C8-8F53-4921-8E37-6E1D8E17066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1033C8-8F53-4921-8E37-6E1D8E17066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1033C8-8F53-4921-8E37-6E1D8E17066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1033C8-8F53-4921-8E37-6E1D8E17066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1033C8-8F53-4921-8E37-6E1D8E17066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just" defTabSz="914400" rtl="0" eaLnBrk="0" fontAlgn="base" latinLnBrk="0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14B3D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14B3D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1033C8-8F53-4921-8E37-6E1D8E17066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2.jpe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KSO_BT1"/>
          <p:cNvSpPr>
            <a:spLocks noGrp="1"/>
          </p:cNvSpPr>
          <p:nvPr>
            <p:ph type="title"/>
          </p:nvPr>
        </p:nvSpPr>
        <p:spPr>
          <a:xfrm>
            <a:off x="419100" y="101600"/>
            <a:ext cx="8291513" cy="7000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eaLnBrk="0" hangingPunct="0">
              <a:buFontTx/>
              <a:buNone/>
              <a:defRPr sz="1200" b="0">
                <a:solidFill>
                  <a:srgbClr val="949596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1033C8-8F53-4921-8E37-6E1D8E17066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 noProof="1" smtClean="0">
                <a:solidFill>
                  <a:srgbClr val="949596"/>
                </a:solidFill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绿色圃中小学教育网</a:t>
            </a: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49596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http://www.lspjy.com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949596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53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949596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030" name="KSO_BC1"/>
          <p:cNvSpPr>
            <a:spLocks noGrp="1"/>
          </p:cNvSpPr>
          <p:nvPr>
            <p:ph type="body"/>
          </p:nvPr>
        </p:nvSpPr>
        <p:spPr>
          <a:xfrm>
            <a:off x="419100" y="939800"/>
            <a:ext cx="8291513" cy="51927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rgbClr val="0E778C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E778C"/>
          </a:solidFill>
          <a:latin typeface="华文琥珀" panose="02010800040101010101" pitchFamily="2" charset="-122"/>
          <a:ea typeface="华文琥珀" panose="0201080004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E778C"/>
          </a:solidFill>
          <a:latin typeface="华文琥珀" panose="02010800040101010101" pitchFamily="2" charset="-122"/>
          <a:ea typeface="华文琥珀" panose="0201080004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E778C"/>
          </a:solidFill>
          <a:latin typeface="华文琥珀" panose="02010800040101010101" pitchFamily="2" charset="-122"/>
          <a:ea typeface="华文琥珀" panose="0201080004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E778C"/>
          </a:solidFill>
          <a:latin typeface="华文琥珀" panose="02010800040101010101" pitchFamily="2" charset="-122"/>
          <a:ea typeface="华文琥珀" panose="0201080004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E778C"/>
          </a:solidFill>
          <a:latin typeface="华文琥珀" panose="02010800040101010101" pitchFamily="2" charset="-122"/>
          <a:ea typeface="华文琥珀" panose="0201080004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E778C"/>
          </a:solidFill>
          <a:latin typeface="华文琥珀" panose="02010800040101010101" pitchFamily="2" charset="-122"/>
          <a:ea typeface="华文琥珀" panose="0201080004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E778C"/>
          </a:solidFill>
          <a:latin typeface="华文琥珀" panose="02010800040101010101" pitchFamily="2" charset="-122"/>
          <a:ea typeface="华文琥珀" panose="0201080004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E778C"/>
          </a:solidFill>
          <a:latin typeface="华文琥珀" panose="02010800040101010101" pitchFamily="2" charset="-122"/>
          <a:ea typeface="华文琥珀" panose="02010800040101010101" pitchFamily="2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"/>
        <a:defRPr sz="2000" kern="1200">
          <a:solidFill>
            <a:srgbClr val="14B3D2"/>
          </a:solidFill>
          <a:latin typeface="+mn-lt"/>
          <a:ea typeface="+mn-ea"/>
          <a:cs typeface="+mn-cs"/>
        </a:defRPr>
      </a:lvl1pPr>
      <a:lvl2pPr marL="357505" indent="-357505" algn="just" rtl="0" eaLnBrk="0" fontAlgn="base" hangingPunct="0">
        <a:lnSpc>
          <a:spcPct val="130000"/>
        </a:lnSpc>
        <a:spcBef>
          <a:spcPct val="0"/>
        </a:spcBef>
        <a:spcAft>
          <a:spcPts val="600"/>
        </a:spcAft>
        <a:buClr>
          <a:srgbClr val="A1D1BF"/>
        </a:buClr>
        <a:buFont typeface="幼圆" panose="02010509060101010101" pitchFamily="49" charset="-122"/>
        <a:buChar char=" "/>
        <a:defRPr sz="1600" kern="1200">
          <a:solidFill>
            <a:srgbClr val="7D7D7D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34.jpeg"/><Relationship Id="rId5" Type="http://schemas.openxmlformats.org/officeDocument/2006/relationships/image" Target="../media/image15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8.jpe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35.jpe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4.png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image" Target="../media/image50.png"/><Relationship Id="rId6" Type="http://schemas.openxmlformats.org/officeDocument/2006/relationships/image" Target="../media/image41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50.png"/><Relationship Id="rId4" Type="http://schemas.openxmlformats.org/officeDocument/2006/relationships/image" Target="../media/image4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39.png"/><Relationship Id="rId1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页脚占位符 1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" altLang="en-US" sz="1200" dirty="0">
                <a:solidFill>
                  <a:srgbClr val="949596"/>
                </a:solidFill>
                <a:ea typeface="幼圆" panose="02010509060101010101" pitchFamily="49" charset="-122"/>
              </a:rPr>
              <a:t>绿色圃中小学教育网http://www.lspjy.com</a:t>
            </a:r>
            <a:endParaRPr lang="" altLang="en-US" sz="1200" dirty="0">
              <a:solidFill>
                <a:srgbClr val="949596"/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0"/>
            <a:ext cx="1755775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4"/>
          <p:cNvSpPr txBox="1"/>
          <p:nvPr/>
        </p:nvSpPr>
        <p:spPr>
          <a:xfrm>
            <a:off x="250825" y="1628775"/>
            <a:ext cx="17287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000" b="1" dirty="0">
                <a:solidFill>
                  <a:srgbClr val="0070C0"/>
                </a:solidFill>
                <a:latin typeface="Calibri" panose="020F0502020204030204" pitchFamily="34" charset="0"/>
              </a:rPr>
              <a:t>读一读</a:t>
            </a:r>
            <a:endParaRPr lang="zh-CN" altLang="en-US" sz="40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13316" name="矩形 15367"/>
          <p:cNvSpPr/>
          <p:nvPr/>
        </p:nvSpPr>
        <p:spPr>
          <a:xfrm>
            <a:off x="323850" y="6453188"/>
            <a:ext cx="615950" cy="107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411413" y="0"/>
            <a:ext cx="6265863" cy="655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云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雨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雪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风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花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树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鸟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虫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山清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水秀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柳绿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桃红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0"/>
            <a:ext cx="1755775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4"/>
          <p:cNvSpPr txBox="1"/>
          <p:nvPr/>
        </p:nvSpPr>
        <p:spPr>
          <a:xfrm>
            <a:off x="250825" y="1628775"/>
            <a:ext cx="17287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000" b="1" dirty="0">
                <a:solidFill>
                  <a:srgbClr val="0070C0"/>
                </a:solidFill>
                <a:latin typeface="Calibri" panose="020F0502020204030204" pitchFamily="34" charset="0"/>
              </a:rPr>
              <a:t>读一读</a:t>
            </a:r>
            <a:endParaRPr lang="zh-CN" altLang="en-US" sz="40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14340" name="矩形 15367"/>
          <p:cNvSpPr/>
          <p:nvPr/>
        </p:nvSpPr>
        <p:spPr>
          <a:xfrm>
            <a:off x="323850" y="6453188"/>
            <a:ext cx="615950" cy="107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411413" y="0"/>
            <a:ext cx="6265863" cy="655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云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雨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雪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风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花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树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鸟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虫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山清水秀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柳绿桃红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8" descr="http://pic21.nipic.com/20120604/6333858_235743324142_2.jpg"/>
          <p:cNvPicPr>
            <a:picLocks noChangeAspect="1"/>
          </p:cNvPicPr>
          <p:nvPr/>
        </p:nvPicPr>
        <p:blipFill>
          <a:blip r:embed="rId1"/>
          <a:srcRect b="4189"/>
          <a:stretch>
            <a:fillRect/>
          </a:stretch>
        </p:blipFill>
        <p:spPr>
          <a:xfrm>
            <a:off x="0" y="-242887"/>
            <a:ext cx="9144000" cy="7272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页脚占位符 1"/>
          <p:cNvSpPr txBox="1">
            <a:spLocks noGrp="1"/>
          </p:cNvSpPr>
          <p:nvPr>
            <p:ph type="ftr" sz="quarter" idx="3"/>
          </p:nvPr>
        </p:nvSpPr>
        <p:spPr>
          <a:ln/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" altLang="en-US" sz="1200" dirty="0">
                <a:solidFill>
                  <a:srgbClr val="949596"/>
                </a:solidFill>
                <a:ea typeface="幼圆" panose="02010509060101010101" pitchFamily="49" charset="-122"/>
              </a:rPr>
              <a:t>绿色圃中小学教育网http://www.lspjy.com</a:t>
            </a:r>
            <a:endParaRPr lang="" altLang="en-US" sz="1200" dirty="0">
              <a:solidFill>
                <a:srgbClr val="949596"/>
              </a:solidFill>
              <a:ea typeface="幼圆" panose="02010509060101010101" pitchFamily="49" charset="-122"/>
            </a:endParaRPr>
          </a:p>
        </p:txBody>
      </p:sp>
      <p:pic>
        <p:nvPicPr>
          <p:cNvPr id="16387" name="Picture 2" descr="http://p0.so.qhmsg.com/t01e8968d865ce4f74f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42887"/>
            <a:ext cx="9144000" cy="7272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Picture 4" descr="http://p1.so.qhmsg.com/t013b84f0d53a91c86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2887"/>
            <a:ext cx="9202738" cy="7343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Picture 6" descr="http://p1.so.qhmsg.com/t011cef43488589244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5912"/>
            <a:ext cx="9202738" cy="741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6" name="Picture 8" descr="http://pic1a.nipic.com/2008-09-16/200891684515418_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531812"/>
            <a:ext cx="9753600" cy="763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8" name="Picture 10" descr="http://img.51766.com/0792/123552684271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531812"/>
            <a:ext cx="9753600" cy="763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6" descr="http://p1.so.qhmsg.com/t01d456c75ae51a32db.jpg"/>
          <p:cNvPicPr>
            <a:picLocks noChangeAspect="1"/>
          </p:cNvPicPr>
          <p:nvPr/>
        </p:nvPicPr>
        <p:blipFill>
          <a:blip r:embed="rId6"/>
          <a:srcRect t="27721"/>
          <a:stretch>
            <a:fillRect/>
          </a:stretch>
        </p:blipFill>
        <p:spPr>
          <a:xfrm>
            <a:off x="-20637" y="-531812"/>
            <a:ext cx="9777412" cy="763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2195513" y="3644900"/>
            <a:ext cx="5108575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9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山清水秀</a:t>
            </a:r>
            <a:endParaRPr lang="zh-CN" altLang="en-US" sz="9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页脚占位符 1"/>
          <p:cNvSpPr txBox="1">
            <a:spLocks noGrp="1"/>
          </p:cNvSpPr>
          <p:nvPr>
            <p:ph type="ftr" sz="quarter" idx="3"/>
          </p:nvPr>
        </p:nvSpPr>
        <p:spPr>
          <a:ln/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" altLang="en-US" sz="1200" dirty="0">
                <a:solidFill>
                  <a:srgbClr val="949596"/>
                </a:solidFill>
                <a:ea typeface="幼圆" panose="02010509060101010101" pitchFamily="49" charset="-122"/>
              </a:rPr>
              <a:t>绿色圃中小学教育网http://www.lspjy.com</a:t>
            </a:r>
            <a:endParaRPr lang="" altLang="en-US" sz="1200" dirty="0">
              <a:solidFill>
                <a:srgbClr val="949596"/>
              </a:solidFill>
              <a:ea typeface="幼圆" panose="02010509060101010101" pitchFamily="49" charset="-122"/>
            </a:endParaRPr>
          </a:p>
        </p:txBody>
      </p:sp>
      <p:pic>
        <p:nvPicPr>
          <p:cNvPr id="17411" name="Picture 2" descr="http://www.ctps.cn/photonet/Profiles2011/20120413/20124132223624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42887"/>
            <a:ext cx="9180513" cy="7343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Picture 4" descr="http://k.zol-img.com.cn/dcbbs/15572/a15571050_010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2887"/>
            <a:ext cx="9217025" cy="741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Picture 6" descr="http://www.qqwwr.com/qqwwr_data/upload/uploadpic/2011/04/08/a34e16967aa0045bf0d663eff665597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71450"/>
            <a:ext cx="9144000" cy="7345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0" name="Picture 8" descr="http://photos.pkone.cn/wx/SHIRE_IMAGESIGN_MEDIUM/2011/04/15/d8165110-078e-4648-a2a4-17332fd2d1e9/e8e5083a-9263-43b3-8663-ef8fb8701ae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42887"/>
            <a:ext cx="9288463" cy="763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2" name="Picture 10" descr="http://www.microfotos.com/pic/0/16/1640/164071preview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242887"/>
            <a:ext cx="9324975" cy="763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Picture 8" descr="http://att2.citysbs.com/hangzhou/sns01/forum/2011/04/14-18/middle_20110414_8b8e78e373e51ff6b244VAgP4skSlV9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458787"/>
            <a:ext cx="9324975" cy="7775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0" y="1125538"/>
            <a:ext cx="5127625" cy="1570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桃红柳绿</a:t>
            </a:r>
            <a:endParaRPr kumimoji="0" lang="zh-CN" altLang="en-US" sz="9600" b="1" kern="120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0"/>
            <a:ext cx="1755775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4"/>
          <p:cNvSpPr txBox="1"/>
          <p:nvPr/>
        </p:nvSpPr>
        <p:spPr>
          <a:xfrm>
            <a:off x="250825" y="1628775"/>
            <a:ext cx="17287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000" b="1" dirty="0">
                <a:solidFill>
                  <a:srgbClr val="0070C0"/>
                </a:solidFill>
                <a:latin typeface="Calibri" panose="020F0502020204030204" pitchFamily="34" charset="0"/>
              </a:rPr>
              <a:t>读一读</a:t>
            </a:r>
            <a:endParaRPr lang="zh-CN" altLang="en-US" sz="40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18436" name="矩形 15367"/>
          <p:cNvSpPr/>
          <p:nvPr/>
        </p:nvSpPr>
        <p:spPr>
          <a:xfrm>
            <a:off x="323850" y="6453188"/>
            <a:ext cx="615950" cy="107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411413" y="0"/>
            <a:ext cx="6265863" cy="655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云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雨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雪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风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花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树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鸟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虫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山清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水秀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柳绿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桃红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0"/>
            <a:ext cx="1755775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4"/>
          <p:cNvSpPr txBox="1"/>
          <p:nvPr/>
        </p:nvSpPr>
        <p:spPr>
          <a:xfrm>
            <a:off x="250825" y="1628775"/>
            <a:ext cx="17287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000" b="1" dirty="0">
                <a:solidFill>
                  <a:srgbClr val="0070C0"/>
                </a:solidFill>
                <a:latin typeface="Calibri" panose="020F0502020204030204" pitchFamily="34" charset="0"/>
              </a:rPr>
              <a:t>读一读</a:t>
            </a:r>
            <a:endParaRPr lang="zh-CN" altLang="en-US" sz="40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19460" name="矩形 15367"/>
          <p:cNvSpPr/>
          <p:nvPr/>
        </p:nvSpPr>
        <p:spPr>
          <a:xfrm>
            <a:off x="323850" y="6453188"/>
            <a:ext cx="615950" cy="107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411413" y="0"/>
            <a:ext cx="6265863" cy="655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云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雨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雪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风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花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树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鸟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虫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山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水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清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秀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柳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桃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绿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红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0"/>
            <a:ext cx="1755775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4"/>
          <p:cNvSpPr txBox="1"/>
          <p:nvPr/>
        </p:nvSpPr>
        <p:spPr>
          <a:xfrm>
            <a:off x="250825" y="1628775"/>
            <a:ext cx="17287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000" b="1" dirty="0">
                <a:solidFill>
                  <a:srgbClr val="0070C0"/>
                </a:solidFill>
                <a:latin typeface="Calibri" panose="020F0502020204030204" pitchFamily="34" charset="0"/>
              </a:rPr>
              <a:t>读一读</a:t>
            </a:r>
            <a:endParaRPr lang="zh-CN" altLang="en-US" sz="40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20484" name="矩形 15367"/>
          <p:cNvSpPr/>
          <p:nvPr/>
        </p:nvSpPr>
        <p:spPr>
          <a:xfrm>
            <a:off x="323850" y="6453188"/>
            <a:ext cx="615950" cy="107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411413" y="0"/>
            <a:ext cx="6265863" cy="655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云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雨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雪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风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花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树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鸟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虫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山清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水秀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柳绿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桃红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0"/>
            <a:ext cx="1755775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4"/>
          <p:cNvSpPr txBox="1"/>
          <p:nvPr/>
        </p:nvSpPr>
        <p:spPr>
          <a:xfrm>
            <a:off x="2051050" y="0"/>
            <a:ext cx="17287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000" b="1" dirty="0">
                <a:solidFill>
                  <a:srgbClr val="0070C0"/>
                </a:solidFill>
                <a:latin typeface="Calibri" panose="020F0502020204030204" pitchFamily="34" charset="0"/>
              </a:rPr>
              <a:t>我会认</a:t>
            </a:r>
            <a:endParaRPr lang="zh-CN" altLang="en-US" sz="40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21508" name="矩形 15367"/>
          <p:cNvSpPr/>
          <p:nvPr/>
        </p:nvSpPr>
        <p:spPr>
          <a:xfrm>
            <a:off x="323850" y="6453188"/>
            <a:ext cx="615950" cy="107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21509" name="Rectangle 5"/>
          <p:cNvSpPr/>
          <p:nvPr/>
        </p:nvSpPr>
        <p:spPr>
          <a:xfrm>
            <a:off x="539750" y="1352550"/>
            <a:ext cx="8604250" cy="34163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   云   雨</a:t>
            </a:r>
            <a:endParaRPr lang="en-US" altLang="zh-CN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endParaRPr lang="en-US" altLang="zh-CN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   花   鸟   虫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0" name="文本框 4"/>
          <p:cNvSpPr txBox="1"/>
          <p:nvPr/>
        </p:nvSpPr>
        <p:spPr>
          <a:xfrm>
            <a:off x="250825" y="0"/>
            <a:ext cx="17287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000" b="1" dirty="0">
                <a:solidFill>
                  <a:srgbClr val="0070C0"/>
                </a:solidFill>
                <a:latin typeface="Calibri" panose="020F0502020204030204" pitchFamily="34" charset="0"/>
              </a:rPr>
              <a:t>我会连</a:t>
            </a:r>
            <a:endParaRPr lang="zh-CN" altLang="en-US" sz="40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22531" name="矩形 15367"/>
          <p:cNvSpPr/>
          <p:nvPr/>
        </p:nvSpPr>
        <p:spPr>
          <a:xfrm>
            <a:off x="323850" y="6453188"/>
            <a:ext cx="615950" cy="107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22532" name="Rectangle 5"/>
          <p:cNvSpPr/>
          <p:nvPr/>
        </p:nvSpPr>
        <p:spPr>
          <a:xfrm>
            <a:off x="539750" y="2636838"/>
            <a:ext cx="8604250" cy="2308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      雨      虫</a:t>
            </a:r>
            <a:endParaRPr lang="en-US" altLang="zh-CN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      花      鸟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3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620713"/>
            <a:ext cx="1512888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Picture 9" descr="http://p2.so.qhmsg.com/bdr/_240_/t010520a61f127e300c.jpg"/>
          <p:cNvPicPr>
            <a:picLocks noChangeAspect="1"/>
          </p:cNvPicPr>
          <p:nvPr/>
        </p:nvPicPr>
        <p:blipFill>
          <a:blip r:embed="rId2"/>
          <a:srcRect b="41348"/>
          <a:stretch>
            <a:fillRect/>
          </a:stretch>
        </p:blipFill>
        <p:spPr>
          <a:xfrm>
            <a:off x="7588250" y="620713"/>
            <a:ext cx="155575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175" y="5511800"/>
            <a:ext cx="1584325" cy="134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7175" y="908050"/>
            <a:ext cx="1152525" cy="115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Picture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728"/>
          <a:stretch>
            <a:fillRect/>
          </a:stretch>
        </p:blipFill>
        <p:spPr>
          <a:xfrm>
            <a:off x="323850" y="5405438"/>
            <a:ext cx="1511300" cy="1452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8" name="Picture 2" descr="http://sc.jb51.net/uploads/allimg/150629/14-1506291452525W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288" y="5600700"/>
            <a:ext cx="1458912" cy="12573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3" name="直接连接符 12"/>
          <p:cNvCxnSpPr/>
          <p:nvPr/>
        </p:nvCxnSpPr>
        <p:spPr>
          <a:xfrm flipV="1">
            <a:off x="1042988" y="1773238"/>
            <a:ext cx="6481762" cy="12239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4" name="直接连接符 13"/>
          <p:cNvCxnSpPr/>
          <p:nvPr/>
        </p:nvCxnSpPr>
        <p:spPr>
          <a:xfrm flipH="1" flipV="1">
            <a:off x="1835150" y="1773238"/>
            <a:ext cx="2808288" cy="1223962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" name="直接连接符 15"/>
          <p:cNvCxnSpPr/>
          <p:nvPr/>
        </p:nvCxnSpPr>
        <p:spPr>
          <a:xfrm flipH="1" flipV="1">
            <a:off x="5003800" y="1844675"/>
            <a:ext cx="3240088" cy="1223963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8" name="直接连接符 17"/>
          <p:cNvCxnSpPr/>
          <p:nvPr/>
        </p:nvCxnSpPr>
        <p:spPr>
          <a:xfrm>
            <a:off x="1116013" y="4724400"/>
            <a:ext cx="3240087" cy="108108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0" name="直接连接符 19"/>
          <p:cNvCxnSpPr/>
          <p:nvPr/>
        </p:nvCxnSpPr>
        <p:spPr>
          <a:xfrm flipH="1" flipV="1">
            <a:off x="5148263" y="4652963"/>
            <a:ext cx="2808287" cy="1223962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2" name="直接连接符 21"/>
          <p:cNvCxnSpPr/>
          <p:nvPr/>
        </p:nvCxnSpPr>
        <p:spPr>
          <a:xfrm flipH="1">
            <a:off x="1619250" y="4508500"/>
            <a:ext cx="6553200" cy="1125538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页脚占位符 1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" altLang="en-US" sz="1200" dirty="0">
                <a:solidFill>
                  <a:srgbClr val="949596"/>
                </a:solidFill>
                <a:ea typeface="幼圆" panose="02010509060101010101" pitchFamily="49" charset="-122"/>
              </a:rPr>
              <a:t>绿色圃中小学教育网http://www.lspjy.com</a:t>
            </a:r>
            <a:endParaRPr lang="" altLang="en-US" sz="1200" dirty="0">
              <a:solidFill>
                <a:srgbClr val="949596"/>
              </a:solidFill>
              <a:ea typeface="幼圆" panose="02010509060101010101" pitchFamily="49" charset="-122"/>
            </a:endParaRPr>
          </a:p>
        </p:txBody>
      </p:sp>
      <p:sp>
        <p:nvSpPr>
          <p:cNvPr id="5123" name="TextBox 2"/>
          <p:cNvSpPr txBox="1"/>
          <p:nvPr/>
        </p:nvSpPr>
        <p:spPr>
          <a:xfrm>
            <a:off x="468313" y="476250"/>
            <a:ext cx="38893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Calibri" panose="020F0502020204030204" pitchFamily="34" charset="0"/>
              </a:rPr>
              <a:t>游戏：</a:t>
            </a:r>
            <a:r>
              <a:rPr lang="zh-CN" altLang="en-US" sz="3600" b="1" dirty="0">
                <a:solidFill>
                  <a:srgbClr val="0070C0"/>
                </a:solidFill>
                <a:latin typeface="Calibri" panose="020F0502020204030204" pitchFamily="34" charset="0"/>
              </a:rPr>
              <a:t>说相反的词</a:t>
            </a:r>
            <a:endParaRPr lang="zh-CN" altLang="en-US" sz="36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088" y="1844675"/>
            <a:ext cx="5124450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solidFill>
                  <a:srgbClr val="0070C0"/>
                </a:solidFill>
                <a:latin typeface="Calibri" panose="020F0502020204030204" pitchFamily="34" charset="0"/>
              </a:rPr>
              <a:t>大       （        ）</a:t>
            </a:r>
            <a:endParaRPr lang="zh-CN" altLang="en-US" sz="60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275" y="1700213"/>
            <a:ext cx="1111250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7200" b="1" dirty="0">
                <a:solidFill>
                  <a:srgbClr val="FF00FF"/>
                </a:solidFill>
                <a:latin typeface="Calibri" panose="020F0502020204030204" pitchFamily="34" charset="0"/>
              </a:rPr>
              <a:t>小</a:t>
            </a:r>
            <a:endParaRPr lang="zh-CN" altLang="en-US" sz="7200" b="1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650" y="3141663"/>
            <a:ext cx="5122863" cy="10144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solidFill>
                  <a:srgbClr val="0070C0"/>
                </a:solidFill>
                <a:latin typeface="Calibri" panose="020F0502020204030204" pitchFamily="34" charset="0"/>
              </a:rPr>
              <a:t>上       （        ）</a:t>
            </a:r>
            <a:endParaRPr lang="zh-CN" altLang="en-US" sz="60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9838" y="3068638"/>
            <a:ext cx="1111250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7200" b="1" dirty="0">
                <a:solidFill>
                  <a:srgbClr val="FF00FF"/>
                </a:solidFill>
                <a:latin typeface="Calibri" panose="020F0502020204030204" pitchFamily="34" charset="0"/>
              </a:rPr>
              <a:t>下</a:t>
            </a:r>
            <a:endParaRPr lang="zh-CN" altLang="en-US" sz="7200" b="1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088" y="4437063"/>
            <a:ext cx="5124450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solidFill>
                  <a:srgbClr val="0070C0"/>
                </a:solidFill>
                <a:latin typeface="Calibri" panose="020F0502020204030204" pitchFamily="34" charset="0"/>
              </a:rPr>
              <a:t>天       （        ）</a:t>
            </a:r>
            <a:endParaRPr lang="zh-CN" altLang="en-US" sz="60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08400" y="4437063"/>
            <a:ext cx="1111250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7200" b="1" dirty="0">
                <a:solidFill>
                  <a:srgbClr val="FF00FF"/>
                </a:solidFill>
                <a:latin typeface="Calibri" panose="020F0502020204030204" pitchFamily="34" charset="0"/>
              </a:rPr>
              <a:t>地</a:t>
            </a:r>
            <a:endParaRPr lang="zh-CN" altLang="en-US" sz="7200" b="1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0"/>
            <a:ext cx="1755775" cy="143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10" descr="http://img3.laibafile.cn/p/m/160582125.jpg"/>
          <p:cNvPicPr>
            <a:picLocks noChangeAspect="1"/>
          </p:cNvPicPr>
          <p:nvPr/>
        </p:nvPicPr>
        <p:blipFill>
          <a:blip r:embed="rId2"/>
          <a:srcRect r="18790" b="69693"/>
          <a:stretch>
            <a:fillRect/>
          </a:stretch>
        </p:blipFill>
        <p:spPr>
          <a:xfrm>
            <a:off x="250825" y="1268413"/>
            <a:ext cx="8582025" cy="403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页脚占位符 1"/>
          <p:cNvSpPr txBox="1">
            <a:spLocks noGrp="1"/>
          </p:cNvSpPr>
          <p:nvPr>
            <p:ph type="ftr" sz="quarter" idx="3"/>
          </p:nvPr>
        </p:nvSpPr>
        <p:spPr>
          <a:ln/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" altLang="en-US" sz="1200" dirty="0">
                <a:solidFill>
                  <a:srgbClr val="949596"/>
                </a:solidFill>
                <a:ea typeface="幼圆" panose="02010509060101010101" pitchFamily="49" charset="-122"/>
              </a:rPr>
              <a:t>绿色圃中小学教育网http://www.lspjy.com</a:t>
            </a:r>
            <a:endParaRPr lang="" altLang="en-US" sz="1200" dirty="0">
              <a:solidFill>
                <a:srgbClr val="949596"/>
              </a:solidFill>
              <a:ea typeface="幼圆" panose="02010509060101010101" pitchFamily="49" charset="-122"/>
            </a:endParaRPr>
          </a:p>
        </p:txBody>
      </p:sp>
      <p:pic>
        <p:nvPicPr>
          <p:cNvPr id="24579" name="Picture 2" descr="http://www.jguo.cn/uploads/allimg/130225/154A04548-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476250"/>
            <a:ext cx="8362950" cy="424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页脚占位符 1"/>
          <p:cNvSpPr txBox="1">
            <a:spLocks noGrp="1"/>
          </p:cNvSpPr>
          <p:nvPr>
            <p:ph type="ftr" sz="quarter" idx="3"/>
          </p:nvPr>
        </p:nvSpPr>
        <p:spPr>
          <a:ln/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" altLang="en-US" sz="1200" dirty="0">
                <a:solidFill>
                  <a:srgbClr val="949596"/>
                </a:solidFill>
                <a:ea typeface="幼圆" panose="02010509060101010101" pitchFamily="49" charset="-122"/>
              </a:rPr>
              <a:t>绿色圃中小学教育网http://www.lspjy.com</a:t>
            </a:r>
            <a:endParaRPr lang="" altLang="en-US" sz="1200" dirty="0">
              <a:solidFill>
                <a:srgbClr val="949596"/>
              </a:solidFill>
              <a:ea typeface="幼圆" panose="02010509060101010101" pitchFamily="49" charset="-122"/>
            </a:endParaRPr>
          </a:p>
        </p:txBody>
      </p:sp>
      <p:pic>
        <p:nvPicPr>
          <p:cNvPr id="25603" name="Picture 2" descr="http://s10.sinaimg.cn/middle/5603fa8cgb0eb494a36a9&amp;690"/>
          <p:cNvPicPr>
            <a:picLocks noChangeAspect="1"/>
          </p:cNvPicPr>
          <p:nvPr/>
        </p:nvPicPr>
        <p:blipFill>
          <a:blip r:embed="rId1"/>
          <a:srcRect t="21092" b="30653"/>
          <a:stretch>
            <a:fillRect/>
          </a:stretch>
        </p:blipFill>
        <p:spPr>
          <a:xfrm>
            <a:off x="323850" y="476250"/>
            <a:ext cx="8364538" cy="381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Text Box 47"/>
          <p:cNvSpPr txBox="1"/>
          <p:nvPr/>
        </p:nvSpPr>
        <p:spPr>
          <a:xfrm>
            <a:off x="0" y="188913"/>
            <a:ext cx="273685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指导写字：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6627" name="图片 79948" descr="clip_image012_0003"/>
          <p:cNvPicPr>
            <a:picLocks noChangeAspect="1"/>
          </p:cNvPicPr>
          <p:nvPr/>
        </p:nvPicPr>
        <p:blipFill>
          <a:blip r:embed="rId1"/>
          <a:srcRect r="25237"/>
          <a:stretch>
            <a:fillRect/>
          </a:stretch>
        </p:blipFill>
        <p:spPr>
          <a:xfrm>
            <a:off x="1547813" y="3284538"/>
            <a:ext cx="5545137" cy="2195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矩形 79953"/>
          <p:cNvSpPr/>
          <p:nvPr/>
        </p:nvSpPr>
        <p:spPr>
          <a:xfrm>
            <a:off x="5508625" y="3500438"/>
            <a:ext cx="1420813" cy="1570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9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zh-CN" altLang="en-US" sz="9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9" name="矩形 79954"/>
          <p:cNvSpPr/>
          <p:nvPr/>
        </p:nvSpPr>
        <p:spPr>
          <a:xfrm>
            <a:off x="1908175" y="3357563"/>
            <a:ext cx="1420813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9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endParaRPr lang="zh-CN" altLang="en-US" sz="9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0" name="矩形 79955"/>
          <p:cNvSpPr/>
          <p:nvPr/>
        </p:nvSpPr>
        <p:spPr>
          <a:xfrm>
            <a:off x="3708400" y="3500438"/>
            <a:ext cx="1420813" cy="1570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9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</a:t>
            </a:r>
            <a:endParaRPr lang="zh-CN" altLang="en-US" sz="9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1" name="页脚占位符 1"/>
          <p:cNvSpPr txBox="1">
            <a:spLocks noGrp="1"/>
          </p:cNvSpPr>
          <p:nvPr>
            <p:ph type="ftr" sz="quarter" idx="3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endParaRPr lang="" altLang="en-US" sz="1200" dirty="0">
              <a:solidFill>
                <a:srgbClr val="949596"/>
              </a:solidFill>
              <a:ea typeface="幼圆" panose="02010509060101010101" pitchFamily="49" charset="-122"/>
            </a:endParaRPr>
          </a:p>
        </p:txBody>
      </p:sp>
      <p:pic>
        <p:nvPicPr>
          <p:cNvPr id="7270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963" y="2205038"/>
            <a:ext cx="1439862" cy="700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7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4525" y="2060575"/>
            <a:ext cx="1657350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8175" y="2492375"/>
            <a:ext cx="1295400" cy="48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9" name="Picture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50" y="2349500"/>
            <a:ext cx="1400175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Picture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375" y="2205038"/>
            <a:ext cx="1411288" cy="96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2" name="Picture 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3938" y="2205038"/>
            <a:ext cx="1514475" cy="1019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7650" name="Picture 11" descr="田字格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4800" y="1674813"/>
            <a:ext cx="5364163" cy="4881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3" name="Text Box 5"/>
          <p:cNvSpPr txBox="1"/>
          <p:nvPr/>
        </p:nvSpPr>
        <p:spPr>
          <a:xfrm>
            <a:off x="7308850" y="4941888"/>
            <a:ext cx="1327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2" name="Picture 11" descr="田字格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981075"/>
            <a:ext cx="1979612" cy="180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6" name="Text Box 8"/>
          <p:cNvSpPr txBox="1"/>
          <p:nvPr/>
        </p:nvSpPr>
        <p:spPr>
          <a:xfrm>
            <a:off x="539750" y="2636838"/>
            <a:ext cx="2411413" cy="3416300"/>
          </a:xfrm>
          <a:prstGeom prst="rect">
            <a:avLst/>
          </a:prstGeom>
          <a:noFill/>
          <a:ln w="57150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7200" b="1" dirty="0">
                <a:solidFill>
                  <a:srgbClr val="0000FF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虫子</a:t>
            </a:r>
            <a:r>
              <a:rPr lang="zh-CN" altLang="en-US" sz="72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小虫</a:t>
            </a:r>
            <a:endParaRPr lang="zh-CN" altLang="en-US" sz="7200" b="1" dirty="0">
              <a:solidFill>
                <a:srgbClr val="FF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飞虫</a:t>
            </a:r>
            <a:endParaRPr lang="zh-CN" altLang="en-US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27654" name="矩形 79954"/>
          <p:cNvSpPr/>
          <p:nvPr/>
        </p:nvSpPr>
        <p:spPr>
          <a:xfrm>
            <a:off x="323850" y="908050"/>
            <a:ext cx="1420813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9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endParaRPr lang="zh-CN" altLang="en-US" sz="9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3730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7175" y="3357563"/>
            <a:ext cx="69532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1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4663" y="3213100"/>
            <a:ext cx="2190750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2" name="Picture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7538" y="3933825"/>
            <a:ext cx="180975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3" name="Picture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9338" y="2276475"/>
            <a:ext cx="6477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4" name="Picture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4300" y="4437063"/>
            <a:ext cx="2447925" cy="923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6" name="Picture 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0063" y="4149725"/>
            <a:ext cx="1019175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30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8674" name="Picture 11" descr="田字格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4800" y="1674813"/>
            <a:ext cx="5364163" cy="4881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3" name="Text Box 5"/>
          <p:cNvSpPr txBox="1"/>
          <p:nvPr/>
        </p:nvSpPr>
        <p:spPr>
          <a:xfrm>
            <a:off x="7308850" y="4941888"/>
            <a:ext cx="1327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676" name="Picture 11" descr="田字格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981075"/>
            <a:ext cx="1979612" cy="180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6" name="Text Box 8"/>
          <p:cNvSpPr txBox="1"/>
          <p:nvPr/>
        </p:nvSpPr>
        <p:spPr>
          <a:xfrm>
            <a:off x="539750" y="2636838"/>
            <a:ext cx="2411413" cy="3416300"/>
          </a:xfrm>
          <a:prstGeom prst="rect">
            <a:avLst/>
          </a:prstGeom>
          <a:noFill/>
          <a:ln w="57150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7200" b="1" dirty="0">
                <a:solidFill>
                  <a:srgbClr val="0000FF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白云</a:t>
            </a:r>
            <a:r>
              <a:rPr lang="zh-CN" altLang="en-US" sz="72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云朵</a:t>
            </a:r>
            <a:endParaRPr lang="zh-CN" altLang="en-US" sz="7200" b="1" dirty="0">
              <a:solidFill>
                <a:srgbClr val="FF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乌云</a:t>
            </a:r>
            <a:endParaRPr lang="zh-CN" altLang="en-US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28678" name="矩形 79955"/>
          <p:cNvSpPr/>
          <p:nvPr/>
        </p:nvSpPr>
        <p:spPr>
          <a:xfrm>
            <a:off x="395288" y="981075"/>
            <a:ext cx="1420812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9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</a:t>
            </a:r>
            <a:endParaRPr lang="zh-CN" altLang="en-US" sz="9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4754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200" y="2565400"/>
            <a:ext cx="2076450" cy="80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5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3141663"/>
            <a:ext cx="35814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6" name="Picture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738" y="3789363"/>
            <a:ext cx="2362200" cy="160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0063" y="4149725"/>
            <a:ext cx="1019175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0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698" name="Picture 11" descr="田字格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4800" y="1674813"/>
            <a:ext cx="5364163" cy="4881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3" name="Text Box 5"/>
          <p:cNvSpPr txBox="1"/>
          <p:nvPr/>
        </p:nvSpPr>
        <p:spPr>
          <a:xfrm>
            <a:off x="7308850" y="4941888"/>
            <a:ext cx="1327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700" name="Picture 11" descr="田字格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981075"/>
            <a:ext cx="1979612" cy="180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6" name="Text Box 8"/>
          <p:cNvSpPr txBox="1"/>
          <p:nvPr/>
        </p:nvSpPr>
        <p:spPr>
          <a:xfrm>
            <a:off x="539750" y="2636838"/>
            <a:ext cx="2411413" cy="3416300"/>
          </a:xfrm>
          <a:prstGeom prst="rect">
            <a:avLst/>
          </a:prstGeom>
          <a:noFill/>
          <a:ln w="57150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7200" b="1" dirty="0">
                <a:solidFill>
                  <a:srgbClr val="0000FF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山上</a:t>
            </a:r>
            <a:r>
              <a:rPr lang="zh-CN" altLang="en-US" sz="72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上山</a:t>
            </a:r>
            <a:endParaRPr lang="zh-CN" altLang="en-US" sz="7200" b="1" dirty="0">
              <a:solidFill>
                <a:srgbClr val="FF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火山</a:t>
            </a:r>
            <a:endParaRPr lang="zh-CN" altLang="en-US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29702" name="矩形 79953"/>
          <p:cNvSpPr/>
          <p:nvPr/>
        </p:nvSpPr>
        <p:spPr>
          <a:xfrm>
            <a:off x="395288" y="1052513"/>
            <a:ext cx="1420812" cy="1570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9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zh-CN" altLang="en-US" sz="9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683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8400" y="3933825"/>
            <a:ext cx="2800350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82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9338" y="2708275"/>
            <a:ext cx="704850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84" name="Picture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1863" y="3429000"/>
            <a:ext cx="695325" cy="1857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30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页脚占位符 1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" altLang="en-US" sz="1200" dirty="0">
                <a:solidFill>
                  <a:srgbClr val="949596"/>
                </a:solidFill>
                <a:ea typeface="幼圆" panose="02010509060101010101" pitchFamily="49" charset="-122"/>
              </a:rPr>
              <a:t>绿色圃中小学教育网http://www.lspjy.com</a:t>
            </a:r>
            <a:endParaRPr lang="" altLang="en-US" sz="1200" dirty="0">
              <a:solidFill>
                <a:srgbClr val="949596"/>
              </a:solidFill>
              <a:ea typeface="幼圆" panose="02010509060101010101" pitchFamily="49" charset="-122"/>
            </a:endParaRPr>
          </a:p>
        </p:txBody>
      </p:sp>
      <p:sp>
        <p:nvSpPr>
          <p:cNvPr id="6147" name="TextBox 2"/>
          <p:cNvSpPr txBox="1"/>
          <p:nvPr/>
        </p:nvSpPr>
        <p:spPr>
          <a:xfrm>
            <a:off x="468313" y="476250"/>
            <a:ext cx="38893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Calibri" panose="020F0502020204030204" pitchFamily="34" charset="0"/>
              </a:rPr>
              <a:t>游戏：</a:t>
            </a:r>
            <a:r>
              <a:rPr lang="zh-CN" altLang="en-US" sz="3600" b="1" dirty="0">
                <a:solidFill>
                  <a:srgbClr val="0070C0"/>
                </a:solidFill>
                <a:latin typeface="Calibri" panose="020F0502020204030204" pitchFamily="34" charset="0"/>
              </a:rPr>
              <a:t>说相反的词</a:t>
            </a:r>
            <a:endParaRPr lang="zh-CN" altLang="en-US" sz="36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6148" name="TextBox 3"/>
          <p:cNvSpPr txBox="1"/>
          <p:nvPr/>
        </p:nvSpPr>
        <p:spPr>
          <a:xfrm>
            <a:off x="827088" y="1844675"/>
            <a:ext cx="5124450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solidFill>
                  <a:srgbClr val="0070C0"/>
                </a:solidFill>
                <a:latin typeface="Calibri" panose="020F0502020204030204" pitchFamily="34" charset="0"/>
              </a:rPr>
              <a:t>大       （        ）</a:t>
            </a:r>
            <a:endParaRPr lang="zh-CN" altLang="en-US" sz="60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6149" name="TextBox 4"/>
          <p:cNvSpPr txBox="1"/>
          <p:nvPr/>
        </p:nvSpPr>
        <p:spPr>
          <a:xfrm>
            <a:off x="3851275" y="1700213"/>
            <a:ext cx="1111250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7200" b="1" dirty="0">
                <a:solidFill>
                  <a:srgbClr val="FF00FF"/>
                </a:solidFill>
                <a:latin typeface="Calibri" panose="020F0502020204030204" pitchFamily="34" charset="0"/>
              </a:rPr>
              <a:t>小</a:t>
            </a:r>
            <a:endParaRPr lang="zh-CN" altLang="en-US" sz="7200" b="1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  <p:sp>
        <p:nvSpPr>
          <p:cNvPr id="6150" name="TextBox 5"/>
          <p:cNvSpPr txBox="1"/>
          <p:nvPr/>
        </p:nvSpPr>
        <p:spPr>
          <a:xfrm>
            <a:off x="755650" y="3141663"/>
            <a:ext cx="5122863" cy="10144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solidFill>
                  <a:srgbClr val="0070C0"/>
                </a:solidFill>
                <a:latin typeface="Calibri" panose="020F0502020204030204" pitchFamily="34" charset="0"/>
              </a:rPr>
              <a:t>上       （        ）</a:t>
            </a:r>
            <a:endParaRPr lang="zh-CN" altLang="en-US" sz="60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6151" name="TextBox 6"/>
          <p:cNvSpPr txBox="1"/>
          <p:nvPr/>
        </p:nvSpPr>
        <p:spPr>
          <a:xfrm>
            <a:off x="3779838" y="3068638"/>
            <a:ext cx="1111250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7200" b="1" dirty="0">
                <a:solidFill>
                  <a:srgbClr val="FF00FF"/>
                </a:solidFill>
                <a:latin typeface="Calibri" panose="020F0502020204030204" pitchFamily="34" charset="0"/>
              </a:rPr>
              <a:t>下</a:t>
            </a:r>
            <a:endParaRPr lang="zh-CN" altLang="en-US" sz="7200" b="1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  <p:sp>
        <p:nvSpPr>
          <p:cNvPr id="6152" name="TextBox 7"/>
          <p:cNvSpPr txBox="1"/>
          <p:nvPr/>
        </p:nvSpPr>
        <p:spPr>
          <a:xfrm>
            <a:off x="827088" y="4437063"/>
            <a:ext cx="5124450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solidFill>
                  <a:srgbClr val="0070C0"/>
                </a:solidFill>
                <a:latin typeface="Calibri" panose="020F0502020204030204" pitchFamily="34" charset="0"/>
              </a:rPr>
              <a:t>天       （        ）</a:t>
            </a:r>
            <a:endParaRPr lang="zh-CN" altLang="en-US" sz="60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6153" name="TextBox 8"/>
          <p:cNvSpPr txBox="1"/>
          <p:nvPr/>
        </p:nvSpPr>
        <p:spPr>
          <a:xfrm>
            <a:off x="3851275" y="4437063"/>
            <a:ext cx="1111250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7200" b="1" dirty="0">
                <a:solidFill>
                  <a:srgbClr val="FF00FF"/>
                </a:solidFill>
                <a:latin typeface="Calibri" panose="020F0502020204030204" pitchFamily="34" charset="0"/>
              </a:rPr>
              <a:t>地</a:t>
            </a:r>
            <a:endParaRPr lang="zh-CN" altLang="en-US" sz="7200" b="1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8175" y="1773238"/>
            <a:ext cx="1111250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7200" b="1" dirty="0">
                <a:solidFill>
                  <a:srgbClr val="FF0000"/>
                </a:solidFill>
                <a:latin typeface="Calibri" panose="020F0502020204030204" pitchFamily="34" charset="0"/>
              </a:rPr>
              <a:t>对</a:t>
            </a:r>
            <a:endParaRPr lang="zh-CN" altLang="en-US" sz="7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8175" y="3141663"/>
            <a:ext cx="1111250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7200" b="1" dirty="0">
                <a:solidFill>
                  <a:srgbClr val="FF0000"/>
                </a:solidFill>
                <a:latin typeface="Calibri" panose="020F0502020204030204" pitchFamily="34" charset="0"/>
              </a:rPr>
              <a:t>对</a:t>
            </a:r>
            <a:endParaRPr lang="zh-CN" altLang="en-US" sz="7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79613" y="4365625"/>
            <a:ext cx="1111250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7200" b="1" dirty="0">
                <a:solidFill>
                  <a:srgbClr val="FF0000"/>
                </a:solidFill>
                <a:latin typeface="Calibri" panose="020F0502020204030204" pitchFamily="34" charset="0"/>
              </a:rPr>
              <a:t>对</a:t>
            </a:r>
            <a:endParaRPr lang="zh-CN" altLang="en-US" sz="7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71450"/>
            <a:ext cx="9144000" cy="6850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3"/>
          <p:cNvSpPr txBox="1"/>
          <p:nvPr/>
        </p:nvSpPr>
        <p:spPr>
          <a:xfrm>
            <a:off x="2986088" y="1700213"/>
            <a:ext cx="5905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6600" b="1" dirty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对韵歌</a:t>
            </a:r>
            <a:endParaRPr lang="zh-CN" altLang="en-US" sz="6600" b="1" dirty="0">
              <a:solidFill>
                <a:srgbClr val="FFFF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7172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3" y="1989138"/>
            <a:ext cx="2670175" cy="3843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050" y="19050"/>
            <a:ext cx="4679950" cy="362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7"/>
          <p:cNvSpPr txBox="1"/>
          <p:nvPr/>
        </p:nvSpPr>
        <p:spPr>
          <a:xfrm>
            <a:off x="1547813" y="3902075"/>
            <a:ext cx="1368425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3" name="文本框 9"/>
          <p:cNvSpPr txBox="1"/>
          <p:nvPr/>
        </p:nvSpPr>
        <p:spPr>
          <a:xfrm>
            <a:off x="5867400" y="3933825"/>
            <a:ext cx="165735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矩形 9222"/>
          <p:cNvSpPr/>
          <p:nvPr/>
        </p:nvSpPr>
        <p:spPr>
          <a:xfrm>
            <a:off x="323850" y="6453188"/>
            <a:ext cx="615950" cy="107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pic>
        <p:nvPicPr>
          <p:cNvPr id="8198" name="Picture 9" descr="http://p2.so.qhmsg.com/bdr/_240_/t010520a61f127e300c.jpg"/>
          <p:cNvPicPr>
            <a:picLocks noChangeAspect="1"/>
          </p:cNvPicPr>
          <p:nvPr/>
        </p:nvPicPr>
        <p:blipFill>
          <a:blip r:embed="rId3"/>
          <a:srcRect b="41348"/>
          <a:stretch>
            <a:fillRect/>
          </a:stretch>
        </p:blipFill>
        <p:spPr>
          <a:xfrm>
            <a:off x="0" y="0"/>
            <a:ext cx="4356100" cy="3627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9"/>
          <p:cNvSpPr txBox="1"/>
          <p:nvPr/>
        </p:nvSpPr>
        <p:spPr>
          <a:xfrm>
            <a:off x="3708400" y="3973513"/>
            <a:ext cx="165735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8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endParaRPr lang="zh-CN" altLang="en-US" sz="88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 descr="http://p4.so.qhmsg.com/t019f906844ad28c0e9.gif"/>
          <p:cNvPicPr>
            <a:picLocks noChangeAspect="1"/>
          </p:cNvPicPr>
          <p:nvPr/>
        </p:nvPicPr>
        <p:blipFill>
          <a:blip r:embed="rId4"/>
          <a:srcRect r="69388"/>
          <a:stretch>
            <a:fillRect/>
          </a:stretch>
        </p:blipFill>
        <p:spPr>
          <a:xfrm>
            <a:off x="4716463" y="1700213"/>
            <a:ext cx="1295400" cy="1944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 descr="http://p4.so.qhmsg.com/t019f906844ad28c0e9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463" y="1700213"/>
            <a:ext cx="4233862" cy="1944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16463" cy="3716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63" y="0"/>
            <a:ext cx="4427537" cy="3760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3"/>
          <p:cNvSpPr txBox="1"/>
          <p:nvPr/>
        </p:nvSpPr>
        <p:spPr>
          <a:xfrm>
            <a:off x="1835150" y="4335463"/>
            <a:ext cx="1368425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矩形 5"/>
          <p:cNvSpPr/>
          <p:nvPr/>
        </p:nvSpPr>
        <p:spPr>
          <a:xfrm>
            <a:off x="6011863" y="4365625"/>
            <a:ext cx="1312862" cy="1447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3779838" y="4292600"/>
            <a:ext cx="1657350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8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endParaRPr lang="zh-CN" altLang="en-US" sz="88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http://sc.jb51.net/uploads/allimg/150629/14-1506291452525W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4437063"/>
            <a:ext cx="3132138" cy="2697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403350" y="3141663"/>
            <a:ext cx="1296988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8800" b="1" dirty="0">
                <a:solidFill>
                  <a:srgbClr val="FF0000"/>
                </a:solidFill>
                <a:latin typeface="Calibri" panose="020F0502020204030204" pitchFamily="34" charset="0"/>
              </a:rPr>
              <a:t>花</a:t>
            </a:r>
            <a:endParaRPr lang="zh-CN" altLang="en-US" sz="8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0245" name="Picture 7" descr="http://img51.nipic.com/20131204/14679545_141059596000_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7400" y="-242887"/>
            <a:ext cx="3008313" cy="7100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572000" y="3141663"/>
            <a:ext cx="1296988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8800" b="1" dirty="0">
                <a:solidFill>
                  <a:srgbClr val="FF0000"/>
                </a:solidFill>
                <a:latin typeface="Calibri" panose="020F0502020204030204" pitchFamily="34" charset="0"/>
              </a:rPr>
              <a:t>树</a:t>
            </a:r>
            <a:endParaRPr lang="zh-CN" altLang="en-US" sz="8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2916238" y="2997200"/>
            <a:ext cx="165735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8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endParaRPr lang="zh-CN" altLang="en-US" sz="88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1900" y="4221163"/>
            <a:ext cx="2832100" cy="2847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084888" y="2852738"/>
            <a:ext cx="1223962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8800" b="1" dirty="0">
                <a:solidFill>
                  <a:srgbClr val="FF0000"/>
                </a:solidFill>
                <a:latin typeface="Calibri" panose="020F0502020204030204" pitchFamily="34" charset="0"/>
              </a:rPr>
              <a:t>虫</a:t>
            </a:r>
            <a:endParaRPr lang="zh-CN" altLang="en-US" sz="8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3708400" y="2708275"/>
            <a:ext cx="1657350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8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endParaRPr lang="zh-CN" altLang="en-US" sz="88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9" name="波形 8"/>
          <p:cNvSpPr/>
          <p:nvPr/>
        </p:nvSpPr>
        <p:spPr>
          <a:xfrm>
            <a:off x="1331913" y="0"/>
            <a:ext cx="431800" cy="260350"/>
          </a:xfrm>
          <a:prstGeom prst="wave">
            <a:avLst>
              <a:gd name="adj1" fmla="val 12500"/>
              <a:gd name="adj2" fmla="val 0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pPr algn="ctr"/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1270" name="Picture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728"/>
          <a:stretch>
            <a:fillRect/>
          </a:stretch>
        </p:blipFill>
        <p:spPr>
          <a:xfrm>
            <a:off x="0" y="0"/>
            <a:ext cx="3419475" cy="3284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763713" y="2852738"/>
            <a:ext cx="1223962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8800" b="1" dirty="0">
                <a:solidFill>
                  <a:srgbClr val="FF0000"/>
                </a:solidFill>
                <a:latin typeface="Calibri" panose="020F0502020204030204" pitchFamily="34" charset="0"/>
              </a:rPr>
              <a:t>鸟</a:t>
            </a:r>
            <a:endParaRPr lang="zh-CN" altLang="en-US" sz="8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Picture 2" descr="http://images.cersp.com/forums/images/message/20100205/upload__6a7b2d98_1262bc35612__7ffc_0000012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4121150"/>
            <a:ext cx="5832475" cy="273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0"/>
            <a:ext cx="1755775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4"/>
          <p:cNvSpPr txBox="1"/>
          <p:nvPr/>
        </p:nvSpPr>
        <p:spPr>
          <a:xfrm>
            <a:off x="1908175" y="0"/>
            <a:ext cx="17287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读一读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2292" name="矩形 15367"/>
          <p:cNvSpPr/>
          <p:nvPr/>
        </p:nvSpPr>
        <p:spPr>
          <a:xfrm>
            <a:off x="323850" y="6453188"/>
            <a:ext cx="615950" cy="107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51050" y="614363"/>
            <a:ext cx="6265863" cy="5016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云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雨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8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雪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风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8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花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树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鸟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虫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5580063" y="1566863"/>
            <a:ext cx="6265862" cy="1016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6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自然现象</a:t>
            </a:r>
            <a:endParaRPr lang="zh-CN" altLang="en-US" sz="6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5"/>
          <p:cNvSpPr/>
          <p:nvPr/>
        </p:nvSpPr>
        <p:spPr>
          <a:xfrm>
            <a:off x="5651500" y="3357563"/>
            <a:ext cx="6265863" cy="10144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6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植物</a:t>
            </a:r>
            <a:endParaRPr lang="zh-CN" altLang="en-US" sz="6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"/>
          <p:cNvSpPr/>
          <p:nvPr/>
        </p:nvSpPr>
        <p:spPr>
          <a:xfrm>
            <a:off x="5724525" y="4581525"/>
            <a:ext cx="6265863" cy="1016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6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</a:t>
            </a:r>
            <a:endParaRPr lang="zh-CN" altLang="en-US" sz="6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主题16">
  <a:themeElements>
    <a:clrScheme name="A000120140627A27PWBG 1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46D2ED"/>
      </a:accent1>
      <a:accent2>
        <a:srgbClr val="62B295"/>
      </a:accent2>
      <a:accent3>
        <a:srgbClr val="FFFFFF"/>
      </a:accent3>
      <a:accent4>
        <a:srgbClr val="3B3D3F"/>
      </a:accent4>
      <a:accent5>
        <a:srgbClr val="B0E5F4"/>
      </a:accent5>
      <a:accent6>
        <a:srgbClr val="58A187"/>
      </a:accent6>
      <a:hlink>
        <a:srgbClr val="00B0F0"/>
      </a:hlink>
      <a:folHlink>
        <a:srgbClr val="AFB2B4"/>
      </a:folHlink>
    </a:clrScheme>
    <a:fontScheme name="A000120140627A27PWBG">
      <a:majorFont>
        <a:latin typeface="华文琥珀"/>
        <a:ea typeface="华文琥珀"/>
        <a:cs typeface=""/>
      </a:majorFont>
      <a:minorFont>
        <a:latin typeface="幼圆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CC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000" tIns="46800" rIns="90000" bIns="4680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CC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000" tIns="46800" rIns="90000" bIns="4680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_GB2312" pitchFamily="49" charset="-122"/>
          </a:defRPr>
        </a:defPPr>
      </a:lstStyle>
    </a:lnDef>
  </a:objectDefaults>
  <a:extraClrSchemeLst>
    <a:extraClrScheme>
      <a:clrScheme name="A000120140627A27PWBG 1">
        <a:dk1>
          <a:srgbClr val="47494B"/>
        </a:dk1>
        <a:lt1>
          <a:srgbClr val="FFFFFF"/>
        </a:lt1>
        <a:dk2>
          <a:srgbClr val="454749"/>
        </a:dk2>
        <a:lt2>
          <a:srgbClr val="FFFFFF"/>
        </a:lt2>
        <a:accent1>
          <a:srgbClr val="46D2ED"/>
        </a:accent1>
        <a:accent2>
          <a:srgbClr val="62B295"/>
        </a:accent2>
        <a:accent3>
          <a:srgbClr val="FFFFFF"/>
        </a:accent3>
        <a:accent4>
          <a:srgbClr val="3B3D3F"/>
        </a:accent4>
        <a:accent5>
          <a:srgbClr val="B0E5F4"/>
        </a:accent5>
        <a:accent6>
          <a:srgbClr val="58A187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主题16</Template>
  <TotalTime>0</TotalTime>
  <Words>1156</Words>
  <Application>WPS 演示</Application>
  <PresentationFormat>全屏显示(4:3)</PresentationFormat>
  <Paragraphs>199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华文琥珀</vt:lpstr>
      <vt:lpstr>幼圆</vt:lpstr>
      <vt:lpstr>Wingdings 2</vt:lpstr>
      <vt:lpstr>新宋体</vt:lpstr>
      <vt:lpstr>楷体</vt:lpstr>
      <vt:lpstr>楷体_GB2312</vt:lpstr>
      <vt:lpstr>黑体</vt:lpstr>
      <vt:lpstr>微软雅黑</vt:lpstr>
      <vt:lpstr>Arial Unicode MS</vt:lpstr>
      <vt:lpstr>主题16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教育文化之家洪老师旗舰店淘宝地址： https://shop66372547.taobao.com/</dc:title>
  <dc:creator>教育文化之家洪老师旗舰店淘宝地址： https://shop66372547.taobao.com/</dc:creator>
  <cp:keywords>教育文化之家洪老师旗舰店淘宝地址： https:/shop66372547.taobao.com</cp:keywords>
  <dc:description>教育文化之家洪老师旗舰店淘宝地址： https://shop66372547.taobao.com/</dc:description>
  <dc:subject>绿色圃中小学教育网http://www.lspjy.com</dc:subject>
  <cp:category>教育文化之家洪老师旗舰店淘宝地址： https://shop66372547.taobao.com/</cp:category>
  <cp:lastModifiedBy>qzuser</cp:lastModifiedBy>
  <cp:revision>100</cp:revision>
  <dcterms:created xsi:type="dcterms:W3CDTF">2016-08-24T07:14:44Z</dcterms:created>
  <dcterms:modified xsi:type="dcterms:W3CDTF">2018-09-16T12:30:31Z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