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7" r:id="rId2"/>
    <p:sldId id="257" r:id="rId3"/>
    <p:sldId id="260" r:id="rId4"/>
    <p:sldId id="261" r:id="rId5"/>
    <p:sldId id="268" r:id="rId6"/>
    <p:sldId id="266" r:id="rId7"/>
    <p:sldId id="265" r:id="rId8"/>
    <p:sldId id="264" r:id="rId9"/>
    <p:sldId id="262" r:id="rId10"/>
    <p:sldId id="279" r:id="rId11"/>
    <p:sldId id="280" r:id="rId12"/>
    <p:sldId id="278" r:id="rId13"/>
    <p:sldId id="269" r:id="rId14"/>
    <p:sldId id="270" r:id="rId15"/>
    <p:sldId id="267" r:id="rId16"/>
    <p:sldId id="281" r:id="rId17"/>
    <p:sldId id="259" r:id="rId18"/>
    <p:sldId id="282" r:id="rId19"/>
    <p:sldId id="285" r:id="rId20"/>
    <p:sldId id="283" r:id="rId21"/>
    <p:sldId id="284" r:id="rId22"/>
    <p:sldId id="286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33CC33"/>
    <a:srgbClr val="003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83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F0BFD-94AD-4495-8BB3-E830B56D6A18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1248B-EB58-45E6-B669-9F729235B5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597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6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2018-11-10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" y="-171400"/>
            <a:ext cx="9142795" cy="7029400"/>
          </a:xfrm>
        </p:spPr>
      </p:pic>
    </p:spTree>
    <p:extLst>
      <p:ext uri="{BB962C8B-B14F-4D97-AF65-F5344CB8AC3E}">
        <p14:creationId xmlns:p14="http://schemas.microsoft.com/office/powerpoint/2010/main" val="410571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/>
          <a:lstStyle/>
          <a:p>
            <a:r>
              <a:rPr lang="zh-CN" altLang="en-US" b="1" dirty="0" smtClean="0"/>
              <a:t>有一天，我起的很早去钓鱼，发现草地并不是金色的，而是绿色的。中午回家的时候，我看见草地是</a:t>
            </a:r>
            <a:r>
              <a:rPr lang="zh-CN" altLang="en-US" b="1" dirty="0" smtClean="0">
                <a:solidFill>
                  <a:schemeClr val="accent6"/>
                </a:solidFill>
              </a:rPr>
              <a:t>金色</a:t>
            </a:r>
            <a:r>
              <a:rPr lang="zh-CN" altLang="en-US" b="1" dirty="0" smtClean="0"/>
              <a:t>的。傍晚的时候，草地又</a:t>
            </a:r>
            <a:r>
              <a:rPr lang="zh-CN" altLang="en-US" b="1" dirty="0" smtClean="0">
                <a:solidFill>
                  <a:srgbClr val="00B050"/>
                </a:solidFill>
              </a:rPr>
              <a:t>变绿</a:t>
            </a:r>
            <a:r>
              <a:rPr lang="zh-CN" altLang="en-US" b="1" dirty="0" smtClean="0"/>
              <a:t>了。</a:t>
            </a:r>
            <a:endParaRPr lang="zh-CN" altLang="en-US" b="1" dirty="0"/>
          </a:p>
        </p:txBody>
      </p:sp>
      <p:sp>
        <p:nvSpPr>
          <p:cNvPr id="4" name="云形标注 3"/>
          <p:cNvSpPr/>
          <p:nvPr/>
        </p:nvSpPr>
        <p:spPr>
          <a:xfrm>
            <a:off x="2339752" y="3946413"/>
            <a:ext cx="5976664" cy="1944216"/>
          </a:xfrm>
          <a:prstGeom prst="cloudCallout">
            <a:avLst/>
          </a:prstGeom>
          <a:solidFill>
            <a:srgbClr val="33CC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4149080"/>
            <a:ext cx="4176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这是为什么呢？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9186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48714"/>
            <a:ext cx="8229600" cy="4525963"/>
          </a:xfrm>
        </p:spPr>
        <p:txBody>
          <a:bodyPr/>
          <a:lstStyle/>
          <a:p>
            <a:r>
              <a:rPr lang="zh-CN" altLang="en-US" b="1" dirty="0" smtClean="0"/>
              <a:t>我来到草地上，仔细观察，发现蒲公英的花瓣是合拢的。</a:t>
            </a:r>
            <a:r>
              <a:rPr lang="zh-CN" altLang="en-US" b="1" dirty="0" smtClean="0">
                <a:solidFill>
                  <a:srgbClr val="FF0000"/>
                </a:solidFill>
              </a:rPr>
              <a:t>原来，蒲公英的话就像是我们的手掌，可以张开、合上</a:t>
            </a:r>
            <a:r>
              <a:rPr lang="zh-CN" altLang="en-US" b="1" dirty="0" smtClean="0"/>
              <a:t>。花朵张开时，花瓣是</a:t>
            </a:r>
            <a:r>
              <a:rPr lang="zh-CN" altLang="en-US" b="1" dirty="0" smtClean="0">
                <a:solidFill>
                  <a:schemeClr val="accent6"/>
                </a:solidFill>
              </a:rPr>
              <a:t>金色</a:t>
            </a:r>
            <a:r>
              <a:rPr lang="zh-CN" altLang="en-US" b="1" dirty="0" smtClean="0"/>
              <a:t>的，草地也是</a:t>
            </a:r>
            <a:r>
              <a:rPr lang="zh-CN" altLang="en-US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金色</a:t>
            </a:r>
            <a:r>
              <a:rPr lang="zh-CN" altLang="en-US" b="1" dirty="0" smtClean="0"/>
              <a:t>的；花朵合拢时，金色的花瓣被包住了，草地就变成</a:t>
            </a:r>
            <a:r>
              <a:rPr lang="zh-CN" altLang="en-US" b="1" dirty="0" smtClean="0">
                <a:solidFill>
                  <a:srgbClr val="00B050"/>
                </a:solidFill>
              </a:rPr>
              <a:t>绿色</a:t>
            </a:r>
            <a:r>
              <a:rPr lang="zh-CN" altLang="en-US" b="1" dirty="0" smtClean="0"/>
              <a:t>的了</a:t>
            </a:r>
            <a:endParaRPr lang="zh-CN" altLang="en-US" b="1" dirty="0"/>
          </a:p>
        </p:txBody>
      </p:sp>
      <p:sp>
        <p:nvSpPr>
          <p:cNvPr id="5" name="云形标注 4"/>
          <p:cNvSpPr/>
          <p:nvPr/>
        </p:nvSpPr>
        <p:spPr>
          <a:xfrm>
            <a:off x="2378398" y="4494557"/>
            <a:ext cx="6120680" cy="2160240"/>
          </a:xfrm>
          <a:prstGeom prst="cloudCallout">
            <a:avLst/>
          </a:prstGeom>
          <a:solidFill>
            <a:srgbClr val="00CC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我知道这是为什么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了。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zh-CN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7700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9632" y="1988840"/>
            <a:ext cx="64459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“我”发现了什么？</a:t>
            </a:r>
            <a:endParaRPr lang="en-US" altLang="zh-CN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又发现了什么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6830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                                早上  </a:t>
            </a:r>
            <a:r>
              <a:rPr lang="zh-CN" altLang="en-US" dirty="0" smtClean="0">
                <a:solidFill>
                  <a:srgbClr val="00B050"/>
                </a:solidFill>
              </a:rPr>
              <a:t> </a:t>
            </a:r>
            <a:r>
              <a:rPr lang="zh-CN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绿色</a:t>
            </a:r>
            <a:r>
              <a:rPr lang="zh-CN" altLang="en-US" dirty="0">
                <a:solidFill>
                  <a:srgbClr val="00B050"/>
                </a:solidFill>
              </a:rPr>
              <a:t>   </a:t>
            </a:r>
            <a:r>
              <a:rPr lang="zh-CN" altLang="en-US" dirty="0"/>
              <a:t>合拢</a:t>
            </a:r>
            <a:endParaRPr lang="en-US" altLang="zh-CN" dirty="0"/>
          </a:p>
          <a:p>
            <a:endParaRPr lang="en-US" altLang="zh-CN" b="1" dirty="0">
              <a:solidFill>
                <a:srgbClr val="00B050"/>
              </a:solidFill>
            </a:endParaRPr>
          </a:p>
          <a:p>
            <a:r>
              <a:rPr lang="zh-CN" altLang="en-US" b="1" dirty="0" smtClean="0"/>
              <a:t>蒲公英的变化      </a:t>
            </a:r>
            <a:r>
              <a:rPr lang="zh-CN" altLang="en-US" dirty="0" smtClean="0"/>
              <a:t>中午   </a:t>
            </a:r>
            <a:r>
              <a:rPr lang="zh-CN" altLang="en-US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金色</a:t>
            </a:r>
            <a:r>
              <a:rPr lang="zh-CN" altLang="en-US" dirty="0"/>
              <a:t>   张开</a:t>
            </a:r>
            <a:endParaRPr lang="en-US" altLang="zh-CN" dirty="0"/>
          </a:p>
          <a:p>
            <a:r>
              <a:rPr lang="zh-CN" altLang="en-US" dirty="0" smtClean="0"/>
              <a:t>                                 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  </a:t>
            </a:r>
            <a:r>
              <a:rPr lang="zh-CN" altLang="en-US" dirty="0" smtClean="0"/>
              <a:t>傍晚   </a:t>
            </a:r>
            <a:r>
              <a:rPr lang="zh-CN" altLang="en-US" dirty="0" smtClean="0">
                <a:solidFill>
                  <a:srgbClr val="00CC00"/>
                </a:solidFill>
              </a:rPr>
              <a:t> </a:t>
            </a:r>
            <a:r>
              <a:rPr lang="zh-CN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绿色</a:t>
            </a:r>
            <a:r>
              <a:rPr lang="zh-CN" altLang="en-US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dirty="0" smtClean="0">
                <a:solidFill>
                  <a:srgbClr val="00CC00"/>
                </a:solidFill>
              </a:rPr>
              <a:t> </a:t>
            </a:r>
            <a:r>
              <a:rPr lang="zh-CN" altLang="en-US" dirty="0"/>
              <a:t>合拢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67744" y="548680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蒲公英的变化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582718" y="2492896"/>
            <a:ext cx="197194" cy="2448272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662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蒲公英的变化</a:t>
            </a:r>
            <a:b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zh-CN" altLang="en-US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2954674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花的形状</a:t>
            </a:r>
            <a:endParaRPr lang="zh-CN" altLang="en-US" sz="3600" b="1" dirty="0"/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511" y="2348880"/>
            <a:ext cx="1065473" cy="26642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3968" y="2753455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张开   像    手掌</a:t>
            </a:r>
            <a:endParaRPr lang="zh-CN" alt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336900" y="4034675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合拢  像   拳头</a:t>
            </a:r>
            <a:endParaRPr lang="zh-CN" altLang="en-US" sz="3600" b="1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5" t="-1" r="7899" b="9390"/>
          <a:stretch/>
        </p:blipFill>
        <p:spPr>
          <a:xfrm>
            <a:off x="7557425" y="2262495"/>
            <a:ext cx="758992" cy="11442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975652"/>
            <a:ext cx="1181875" cy="78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678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内容占位符 11"/>
          <p:cNvSpPr>
            <a:spLocks noGrp="1"/>
          </p:cNvSpPr>
          <p:nvPr>
            <p:ph idx="1"/>
          </p:nvPr>
        </p:nvSpPr>
        <p:spPr>
          <a:xfrm>
            <a:off x="251520" y="476672"/>
            <a:ext cx="8229600" cy="4525963"/>
          </a:xfrm>
        </p:spPr>
        <p:txBody>
          <a:bodyPr/>
          <a:lstStyle/>
          <a:p>
            <a:r>
              <a:rPr lang="zh-CN" altLang="en-US" b="1" dirty="0"/>
              <a:t>多么可爱的草地！多么有趣的蒲公英！从那时起，蒲公英成了我们最喜爱的一种花。它和我们一起睡觉，和我们一起起床。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5499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从文中哪些地方看出草地的可爱、蒲公英的有趣呢？</a:t>
            </a:r>
            <a:endParaRPr lang="zh-CN" altLang="en-US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因为草地带给我们不少快乐，所以说它可爱；</a:t>
            </a:r>
            <a:endParaRPr lang="en-US" altLang="zh-CN" b="1" dirty="0" smtClean="0"/>
          </a:p>
          <a:p>
            <a:r>
              <a:rPr lang="zh-CN" altLang="en-US" b="1" dirty="0" smtClean="0"/>
              <a:t>因为蒲公英会张开 、合拢，所以说它有趣。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5965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比一比，辨一辨</a:t>
            </a:r>
            <a:endParaRPr lang="zh-CN" altLang="en-US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/>
              <a:t>钓</a:t>
            </a:r>
            <a:r>
              <a:rPr lang="en-US" altLang="zh-CN" sz="4400" dirty="0" smtClean="0"/>
              <a:t>——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钩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/>
              <a:t>耍</a:t>
            </a:r>
            <a:r>
              <a:rPr lang="en-US" altLang="zh-CN" sz="4400" dirty="0" smtClean="0"/>
              <a:t>——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要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/>
              <a:t>瓣</a:t>
            </a:r>
            <a:r>
              <a:rPr lang="en-US" altLang="zh-CN" sz="4400" dirty="0" smtClean="0"/>
              <a:t>——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辨   辫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727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prstTxWarp prst="textPlain">
              <a:avLst/>
            </a:prstTxWarp>
          </a:bodyPr>
          <a:lstStyle/>
          <a:p>
            <a:r>
              <a:rPr lang="zh-CN" alt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热爱大自然</a:t>
            </a:r>
            <a:endParaRPr lang="en-US" altLang="zh-CN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zh-CN" altLang="en-US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留心观察事物</a:t>
            </a:r>
            <a:endParaRPr lang="zh-CN" altLang="en-US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589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" y="-28058"/>
            <a:ext cx="9124121" cy="6886057"/>
          </a:xfrm>
        </p:spPr>
      </p:pic>
    </p:spTree>
    <p:extLst>
      <p:ext uri="{BB962C8B-B14F-4D97-AF65-F5344CB8AC3E}">
        <p14:creationId xmlns:p14="http://schemas.microsoft.com/office/powerpoint/2010/main" val="87745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457" y="193204"/>
            <a:ext cx="8229600" cy="1143000"/>
          </a:xfrm>
        </p:spPr>
        <p:txBody>
          <a:bodyPr/>
          <a:lstStyle/>
          <a:p>
            <a:pPr algn="l"/>
            <a:r>
              <a:rPr lang="zh-CN" alt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 我会读</a:t>
            </a:r>
            <a:endParaRPr lang="zh-CN" altLang="en-US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772816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蒲公英         盛开           玩耍         使劲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假装             钓鱼           合拢          观察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 花瓣</a:t>
            </a:r>
            <a:r>
              <a:rPr lang="en-US" altLang="zh-CN" sz="3600" b="1" dirty="0"/>
              <a:t> </a:t>
            </a:r>
            <a:r>
              <a:rPr lang="en-US" altLang="zh-CN" sz="3600" b="1" dirty="0" smtClean="0"/>
              <a:t>           </a:t>
            </a:r>
            <a:r>
              <a:rPr lang="zh-CN" altLang="en-US" sz="3600" b="1" dirty="0" smtClean="0"/>
              <a:t>手掌         有趣            绒毛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一 本正经 </a:t>
            </a:r>
            <a:r>
              <a:rPr lang="en-US" altLang="zh-CN" sz="3600" b="1" dirty="0"/>
              <a:t> </a:t>
            </a:r>
            <a:r>
              <a:rPr lang="en-US" altLang="zh-CN" sz="3600" b="1" dirty="0" smtClean="0"/>
              <a:t>      </a:t>
            </a:r>
            <a:r>
              <a:rPr lang="zh-CN" altLang="en-US" sz="3600" b="1" dirty="0" smtClean="0"/>
              <a:t>引人注目</a:t>
            </a:r>
            <a:endParaRPr lang="zh-CN" altLang="en-US" sz="3600" b="1" dirty="0"/>
          </a:p>
        </p:txBody>
      </p:sp>
      <p:sp>
        <p:nvSpPr>
          <p:cNvPr id="4" name="十字星 3"/>
          <p:cNvSpPr/>
          <p:nvPr/>
        </p:nvSpPr>
        <p:spPr>
          <a:xfrm>
            <a:off x="531610" y="404664"/>
            <a:ext cx="576064" cy="720080"/>
          </a:xfrm>
          <a:prstGeom prst="star4">
            <a:avLst>
              <a:gd name="adj" fmla="val 8593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2006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1"/>
            <a:ext cx="9144000" cy="6858181"/>
          </a:xfrm>
        </p:spPr>
      </p:pic>
    </p:spTree>
    <p:extLst>
      <p:ext uri="{BB962C8B-B14F-4D97-AF65-F5344CB8AC3E}">
        <p14:creationId xmlns:p14="http://schemas.microsoft.com/office/powerpoint/2010/main" val="1200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476" y="-33018"/>
            <a:ext cx="9329476" cy="7062418"/>
          </a:xfrm>
        </p:spPr>
      </p:pic>
    </p:spTree>
    <p:extLst>
      <p:ext uri="{BB962C8B-B14F-4D97-AF65-F5344CB8AC3E}">
        <p14:creationId xmlns:p14="http://schemas.microsoft.com/office/powerpoint/2010/main" val="132066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516589" cy="6858000"/>
          </a:xfrm>
        </p:spPr>
      </p:pic>
    </p:spTree>
    <p:extLst>
      <p:ext uri="{BB962C8B-B14F-4D97-AF65-F5344CB8AC3E}">
        <p14:creationId xmlns:p14="http://schemas.microsoft.com/office/powerpoint/2010/main" val="121075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036"/>
            <a:ext cx="8229600" cy="1143000"/>
          </a:xfrm>
        </p:spPr>
        <p:txBody>
          <a:bodyPr/>
          <a:lstStyle/>
          <a:p>
            <a:pPr algn="l"/>
            <a:r>
              <a:rPr lang="zh-CN" altLang="en-US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zh-CN" alt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我</a:t>
            </a:r>
            <a:r>
              <a:rPr lang="zh-CN" altLang="en-US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会写</a:t>
            </a:r>
            <a:endParaRPr lang="zh-CN" altLang="en-US" dirty="0"/>
          </a:p>
        </p:txBody>
      </p:sp>
      <p:sp>
        <p:nvSpPr>
          <p:cNvPr id="40" name="内容占位符 39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r>
              <a:rPr lang="zh-CN" altLang="en-US" b="1" dirty="0"/>
              <a:t>耍          装           劲       绒</a:t>
            </a:r>
            <a:endParaRPr lang="en-US" altLang="zh-CN" b="1" dirty="0"/>
          </a:p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假          朝           </a:t>
            </a:r>
            <a:r>
              <a:rPr lang="zh-CN" altLang="en-US" b="1" dirty="0"/>
              <a:t>些       钓</a:t>
            </a:r>
            <a:endParaRPr lang="en-US" altLang="zh-CN" b="1" dirty="0"/>
          </a:p>
          <a:p>
            <a:r>
              <a:rPr lang="zh-CN" altLang="en-US" b="1" dirty="0"/>
              <a:t>察          瓣           拢       掌</a:t>
            </a:r>
          </a:p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0619" y="3573016"/>
            <a:ext cx="1944216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绒</a:t>
            </a:r>
            <a:endParaRPr lang="zh-CN" altLang="en-US" dirty="0"/>
          </a:p>
        </p:txBody>
      </p:sp>
      <p:cxnSp>
        <p:nvCxnSpPr>
          <p:cNvPr id="14" name="直接连接符 13"/>
          <p:cNvCxnSpPr>
            <a:stCxn id="7" idx="1"/>
            <a:endCxn id="7" idx="3"/>
          </p:cNvCxnSpPr>
          <p:nvPr/>
        </p:nvCxnSpPr>
        <p:spPr>
          <a:xfrm>
            <a:off x="860619" y="4509120"/>
            <a:ext cx="1944216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7" idx="0"/>
            <a:endCxn id="7" idx="2"/>
          </p:cNvCxnSpPr>
          <p:nvPr/>
        </p:nvCxnSpPr>
        <p:spPr>
          <a:xfrm>
            <a:off x="1832727" y="3573016"/>
            <a:ext cx="0" cy="187220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76056" y="3654485"/>
            <a:ext cx="1872208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瓣</a:t>
            </a:r>
            <a:endParaRPr lang="zh-CN" altLang="en-US" dirty="0"/>
          </a:p>
        </p:txBody>
      </p:sp>
      <p:cxnSp>
        <p:nvCxnSpPr>
          <p:cNvPr id="18" name="直接连接符 17"/>
          <p:cNvCxnSpPr>
            <a:stCxn id="17" idx="1"/>
            <a:endCxn id="17" idx="3"/>
          </p:cNvCxnSpPr>
          <p:nvPr/>
        </p:nvCxnSpPr>
        <p:spPr>
          <a:xfrm>
            <a:off x="5076056" y="4590589"/>
            <a:ext cx="187220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7" idx="0"/>
            <a:endCxn id="17" idx="2"/>
          </p:cNvCxnSpPr>
          <p:nvPr/>
        </p:nvCxnSpPr>
        <p:spPr>
          <a:xfrm>
            <a:off x="6012160" y="3654485"/>
            <a:ext cx="0" cy="187220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097280" y="3724290"/>
            <a:ext cx="648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华文楷体" pitchFamily="2" charset="-122"/>
                <a:ea typeface="华文楷体" pitchFamily="2" charset="-122"/>
              </a:rPr>
              <a:t>绒</a:t>
            </a:r>
            <a:endParaRPr lang="zh-CN" altLang="en-US" sz="9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92080" y="3875564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/>
              <a:t>瓣</a:t>
            </a:r>
            <a:endParaRPr lang="zh-CN" altLang="en-US" sz="9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十字星 38"/>
          <p:cNvSpPr/>
          <p:nvPr/>
        </p:nvSpPr>
        <p:spPr>
          <a:xfrm>
            <a:off x="623958" y="303601"/>
            <a:ext cx="473322" cy="537871"/>
          </a:xfrm>
          <a:prstGeom prst="star4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0175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同学们，你们见过蒲公英吗？</a:t>
            </a:r>
            <a:endParaRPr lang="zh-CN" alt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00808"/>
            <a:ext cx="4596256" cy="4752528"/>
          </a:xfrm>
        </p:spPr>
      </p:pic>
      <p:sp>
        <p:nvSpPr>
          <p:cNvPr id="15" name="TextBox 14"/>
          <p:cNvSpPr txBox="1"/>
          <p:nvPr/>
        </p:nvSpPr>
        <p:spPr>
          <a:xfrm>
            <a:off x="4644008" y="2060848"/>
            <a:ext cx="417646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      </a:t>
            </a:r>
            <a:r>
              <a:rPr lang="zh-CN" altLang="en-US" sz="2800" b="1" dirty="0" smtClean="0"/>
              <a:t>蒲</a:t>
            </a:r>
            <a:r>
              <a:rPr lang="zh-CN" altLang="en-US" sz="2400" b="1" dirty="0" smtClean="0"/>
              <a:t>公英，多年生草本植物， 全株含白色乳状汁液，叶子倒披针形，羽状分裂，花黄色；头状花序，结瘦果，褐色，有白色软毛。根茎可入药。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153455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6" b="10597"/>
          <a:stretch/>
        </p:blipFill>
        <p:spPr>
          <a:xfrm>
            <a:off x="28802" y="0"/>
            <a:ext cx="9104612" cy="6858000"/>
          </a:xfrm>
        </p:spPr>
      </p:pic>
    </p:spTree>
    <p:extLst>
      <p:ext uri="{BB962C8B-B14F-4D97-AF65-F5344CB8AC3E}">
        <p14:creationId xmlns:p14="http://schemas.microsoft.com/office/powerpoint/2010/main" val="1149298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8136904" cy="4680520"/>
          </a:xfrm>
        </p:spPr>
      </p:pic>
      <p:sp>
        <p:nvSpPr>
          <p:cNvPr id="9" name="TextBox 8"/>
          <p:cNvSpPr txBox="1"/>
          <p:nvPr/>
        </p:nvSpPr>
        <p:spPr>
          <a:xfrm>
            <a:off x="467544" y="5229200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看看图中这两个孩子分别是谁？他们在做什么？读课文。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113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我们住在乡下，窗前是一大片草地。草地上</a:t>
            </a:r>
            <a:r>
              <a:rPr lang="zh-CN" altLang="en-US" b="1" dirty="0" smtClean="0">
                <a:solidFill>
                  <a:srgbClr val="FF0000"/>
                </a:solidFill>
              </a:rPr>
              <a:t>长满了</a:t>
            </a:r>
            <a:r>
              <a:rPr lang="zh-CN" altLang="en-US" b="1" dirty="0" smtClean="0"/>
              <a:t>蒲公英。</a:t>
            </a:r>
            <a:r>
              <a:rPr lang="zh-CN" altLang="en-US" b="1" dirty="0" smtClean="0">
                <a:solidFill>
                  <a:srgbClr val="FF0000"/>
                </a:solidFill>
              </a:rPr>
              <a:t>当蒲公英盛开的时候，这片草地就变成了金色的了。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637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57" y="0"/>
            <a:ext cx="9183357" cy="6887518"/>
          </a:xfrm>
        </p:spPr>
      </p:pic>
    </p:spTree>
    <p:extLst>
      <p:ext uri="{BB962C8B-B14F-4D97-AF65-F5344CB8AC3E}">
        <p14:creationId xmlns:p14="http://schemas.microsoft.com/office/powerpoint/2010/main" val="11497427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4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70473" y="260648"/>
            <a:ext cx="698477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我和弟弟常常在草地上玩耍。有一次，弟弟跑在我前面，我装着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一本正经</a:t>
            </a:r>
            <a:r>
              <a:rPr lang="zh-CN" altLang="en-US" sz="2800" b="1" dirty="0" smtClean="0">
                <a:latin typeface="+mn-ea"/>
              </a:rPr>
              <a:t>的样子，喊：“谢廖沙！”他回过头来，我就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使劲</a:t>
            </a:r>
            <a:r>
              <a:rPr lang="zh-CN" altLang="en-US" sz="2800" b="1" dirty="0" smtClean="0">
                <a:latin typeface="+mn-ea"/>
              </a:rPr>
              <a:t>一吹，把蒲公英的绒毛吹到他的脸上。弟弟也假装打哈欠，把蒲公英的绒毛朝我脸上吹。就这样，这些并不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引人注目</a:t>
            </a:r>
            <a:r>
              <a:rPr lang="zh-CN" altLang="en-US" sz="2800" b="1" dirty="0" smtClean="0">
                <a:latin typeface="+mn-ea"/>
              </a:rPr>
              <a:t>的蒲公英，给我们带来了不少快乐。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3861048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一本正经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：形容很规矩，很庄重的样子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引人注目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：引起人的注意，使人把视线停在一点上。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0108" y="5652646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2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我也会说一句话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395536" y="5798840"/>
            <a:ext cx="504056" cy="29238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3029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512</Words>
  <Application>Microsoft Office PowerPoint</Application>
  <PresentationFormat>全屏显示(4:3)</PresentationFormat>
  <Paragraphs>48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         我会读</vt:lpstr>
      <vt:lpstr>         我会写</vt:lpstr>
      <vt:lpstr>同学们，你们见过蒲公英吗？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蒲公英的变化 </vt:lpstr>
      <vt:lpstr>PowerPoint 演示文稿</vt:lpstr>
      <vt:lpstr>从文中哪些地方看出草地的可爱、蒲公英的有趣呢？</vt:lpstr>
      <vt:lpstr>比一比，辨一辨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23</cp:revision>
  <dcterms:modified xsi:type="dcterms:W3CDTF">2018-11-10T04:46:01Z</dcterms:modified>
</cp:coreProperties>
</file>