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notesMasterIdLst>
    <p:notesMasterId r:id="rId72"/>
  </p:notesMasterIdLst>
  <p:handoutMasterIdLst>
    <p:handoutMasterId r:id="rId73"/>
  </p:handoutMasterIdLst>
  <p:sldIdLst>
    <p:sldId id="611" r:id="rId2"/>
    <p:sldId id="607" r:id="rId3"/>
    <p:sldId id="608" r:id="rId4"/>
    <p:sldId id="603" r:id="rId5"/>
    <p:sldId id="562" r:id="rId6"/>
    <p:sldId id="374" r:id="rId7"/>
    <p:sldId id="592" r:id="rId8"/>
    <p:sldId id="541" r:id="rId9"/>
    <p:sldId id="609" r:id="rId10"/>
    <p:sldId id="612" r:id="rId11"/>
    <p:sldId id="613" r:id="rId12"/>
    <p:sldId id="615" r:id="rId13"/>
    <p:sldId id="553" r:id="rId14"/>
    <p:sldId id="616" r:id="rId15"/>
    <p:sldId id="614" r:id="rId16"/>
    <p:sldId id="610" r:id="rId17"/>
    <p:sldId id="619" r:id="rId18"/>
    <p:sldId id="566" r:id="rId19"/>
    <p:sldId id="545" r:id="rId20"/>
    <p:sldId id="593" r:id="rId21"/>
    <p:sldId id="620" r:id="rId22"/>
    <p:sldId id="551" r:id="rId23"/>
    <p:sldId id="573" r:id="rId24"/>
    <p:sldId id="575" r:id="rId25"/>
    <p:sldId id="618" r:id="rId26"/>
    <p:sldId id="546" r:id="rId27"/>
    <p:sldId id="567" r:id="rId28"/>
    <p:sldId id="547" r:id="rId29"/>
    <p:sldId id="576" r:id="rId30"/>
    <p:sldId id="569" r:id="rId31"/>
    <p:sldId id="577" r:id="rId32"/>
    <p:sldId id="578" r:id="rId33"/>
    <p:sldId id="594" r:id="rId34"/>
    <p:sldId id="564" r:id="rId35"/>
    <p:sldId id="631" r:id="rId36"/>
    <p:sldId id="579" r:id="rId37"/>
    <p:sldId id="600" r:id="rId38"/>
    <p:sldId id="604" r:id="rId39"/>
    <p:sldId id="605" r:id="rId40"/>
    <p:sldId id="601" r:id="rId41"/>
    <p:sldId id="622" r:id="rId42"/>
    <p:sldId id="602" r:id="rId43"/>
    <p:sldId id="621" r:id="rId44"/>
    <p:sldId id="565" r:id="rId45"/>
    <p:sldId id="623" r:id="rId46"/>
    <p:sldId id="624" r:id="rId47"/>
    <p:sldId id="584" r:id="rId48"/>
    <p:sldId id="626" r:id="rId49"/>
    <p:sldId id="625" r:id="rId50"/>
    <p:sldId id="617" r:id="rId51"/>
    <p:sldId id="627" r:id="rId52"/>
    <p:sldId id="634" r:id="rId53"/>
    <p:sldId id="558" r:id="rId54"/>
    <p:sldId id="583" r:id="rId55"/>
    <p:sldId id="585" r:id="rId56"/>
    <p:sldId id="586" r:id="rId57"/>
    <p:sldId id="587" r:id="rId58"/>
    <p:sldId id="580" r:id="rId59"/>
    <p:sldId id="588" r:id="rId60"/>
    <p:sldId id="589" r:id="rId61"/>
    <p:sldId id="590" r:id="rId62"/>
    <p:sldId id="591" r:id="rId63"/>
    <p:sldId id="595" r:id="rId64"/>
    <p:sldId id="628" r:id="rId65"/>
    <p:sldId id="632" r:id="rId66"/>
    <p:sldId id="630" r:id="rId67"/>
    <p:sldId id="633" r:id="rId68"/>
    <p:sldId id="629" r:id="rId69"/>
    <p:sldId id="596" r:id="rId70"/>
    <p:sldId id="597" r:id="rId71"/>
  </p:sldIdLst>
  <p:sldSz cx="9144000" cy="6858000" type="screen4x3"/>
  <p:notesSz cx="6858000" cy="9144000"/>
  <p:defaultTextStyle>
    <a:defPPr>
      <a:defRPr lang="zh-CN"/>
    </a:defPPr>
    <a:lvl1pPr algn="ctr" rtl="0" fontAlgn="base">
      <a:spcBef>
        <a:spcPct val="0"/>
      </a:spcBef>
      <a:spcAft>
        <a:spcPct val="0"/>
      </a:spcAft>
      <a:defRPr kumimoji="1" sz="4000" b="1" i="1" kern="1200">
        <a:solidFill>
          <a:schemeClr val="tx1"/>
        </a:solidFill>
        <a:latin typeface="宋体" pitchFamily="2" charset="-122"/>
        <a:ea typeface="宋体" pitchFamily="2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4000" b="1" i="1" kern="1200">
        <a:solidFill>
          <a:schemeClr val="tx1"/>
        </a:solidFill>
        <a:latin typeface="宋体" pitchFamily="2" charset="-122"/>
        <a:ea typeface="宋体" pitchFamily="2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4000" b="1" i="1" kern="1200">
        <a:solidFill>
          <a:schemeClr val="tx1"/>
        </a:solidFill>
        <a:latin typeface="宋体" pitchFamily="2" charset="-122"/>
        <a:ea typeface="宋体" pitchFamily="2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4000" b="1" i="1" kern="1200">
        <a:solidFill>
          <a:schemeClr val="tx1"/>
        </a:solidFill>
        <a:latin typeface="宋体" pitchFamily="2" charset="-122"/>
        <a:ea typeface="宋体" pitchFamily="2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4000" b="1" i="1" kern="1200">
        <a:solidFill>
          <a:schemeClr val="tx1"/>
        </a:solidFill>
        <a:latin typeface="宋体" pitchFamily="2" charset="-122"/>
        <a:ea typeface="宋体" pitchFamily="2" charset="-122"/>
        <a:cs typeface="+mn-cs"/>
      </a:defRPr>
    </a:lvl5pPr>
    <a:lvl6pPr marL="2286000" algn="l" defTabSz="914400" rtl="0" eaLnBrk="1" latinLnBrk="0" hangingPunct="1">
      <a:defRPr kumimoji="1" sz="4000" b="1" i="1" kern="1200">
        <a:solidFill>
          <a:schemeClr val="tx1"/>
        </a:solidFill>
        <a:latin typeface="宋体" pitchFamily="2" charset="-122"/>
        <a:ea typeface="宋体" pitchFamily="2" charset="-122"/>
        <a:cs typeface="+mn-cs"/>
      </a:defRPr>
    </a:lvl6pPr>
    <a:lvl7pPr marL="2743200" algn="l" defTabSz="914400" rtl="0" eaLnBrk="1" latinLnBrk="0" hangingPunct="1">
      <a:defRPr kumimoji="1" sz="4000" b="1" i="1" kern="1200">
        <a:solidFill>
          <a:schemeClr val="tx1"/>
        </a:solidFill>
        <a:latin typeface="宋体" pitchFamily="2" charset="-122"/>
        <a:ea typeface="宋体" pitchFamily="2" charset="-122"/>
        <a:cs typeface="+mn-cs"/>
      </a:defRPr>
    </a:lvl7pPr>
    <a:lvl8pPr marL="3200400" algn="l" defTabSz="914400" rtl="0" eaLnBrk="1" latinLnBrk="0" hangingPunct="1">
      <a:defRPr kumimoji="1" sz="4000" b="1" i="1" kern="1200">
        <a:solidFill>
          <a:schemeClr val="tx1"/>
        </a:solidFill>
        <a:latin typeface="宋体" pitchFamily="2" charset="-122"/>
        <a:ea typeface="宋体" pitchFamily="2" charset="-122"/>
        <a:cs typeface="+mn-cs"/>
      </a:defRPr>
    </a:lvl8pPr>
    <a:lvl9pPr marL="3657600" algn="l" defTabSz="914400" rtl="0" eaLnBrk="1" latinLnBrk="0" hangingPunct="1">
      <a:defRPr kumimoji="1" sz="4000" b="1" i="1" kern="1200">
        <a:solidFill>
          <a:schemeClr val="tx1"/>
        </a:solidFill>
        <a:latin typeface="宋体" pitchFamily="2" charset="-122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009900"/>
    <a:srgbClr val="66FF33"/>
    <a:srgbClr val="000000"/>
    <a:srgbClr val="FFFF99"/>
    <a:srgbClr val="CCFF33"/>
    <a:srgbClr val="99FF33"/>
    <a:srgbClr val="CC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2" autoAdjust="0"/>
    <p:restoredTop sz="94676" autoAdjust="0"/>
  </p:normalViewPr>
  <p:slideViewPr>
    <p:cSldViewPr>
      <p:cViewPr>
        <p:scale>
          <a:sx n="66" d="100"/>
          <a:sy n="66" d="100"/>
        </p:scale>
        <p:origin x="-128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70"/>
    </p:cViewPr>
  </p:sorterViewPr>
  <p:notesViewPr>
    <p:cSldViewPr>
      <p:cViewPr varScale="1">
        <p:scale>
          <a:sx n="56" d="100"/>
          <a:sy n="56" d="100"/>
        </p:scale>
        <p:origin x="-1854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 i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 i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 i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i="0">
                <a:latin typeface="Times New Roman" pitchFamily="18" charset="0"/>
              </a:defRPr>
            </a:lvl1pPr>
          </a:lstStyle>
          <a:p>
            <a:pPr>
              <a:defRPr/>
            </a:pPr>
            <a:fld id="{7B6E5876-6203-4080-ADA2-169CE3E6030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394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 i="0">
                <a:solidFill>
                  <a:srgbClr val="9900FF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43395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 i="0">
                <a:solidFill>
                  <a:srgbClr val="9900FF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0660" name="Rectangle 1028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3397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43398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 i="0">
                <a:solidFill>
                  <a:srgbClr val="9900FF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43399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i="0">
                <a:solidFill>
                  <a:srgbClr val="9900FF"/>
                </a:solidFill>
              </a:defRPr>
            </a:lvl1pPr>
          </a:lstStyle>
          <a:p>
            <a:pPr>
              <a:defRPr/>
            </a:pPr>
            <a:fld id="{29B1765E-A8C9-43D2-9FE7-23D514BA510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DD89F0-18EB-47D0-95A3-BBF380580716}" type="slidenum">
              <a:rPr lang="en-US" altLang="zh-CN" smtClean="0"/>
              <a:pPr/>
              <a:t>5</a:t>
            </a:fld>
            <a:endParaRPr lang="en-US" altLang="zh-CN" smtClean="0"/>
          </a:p>
        </p:txBody>
      </p:sp>
      <p:sp>
        <p:nvSpPr>
          <p:cNvPr id="71683" name="Rectangle 2"/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1684" name="Rectangle 3"/>
          <p:cNvSpPr>
            <a:spLocks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E4A4B6-B444-4DB8-B3BB-2EF8403C5343}" type="slidenum">
              <a:rPr lang="en-US" altLang="zh-CN" smtClean="0"/>
              <a:pPr/>
              <a:t>6</a:t>
            </a:fld>
            <a:endParaRPr lang="en-US" altLang="zh-CN" smtClean="0"/>
          </a:p>
        </p:txBody>
      </p:sp>
      <p:sp>
        <p:nvSpPr>
          <p:cNvPr id="7270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1A48D9-FF69-4D77-8F4A-79BF9DE4822A}" type="slidenum">
              <a:rPr lang="en-US" altLang="zh-CN" smtClean="0"/>
              <a:pPr/>
              <a:t>42</a:t>
            </a:fld>
            <a:endParaRPr lang="en-US" altLang="zh-CN" smtClean="0"/>
          </a:p>
        </p:txBody>
      </p:sp>
      <p:sp>
        <p:nvSpPr>
          <p:cNvPr id="7373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647DD2-31F4-455C-8F29-334E9C25385C}" type="slidenum">
              <a:rPr lang="en-US" altLang="zh-CN" smtClean="0"/>
              <a:pPr/>
              <a:t>43</a:t>
            </a:fld>
            <a:endParaRPr lang="en-US" altLang="zh-CN" smtClean="0"/>
          </a:p>
        </p:txBody>
      </p:sp>
      <p:sp>
        <p:nvSpPr>
          <p:cNvPr id="7475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19050" y="1109663"/>
            <a:ext cx="9156700" cy="757237"/>
            <a:chOff x="0" y="0"/>
            <a:chExt cx="5768" cy="477"/>
          </a:xfrm>
        </p:grpSpPr>
        <p:sp>
          <p:nvSpPr>
            <p:cNvPr id="5" name="Freeform 3"/>
            <p:cNvSpPr>
              <a:spLocks/>
            </p:cNvSpPr>
            <p:nvPr userDrawn="1"/>
          </p:nvSpPr>
          <p:spPr bwMode="auto">
            <a:xfrm>
              <a:off x="5" y="0"/>
              <a:ext cx="5763" cy="477"/>
            </a:xfrm>
            <a:custGeom>
              <a:avLst/>
              <a:gdLst/>
              <a:ahLst/>
              <a:cxnLst>
                <a:cxn ang="0">
                  <a:pos x="0" y="450"/>
                </a:cxn>
                <a:cxn ang="0">
                  <a:pos x="3" y="0"/>
                </a:cxn>
                <a:cxn ang="0">
                  <a:pos x="5763" y="0"/>
                </a:cxn>
                <a:cxn ang="0">
                  <a:pos x="5763" y="465"/>
                </a:cxn>
                <a:cxn ang="0">
                  <a:pos x="4821" y="477"/>
                </a:cxn>
                <a:cxn ang="0">
                  <a:pos x="4326" y="447"/>
                </a:cxn>
                <a:cxn ang="0">
                  <a:pos x="3783" y="465"/>
                </a:cxn>
                <a:cxn ang="0">
                  <a:pos x="3417" y="456"/>
                </a:cxn>
                <a:cxn ang="0">
                  <a:pos x="2973" y="459"/>
                </a:cxn>
                <a:cxn ang="0">
                  <a:pos x="2451" y="453"/>
                </a:cxn>
                <a:cxn ang="0">
                  <a:pos x="2289" y="441"/>
                </a:cxn>
                <a:cxn ang="0">
                  <a:pos x="2010" y="453"/>
                </a:cxn>
                <a:cxn ang="0">
                  <a:pos x="1827" y="450"/>
                </a:cxn>
                <a:cxn ang="0">
                  <a:pos x="1215" y="465"/>
                </a:cxn>
                <a:cxn ang="0">
                  <a:pos x="660" y="456"/>
                </a:cxn>
                <a:cxn ang="0">
                  <a:pos x="0" y="450"/>
                </a:cxn>
              </a:cxnLst>
              <a:rect l="0" t="0" r="r" b="b"/>
              <a:pathLst>
                <a:path w="5763" h="477">
                  <a:moveTo>
                    <a:pt x="0" y="450"/>
                  </a:moveTo>
                  <a:lnTo>
                    <a:pt x="3" y="0"/>
                  </a:lnTo>
                  <a:lnTo>
                    <a:pt x="5763" y="0"/>
                  </a:lnTo>
                  <a:lnTo>
                    <a:pt x="5763" y="465"/>
                  </a:lnTo>
                  <a:lnTo>
                    <a:pt x="4821" y="477"/>
                  </a:lnTo>
                  <a:lnTo>
                    <a:pt x="4326" y="447"/>
                  </a:lnTo>
                  <a:lnTo>
                    <a:pt x="3783" y="465"/>
                  </a:lnTo>
                  <a:lnTo>
                    <a:pt x="3417" y="456"/>
                  </a:lnTo>
                  <a:lnTo>
                    <a:pt x="2973" y="459"/>
                  </a:lnTo>
                  <a:lnTo>
                    <a:pt x="2451" y="453"/>
                  </a:lnTo>
                  <a:lnTo>
                    <a:pt x="2289" y="441"/>
                  </a:lnTo>
                  <a:lnTo>
                    <a:pt x="2010" y="453"/>
                  </a:lnTo>
                  <a:lnTo>
                    <a:pt x="1827" y="450"/>
                  </a:lnTo>
                  <a:lnTo>
                    <a:pt x="1215" y="465"/>
                  </a:lnTo>
                  <a:lnTo>
                    <a:pt x="660" y="45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" name="Freeform 4"/>
            <p:cNvSpPr>
              <a:spLocks/>
            </p:cNvSpPr>
            <p:nvPr userDrawn="1"/>
          </p:nvSpPr>
          <p:spPr bwMode="auto">
            <a:xfrm>
              <a:off x="0" y="98"/>
              <a:ext cx="256" cy="253"/>
            </a:xfrm>
            <a:custGeom>
              <a:avLst/>
              <a:gdLst/>
              <a:ahLst/>
              <a:cxnLst>
                <a:cxn ang="0">
                  <a:pos x="8" y="190"/>
                </a:cxn>
                <a:cxn ang="0">
                  <a:pos x="71" y="115"/>
                </a:cxn>
                <a:cxn ang="0">
                  <a:pos x="203" y="16"/>
                </a:cxn>
                <a:cxn ang="0">
                  <a:pos x="251" y="19"/>
                </a:cxn>
                <a:cxn ang="0">
                  <a:pos x="236" y="46"/>
                </a:cxn>
                <a:cxn ang="0">
                  <a:pos x="176" y="82"/>
                </a:cxn>
                <a:cxn ang="0">
                  <a:pos x="92" y="154"/>
                </a:cxn>
                <a:cxn ang="0">
                  <a:pos x="23" y="247"/>
                </a:cxn>
                <a:cxn ang="0">
                  <a:pos x="8" y="190"/>
                </a:cxn>
              </a:cxnLst>
              <a:rect l="0" t="0" r="r" b="b"/>
              <a:pathLst>
                <a:path w="256" h="253">
                  <a:moveTo>
                    <a:pt x="8" y="190"/>
                  </a:moveTo>
                  <a:cubicBezTo>
                    <a:pt x="16" y="168"/>
                    <a:pt x="38" y="144"/>
                    <a:pt x="71" y="115"/>
                  </a:cubicBezTo>
                  <a:cubicBezTo>
                    <a:pt x="104" y="86"/>
                    <a:pt x="173" y="32"/>
                    <a:pt x="203" y="16"/>
                  </a:cubicBezTo>
                  <a:cubicBezTo>
                    <a:pt x="233" y="0"/>
                    <a:pt x="246" y="14"/>
                    <a:pt x="251" y="19"/>
                  </a:cubicBezTo>
                  <a:cubicBezTo>
                    <a:pt x="256" y="24"/>
                    <a:pt x="249" y="35"/>
                    <a:pt x="236" y="46"/>
                  </a:cubicBezTo>
                  <a:cubicBezTo>
                    <a:pt x="223" y="57"/>
                    <a:pt x="200" y="64"/>
                    <a:pt x="176" y="82"/>
                  </a:cubicBezTo>
                  <a:cubicBezTo>
                    <a:pt x="152" y="100"/>
                    <a:pt x="118" y="126"/>
                    <a:pt x="92" y="154"/>
                  </a:cubicBezTo>
                  <a:cubicBezTo>
                    <a:pt x="66" y="182"/>
                    <a:pt x="36" y="241"/>
                    <a:pt x="23" y="247"/>
                  </a:cubicBezTo>
                  <a:cubicBezTo>
                    <a:pt x="10" y="253"/>
                    <a:pt x="0" y="212"/>
                    <a:pt x="8" y="19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Freeform 5"/>
            <p:cNvSpPr>
              <a:spLocks/>
            </p:cNvSpPr>
            <p:nvPr userDrawn="1"/>
          </p:nvSpPr>
          <p:spPr bwMode="auto">
            <a:xfrm>
              <a:off x="56" y="0"/>
              <a:ext cx="708" cy="459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0" y="453"/>
                </a:cxn>
                <a:cxn ang="0">
                  <a:pos x="72" y="324"/>
                </a:cxn>
                <a:cxn ang="0">
                  <a:pos x="198" y="201"/>
                </a:cxn>
                <a:cxn ang="0">
                  <a:pos x="366" y="102"/>
                </a:cxn>
                <a:cxn ang="0">
                  <a:pos x="531" y="36"/>
                </a:cxn>
                <a:cxn ang="0">
                  <a:pos x="609" y="0"/>
                </a:cxn>
                <a:cxn ang="0">
                  <a:pos x="708" y="3"/>
                </a:cxn>
                <a:cxn ang="0">
                  <a:pos x="591" y="66"/>
                </a:cxn>
                <a:cxn ang="0">
                  <a:pos x="417" y="126"/>
                </a:cxn>
                <a:cxn ang="0">
                  <a:pos x="237" y="231"/>
                </a:cxn>
                <a:cxn ang="0">
                  <a:pos x="117" y="345"/>
                </a:cxn>
                <a:cxn ang="0">
                  <a:pos x="51" y="459"/>
                </a:cxn>
                <a:cxn ang="0">
                  <a:pos x="0" y="453"/>
                </a:cxn>
              </a:cxnLst>
              <a:rect l="0" t="0" r="r" b="b"/>
              <a:pathLst>
                <a:path w="708" h="459">
                  <a:moveTo>
                    <a:pt x="0" y="432"/>
                  </a:moveTo>
                  <a:lnTo>
                    <a:pt x="0" y="453"/>
                  </a:lnTo>
                  <a:cubicBezTo>
                    <a:pt x="12" y="435"/>
                    <a:pt x="39" y="366"/>
                    <a:pt x="72" y="324"/>
                  </a:cubicBezTo>
                  <a:cubicBezTo>
                    <a:pt x="105" y="282"/>
                    <a:pt x="149" y="238"/>
                    <a:pt x="198" y="201"/>
                  </a:cubicBezTo>
                  <a:cubicBezTo>
                    <a:pt x="247" y="164"/>
                    <a:pt x="311" y="129"/>
                    <a:pt x="366" y="102"/>
                  </a:cubicBezTo>
                  <a:cubicBezTo>
                    <a:pt x="421" y="75"/>
                    <a:pt x="490" y="53"/>
                    <a:pt x="531" y="36"/>
                  </a:cubicBezTo>
                  <a:cubicBezTo>
                    <a:pt x="572" y="19"/>
                    <a:pt x="580" y="5"/>
                    <a:pt x="609" y="0"/>
                  </a:cubicBezTo>
                  <a:lnTo>
                    <a:pt x="708" y="3"/>
                  </a:lnTo>
                  <a:cubicBezTo>
                    <a:pt x="705" y="14"/>
                    <a:pt x="640" y="45"/>
                    <a:pt x="591" y="66"/>
                  </a:cubicBezTo>
                  <a:cubicBezTo>
                    <a:pt x="542" y="87"/>
                    <a:pt x="476" y="98"/>
                    <a:pt x="417" y="126"/>
                  </a:cubicBezTo>
                  <a:cubicBezTo>
                    <a:pt x="358" y="154"/>
                    <a:pt x="287" y="195"/>
                    <a:pt x="237" y="231"/>
                  </a:cubicBezTo>
                  <a:cubicBezTo>
                    <a:pt x="187" y="267"/>
                    <a:pt x="148" y="307"/>
                    <a:pt x="117" y="345"/>
                  </a:cubicBezTo>
                  <a:cubicBezTo>
                    <a:pt x="86" y="383"/>
                    <a:pt x="70" y="441"/>
                    <a:pt x="51" y="459"/>
                  </a:cubicBezTo>
                  <a:lnTo>
                    <a:pt x="0" y="453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auto">
            <a:xfrm>
              <a:off x="131" y="269"/>
              <a:ext cx="251" cy="194"/>
            </a:xfrm>
            <a:custGeom>
              <a:avLst/>
              <a:gdLst/>
              <a:ahLst/>
              <a:cxnLst>
                <a:cxn ang="0">
                  <a:pos x="21" y="163"/>
                </a:cxn>
                <a:cxn ang="0">
                  <a:pos x="9" y="184"/>
                </a:cxn>
                <a:cxn ang="0">
                  <a:pos x="75" y="103"/>
                </a:cxn>
                <a:cxn ang="0">
                  <a:pos x="165" y="28"/>
                </a:cxn>
                <a:cxn ang="0">
                  <a:pos x="207" y="7"/>
                </a:cxn>
                <a:cxn ang="0">
                  <a:pos x="246" y="4"/>
                </a:cxn>
                <a:cxn ang="0">
                  <a:pos x="237" y="34"/>
                </a:cxn>
                <a:cxn ang="0">
                  <a:pos x="183" y="61"/>
                </a:cxn>
                <a:cxn ang="0">
                  <a:pos x="108" y="124"/>
                </a:cxn>
                <a:cxn ang="0">
                  <a:pos x="54" y="190"/>
                </a:cxn>
                <a:cxn ang="0">
                  <a:pos x="6" y="184"/>
                </a:cxn>
              </a:cxnLst>
              <a:rect l="0" t="0" r="r" b="b"/>
              <a:pathLst>
                <a:path w="251" h="194">
                  <a:moveTo>
                    <a:pt x="21" y="163"/>
                  </a:moveTo>
                  <a:cubicBezTo>
                    <a:pt x="10" y="178"/>
                    <a:pt x="0" y="194"/>
                    <a:pt x="9" y="184"/>
                  </a:cubicBezTo>
                  <a:cubicBezTo>
                    <a:pt x="18" y="174"/>
                    <a:pt x="49" y="129"/>
                    <a:pt x="75" y="103"/>
                  </a:cubicBezTo>
                  <a:cubicBezTo>
                    <a:pt x="101" y="77"/>
                    <a:pt x="143" y="44"/>
                    <a:pt x="165" y="28"/>
                  </a:cubicBezTo>
                  <a:cubicBezTo>
                    <a:pt x="187" y="12"/>
                    <a:pt x="194" y="11"/>
                    <a:pt x="207" y="7"/>
                  </a:cubicBezTo>
                  <a:cubicBezTo>
                    <a:pt x="220" y="3"/>
                    <a:pt x="241" y="0"/>
                    <a:pt x="246" y="4"/>
                  </a:cubicBezTo>
                  <a:cubicBezTo>
                    <a:pt x="251" y="8"/>
                    <a:pt x="247" y="25"/>
                    <a:pt x="237" y="34"/>
                  </a:cubicBezTo>
                  <a:cubicBezTo>
                    <a:pt x="227" y="43"/>
                    <a:pt x="204" y="46"/>
                    <a:pt x="183" y="61"/>
                  </a:cubicBezTo>
                  <a:cubicBezTo>
                    <a:pt x="162" y="76"/>
                    <a:pt x="129" y="103"/>
                    <a:pt x="108" y="124"/>
                  </a:cubicBezTo>
                  <a:cubicBezTo>
                    <a:pt x="87" y="145"/>
                    <a:pt x="71" y="180"/>
                    <a:pt x="54" y="190"/>
                  </a:cubicBezTo>
                  <a:lnTo>
                    <a:pt x="6" y="18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" name="Freeform 7"/>
            <p:cNvSpPr>
              <a:spLocks/>
            </p:cNvSpPr>
            <p:nvPr userDrawn="1"/>
          </p:nvSpPr>
          <p:spPr bwMode="auto">
            <a:xfrm>
              <a:off x="341" y="0"/>
              <a:ext cx="159" cy="72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5" y="36"/>
                </a:cxn>
                <a:cxn ang="0">
                  <a:pos x="6" y="60"/>
                </a:cxn>
                <a:cxn ang="0">
                  <a:pos x="36" y="69"/>
                </a:cxn>
                <a:cxn ang="0">
                  <a:pos x="87" y="42"/>
                </a:cxn>
                <a:cxn ang="0">
                  <a:pos x="159" y="0"/>
                </a:cxn>
                <a:cxn ang="0">
                  <a:pos x="99" y="0"/>
                </a:cxn>
              </a:cxnLst>
              <a:rect l="0" t="0" r="r" b="b"/>
              <a:pathLst>
                <a:path w="159" h="72">
                  <a:moveTo>
                    <a:pt x="99" y="0"/>
                  </a:moveTo>
                  <a:cubicBezTo>
                    <a:pt x="75" y="6"/>
                    <a:pt x="30" y="26"/>
                    <a:pt x="15" y="36"/>
                  </a:cubicBezTo>
                  <a:cubicBezTo>
                    <a:pt x="0" y="46"/>
                    <a:pt x="3" y="55"/>
                    <a:pt x="6" y="60"/>
                  </a:cubicBezTo>
                  <a:cubicBezTo>
                    <a:pt x="9" y="65"/>
                    <a:pt x="23" y="72"/>
                    <a:pt x="36" y="69"/>
                  </a:cubicBezTo>
                  <a:cubicBezTo>
                    <a:pt x="49" y="66"/>
                    <a:pt x="67" y="53"/>
                    <a:pt x="87" y="42"/>
                  </a:cubicBezTo>
                  <a:cubicBezTo>
                    <a:pt x="107" y="31"/>
                    <a:pt x="158" y="6"/>
                    <a:pt x="159" y="0"/>
                  </a:cubicBezTo>
                  <a:lnTo>
                    <a:pt x="9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" name="Freeform 8"/>
            <p:cNvSpPr>
              <a:spLocks/>
            </p:cNvSpPr>
            <p:nvPr userDrawn="1"/>
          </p:nvSpPr>
          <p:spPr bwMode="auto">
            <a:xfrm>
              <a:off x="488" y="0"/>
              <a:ext cx="455" cy="216"/>
            </a:xfrm>
            <a:custGeom>
              <a:avLst/>
              <a:gdLst/>
              <a:ahLst/>
              <a:cxnLst>
                <a:cxn ang="0">
                  <a:pos x="395" y="0"/>
                </a:cxn>
                <a:cxn ang="0">
                  <a:pos x="338" y="48"/>
                </a:cxn>
                <a:cxn ang="0">
                  <a:pos x="242" y="102"/>
                </a:cxn>
                <a:cxn ang="0">
                  <a:pos x="104" y="147"/>
                </a:cxn>
                <a:cxn ang="0">
                  <a:pos x="35" y="168"/>
                </a:cxn>
                <a:cxn ang="0">
                  <a:pos x="8" y="192"/>
                </a:cxn>
                <a:cxn ang="0">
                  <a:pos x="8" y="213"/>
                </a:cxn>
                <a:cxn ang="0">
                  <a:pos x="59" y="213"/>
                </a:cxn>
                <a:cxn ang="0">
                  <a:pos x="86" y="192"/>
                </a:cxn>
                <a:cxn ang="0">
                  <a:pos x="173" y="159"/>
                </a:cxn>
                <a:cxn ang="0">
                  <a:pos x="299" y="126"/>
                </a:cxn>
                <a:cxn ang="0">
                  <a:pos x="392" y="72"/>
                </a:cxn>
                <a:cxn ang="0">
                  <a:pos x="455" y="0"/>
                </a:cxn>
                <a:cxn ang="0">
                  <a:pos x="395" y="0"/>
                </a:cxn>
              </a:cxnLst>
              <a:rect l="0" t="0" r="r" b="b"/>
              <a:pathLst>
                <a:path w="455" h="216">
                  <a:moveTo>
                    <a:pt x="395" y="0"/>
                  </a:moveTo>
                  <a:cubicBezTo>
                    <a:pt x="376" y="8"/>
                    <a:pt x="364" y="31"/>
                    <a:pt x="338" y="48"/>
                  </a:cubicBezTo>
                  <a:cubicBezTo>
                    <a:pt x="312" y="65"/>
                    <a:pt x="281" y="86"/>
                    <a:pt x="242" y="102"/>
                  </a:cubicBezTo>
                  <a:cubicBezTo>
                    <a:pt x="203" y="118"/>
                    <a:pt x="138" y="136"/>
                    <a:pt x="104" y="147"/>
                  </a:cubicBezTo>
                  <a:cubicBezTo>
                    <a:pt x="70" y="158"/>
                    <a:pt x="51" y="161"/>
                    <a:pt x="35" y="168"/>
                  </a:cubicBezTo>
                  <a:cubicBezTo>
                    <a:pt x="19" y="175"/>
                    <a:pt x="12" y="185"/>
                    <a:pt x="8" y="192"/>
                  </a:cubicBezTo>
                  <a:cubicBezTo>
                    <a:pt x="4" y="199"/>
                    <a:pt x="0" y="210"/>
                    <a:pt x="8" y="213"/>
                  </a:cubicBezTo>
                  <a:cubicBezTo>
                    <a:pt x="16" y="216"/>
                    <a:pt x="46" y="216"/>
                    <a:pt x="59" y="213"/>
                  </a:cubicBezTo>
                  <a:cubicBezTo>
                    <a:pt x="72" y="210"/>
                    <a:pt x="67" y="201"/>
                    <a:pt x="86" y="192"/>
                  </a:cubicBezTo>
                  <a:cubicBezTo>
                    <a:pt x="105" y="183"/>
                    <a:pt x="138" y="170"/>
                    <a:pt x="173" y="159"/>
                  </a:cubicBezTo>
                  <a:cubicBezTo>
                    <a:pt x="208" y="148"/>
                    <a:pt x="263" y="140"/>
                    <a:pt x="299" y="126"/>
                  </a:cubicBezTo>
                  <a:cubicBezTo>
                    <a:pt x="335" y="112"/>
                    <a:pt x="366" y="93"/>
                    <a:pt x="392" y="72"/>
                  </a:cubicBezTo>
                  <a:cubicBezTo>
                    <a:pt x="418" y="51"/>
                    <a:pt x="454" y="12"/>
                    <a:pt x="455" y="0"/>
                  </a:cubicBezTo>
                  <a:lnTo>
                    <a:pt x="39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" name="Freeform 9"/>
            <p:cNvSpPr>
              <a:spLocks/>
            </p:cNvSpPr>
            <p:nvPr userDrawn="1"/>
          </p:nvSpPr>
          <p:spPr bwMode="auto">
            <a:xfrm>
              <a:off x="1448" y="37"/>
              <a:ext cx="414" cy="108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4" y="11"/>
                </a:cxn>
                <a:cxn ang="0">
                  <a:pos x="156" y="2"/>
                </a:cxn>
                <a:cxn ang="0">
                  <a:pos x="288" y="23"/>
                </a:cxn>
                <a:cxn ang="0">
                  <a:pos x="384" y="53"/>
                </a:cxn>
                <a:cxn ang="0">
                  <a:pos x="411" y="74"/>
                </a:cxn>
                <a:cxn ang="0">
                  <a:pos x="405" y="104"/>
                </a:cxn>
                <a:cxn ang="0">
                  <a:pos x="363" y="101"/>
                </a:cxn>
                <a:cxn ang="0">
                  <a:pos x="294" y="77"/>
                </a:cxn>
                <a:cxn ang="0">
                  <a:pos x="174" y="50"/>
                </a:cxn>
                <a:cxn ang="0">
                  <a:pos x="72" y="62"/>
                </a:cxn>
                <a:cxn ang="0">
                  <a:pos x="36" y="59"/>
                </a:cxn>
                <a:cxn ang="0">
                  <a:pos x="0" y="11"/>
                </a:cxn>
              </a:cxnLst>
              <a:rect l="0" t="0" r="r" b="b"/>
              <a:pathLst>
                <a:path w="414" h="108">
                  <a:moveTo>
                    <a:pt x="0" y="11"/>
                  </a:moveTo>
                  <a:lnTo>
                    <a:pt x="24" y="11"/>
                  </a:lnTo>
                  <a:cubicBezTo>
                    <a:pt x="50" y="9"/>
                    <a:pt x="112" y="0"/>
                    <a:pt x="156" y="2"/>
                  </a:cubicBezTo>
                  <a:cubicBezTo>
                    <a:pt x="200" y="4"/>
                    <a:pt x="250" y="15"/>
                    <a:pt x="288" y="23"/>
                  </a:cubicBezTo>
                  <a:cubicBezTo>
                    <a:pt x="326" y="31"/>
                    <a:pt x="363" y="44"/>
                    <a:pt x="384" y="53"/>
                  </a:cubicBezTo>
                  <a:cubicBezTo>
                    <a:pt x="405" y="62"/>
                    <a:pt x="408" y="66"/>
                    <a:pt x="411" y="74"/>
                  </a:cubicBezTo>
                  <a:cubicBezTo>
                    <a:pt x="414" y="82"/>
                    <a:pt x="413" y="100"/>
                    <a:pt x="405" y="104"/>
                  </a:cubicBezTo>
                  <a:cubicBezTo>
                    <a:pt x="397" y="108"/>
                    <a:pt x="381" y="105"/>
                    <a:pt x="363" y="101"/>
                  </a:cubicBezTo>
                  <a:cubicBezTo>
                    <a:pt x="345" y="97"/>
                    <a:pt x="325" y="85"/>
                    <a:pt x="294" y="77"/>
                  </a:cubicBezTo>
                  <a:cubicBezTo>
                    <a:pt x="263" y="69"/>
                    <a:pt x="211" y="53"/>
                    <a:pt x="174" y="50"/>
                  </a:cubicBezTo>
                  <a:cubicBezTo>
                    <a:pt x="137" y="47"/>
                    <a:pt x="95" y="61"/>
                    <a:pt x="72" y="62"/>
                  </a:cubicBezTo>
                  <a:cubicBezTo>
                    <a:pt x="49" y="63"/>
                    <a:pt x="48" y="66"/>
                    <a:pt x="36" y="59"/>
                  </a:cubicBezTo>
                  <a:cubicBezTo>
                    <a:pt x="24" y="52"/>
                    <a:pt x="13" y="36"/>
                    <a:pt x="0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" name="Freeform 10"/>
            <p:cNvSpPr>
              <a:spLocks/>
            </p:cNvSpPr>
            <p:nvPr userDrawn="1"/>
          </p:nvSpPr>
          <p:spPr bwMode="auto">
            <a:xfrm>
              <a:off x="1790" y="0"/>
              <a:ext cx="520" cy="22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2" y="24"/>
                </a:cxn>
                <a:cxn ang="0">
                  <a:pos x="114" y="54"/>
                </a:cxn>
                <a:cxn ang="0">
                  <a:pos x="240" y="117"/>
                </a:cxn>
                <a:cxn ang="0">
                  <a:pos x="333" y="153"/>
                </a:cxn>
                <a:cxn ang="0">
                  <a:pos x="438" y="219"/>
                </a:cxn>
                <a:cxn ang="0">
                  <a:pos x="426" y="192"/>
                </a:cxn>
                <a:cxn ang="0">
                  <a:pos x="441" y="180"/>
                </a:cxn>
                <a:cxn ang="0">
                  <a:pos x="519" y="216"/>
                </a:cxn>
                <a:cxn ang="0">
                  <a:pos x="450" y="162"/>
                </a:cxn>
                <a:cxn ang="0">
                  <a:pos x="381" y="135"/>
                </a:cxn>
                <a:cxn ang="0">
                  <a:pos x="285" y="84"/>
                </a:cxn>
                <a:cxn ang="0">
                  <a:pos x="186" y="18"/>
                </a:cxn>
                <a:cxn ang="0">
                  <a:pos x="123" y="0"/>
                </a:cxn>
                <a:cxn ang="0">
                  <a:pos x="42" y="0"/>
                </a:cxn>
              </a:cxnLst>
              <a:rect l="0" t="0" r="r" b="b"/>
              <a:pathLst>
                <a:path w="520" h="225">
                  <a:moveTo>
                    <a:pt x="42" y="0"/>
                  </a:moveTo>
                  <a:cubicBezTo>
                    <a:pt x="24" y="4"/>
                    <a:pt x="0" y="15"/>
                    <a:pt x="12" y="24"/>
                  </a:cubicBezTo>
                  <a:cubicBezTo>
                    <a:pt x="24" y="33"/>
                    <a:pt x="76" y="39"/>
                    <a:pt x="114" y="54"/>
                  </a:cubicBezTo>
                  <a:cubicBezTo>
                    <a:pt x="152" y="69"/>
                    <a:pt x="203" y="100"/>
                    <a:pt x="240" y="117"/>
                  </a:cubicBezTo>
                  <a:cubicBezTo>
                    <a:pt x="277" y="134"/>
                    <a:pt x="300" y="136"/>
                    <a:pt x="333" y="153"/>
                  </a:cubicBezTo>
                  <a:cubicBezTo>
                    <a:pt x="366" y="170"/>
                    <a:pt x="423" y="213"/>
                    <a:pt x="438" y="219"/>
                  </a:cubicBezTo>
                  <a:cubicBezTo>
                    <a:pt x="453" y="225"/>
                    <a:pt x="426" y="198"/>
                    <a:pt x="426" y="192"/>
                  </a:cubicBezTo>
                  <a:cubicBezTo>
                    <a:pt x="426" y="186"/>
                    <a:pt x="426" y="176"/>
                    <a:pt x="441" y="180"/>
                  </a:cubicBezTo>
                  <a:cubicBezTo>
                    <a:pt x="456" y="184"/>
                    <a:pt x="518" y="219"/>
                    <a:pt x="519" y="216"/>
                  </a:cubicBezTo>
                  <a:cubicBezTo>
                    <a:pt x="520" y="213"/>
                    <a:pt x="473" y="176"/>
                    <a:pt x="450" y="162"/>
                  </a:cubicBezTo>
                  <a:cubicBezTo>
                    <a:pt x="427" y="148"/>
                    <a:pt x="408" y="148"/>
                    <a:pt x="381" y="135"/>
                  </a:cubicBezTo>
                  <a:cubicBezTo>
                    <a:pt x="354" y="122"/>
                    <a:pt x="318" y="104"/>
                    <a:pt x="285" y="84"/>
                  </a:cubicBezTo>
                  <a:cubicBezTo>
                    <a:pt x="252" y="64"/>
                    <a:pt x="213" y="32"/>
                    <a:pt x="186" y="18"/>
                  </a:cubicBezTo>
                  <a:cubicBezTo>
                    <a:pt x="159" y="4"/>
                    <a:pt x="147" y="2"/>
                    <a:pt x="123" y="0"/>
                  </a:cubicBezTo>
                  <a:lnTo>
                    <a:pt x="4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" name="Freeform 11"/>
            <p:cNvSpPr>
              <a:spLocks/>
            </p:cNvSpPr>
            <p:nvPr userDrawn="1"/>
          </p:nvSpPr>
          <p:spPr bwMode="auto">
            <a:xfrm>
              <a:off x="1943" y="154"/>
              <a:ext cx="431" cy="233"/>
            </a:xfrm>
            <a:custGeom>
              <a:avLst/>
              <a:gdLst/>
              <a:ahLst/>
              <a:cxnLst>
                <a:cxn ang="0">
                  <a:pos x="6" y="38"/>
                </a:cxn>
                <a:cxn ang="0">
                  <a:pos x="9" y="20"/>
                </a:cxn>
                <a:cxn ang="0">
                  <a:pos x="42" y="2"/>
                </a:cxn>
                <a:cxn ang="0">
                  <a:pos x="90" y="35"/>
                </a:cxn>
                <a:cxn ang="0">
                  <a:pos x="189" y="89"/>
                </a:cxn>
                <a:cxn ang="0">
                  <a:pos x="288" y="140"/>
                </a:cxn>
                <a:cxn ang="0">
                  <a:pos x="375" y="176"/>
                </a:cxn>
                <a:cxn ang="0">
                  <a:pos x="396" y="176"/>
                </a:cxn>
                <a:cxn ang="0">
                  <a:pos x="429" y="212"/>
                </a:cxn>
                <a:cxn ang="0">
                  <a:pos x="408" y="233"/>
                </a:cxn>
                <a:cxn ang="0">
                  <a:pos x="333" y="212"/>
                </a:cxn>
                <a:cxn ang="0">
                  <a:pos x="186" y="143"/>
                </a:cxn>
                <a:cxn ang="0">
                  <a:pos x="48" y="68"/>
                </a:cxn>
                <a:cxn ang="0">
                  <a:pos x="6" y="38"/>
                </a:cxn>
              </a:cxnLst>
              <a:rect l="0" t="0" r="r" b="b"/>
              <a:pathLst>
                <a:path w="431" h="233">
                  <a:moveTo>
                    <a:pt x="6" y="38"/>
                  </a:moveTo>
                  <a:cubicBezTo>
                    <a:pt x="0" y="26"/>
                    <a:pt x="3" y="26"/>
                    <a:pt x="9" y="20"/>
                  </a:cubicBezTo>
                  <a:cubicBezTo>
                    <a:pt x="15" y="14"/>
                    <a:pt x="29" y="0"/>
                    <a:pt x="42" y="2"/>
                  </a:cubicBezTo>
                  <a:cubicBezTo>
                    <a:pt x="55" y="4"/>
                    <a:pt x="66" y="21"/>
                    <a:pt x="90" y="35"/>
                  </a:cubicBezTo>
                  <a:cubicBezTo>
                    <a:pt x="114" y="49"/>
                    <a:pt x="156" y="72"/>
                    <a:pt x="189" y="89"/>
                  </a:cubicBezTo>
                  <a:cubicBezTo>
                    <a:pt x="222" y="106"/>
                    <a:pt x="257" y="126"/>
                    <a:pt x="288" y="140"/>
                  </a:cubicBezTo>
                  <a:cubicBezTo>
                    <a:pt x="319" y="154"/>
                    <a:pt x="357" y="170"/>
                    <a:pt x="375" y="176"/>
                  </a:cubicBezTo>
                  <a:cubicBezTo>
                    <a:pt x="393" y="182"/>
                    <a:pt x="387" y="170"/>
                    <a:pt x="396" y="176"/>
                  </a:cubicBezTo>
                  <a:cubicBezTo>
                    <a:pt x="405" y="182"/>
                    <a:pt x="427" y="203"/>
                    <a:pt x="429" y="212"/>
                  </a:cubicBezTo>
                  <a:cubicBezTo>
                    <a:pt x="431" y="221"/>
                    <a:pt x="424" y="233"/>
                    <a:pt x="408" y="233"/>
                  </a:cubicBezTo>
                  <a:cubicBezTo>
                    <a:pt x="392" y="233"/>
                    <a:pt x="370" y="227"/>
                    <a:pt x="333" y="212"/>
                  </a:cubicBezTo>
                  <a:cubicBezTo>
                    <a:pt x="296" y="197"/>
                    <a:pt x="234" y="167"/>
                    <a:pt x="186" y="143"/>
                  </a:cubicBezTo>
                  <a:cubicBezTo>
                    <a:pt x="138" y="119"/>
                    <a:pt x="78" y="86"/>
                    <a:pt x="48" y="68"/>
                  </a:cubicBezTo>
                  <a:cubicBezTo>
                    <a:pt x="18" y="50"/>
                    <a:pt x="12" y="50"/>
                    <a:pt x="6" y="3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" name="Freeform 12"/>
            <p:cNvSpPr>
              <a:spLocks/>
            </p:cNvSpPr>
            <p:nvPr userDrawn="1"/>
          </p:nvSpPr>
          <p:spPr bwMode="auto">
            <a:xfrm>
              <a:off x="2262" y="87"/>
              <a:ext cx="396" cy="227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53" y="66"/>
                </a:cxn>
                <a:cxn ang="0">
                  <a:pos x="176" y="132"/>
                </a:cxn>
                <a:cxn ang="0">
                  <a:pos x="293" y="189"/>
                </a:cxn>
                <a:cxn ang="0">
                  <a:pos x="341" y="222"/>
                </a:cxn>
                <a:cxn ang="0">
                  <a:pos x="377" y="219"/>
                </a:cxn>
                <a:cxn ang="0">
                  <a:pos x="377" y="180"/>
                </a:cxn>
                <a:cxn ang="0">
                  <a:pos x="260" y="126"/>
                </a:cxn>
                <a:cxn ang="0">
                  <a:pos x="113" y="51"/>
                </a:cxn>
                <a:cxn ang="0">
                  <a:pos x="41" y="9"/>
                </a:cxn>
                <a:cxn ang="0">
                  <a:pos x="2" y="9"/>
                </a:cxn>
              </a:cxnLst>
              <a:rect l="0" t="0" r="r" b="b"/>
              <a:pathLst>
                <a:path w="396" h="227">
                  <a:moveTo>
                    <a:pt x="2" y="9"/>
                  </a:moveTo>
                  <a:cubicBezTo>
                    <a:pt x="4" y="18"/>
                    <a:pt x="24" y="45"/>
                    <a:pt x="53" y="66"/>
                  </a:cubicBezTo>
                  <a:cubicBezTo>
                    <a:pt x="82" y="87"/>
                    <a:pt x="136" y="111"/>
                    <a:pt x="176" y="132"/>
                  </a:cubicBezTo>
                  <a:cubicBezTo>
                    <a:pt x="216" y="153"/>
                    <a:pt x="266" y="174"/>
                    <a:pt x="293" y="189"/>
                  </a:cubicBezTo>
                  <a:cubicBezTo>
                    <a:pt x="320" y="204"/>
                    <a:pt x="327" y="217"/>
                    <a:pt x="341" y="222"/>
                  </a:cubicBezTo>
                  <a:cubicBezTo>
                    <a:pt x="355" y="227"/>
                    <a:pt x="371" y="226"/>
                    <a:pt x="377" y="219"/>
                  </a:cubicBezTo>
                  <a:cubicBezTo>
                    <a:pt x="383" y="212"/>
                    <a:pt x="396" y="195"/>
                    <a:pt x="377" y="180"/>
                  </a:cubicBezTo>
                  <a:cubicBezTo>
                    <a:pt x="358" y="165"/>
                    <a:pt x="304" y="147"/>
                    <a:pt x="260" y="126"/>
                  </a:cubicBezTo>
                  <a:cubicBezTo>
                    <a:pt x="216" y="105"/>
                    <a:pt x="149" y="70"/>
                    <a:pt x="113" y="51"/>
                  </a:cubicBezTo>
                  <a:cubicBezTo>
                    <a:pt x="77" y="32"/>
                    <a:pt x="60" y="17"/>
                    <a:pt x="41" y="9"/>
                  </a:cubicBezTo>
                  <a:cubicBezTo>
                    <a:pt x="22" y="1"/>
                    <a:pt x="0" y="0"/>
                    <a:pt x="2" y="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" name="Freeform 13"/>
            <p:cNvSpPr>
              <a:spLocks/>
            </p:cNvSpPr>
            <p:nvPr userDrawn="1"/>
          </p:nvSpPr>
          <p:spPr bwMode="auto">
            <a:xfrm>
              <a:off x="2264" y="240"/>
              <a:ext cx="516" cy="223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105" y="97"/>
                </a:cxn>
                <a:cxn ang="0">
                  <a:pos x="243" y="178"/>
                </a:cxn>
                <a:cxn ang="0">
                  <a:pos x="357" y="217"/>
                </a:cxn>
                <a:cxn ang="0">
                  <a:pos x="498" y="214"/>
                </a:cxn>
                <a:cxn ang="0">
                  <a:pos x="468" y="187"/>
                </a:cxn>
                <a:cxn ang="0">
                  <a:pos x="309" y="136"/>
                </a:cxn>
                <a:cxn ang="0">
                  <a:pos x="123" y="34"/>
                </a:cxn>
                <a:cxn ang="0">
                  <a:pos x="3" y="10"/>
                </a:cxn>
              </a:cxnLst>
              <a:rect l="0" t="0" r="r" b="b"/>
              <a:pathLst>
                <a:path w="516" h="223">
                  <a:moveTo>
                    <a:pt x="3" y="10"/>
                  </a:moveTo>
                  <a:cubicBezTo>
                    <a:pt x="0" y="20"/>
                    <a:pt x="65" y="69"/>
                    <a:pt x="105" y="97"/>
                  </a:cubicBezTo>
                  <a:cubicBezTo>
                    <a:pt x="145" y="125"/>
                    <a:pt x="201" y="158"/>
                    <a:pt x="243" y="178"/>
                  </a:cubicBezTo>
                  <a:cubicBezTo>
                    <a:pt x="285" y="198"/>
                    <a:pt x="315" y="211"/>
                    <a:pt x="357" y="217"/>
                  </a:cubicBezTo>
                  <a:cubicBezTo>
                    <a:pt x="399" y="223"/>
                    <a:pt x="480" y="219"/>
                    <a:pt x="498" y="214"/>
                  </a:cubicBezTo>
                  <a:cubicBezTo>
                    <a:pt x="516" y="209"/>
                    <a:pt x="499" y="200"/>
                    <a:pt x="468" y="187"/>
                  </a:cubicBezTo>
                  <a:cubicBezTo>
                    <a:pt x="437" y="174"/>
                    <a:pt x="366" y="161"/>
                    <a:pt x="309" y="136"/>
                  </a:cubicBezTo>
                  <a:cubicBezTo>
                    <a:pt x="252" y="111"/>
                    <a:pt x="172" y="54"/>
                    <a:pt x="123" y="34"/>
                  </a:cubicBezTo>
                  <a:cubicBezTo>
                    <a:pt x="74" y="14"/>
                    <a:pt x="6" y="0"/>
                    <a:pt x="3" y="1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6" name="Freeform 14"/>
            <p:cNvSpPr>
              <a:spLocks/>
            </p:cNvSpPr>
            <p:nvPr userDrawn="1"/>
          </p:nvSpPr>
          <p:spPr bwMode="auto">
            <a:xfrm>
              <a:off x="2723" y="324"/>
              <a:ext cx="414" cy="100"/>
            </a:xfrm>
            <a:custGeom>
              <a:avLst/>
              <a:gdLst/>
              <a:ahLst/>
              <a:cxnLst>
                <a:cxn ang="0">
                  <a:pos x="69" y="60"/>
                </a:cxn>
                <a:cxn ang="0">
                  <a:pos x="12" y="42"/>
                </a:cxn>
                <a:cxn ang="0">
                  <a:pos x="3" y="15"/>
                </a:cxn>
                <a:cxn ang="0">
                  <a:pos x="30" y="0"/>
                </a:cxn>
                <a:cxn ang="0">
                  <a:pos x="117" y="18"/>
                </a:cxn>
                <a:cxn ang="0">
                  <a:pos x="243" y="48"/>
                </a:cxn>
                <a:cxn ang="0">
                  <a:pos x="387" y="48"/>
                </a:cxn>
                <a:cxn ang="0">
                  <a:pos x="408" y="54"/>
                </a:cxn>
                <a:cxn ang="0">
                  <a:pos x="381" y="87"/>
                </a:cxn>
                <a:cxn ang="0">
                  <a:pos x="318" y="99"/>
                </a:cxn>
                <a:cxn ang="0">
                  <a:pos x="195" y="93"/>
                </a:cxn>
                <a:cxn ang="0">
                  <a:pos x="69" y="60"/>
                </a:cxn>
              </a:cxnLst>
              <a:rect l="0" t="0" r="r" b="b"/>
              <a:pathLst>
                <a:path w="414" h="100">
                  <a:moveTo>
                    <a:pt x="69" y="60"/>
                  </a:moveTo>
                  <a:cubicBezTo>
                    <a:pt x="39" y="52"/>
                    <a:pt x="23" y="49"/>
                    <a:pt x="12" y="42"/>
                  </a:cubicBezTo>
                  <a:cubicBezTo>
                    <a:pt x="1" y="35"/>
                    <a:pt x="0" y="22"/>
                    <a:pt x="3" y="15"/>
                  </a:cubicBezTo>
                  <a:cubicBezTo>
                    <a:pt x="6" y="8"/>
                    <a:pt x="11" y="0"/>
                    <a:pt x="30" y="0"/>
                  </a:cubicBezTo>
                  <a:cubicBezTo>
                    <a:pt x="49" y="0"/>
                    <a:pt x="82" y="10"/>
                    <a:pt x="117" y="18"/>
                  </a:cubicBezTo>
                  <a:cubicBezTo>
                    <a:pt x="152" y="26"/>
                    <a:pt x="198" y="43"/>
                    <a:pt x="243" y="48"/>
                  </a:cubicBezTo>
                  <a:cubicBezTo>
                    <a:pt x="288" y="53"/>
                    <a:pt x="360" y="47"/>
                    <a:pt x="387" y="48"/>
                  </a:cubicBezTo>
                  <a:cubicBezTo>
                    <a:pt x="414" y="49"/>
                    <a:pt x="409" y="48"/>
                    <a:pt x="408" y="54"/>
                  </a:cubicBezTo>
                  <a:cubicBezTo>
                    <a:pt x="407" y="60"/>
                    <a:pt x="396" y="80"/>
                    <a:pt x="381" y="87"/>
                  </a:cubicBezTo>
                  <a:cubicBezTo>
                    <a:pt x="366" y="94"/>
                    <a:pt x="349" y="98"/>
                    <a:pt x="318" y="99"/>
                  </a:cubicBezTo>
                  <a:cubicBezTo>
                    <a:pt x="287" y="100"/>
                    <a:pt x="237" y="99"/>
                    <a:pt x="195" y="93"/>
                  </a:cubicBezTo>
                  <a:cubicBezTo>
                    <a:pt x="153" y="87"/>
                    <a:pt x="99" y="68"/>
                    <a:pt x="69" y="6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7" name="Freeform 15"/>
            <p:cNvSpPr>
              <a:spLocks/>
            </p:cNvSpPr>
            <p:nvPr userDrawn="1"/>
          </p:nvSpPr>
          <p:spPr bwMode="auto">
            <a:xfrm>
              <a:off x="3165" y="375"/>
              <a:ext cx="150" cy="72"/>
            </a:xfrm>
            <a:custGeom>
              <a:avLst/>
              <a:gdLst/>
              <a:ahLst/>
              <a:cxnLst>
                <a:cxn ang="0">
                  <a:pos x="3" y="67"/>
                </a:cxn>
                <a:cxn ang="0">
                  <a:pos x="84" y="19"/>
                </a:cxn>
                <a:cxn ang="0">
                  <a:pos x="123" y="1"/>
                </a:cxn>
                <a:cxn ang="0">
                  <a:pos x="150" y="22"/>
                </a:cxn>
                <a:cxn ang="0">
                  <a:pos x="123" y="55"/>
                </a:cxn>
                <a:cxn ang="0">
                  <a:pos x="90" y="70"/>
                </a:cxn>
                <a:cxn ang="0">
                  <a:pos x="0" y="67"/>
                </a:cxn>
              </a:cxnLst>
              <a:rect l="0" t="0" r="r" b="b"/>
              <a:pathLst>
                <a:path w="150" h="72">
                  <a:moveTo>
                    <a:pt x="3" y="67"/>
                  </a:moveTo>
                  <a:cubicBezTo>
                    <a:pt x="16" y="59"/>
                    <a:pt x="64" y="30"/>
                    <a:pt x="84" y="19"/>
                  </a:cubicBezTo>
                  <a:cubicBezTo>
                    <a:pt x="104" y="8"/>
                    <a:pt x="112" y="0"/>
                    <a:pt x="123" y="1"/>
                  </a:cubicBezTo>
                  <a:cubicBezTo>
                    <a:pt x="134" y="2"/>
                    <a:pt x="150" y="13"/>
                    <a:pt x="150" y="22"/>
                  </a:cubicBezTo>
                  <a:cubicBezTo>
                    <a:pt x="150" y="31"/>
                    <a:pt x="133" y="47"/>
                    <a:pt x="123" y="55"/>
                  </a:cubicBezTo>
                  <a:cubicBezTo>
                    <a:pt x="113" y="63"/>
                    <a:pt x="110" y="68"/>
                    <a:pt x="90" y="70"/>
                  </a:cubicBezTo>
                  <a:cubicBezTo>
                    <a:pt x="70" y="72"/>
                    <a:pt x="35" y="69"/>
                    <a:pt x="0" y="67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3463" y="267"/>
              <a:ext cx="148" cy="91"/>
            </a:xfrm>
            <a:custGeom>
              <a:avLst/>
              <a:gdLst/>
              <a:ahLst/>
              <a:cxnLst>
                <a:cxn ang="0">
                  <a:pos x="1" y="69"/>
                </a:cxn>
                <a:cxn ang="0">
                  <a:pos x="25" y="51"/>
                </a:cxn>
                <a:cxn ang="0">
                  <a:pos x="100" y="9"/>
                </a:cxn>
                <a:cxn ang="0">
                  <a:pos x="133" y="3"/>
                </a:cxn>
                <a:cxn ang="0">
                  <a:pos x="136" y="27"/>
                </a:cxn>
                <a:cxn ang="0">
                  <a:pos x="61" y="75"/>
                </a:cxn>
                <a:cxn ang="0">
                  <a:pos x="19" y="90"/>
                </a:cxn>
                <a:cxn ang="0">
                  <a:pos x="1" y="69"/>
                </a:cxn>
              </a:cxnLst>
              <a:rect l="0" t="0" r="r" b="b"/>
              <a:pathLst>
                <a:path w="148" h="91">
                  <a:moveTo>
                    <a:pt x="1" y="69"/>
                  </a:moveTo>
                  <a:cubicBezTo>
                    <a:pt x="2" y="63"/>
                    <a:pt x="9" y="61"/>
                    <a:pt x="25" y="51"/>
                  </a:cubicBezTo>
                  <a:cubicBezTo>
                    <a:pt x="41" y="41"/>
                    <a:pt x="82" y="17"/>
                    <a:pt x="100" y="9"/>
                  </a:cubicBezTo>
                  <a:cubicBezTo>
                    <a:pt x="118" y="1"/>
                    <a:pt x="127" y="0"/>
                    <a:pt x="133" y="3"/>
                  </a:cubicBezTo>
                  <a:cubicBezTo>
                    <a:pt x="139" y="6"/>
                    <a:pt x="148" y="15"/>
                    <a:pt x="136" y="27"/>
                  </a:cubicBezTo>
                  <a:cubicBezTo>
                    <a:pt x="124" y="39"/>
                    <a:pt x="80" y="65"/>
                    <a:pt x="61" y="75"/>
                  </a:cubicBezTo>
                  <a:cubicBezTo>
                    <a:pt x="42" y="85"/>
                    <a:pt x="29" y="91"/>
                    <a:pt x="19" y="90"/>
                  </a:cubicBezTo>
                  <a:cubicBezTo>
                    <a:pt x="9" y="89"/>
                    <a:pt x="0" y="75"/>
                    <a:pt x="1" y="6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3580" y="58"/>
              <a:ext cx="938" cy="158"/>
            </a:xfrm>
            <a:custGeom>
              <a:avLst/>
              <a:gdLst/>
              <a:ahLst/>
              <a:cxnLst>
                <a:cxn ang="0">
                  <a:pos x="172" y="86"/>
                </a:cxn>
                <a:cxn ang="0">
                  <a:pos x="61" y="137"/>
                </a:cxn>
                <a:cxn ang="0">
                  <a:pos x="16" y="155"/>
                </a:cxn>
                <a:cxn ang="0">
                  <a:pos x="7" y="122"/>
                </a:cxn>
                <a:cxn ang="0">
                  <a:pos x="58" y="80"/>
                </a:cxn>
                <a:cxn ang="0">
                  <a:pos x="172" y="38"/>
                </a:cxn>
                <a:cxn ang="0">
                  <a:pos x="304" y="11"/>
                </a:cxn>
                <a:cxn ang="0">
                  <a:pos x="463" y="2"/>
                </a:cxn>
                <a:cxn ang="0">
                  <a:pos x="631" y="23"/>
                </a:cxn>
                <a:cxn ang="0">
                  <a:pos x="796" y="53"/>
                </a:cxn>
                <a:cxn ang="0">
                  <a:pos x="841" y="47"/>
                </a:cxn>
                <a:cxn ang="0">
                  <a:pos x="907" y="71"/>
                </a:cxn>
                <a:cxn ang="0">
                  <a:pos x="919" y="101"/>
                </a:cxn>
                <a:cxn ang="0">
                  <a:pos x="793" y="98"/>
                </a:cxn>
                <a:cxn ang="0">
                  <a:pos x="634" y="62"/>
                </a:cxn>
                <a:cxn ang="0">
                  <a:pos x="439" y="38"/>
                </a:cxn>
                <a:cxn ang="0">
                  <a:pos x="238" y="59"/>
                </a:cxn>
                <a:cxn ang="0">
                  <a:pos x="172" y="86"/>
                </a:cxn>
              </a:cxnLst>
              <a:rect l="0" t="0" r="r" b="b"/>
              <a:pathLst>
                <a:path w="938" h="158">
                  <a:moveTo>
                    <a:pt x="172" y="86"/>
                  </a:moveTo>
                  <a:cubicBezTo>
                    <a:pt x="142" y="99"/>
                    <a:pt x="87" y="126"/>
                    <a:pt x="61" y="137"/>
                  </a:cubicBezTo>
                  <a:cubicBezTo>
                    <a:pt x="35" y="148"/>
                    <a:pt x="25" y="158"/>
                    <a:pt x="16" y="155"/>
                  </a:cubicBezTo>
                  <a:cubicBezTo>
                    <a:pt x="7" y="152"/>
                    <a:pt x="0" y="134"/>
                    <a:pt x="7" y="122"/>
                  </a:cubicBezTo>
                  <a:cubicBezTo>
                    <a:pt x="14" y="110"/>
                    <a:pt x="31" y="94"/>
                    <a:pt x="58" y="80"/>
                  </a:cubicBezTo>
                  <a:cubicBezTo>
                    <a:pt x="85" y="66"/>
                    <a:pt x="131" y="49"/>
                    <a:pt x="172" y="38"/>
                  </a:cubicBezTo>
                  <a:cubicBezTo>
                    <a:pt x="213" y="27"/>
                    <a:pt x="256" y="17"/>
                    <a:pt x="304" y="11"/>
                  </a:cubicBezTo>
                  <a:cubicBezTo>
                    <a:pt x="352" y="5"/>
                    <a:pt x="409" y="0"/>
                    <a:pt x="463" y="2"/>
                  </a:cubicBezTo>
                  <a:cubicBezTo>
                    <a:pt x="517" y="4"/>
                    <a:pt x="576" y="15"/>
                    <a:pt x="631" y="23"/>
                  </a:cubicBezTo>
                  <a:cubicBezTo>
                    <a:pt x="686" y="31"/>
                    <a:pt x="761" y="49"/>
                    <a:pt x="796" y="53"/>
                  </a:cubicBezTo>
                  <a:cubicBezTo>
                    <a:pt x="831" y="57"/>
                    <a:pt x="823" y="44"/>
                    <a:pt x="841" y="47"/>
                  </a:cubicBezTo>
                  <a:cubicBezTo>
                    <a:pt x="859" y="50"/>
                    <a:pt x="894" y="62"/>
                    <a:pt x="907" y="71"/>
                  </a:cubicBezTo>
                  <a:cubicBezTo>
                    <a:pt x="920" y="80"/>
                    <a:pt x="938" y="97"/>
                    <a:pt x="919" y="101"/>
                  </a:cubicBezTo>
                  <a:cubicBezTo>
                    <a:pt x="900" y="105"/>
                    <a:pt x="840" y="104"/>
                    <a:pt x="793" y="98"/>
                  </a:cubicBezTo>
                  <a:cubicBezTo>
                    <a:pt x="746" y="92"/>
                    <a:pt x="693" y="72"/>
                    <a:pt x="634" y="62"/>
                  </a:cubicBezTo>
                  <a:cubicBezTo>
                    <a:pt x="575" y="52"/>
                    <a:pt x="505" y="38"/>
                    <a:pt x="439" y="38"/>
                  </a:cubicBezTo>
                  <a:cubicBezTo>
                    <a:pt x="373" y="38"/>
                    <a:pt x="284" y="51"/>
                    <a:pt x="238" y="59"/>
                  </a:cubicBezTo>
                  <a:cubicBezTo>
                    <a:pt x="192" y="67"/>
                    <a:pt x="202" y="73"/>
                    <a:pt x="172" y="8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3686" y="145"/>
              <a:ext cx="372" cy="98"/>
            </a:xfrm>
            <a:custGeom>
              <a:avLst/>
              <a:gdLst/>
              <a:ahLst/>
              <a:cxnLst>
                <a:cxn ang="0">
                  <a:pos x="18" y="47"/>
                </a:cxn>
                <a:cxn ang="0">
                  <a:pos x="141" y="17"/>
                </a:cxn>
                <a:cxn ang="0">
                  <a:pos x="246" y="2"/>
                </a:cxn>
                <a:cxn ang="0">
                  <a:pos x="351" y="5"/>
                </a:cxn>
                <a:cxn ang="0">
                  <a:pos x="372" y="23"/>
                </a:cxn>
                <a:cxn ang="0">
                  <a:pos x="354" y="44"/>
                </a:cxn>
                <a:cxn ang="0">
                  <a:pos x="264" y="50"/>
                </a:cxn>
                <a:cxn ang="0">
                  <a:pos x="168" y="53"/>
                </a:cxn>
                <a:cxn ang="0">
                  <a:pos x="72" y="77"/>
                </a:cxn>
                <a:cxn ang="0">
                  <a:pos x="15" y="95"/>
                </a:cxn>
                <a:cxn ang="0">
                  <a:pos x="0" y="56"/>
                </a:cxn>
              </a:cxnLst>
              <a:rect l="0" t="0" r="r" b="b"/>
              <a:pathLst>
                <a:path w="372" h="98">
                  <a:moveTo>
                    <a:pt x="18" y="47"/>
                  </a:moveTo>
                  <a:cubicBezTo>
                    <a:pt x="60" y="36"/>
                    <a:pt x="103" y="25"/>
                    <a:pt x="141" y="17"/>
                  </a:cubicBezTo>
                  <a:cubicBezTo>
                    <a:pt x="179" y="9"/>
                    <a:pt x="211" y="4"/>
                    <a:pt x="246" y="2"/>
                  </a:cubicBezTo>
                  <a:cubicBezTo>
                    <a:pt x="281" y="0"/>
                    <a:pt x="330" y="1"/>
                    <a:pt x="351" y="5"/>
                  </a:cubicBezTo>
                  <a:cubicBezTo>
                    <a:pt x="372" y="9"/>
                    <a:pt x="372" y="17"/>
                    <a:pt x="372" y="23"/>
                  </a:cubicBezTo>
                  <a:cubicBezTo>
                    <a:pt x="372" y="29"/>
                    <a:pt x="372" y="40"/>
                    <a:pt x="354" y="44"/>
                  </a:cubicBezTo>
                  <a:cubicBezTo>
                    <a:pt x="336" y="48"/>
                    <a:pt x="295" y="49"/>
                    <a:pt x="264" y="50"/>
                  </a:cubicBezTo>
                  <a:cubicBezTo>
                    <a:pt x="233" y="51"/>
                    <a:pt x="200" y="49"/>
                    <a:pt x="168" y="53"/>
                  </a:cubicBezTo>
                  <a:cubicBezTo>
                    <a:pt x="136" y="57"/>
                    <a:pt x="98" y="70"/>
                    <a:pt x="72" y="77"/>
                  </a:cubicBezTo>
                  <a:cubicBezTo>
                    <a:pt x="46" y="84"/>
                    <a:pt x="27" y="98"/>
                    <a:pt x="15" y="95"/>
                  </a:cubicBezTo>
                  <a:cubicBezTo>
                    <a:pt x="3" y="92"/>
                    <a:pt x="1" y="74"/>
                    <a:pt x="0" y="56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3618" y="308"/>
              <a:ext cx="318" cy="158"/>
            </a:xfrm>
            <a:custGeom>
              <a:avLst/>
              <a:gdLst/>
              <a:ahLst/>
              <a:cxnLst>
                <a:cxn ang="0">
                  <a:pos x="0" y="158"/>
                </a:cxn>
                <a:cxn ang="0">
                  <a:pos x="12" y="137"/>
                </a:cxn>
                <a:cxn ang="0">
                  <a:pos x="162" y="71"/>
                </a:cxn>
                <a:cxn ang="0">
                  <a:pos x="249" y="20"/>
                </a:cxn>
                <a:cxn ang="0">
                  <a:pos x="285" y="2"/>
                </a:cxn>
                <a:cxn ang="0">
                  <a:pos x="309" y="11"/>
                </a:cxn>
                <a:cxn ang="0">
                  <a:pos x="303" y="47"/>
                </a:cxn>
                <a:cxn ang="0">
                  <a:pos x="219" y="89"/>
                </a:cxn>
                <a:cxn ang="0">
                  <a:pos x="108" y="140"/>
                </a:cxn>
                <a:cxn ang="0">
                  <a:pos x="57" y="152"/>
                </a:cxn>
                <a:cxn ang="0">
                  <a:pos x="0" y="158"/>
                </a:cxn>
              </a:cxnLst>
              <a:rect l="0" t="0" r="r" b="b"/>
              <a:pathLst>
                <a:path w="318" h="158">
                  <a:moveTo>
                    <a:pt x="0" y="158"/>
                  </a:moveTo>
                  <a:lnTo>
                    <a:pt x="12" y="137"/>
                  </a:lnTo>
                  <a:cubicBezTo>
                    <a:pt x="39" y="123"/>
                    <a:pt x="122" y="90"/>
                    <a:pt x="162" y="71"/>
                  </a:cubicBezTo>
                  <a:cubicBezTo>
                    <a:pt x="202" y="52"/>
                    <a:pt x="229" y="31"/>
                    <a:pt x="249" y="20"/>
                  </a:cubicBezTo>
                  <a:cubicBezTo>
                    <a:pt x="269" y="9"/>
                    <a:pt x="275" y="4"/>
                    <a:pt x="285" y="2"/>
                  </a:cubicBezTo>
                  <a:cubicBezTo>
                    <a:pt x="295" y="0"/>
                    <a:pt x="306" y="4"/>
                    <a:pt x="309" y="11"/>
                  </a:cubicBezTo>
                  <a:cubicBezTo>
                    <a:pt x="312" y="18"/>
                    <a:pt x="318" y="34"/>
                    <a:pt x="303" y="47"/>
                  </a:cubicBezTo>
                  <a:cubicBezTo>
                    <a:pt x="288" y="60"/>
                    <a:pt x="252" y="74"/>
                    <a:pt x="219" y="89"/>
                  </a:cubicBezTo>
                  <a:cubicBezTo>
                    <a:pt x="186" y="104"/>
                    <a:pt x="135" y="130"/>
                    <a:pt x="108" y="140"/>
                  </a:cubicBezTo>
                  <a:cubicBezTo>
                    <a:pt x="81" y="150"/>
                    <a:pt x="74" y="150"/>
                    <a:pt x="57" y="152"/>
                  </a:cubicBezTo>
                  <a:cubicBezTo>
                    <a:pt x="40" y="154"/>
                    <a:pt x="23" y="154"/>
                    <a:pt x="0" y="15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3413" y="291"/>
              <a:ext cx="380" cy="174"/>
            </a:xfrm>
            <a:custGeom>
              <a:avLst/>
              <a:gdLst/>
              <a:ahLst/>
              <a:cxnLst>
                <a:cxn ang="0">
                  <a:pos x="3" y="165"/>
                </a:cxn>
                <a:cxn ang="0">
                  <a:pos x="129" y="93"/>
                </a:cxn>
                <a:cxn ang="0">
                  <a:pos x="261" y="30"/>
                </a:cxn>
                <a:cxn ang="0">
                  <a:pos x="351" y="0"/>
                </a:cxn>
                <a:cxn ang="0">
                  <a:pos x="378" y="27"/>
                </a:cxn>
                <a:cxn ang="0">
                  <a:pos x="336" y="51"/>
                </a:cxn>
                <a:cxn ang="0">
                  <a:pos x="291" y="60"/>
                </a:cxn>
                <a:cxn ang="0">
                  <a:pos x="240" y="75"/>
                </a:cxn>
                <a:cxn ang="0">
                  <a:pos x="189" y="120"/>
                </a:cxn>
                <a:cxn ang="0">
                  <a:pos x="102" y="174"/>
                </a:cxn>
                <a:cxn ang="0">
                  <a:pos x="0" y="162"/>
                </a:cxn>
              </a:cxnLst>
              <a:rect l="0" t="0" r="r" b="b"/>
              <a:pathLst>
                <a:path w="380" h="174">
                  <a:moveTo>
                    <a:pt x="3" y="165"/>
                  </a:moveTo>
                  <a:cubicBezTo>
                    <a:pt x="24" y="153"/>
                    <a:pt x="86" y="115"/>
                    <a:pt x="129" y="93"/>
                  </a:cubicBezTo>
                  <a:cubicBezTo>
                    <a:pt x="172" y="71"/>
                    <a:pt x="224" y="45"/>
                    <a:pt x="261" y="30"/>
                  </a:cubicBezTo>
                  <a:cubicBezTo>
                    <a:pt x="298" y="15"/>
                    <a:pt x="332" y="0"/>
                    <a:pt x="351" y="0"/>
                  </a:cubicBezTo>
                  <a:cubicBezTo>
                    <a:pt x="370" y="0"/>
                    <a:pt x="380" y="19"/>
                    <a:pt x="378" y="27"/>
                  </a:cubicBezTo>
                  <a:cubicBezTo>
                    <a:pt x="376" y="35"/>
                    <a:pt x="350" y="46"/>
                    <a:pt x="336" y="51"/>
                  </a:cubicBezTo>
                  <a:cubicBezTo>
                    <a:pt x="322" y="56"/>
                    <a:pt x="307" y="56"/>
                    <a:pt x="291" y="60"/>
                  </a:cubicBezTo>
                  <a:cubicBezTo>
                    <a:pt x="275" y="64"/>
                    <a:pt x="257" y="65"/>
                    <a:pt x="240" y="75"/>
                  </a:cubicBezTo>
                  <a:cubicBezTo>
                    <a:pt x="223" y="85"/>
                    <a:pt x="212" y="104"/>
                    <a:pt x="189" y="120"/>
                  </a:cubicBezTo>
                  <a:cubicBezTo>
                    <a:pt x="166" y="136"/>
                    <a:pt x="133" y="167"/>
                    <a:pt x="102" y="174"/>
                  </a:cubicBezTo>
                  <a:lnTo>
                    <a:pt x="0" y="162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4178" y="187"/>
              <a:ext cx="523" cy="69"/>
            </a:xfrm>
            <a:custGeom>
              <a:avLst/>
              <a:gdLst/>
              <a:ahLst/>
              <a:cxnLst>
                <a:cxn ang="0">
                  <a:pos x="84" y="11"/>
                </a:cxn>
                <a:cxn ang="0">
                  <a:pos x="27" y="5"/>
                </a:cxn>
                <a:cxn ang="0">
                  <a:pos x="9" y="35"/>
                </a:cxn>
                <a:cxn ang="0">
                  <a:pos x="81" y="56"/>
                </a:cxn>
                <a:cxn ang="0">
                  <a:pos x="255" y="68"/>
                </a:cxn>
                <a:cxn ang="0">
                  <a:pos x="432" y="50"/>
                </a:cxn>
                <a:cxn ang="0">
                  <a:pos x="513" y="5"/>
                </a:cxn>
                <a:cxn ang="0">
                  <a:pos x="372" y="20"/>
                </a:cxn>
                <a:cxn ang="0">
                  <a:pos x="141" y="14"/>
                </a:cxn>
                <a:cxn ang="0">
                  <a:pos x="84" y="11"/>
                </a:cxn>
              </a:cxnLst>
              <a:rect l="0" t="0" r="r" b="b"/>
              <a:pathLst>
                <a:path w="523" h="69">
                  <a:moveTo>
                    <a:pt x="84" y="11"/>
                  </a:moveTo>
                  <a:cubicBezTo>
                    <a:pt x="65" y="9"/>
                    <a:pt x="40" y="1"/>
                    <a:pt x="27" y="5"/>
                  </a:cubicBezTo>
                  <a:cubicBezTo>
                    <a:pt x="14" y="9"/>
                    <a:pt x="0" y="27"/>
                    <a:pt x="9" y="35"/>
                  </a:cubicBezTo>
                  <a:cubicBezTo>
                    <a:pt x="18" y="43"/>
                    <a:pt x="40" y="51"/>
                    <a:pt x="81" y="56"/>
                  </a:cubicBezTo>
                  <a:cubicBezTo>
                    <a:pt x="122" y="61"/>
                    <a:pt x="197" y="69"/>
                    <a:pt x="255" y="68"/>
                  </a:cubicBezTo>
                  <a:cubicBezTo>
                    <a:pt x="313" y="67"/>
                    <a:pt x="389" y="60"/>
                    <a:pt x="432" y="50"/>
                  </a:cubicBezTo>
                  <a:cubicBezTo>
                    <a:pt x="475" y="40"/>
                    <a:pt x="523" y="10"/>
                    <a:pt x="513" y="5"/>
                  </a:cubicBezTo>
                  <a:cubicBezTo>
                    <a:pt x="503" y="0"/>
                    <a:pt x="434" y="19"/>
                    <a:pt x="372" y="20"/>
                  </a:cubicBezTo>
                  <a:cubicBezTo>
                    <a:pt x="310" y="21"/>
                    <a:pt x="189" y="15"/>
                    <a:pt x="141" y="14"/>
                  </a:cubicBezTo>
                  <a:cubicBezTo>
                    <a:pt x="93" y="13"/>
                    <a:pt x="103" y="13"/>
                    <a:pt x="84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4" name="Freeform 22"/>
            <p:cNvSpPr>
              <a:spLocks/>
            </p:cNvSpPr>
            <p:nvPr userDrawn="1"/>
          </p:nvSpPr>
          <p:spPr bwMode="auto">
            <a:xfrm>
              <a:off x="4689" y="186"/>
              <a:ext cx="537" cy="120"/>
            </a:xfrm>
            <a:custGeom>
              <a:avLst/>
              <a:gdLst/>
              <a:ahLst/>
              <a:cxnLst>
                <a:cxn ang="0">
                  <a:pos x="23" y="6"/>
                </a:cxn>
                <a:cxn ang="0">
                  <a:pos x="188" y="3"/>
                </a:cxn>
                <a:cxn ang="0">
                  <a:pos x="323" y="27"/>
                </a:cxn>
                <a:cxn ang="0">
                  <a:pos x="464" y="69"/>
                </a:cxn>
                <a:cxn ang="0">
                  <a:pos x="521" y="90"/>
                </a:cxn>
                <a:cxn ang="0">
                  <a:pos x="533" y="105"/>
                </a:cxn>
                <a:cxn ang="0">
                  <a:pos x="497" y="120"/>
                </a:cxn>
                <a:cxn ang="0">
                  <a:pos x="452" y="108"/>
                </a:cxn>
                <a:cxn ang="0">
                  <a:pos x="350" y="72"/>
                </a:cxn>
                <a:cxn ang="0">
                  <a:pos x="158" y="39"/>
                </a:cxn>
                <a:cxn ang="0">
                  <a:pos x="50" y="39"/>
                </a:cxn>
                <a:cxn ang="0">
                  <a:pos x="23" y="6"/>
                </a:cxn>
              </a:cxnLst>
              <a:rect l="0" t="0" r="r" b="b"/>
              <a:pathLst>
                <a:path w="537" h="120">
                  <a:moveTo>
                    <a:pt x="23" y="6"/>
                  </a:moveTo>
                  <a:cubicBezTo>
                    <a:pt x="46" y="0"/>
                    <a:pt x="138" y="0"/>
                    <a:pt x="188" y="3"/>
                  </a:cubicBezTo>
                  <a:cubicBezTo>
                    <a:pt x="238" y="6"/>
                    <a:pt x="277" y="16"/>
                    <a:pt x="323" y="27"/>
                  </a:cubicBezTo>
                  <a:cubicBezTo>
                    <a:pt x="369" y="38"/>
                    <a:pt x="431" y="59"/>
                    <a:pt x="464" y="69"/>
                  </a:cubicBezTo>
                  <a:cubicBezTo>
                    <a:pt x="497" y="79"/>
                    <a:pt x="509" y="84"/>
                    <a:pt x="521" y="90"/>
                  </a:cubicBezTo>
                  <a:cubicBezTo>
                    <a:pt x="533" y="96"/>
                    <a:pt x="537" y="100"/>
                    <a:pt x="533" y="105"/>
                  </a:cubicBezTo>
                  <a:cubicBezTo>
                    <a:pt x="529" y="110"/>
                    <a:pt x="510" y="120"/>
                    <a:pt x="497" y="120"/>
                  </a:cubicBezTo>
                  <a:cubicBezTo>
                    <a:pt x="484" y="120"/>
                    <a:pt x="476" y="116"/>
                    <a:pt x="452" y="108"/>
                  </a:cubicBezTo>
                  <a:cubicBezTo>
                    <a:pt x="428" y="100"/>
                    <a:pt x="399" y="84"/>
                    <a:pt x="350" y="72"/>
                  </a:cubicBezTo>
                  <a:cubicBezTo>
                    <a:pt x="301" y="60"/>
                    <a:pt x="208" y="45"/>
                    <a:pt x="158" y="39"/>
                  </a:cubicBezTo>
                  <a:cubicBezTo>
                    <a:pt x="108" y="33"/>
                    <a:pt x="72" y="43"/>
                    <a:pt x="50" y="39"/>
                  </a:cubicBezTo>
                  <a:cubicBezTo>
                    <a:pt x="28" y="35"/>
                    <a:pt x="0" y="12"/>
                    <a:pt x="23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5" name="Freeform 23"/>
            <p:cNvSpPr>
              <a:spLocks/>
            </p:cNvSpPr>
            <p:nvPr userDrawn="1"/>
          </p:nvSpPr>
          <p:spPr bwMode="auto">
            <a:xfrm>
              <a:off x="4968" y="312"/>
              <a:ext cx="800" cy="143"/>
            </a:xfrm>
            <a:custGeom>
              <a:avLst/>
              <a:gdLst/>
              <a:ahLst/>
              <a:cxnLst>
                <a:cxn ang="0">
                  <a:pos x="800" y="24"/>
                </a:cxn>
                <a:cxn ang="0">
                  <a:pos x="782" y="15"/>
                </a:cxn>
                <a:cxn ang="0">
                  <a:pos x="659" y="63"/>
                </a:cxn>
                <a:cxn ang="0">
                  <a:pos x="500" y="84"/>
                </a:cxn>
                <a:cxn ang="0">
                  <a:pos x="326" y="69"/>
                </a:cxn>
                <a:cxn ang="0">
                  <a:pos x="98" y="21"/>
                </a:cxn>
                <a:cxn ang="0">
                  <a:pos x="11" y="6"/>
                </a:cxn>
                <a:cxn ang="0">
                  <a:pos x="32" y="60"/>
                </a:cxn>
                <a:cxn ang="0">
                  <a:pos x="155" y="96"/>
                </a:cxn>
                <a:cxn ang="0">
                  <a:pos x="410" y="138"/>
                </a:cxn>
                <a:cxn ang="0">
                  <a:pos x="596" y="129"/>
                </a:cxn>
                <a:cxn ang="0">
                  <a:pos x="737" y="90"/>
                </a:cxn>
                <a:cxn ang="0">
                  <a:pos x="788" y="69"/>
                </a:cxn>
                <a:cxn ang="0">
                  <a:pos x="800" y="24"/>
                </a:cxn>
              </a:cxnLst>
              <a:rect l="0" t="0" r="r" b="b"/>
              <a:pathLst>
                <a:path w="800" h="143">
                  <a:moveTo>
                    <a:pt x="800" y="24"/>
                  </a:moveTo>
                  <a:lnTo>
                    <a:pt x="782" y="15"/>
                  </a:lnTo>
                  <a:cubicBezTo>
                    <a:pt x="759" y="21"/>
                    <a:pt x="706" y="51"/>
                    <a:pt x="659" y="63"/>
                  </a:cubicBezTo>
                  <a:cubicBezTo>
                    <a:pt x="612" y="75"/>
                    <a:pt x="555" y="83"/>
                    <a:pt x="500" y="84"/>
                  </a:cubicBezTo>
                  <a:cubicBezTo>
                    <a:pt x="445" y="85"/>
                    <a:pt x="393" y="79"/>
                    <a:pt x="326" y="69"/>
                  </a:cubicBezTo>
                  <a:cubicBezTo>
                    <a:pt x="259" y="59"/>
                    <a:pt x="150" y="31"/>
                    <a:pt x="98" y="21"/>
                  </a:cubicBezTo>
                  <a:cubicBezTo>
                    <a:pt x="46" y="11"/>
                    <a:pt x="22" y="0"/>
                    <a:pt x="11" y="6"/>
                  </a:cubicBezTo>
                  <a:cubicBezTo>
                    <a:pt x="0" y="12"/>
                    <a:pt x="8" y="45"/>
                    <a:pt x="32" y="60"/>
                  </a:cubicBezTo>
                  <a:cubicBezTo>
                    <a:pt x="56" y="75"/>
                    <a:pt x="92" y="83"/>
                    <a:pt x="155" y="96"/>
                  </a:cubicBezTo>
                  <a:cubicBezTo>
                    <a:pt x="218" y="109"/>
                    <a:pt x="337" y="133"/>
                    <a:pt x="410" y="138"/>
                  </a:cubicBezTo>
                  <a:cubicBezTo>
                    <a:pt x="483" y="143"/>
                    <a:pt x="542" y="137"/>
                    <a:pt x="596" y="129"/>
                  </a:cubicBezTo>
                  <a:cubicBezTo>
                    <a:pt x="650" y="121"/>
                    <a:pt x="705" y="100"/>
                    <a:pt x="737" y="90"/>
                  </a:cubicBezTo>
                  <a:cubicBezTo>
                    <a:pt x="769" y="80"/>
                    <a:pt x="780" y="80"/>
                    <a:pt x="788" y="69"/>
                  </a:cubicBezTo>
                  <a:cubicBezTo>
                    <a:pt x="796" y="58"/>
                    <a:pt x="792" y="39"/>
                    <a:pt x="800" y="2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6" name="Freeform 24"/>
            <p:cNvSpPr>
              <a:spLocks/>
            </p:cNvSpPr>
            <p:nvPr userDrawn="1"/>
          </p:nvSpPr>
          <p:spPr bwMode="auto">
            <a:xfrm>
              <a:off x="5318" y="240"/>
              <a:ext cx="402" cy="115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384" y="12"/>
                </a:cxn>
                <a:cxn ang="0">
                  <a:pos x="276" y="51"/>
                </a:cxn>
                <a:cxn ang="0">
                  <a:pos x="165" y="66"/>
                </a:cxn>
                <a:cxn ang="0">
                  <a:pos x="51" y="57"/>
                </a:cxn>
                <a:cxn ang="0">
                  <a:pos x="15" y="54"/>
                </a:cxn>
                <a:cxn ang="0">
                  <a:pos x="3" y="69"/>
                </a:cxn>
                <a:cxn ang="0">
                  <a:pos x="9" y="93"/>
                </a:cxn>
                <a:cxn ang="0">
                  <a:pos x="54" y="102"/>
                </a:cxn>
                <a:cxn ang="0">
                  <a:pos x="198" y="111"/>
                </a:cxn>
                <a:cxn ang="0">
                  <a:pos x="336" y="75"/>
                </a:cxn>
                <a:cxn ang="0">
                  <a:pos x="375" y="54"/>
                </a:cxn>
                <a:cxn ang="0">
                  <a:pos x="402" y="0"/>
                </a:cxn>
              </a:cxnLst>
              <a:rect l="0" t="0" r="r" b="b"/>
              <a:pathLst>
                <a:path w="402" h="115">
                  <a:moveTo>
                    <a:pt x="402" y="0"/>
                  </a:moveTo>
                  <a:lnTo>
                    <a:pt x="384" y="12"/>
                  </a:lnTo>
                  <a:cubicBezTo>
                    <a:pt x="363" y="20"/>
                    <a:pt x="312" y="42"/>
                    <a:pt x="276" y="51"/>
                  </a:cubicBezTo>
                  <a:cubicBezTo>
                    <a:pt x="240" y="60"/>
                    <a:pt x="202" y="65"/>
                    <a:pt x="165" y="66"/>
                  </a:cubicBezTo>
                  <a:cubicBezTo>
                    <a:pt x="128" y="67"/>
                    <a:pt x="76" y="59"/>
                    <a:pt x="51" y="57"/>
                  </a:cubicBezTo>
                  <a:cubicBezTo>
                    <a:pt x="26" y="55"/>
                    <a:pt x="23" y="52"/>
                    <a:pt x="15" y="54"/>
                  </a:cubicBezTo>
                  <a:cubicBezTo>
                    <a:pt x="7" y="56"/>
                    <a:pt x="4" y="63"/>
                    <a:pt x="3" y="69"/>
                  </a:cubicBezTo>
                  <a:cubicBezTo>
                    <a:pt x="2" y="75"/>
                    <a:pt x="0" y="88"/>
                    <a:pt x="9" y="93"/>
                  </a:cubicBezTo>
                  <a:cubicBezTo>
                    <a:pt x="18" y="98"/>
                    <a:pt x="22" y="99"/>
                    <a:pt x="54" y="102"/>
                  </a:cubicBezTo>
                  <a:cubicBezTo>
                    <a:pt x="86" y="105"/>
                    <a:pt x="151" y="115"/>
                    <a:pt x="198" y="111"/>
                  </a:cubicBezTo>
                  <a:cubicBezTo>
                    <a:pt x="245" y="107"/>
                    <a:pt x="307" y="84"/>
                    <a:pt x="336" y="75"/>
                  </a:cubicBezTo>
                  <a:cubicBezTo>
                    <a:pt x="365" y="66"/>
                    <a:pt x="365" y="65"/>
                    <a:pt x="375" y="54"/>
                  </a:cubicBezTo>
                  <a:cubicBezTo>
                    <a:pt x="385" y="43"/>
                    <a:pt x="392" y="26"/>
                    <a:pt x="402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27" name="Group 25"/>
          <p:cNvGrpSpPr>
            <a:grpSpLocks/>
          </p:cNvGrpSpPr>
          <p:nvPr/>
        </p:nvGrpSpPr>
        <p:grpSpPr bwMode="auto">
          <a:xfrm>
            <a:off x="20638" y="6161088"/>
            <a:ext cx="9169400" cy="138112"/>
            <a:chOff x="0" y="4032"/>
            <a:chExt cx="5776" cy="87"/>
          </a:xfrm>
        </p:grpSpPr>
        <p:sp>
          <p:nvSpPr>
            <p:cNvPr id="28" name="Freeform 26"/>
            <p:cNvSpPr>
              <a:spLocks/>
            </p:cNvSpPr>
            <p:nvPr userDrawn="1"/>
          </p:nvSpPr>
          <p:spPr bwMode="auto">
            <a:xfrm>
              <a:off x="4041" y="4047"/>
              <a:ext cx="1735" cy="72"/>
            </a:xfrm>
            <a:custGeom>
              <a:avLst/>
              <a:gdLst/>
              <a:ahLst/>
              <a:cxnLst>
                <a:cxn ang="0">
                  <a:pos x="165" y="6"/>
                </a:cxn>
                <a:cxn ang="0">
                  <a:pos x="450" y="3"/>
                </a:cxn>
                <a:cxn ang="0">
                  <a:pos x="714" y="12"/>
                </a:cxn>
                <a:cxn ang="0">
                  <a:pos x="957" y="24"/>
                </a:cxn>
                <a:cxn ang="0">
                  <a:pos x="1173" y="24"/>
                </a:cxn>
                <a:cxn ang="0">
                  <a:pos x="1473" y="15"/>
                </a:cxn>
                <a:cxn ang="0">
                  <a:pos x="1617" y="0"/>
                </a:cxn>
                <a:cxn ang="0">
                  <a:pos x="1719" y="15"/>
                </a:cxn>
                <a:cxn ang="0">
                  <a:pos x="1716" y="66"/>
                </a:cxn>
                <a:cxn ang="0">
                  <a:pos x="1632" y="51"/>
                </a:cxn>
                <a:cxn ang="0">
                  <a:pos x="1407" y="51"/>
                </a:cxn>
                <a:cxn ang="0">
                  <a:pos x="1191" y="48"/>
                </a:cxn>
                <a:cxn ang="0">
                  <a:pos x="870" y="60"/>
                </a:cxn>
                <a:cxn ang="0">
                  <a:pos x="492" y="48"/>
                </a:cxn>
                <a:cxn ang="0">
                  <a:pos x="291" y="27"/>
                </a:cxn>
                <a:cxn ang="0">
                  <a:pos x="21" y="36"/>
                </a:cxn>
                <a:cxn ang="0">
                  <a:pos x="165" y="6"/>
                </a:cxn>
              </a:cxnLst>
              <a:rect l="0" t="0" r="r" b="b"/>
              <a:pathLst>
                <a:path w="1735" h="72">
                  <a:moveTo>
                    <a:pt x="165" y="6"/>
                  </a:moveTo>
                  <a:cubicBezTo>
                    <a:pt x="236" y="1"/>
                    <a:pt x="359" y="2"/>
                    <a:pt x="450" y="3"/>
                  </a:cubicBezTo>
                  <a:cubicBezTo>
                    <a:pt x="541" y="4"/>
                    <a:pt x="630" y="9"/>
                    <a:pt x="714" y="12"/>
                  </a:cubicBezTo>
                  <a:cubicBezTo>
                    <a:pt x="798" y="15"/>
                    <a:pt x="881" y="22"/>
                    <a:pt x="957" y="24"/>
                  </a:cubicBezTo>
                  <a:cubicBezTo>
                    <a:pt x="1033" y="26"/>
                    <a:pt x="1087" y="25"/>
                    <a:pt x="1173" y="24"/>
                  </a:cubicBezTo>
                  <a:cubicBezTo>
                    <a:pt x="1259" y="23"/>
                    <a:pt x="1399" y="19"/>
                    <a:pt x="1473" y="15"/>
                  </a:cubicBezTo>
                  <a:cubicBezTo>
                    <a:pt x="1547" y="11"/>
                    <a:pt x="1576" y="0"/>
                    <a:pt x="1617" y="0"/>
                  </a:cubicBezTo>
                  <a:cubicBezTo>
                    <a:pt x="1658" y="0"/>
                    <a:pt x="1703" y="4"/>
                    <a:pt x="1719" y="15"/>
                  </a:cubicBezTo>
                  <a:cubicBezTo>
                    <a:pt x="1735" y="26"/>
                    <a:pt x="1730" y="60"/>
                    <a:pt x="1716" y="66"/>
                  </a:cubicBezTo>
                  <a:cubicBezTo>
                    <a:pt x="1702" y="72"/>
                    <a:pt x="1683" y="53"/>
                    <a:pt x="1632" y="51"/>
                  </a:cubicBezTo>
                  <a:cubicBezTo>
                    <a:pt x="1581" y="49"/>
                    <a:pt x="1480" y="51"/>
                    <a:pt x="1407" y="51"/>
                  </a:cubicBezTo>
                  <a:cubicBezTo>
                    <a:pt x="1334" y="51"/>
                    <a:pt x="1280" y="47"/>
                    <a:pt x="1191" y="48"/>
                  </a:cubicBezTo>
                  <a:cubicBezTo>
                    <a:pt x="1102" y="49"/>
                    <a:pt x="986" y="60"/>
                    <a:pt x="870" y="60"/>
                  </a:cubicBezTo>
                  <a:cubicBezTo>
                    <a:pt x="754" y="60"/>
                    <a:pt x="588" y="53"/>
                    <a:pt x="492" y="48"/>
                  </a:cubicBezTo>
                  <a:cubicBezTo>
                    <a:pt x="396" y="43"/>
                    <a:pt x="369" y="29"/>
                    <a:pt x="291" y="27"/>
                  </a:cubicBezTo>
                  <a:cubicBezTo>
                    <a:pt x="213" y="25"/>
                    <a:pt x="42" y="39"/>
                    <a:pt x="21" y="36"/>
                  </a:cubicBezTo>
                  <a:cubicBezTo>
                    <a:pt x="0" y="33"/>
                    <a:pt x="94" y="11"/>
                    <a:pt x="165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9" name="Freeform 27"/>
            <p:cNvSpPr>
              <a:spLocks/>
            </p:cNvSpPr>
            <p:nvPr userDrawn="1"/>
          </p:nvSpPr>
          <p:spPr bwMode="auto">
            <a:xfrm>
              <a:off x="1727" y="4038"/>
              <a:ext cx="2655" cy="60"/>
            </a:xfrm>
            <a:custGeom>
              <a:avLst/>
              <a:gdLst/>
              <a:ahLst/>
              <a:cxnLst>
                <a:cxn ang="0">
                  <a:pos x="2641" y="6"/>
                </a:cxn>
                <a:cxn ang="0">
                  <a:pos x="2620" y="30"/>
                </a:cxn>
                <a:cxn ang="0">
                  <a:pos x="2368" y="45"/>
                </a:cxn>
                <a:cxn ang="0">
                  <a:pos x="2023" y="60"/>
                </a:cxn>
                <a:cxn ang="0">
                  <a:pos x="1786" y="48"/>
                </a:cxn>
                <a:cxn ang="0">
                  <a:pos x="1525" y="36"/>
                </a:cxn>
                <a:cxn ang="0">
                  <a:pos x="1195" y="45"/>
                </a:cxn>
                <a:cxn ang="0">
                  <a:pos x="817" y="39"/>
                </a:cxn>
                <a:cxn ang="0">
                  <a:pos x="499" y="27"/>
                </a:cxn>
                <a:cxn ang="0">
                  <a:pos x="136" y="39"/>
                </a:cxn>
                <a:cxn ang="0">
                  <a:pos x="10" y="33"/>
                </a:cxn>
                <a:cxn ang="0">
                  <a:pos x="76" y="24"/>
                </a:cxn>
                <a:cxn ang="0">
                  <a:pos x="310" y="18"/>
                </a:cxn>
                <a:cxn ang="0">
                  <a:pos x="544" y="0"/>
                </a:cxn>
                <a:cxn ang="0">
                  <a:pos x="853" y="21"/>
                </a:cxn>
                <a:cxn ang="0">
                  <a:pos x="1114" y="21"/>
                </a:cxn>
                <a:cxn ang="0">
                  <a:pos x="1399" y="3"/>
                </a:cxn>
                <a:cxn ang="0">
                  <a:pos x="1588" y="9"/>
                </a:cxn>
                <a:cxn ang="0">
                  <a:pos x="1807" y="21"/>
                </a:cxn>
                <a:cxn ang="0">
                  <a:pos x="2035" y="12"/>
                </a:cxn>
                <a:cxn ang="0">
                  <a:pos x="2290" y="18"/>
                </a:cxn>
                <a:cxn ang="0">
                  <a:pos x="2596" y="3"/>
                </a:cxn>
                <a:cxn ang="0">
                  <a:pos x="2641" y="6"/>
                </a:cxn>
              </a:cxnLst>
              <a:rect l="0" t="0" r="r" b="b"/>
              <a:pathLst>
                <a:path w="2655" h="60">
                  <a:moveTo>
                    <a:pt x="2641" y="6"/>
                  </a:moveTo>
                  <a:lnTo>
                    <a:pt x="2620" y="30"/>
                  </a:lnTo>
                  <a:cubicBezTo>
                    <a:pt x="2575" y="36"/>
                    <a:pt x="2467" y="40"/>
                    <a:pt x="2368" y="45"/>
                  </a:cubicBezTo>
                  <a:cubicBezTo>
                    <a:pt x="2269" y="50"/>
                    <a:pt x="2120" y="60"/>
                    <a:pt x="2023" y="60"/>
                  </a:cubicBezTo>
                  <a:cubicBezTo>
                    <a:pt x="1926" y="60"/>
                    <a:pt x="1869" y="52"/>
                    <a:pt x="1786" y="48"/>
                  </a:cubicBezTo>
                  <a:cubicBezTo>
                    <a:pt x="1703" y="44"/>
                    <a:pt x="1623" y="36"/>
                    <a:pt x="1525" y="36"/>
                  </a:cubicBezTo>
                  <a:cubicBezTo>
                    <a:pt x="1427" y="36"/>
                    <a:pt x="1313" y="44"/>
                    <a:pt x="1195" y="45"/>
                  </a:cubicBezTo>
                  <a:cubicBezTo>
                    <a:pt x="1077" y="46"/>
                    <a:pt x="933" y="42"/>
                    <a:pt x="817" y="39"/>
                  </a:cubicBezTo>
                  <a:cubicBezTo>
                    <a:pt x="701" y="36"/>
                    <a:pt x="612" y="27"/>
                    <a:pt x="499" y="27"/>
                  </a:cubicBezTo>
                  <a:cubicBezTo>
                    <a:pt x="386" y="27"/>
                    <a:pt x="217" y="38"/>
                    <a:pt x="136" y="39"/>
                  </a:cubicBezTo>
                  <a:cubicBezTo>
                    <a:pt x="55" y="40"/>
                    <a:pt x="20" y="36"/>
                    <a:pt x="10" y="33"/>
                  </a:cubicBezTo>
                  <a:cubicBezTo>
                    <a:pt x="0" y="30"/>
                    <a:pt x="26" y="27"/>
                    <a:pt x="76" y="24"/>
                  </a:cubicBezTo>
                  <a:cubicBezTo>
                    <a:pt x="126" y="21"/>
                    <a:pt x="232" y="22"/>
                    <a:pt x="310" y="18"/>
                  </a:cubicBezTo>
                  <a:cubicBezTo>
                    <a:pt x="388" y="14"/>
                    <a:pt x="454" y="0"/>
                    <a:pt x="544" y="0"/>
                  </a:cubicBezTo>
                  <a:cubicBezTo>
                    <a:pt x="634" y="0"/>
                    <a:pt x="758" y="18"/>
                    <a:pt x="853" y="21"/>
                  </a:cubicBezTo>
                  <a:cubicBezTo>
                    <a:pt x="948" y="24"/>
                    <a:pt x="1023" y="24"/>
                    <a:pt x="1114" y="21"/>
                  </a:cubicBezTo>
                  <a:cubicBezTo>
                    <a:pt x="1205" y="18"/>
                    <a:pt x="1320" y="5"/>
                    <a:pt x="1399" y="3"/>
                  </a:cubicBezTo>
                  <a:cubicBezTo>
                    <a:pt x="1478" y="1"/>
                    <a:pt x="1520" y="6"/>
                    <a:pt x="1588" y="9"/>
                  </a:cubicBezTo>
                  <a:cubicBezTo>
                    <a:pt x="1656" y="12"/>
                    <a:pt x="1733" y="21"/>
                    <a:pt x="1807" y="21"/>
                  </a:cubicBezTo>
                  <a:cubicBezTo>
                    <a:pt x="1881" y="21"/>
                    <a:pt x="1955" y="12"/>
                    <a:pt x="2035" y="12"/>
                  </a:cubicBezTo>
                  <a:cubicBezTo>
                    <a:pt x="2115" y="12"/>
                    <a:pt x="2197" y="19"/>
                    <a:pt x="2290" y="18"/>
                  </a:cubicBezTo>
                  <a:cubicBezTo>
                    <a:pt x="2383" y="17"/>
                    <a:pt x="2537" y="5"/>
                    <a:pt x="2596" y="3"/>
                  </a:cubicBezTo>
                  <a:cubicBezTo>
                    <a:pt x="2655" y="1"/>
                    <a:pt x="2651" y="3"/>
                    <a:pt x="2641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0" name="Freeform 28"/>
            <p:cNvSpPr>
              <a:spLocks/>
            </p:cNvSpPr>
            <p:nvPr userDrawn="1"/>
          </p:nvSpPr>
          <p:spPr bwMode="auto">
            <a:xfrm>
              <a:off x="0" y="4032"/>
              <a:ext cx="2041" cy="62"/>
            </a:xfrm>
            <a:custGeom>
              <a:avLst/>
              <a:gdLst/>
              <a:ahLst/>
              <a:cxnLst>
                <a:cxn ang="0">
                  <a:pos x="1893" y="39"/>
                </a:cxn>
                <a:cxn ang="0">
                  <a:pos x="1578" y="45"/>
                </a:cxn>
                <a:cxn ang="0">
                  <a:pos x="1011" y="60"/>
                </a:cxn>
                <a:cxn ang="0">
                  <a:pos x="438" y="57"/>
                </a:cxn>
                <a:cxn ang="0">
                  <a:pos x="0" y="36"/>
                </a:cxn>
                <a:cxn ang="0">
                  <a:pos x="0" y="3"/>
                </a:cxn>
                <a:cxn ang="0">
                  <a:pos x="210" y="18"/>
                </a:cxn>
                <a:cxn ang="0">
                  <a:pos x="474" y="21"/>
                </a:cxn>
                <a:cxn ang="0">
                  <a:pos x="678" y="9"/>
                </a:cxn>
                <a:cxn ang="0">
                  <a:pos x="897" y="9"/>
                </a:cxn>
                <a:cxn ang="0">
                  <a:pos x="1167" y="30"/>
                </a:cxn>
                <a:cxn ang="0">
                  <a:pos x="1500" y="24"/>
                </a:cxn>
                <a:cxn ang="0">
                  <a:pos x="1758" y="3"/>
                </a:cxn>
                <a:cxn ang="0">
                  <a:pos x="1938" y="18"/>
                </a:cxn>
                <a:cxn ang="0">
                  <a:pos x="2034" y="33"/>
                </a:cxn>
                <a:cxn ang="0">
                  <a:pos x="1893" y="39"/>
                </a:cxn>
              </a:cxnLst>
              <a:rect l="0" t="0" r="r" b="b"/>
              <a:pathLst>
                <a:path w="2041" h="62">
                  <a:moveTo>
                    <a:pt x="1893" y="39"/>
                  </a:moveTo>
                  <a:cubicBezTo>
                    <a:pt x="1817" y="41"/>
                    <a:pt x="1725" y="42"/>
                    <a:pt x="1578" y="45"/>
                  </a:cubicBezTo>
                  <a:cubicBezTo>
                    <a:pt x="1431" y="48"/>
                    <a:pt x="1201" y="58"/>
                    <a:pt x="1011" y="60"/>
                  </a:cubicBezTo>
                  <a:cubicBezTo>
                    <a:pt x="821" y="62"/>
                    <a:pt x="606" y="61"/>
                    <a:pt x="438" y="57"/>
                  </a:cubicBezTo>
                  <a:cubicBezTo>
                    <a:pt x="270" y="53"/>
                    <a:pt x="73" y="45"/>
                    <a:pt x="0" y="36"/>
                  </a:cubicBezTo>
                  <a:lnTo>
                    <a:pt x="0" y="3"/>
                  </a:lnTo>
                  <a:cubicBezTo>
                    <a:pt x="35" y="0"/>
                    <a:pt x="131" y="15"/>
                    <a:pt x="210" y="18"/>
                  </a:cubicBezTo>
                  <a:cubicBezTo>
                    <a:pt x="289" y="21"/>
                    <a:pt x="396" y="22"/>
                    <a:pt x="474" y="21"/>
                  </a:cubicBezTo>
                  <a:cubicBezTo>
                    <a:pt x="552" y="20"/>
                    <a:pt x="608" y="11"/>
                    <a:pt x="678" y="9"/>
                  </a:cubicBezTo>
                  <a:cubicBezTo>
                    <a:pt x="748" y="7"/>
                    <a:pt x="816" y="6"/>
                    <a:pt x="897" y="9"/>
                  </a:cubicBezTo>
                  <a:cubicBezTo>
                    <a:pt x="978" y="12"/>
                    <a:pt x="1067" y="28"/>
                    <a:pt x="1167" y="30"/>
                  </a:cubicBezTo>
                  <a:cubicBezTo>
                    <a:pt x="1267" y="32"/>
                    <a:pt x="1402" y="28"/>
                    <a:pt x="1500" y="24"/>
                  </a:cubicBezTo>
                  <a:cubicBezTo>
                    <a:pt x="1598" y="20"/>
                    <a:pt x="1685" y="4"/>
                    <a:pt x="1758" y="3"/>
                  </a:cubicBezTo>
                  <a:cubicBezTo>
                    <a:pt x="1831" y="2"/>
                    <a:pt x="1892" y="13"/>
                    <a:pt x="1938" y="18"/>
                  </a:cubicBezTo>
                  <a:cubicBezTo>
                    <a:pt x="1984" y="23"/>
                    <a:pt x="2041" y="30"/>
                    <a:pt x="2034" y="33"/>
                  </a:cubicBezTo>
                  <a:cubicBezTo>
                    <a:pt x="2027" y="36"/>
                    <a:pt x="1969" y="37"/>
                    <a:pt x="1893" y="3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522269" name="Rectangle 2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68488"/>
            <a:ext cx="7772400" cy="1600200"/>
          </a:xfrm>
        </p:spPr>
        <p:txBody>
          <a:bodyPr anchorCtr="1"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522270" name="Rectangle 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273175" y="3729038"/>
            <a:ext cx="6400800" cy="1371600"/>
          </a:xfrm>
        </p:spPr>
        <p:txBody>
          <a:bodyPr anchorCtr="1"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31" name="Rectangle 31"/>
          <p:cNvSpPr>
            <a:spLocks noGrp="1" noChangeArrowheads="1"/>
          </p:cNvSpPr>
          <p:nvPr>
            <p:ph type="dt" sz="quarter" idx="10"/>
          </p:nvPr>
        </p:nvSpPr>
        <p:spPr>
          <a:xfrm>
            <a:off x="685800" y="6348413"/>
            <a:ext cx="1905000" cy="457200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2" name="Rectangle 32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4841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3" name="Rectangle 3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484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7C0999-A53C-45F4-9CA5-BF26E0BF9EE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07659D-5FFC-4FE6-B889-47B5EE976FB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768350"/>
            <a:ext cx="1943100" cy="53276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768350"/>
            <a:ext cx="5676900" cy="53276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A95146-07DC-45BA-B0CB-4E35DC5F262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DA18E5-2ADD-468A-8F6B-FABD3AC21FE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3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A4260E-7C84-45CB-B25D-88DDAAB6955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3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3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3BC9DF-6CA2-4283-B6F4-AACFB3F009F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3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3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3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640814-7199-40E2-8C74-DBF5F14643A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3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3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A556FC-0B0A-4716-AA76-457B155D7D3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3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3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EF4AB1-DC00-453A-A58B-FD430685E87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3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F4CFE1-C078-4826-8759-4C24CF7654A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3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4E81F-523C-4E45-9FAF-F99671A37F3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56700" cy="757238"/>
            <a:chOff x="0" y="0"/>
            <a:chExt cx="5768" cy="477"/>
          </a:xfrm>
        </p:grpSpPr>
        <p:sp>
          <p:nvSpPr>
            <p:cNvPr id="521219" name="Freeform 3"/>
            <p:cNvSpPr>
              <a:spLocks/>
            </p:cNvSpPr>
            <p:nvPr userDrawn="1"/>
          </p:nvSpPr>
          <p:spPr bwMode="auto">
            <a:xfrm>
              <a:off x="5" y="0"/>
              <a:ext cx="5763" cy="477"/>
            </a:xfrm>
            <a:custGeom>
              <a:avLst/>
              <a:gdLst/>
              <a:ahLst/>
              <a:cxnLst>
                <a:cxn ang="0">
                  <a:pos x="0" y="450"/>
                </a:cxn>
                <a:cxn ang="0">
                  <a:pos x="3" y="0"/>
                </a:cxn>
                <a:cxn ang="0">
                  <a:pos x="5763" y="0"/>
                </a:cxn>
                <a:cxn ang="0">
                  <a:pos x="5763" y="465"/>
                </a:cxn>
                <a:cxn ang="0">
                  <a:pos x="4821" y="477"/>
                </a:cxn>
                <a:cxn ang="0">
                  <a:pos x="4326" y="447"/>
                </a:cxn>
                <a:cxn ang="0">
                  <a:pos x="3783" y="465"/>
                </a:cxn>
                <a:cxn ang="0">
                  <a:pos x="3417" y="456"/>
                </a:cxn>
                <a:cxn ang="0">
                  <a:pos x="2973" y="459"/>
                </a:cxn>
                <a:cxn ang="0">
                  <a:pos x="2451" y="453"/>
                </a:cxn>
                <a:cxn ang="0">
                  <a:pos x="2289" y="441"/>
                </a:cxn>
                <a:cxn ang="0">
                  <a:pos x="2010" y="453"/>
                </a:cxn>
                <a:cxn ang="0">
                  <a:pos x="1827" y="450"/>
                </a:cxn>
                <a:cxn ang="0">
                  <a:pos x="1215" y="465"/>
                </a:cxn>
                <a:cxn ang="0">
                  <a:pos x="660" y="456"/>
                </a:cxn>
                <a:cxn ang="0">
                  <a:pos x="0" y="450"/>
                </a:cxn>
              </a:cxnLst>
              <a:rect l="0" t="0" r="r" b="b"/>
              <a:pathLst>
                <a:path w="5763" h="477">
                  <a:moveTo>
                    <a:pt x="0" y="450"/>
                  </a:moveTo>
                  <a:lnTo>
                    <a:pt x="3" y="0"/>
                  </a:lnTo>
                  <a:lnTo>
                    <a:pt x="5763" y="0"/>
                  </a:lnTo>
                  <a:lnTo>
                    <a:pt x="5763" y="465"/>
                  </a:lnTo>
                  <a:lnTo>
                    <a:pt x="4821" y="477"/>
                  </a:lnTo>
                  <a:lnTo>
                    <a:pt x="4326" y="447"/>
                  </a:lnTo>
                  <a:lnTo>
                    <a:pt x="3783" y="465"/>
                  </a:lnTo>
                  <a:lnTo>
                    <a:pt x="3417" y="456"/>
                  </a:lnTo>
                  <a:lnTo>
                    <a:pt x="2973" y="459"/>
                  </a:lnTo>
                  <a:lnTo>
                    <a:pt x="2451" y="453"/>
                  </a:lnTo>
                  <a:lnTo>
                    <a:pt x="2289" y="441"/>
                  </a:lnTo>
                  <a:lnTo>
                    <a:pt x="2010" y="453"/>
                  </a:lnTo>
                  <a:lnTo>
                    <a:pt x="1827" y="450"/>
                  </a:lnTo>
                  <a:lnTo>
                    <a:pt x="1215" y="465"/>
                  </a:lnTo>
                  <a:lnTo>
                    <a:pt x="660" y="45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21220" name="Freeform 4"/>
            <p:cNvSpPr>
              <a:spLocks/>
            </p:cNvSpPr>
            <p:nvPr userDrawn="1"/>
          </p:nvSpPr>
          <p:spPr bwMode="auto">
            <a:xfrm>
              <a:off x="0" y="98"/>
              <a:ext cx="256" cy="253"/>
            </a:xfrm>
            <a:custGeom>
              <a:avLst/>
              <a:gdLst/>
              <a:ahLst/>
              <a:cxnLst>
                <a:cxn ang="0">
                  <a:pos x="8" y="190"/>
                </a:cxn>
                <a:cxn ang="0">
                  <a:pos x="71" y="115"/>
                </a:cxn>
                <a:cxn ang="0">
                  <a:pos x="203" y="16"/>
                </a:cxn>
                <a:cxn ang="0">
                  <a:pos x="251" y="19"/>
                </a:cxn>
                <a:cxn ang="0">
                  <a:pos x="236" y="46"/>
                </a:cxn>
                <a:cxn ang="0">
                  <a:pos x="176" y="82"/>
                </a:cxn>
                <a:cxn ang="0">
                  <a:pos x="92" y="154"/>
                </a:cxn>
                <a:cxn ang="0">
                  <a:pos x="23" y="247"/>
                </a:cxn>
                <a:cxn ang="0">
                  <a:pos x="8" y="190"/>
                </a:cxn>
              </a:cxnLst>
              <a:rect l="0" t="0" r="r" b="b"/>
              <a:pathLst>
                <a:path w="256" h="253">
                  <a:moveTo>
                    <a:pt x="8" y="190"/>
                  </a:moveTo>
                  <a:cubicBezTo>
                    <a:pt x="16" y="168"/>
                    <a:pt x="38" y="144"/>
                    <a:pt x="71" y="115"/>
                  </a:cubicBezTo>
                  <a:cubicBezTo>
                    <a:pt x="104" y="86"/>
                    <a:pt x="173" y="32"/>
                    <a:pt x="203" y="16"/>
                  </a:cubicBezTo>
                  <a:cubicBezTo>
                    <a:pt x="233" y="0"/>
                    <a:pt x="246" y="14"/>
                    <a:pt x="251" y="19"/>
                  </a:cubicBezTo>
                  <a:cubicBezTo>
                    <a:pt x="256" y="24"/>
                    <a:pt x="249" y="35"/>
                    <a:pt x="236" y="46"/>
                  </a:cubicBezTo>
                  <a:cubicBezTo>
                    <a:pt x="223" y="57"/>
                    <a:pt x="200" y="64"/>
                    <a:pt x="176" y="82"/>
                  </a:cubicBezTo>
                  <a:cubicBezTo>
                    <a:pt x="152" y="100"/>
                    <a:pt x="118" y="126"/>
                    <a:pt x="92" y="154"/>
                  </a:cubicBezTo>
                  <a:cubicBezTo>
                    <a:pt x="66" y="182"/>
                    <a:pt x="36" y="241"/>
                    <a:pt x="23" y="247"/>
                  </a:cubicBezTo>
                  <a:cubicBezTo>
                    <a:pt x="10" y="253"/>
                    <a:pt x="0" y="212"/>
                    <a:pt x="8" y="19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21221" name="Freeform 5"/>
            <p:cNvSpPr>
              <a:spLocks/>
            </p:cNvSpPr>
            <p:nvPr userDrawn="1"/>
          </p:nvSpPr>
          <p:spPr bwMode="auto">
            <a:xfrm>
              <a:off x="56" y="0"/>
              <a:ext cx="708" cy="459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0" y="453"/>
                </a:cxn>
                <a:cxn ang="0">
                  <a:pos x="72" y="324"/>
                </a:cxn>
                <a:cxn ang="0">
                  <a:pos x="198" y="201"/>
                </a:cxn>
                <a:cxn ang="0">
                  <a:pos x="366" y="102"/>
                </a:cxn>
                <a:cxn ang="0">
                  <a:pos x="531" y="36"/>
                </a:cxn>
                <a:cxn ang="0">
                  <a:pos x="609" y="0"/>
                </a:cxn>
                <a:cxn ang="0">
                  <a:pos x="708" y="3"/>
                </a:cxn>
                <a:cxn ang="0">
                  <a:pos x="591" y="66"/>
                </a:cxn>
                <a:cxn ang="0">
                  <a:pos x="417" y="126"/>
                </a:cxn>
                <a:cxn ang="0">
                  <a:pos x="237" y="231"/>
                </a:cxn>
                <a:cxn ang="0">
                  <a:pos x="117" y="345"/>
                </a:cxn>
                <a:cxn ang="0">
                  <a:pos x="51" y="459"/>
                </a:cxn>
                <a:cxn ang="0">
                  <a:pos x="0" y="453"/>
                </a:cxn>
              </a:cxnLst>
              <a:rect l="0" t="0" r="r" b="b"/>
              <a:pathLst>
                <a:path w="708" h="459">
                  <a:moveTo>
                    <a:pt x="0" y="432"/>
                  </a:moveTo>
                  <a:lnTo>
                    <a:pt x="0" y="453"/>
                  </a:lnTo>
                  <a:cubicBezTo>
                    <a:pt x="12" y="435"/>
                    <a:pt x="39" y="366"/>
                    <a:pt x="72" y="324"/>
                  </a:cubicBezTo>
                  <a:cubicBezTo>
                    <a:pt x="105" y="282"/>
                    <a:pt x="149" y="238"/>
                    <a:pt x="198" y="201"/>
                  </a:cubicBezTo>
                  <a:cubicBezTo>
                    <a:pt x="247" y="164"/>
                    <a:pt x="311" y="129"/>
                    <a:pt x="366" y="102"/>
                  </a:cubicBezTo>
                  <a:cubicBezTo>
                    <a:pt x="421" y="75"/>
                    <a:pt x="490" y="53"/>
                    <a:pt x="531" y="36"/>
                  </a:cubicBezTo>
                  <a:cubicBezTo>
                    <a:pt x="572" y="19"/>
                    <a:pt x="580" y="5"/>
                    <a:pt x="609" y="0"/>
                  </a:cubicBezTo>
                  <a:lnTo>
                    <a:pt x="708" y="3"/>
                  </a:lnTo>
                  <a:cubicBezTo>
                    <a:pt x="705" y="14"/>
                    <a:pt x="640" y="45"/>
                    <a:pt x="591" y="66"/>
                  </a:cubicBezTo>
                  <a:cubicBezTo>
                    <a:pt x="542" y="87"/>
                    <a:pt x="476" y="98"/>
                    <a:pt x="417" y="126"/>
                  </a:cubicBezTo>
                  <a:cubicBezTo>
                    <a:pt x="358" y="154"/>
                    <a:pt x="287" y="195"/>
                    <a:pt x="237" y="231"/>
                  </a:cubicBezTo>
                  <a:cubicBezTo>
                    <a:pt x="187" y="267"/>
                    <a:pt x="148" y="307"/>
                    <a:pt x="117" y="345"/>
                  </a:cubicBezTo>
                  <a:cubicBezTo>
                    <a:pt x="86" y="383"/>
                    <a:pt x="70" y="441"/>
                    <a:pt x="51" y="459"/>
                  </a:cubicBezTo>
                  <a:lnTo>
                    <a:pt x="0" y="453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21222" name="Freeform 6"/>
            <p:cNvSpPr>
              <a:spLocks/>
            </p:cNvSpPr>
            <p:nvPr userDrawn="1"/>
          </p:nvSpPr>
          <p:spPr bwMode="auto">
            <a:xfrm>
              <a:off x="131" y="269"/>
              <a:ext cx="251" cy="194"/>
            </a:xfrm>
            <a:custGeom>
              <a:avLst/>
              <a:gdLst/>
              <a:ahLst/>
              <a:cxnLst>
                <a:cxn ang="0">
                  <a:pos x="21" y="163"/>
                </a:cxn>
                <a:cxn ang="0">
                  <a:pos x="9" y="184"/>
                </a:cxn>
                <a:cxn ang="0">
                  <a:pos x="75" y="103"/>
                </a:cxn>
                <a:cxn ang="0">
                  <a:pos x="165" y="28"/>
                </a:cxn>
                <a:cxn ang="0">
                  <a:pos x="207" y="7"/>
                </a:cxn>
                <a:cxn ang="0">
                  <a:pos x="246" y="4"/>
                </a:cxn>
                <a:cxn ang="0">
                  <a:pos x="237" y="34"/>
                </a:cxn>
                <a:cxn ang="0">
                  <a:pos x="183" y="61"/>
                </a:cxn>
                <a:cxn ang="0">
                  <a:pos x="108" y="124"/>
                </a:cxn>
                <a:cxn ang="0">
                  <a:pos x="54" y="190"/>
                </a:cxn>
                <a:cxn ang="0">
                  <a:pos x="6" y="184"/>
                </a:cxn>
              </a:cxnLst>
              <a:rect l="0" t="0" r="r" b="b"/>
              <a:pathLst>
                <a:path w="251" h="194">
                  <a:moveTo>
                    <a:pt x="21" y="163"/>
                  </a:moveTo>
                  <a:cubicBezTo>
                    <a:pt x="10" y="178"/>
                    <a:pt x="0" y="194"/>
                    <a:pt x="9" y="184"/>
                  </a:cubicBezTo>
                  <a:cubicBezTo>
                    <a:pt x="18" y="174"/>
                    <a:pt x="49" y="129"/>
                    <a:pt x="75" y="103"/>
                  </a:cubicBezTo>
                  <a:cubicBezTo>
                    <a:pt x="101" y="77"/>
                    <a:pt x="143" y="44"/>
                    <a:pt x="165" y="28"/>
                  </a:cubicBezTo>
                  <a:cubicBezTo>
                    <a:pt x="187" y="12"/>
                    <a:pt x="194" y="11"/>
                    <a:pt x="207" y="7"/>
                  </a:cubicBezTo>
                  <a:cubicBezTo>
                    <a:pt x="220" y="3"/>
                    <a:pt x="241" y="0"/>
                    <a:pt x="246" y="4"/>
                  </a:cubicBezTo>
                  <a:cubicBezTo>
                    <a:pt x="251" y="8"/>
                    <a:pt x="247" y="25"/>
                    <a:pt x="237" y="34"/>
                  </a:cubicBezTo>
                  <a:cubicBezTo>
                    <a:pt x="227" y="43"/>
                    <a:pt x="204" y="46"/>
                    <a:pt x="183" y="61"/>
                  </a:cubicBezTo>
                  <a:cubicBezTo>
                    <a:pt x="162" y="76"/>
                    <a:pt x="129" y="103"/>
                    <a:pt x="108" y="124"/>
                  </a:cubicBezTo>
                  <a:cubicBezTo>
                    <a:pt x="87" y="145"/>
                    <a:pt x="71" y="180"/>
                    <a:pt x="54" y="190"/>
                  </a:cubicBezTo>
                  <a:lnTo>
                    <a:pt x="6" y="18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21223" name="Freeform 7"/>
            <p:cNvSpPr>
              <a:spLocks/>
            </p:cNvSpPr>
            <p:nvPr userDrawn="1"/>
          </p:nvSpPr>
          <p:spPr bwMode="auto">
            <a:xfrm>
              <a:off x="341" y="0"/>
              <a:ext cx="159" cy="72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5" y="36"/>
                </a:cxn>
                <a:cxn ang="0">
                  <a:pos x="6" y="60"/>
                </a:cxn>
                <a:cxn ang="0">
                  <a:pos x="36" y="69"/>
                </a:cxn>
                <a:cxn ang="0">
                  <a:pos x="87" y="42"/>
                </a:cxn>
                <a:cxn ang="0">
                  <a:pos x="159" y="0"/>
                </a:cxn>
                <a:cxn ang="0">
                  <a:pos x="99" y="0"/>
                </a:cxn>
              </a:cxnLst>
              <a:rect l="0" t="0" r="r" b="b"/>
              <a:pathLst>
                <a:path w="159" h="72">
                  <a:moveTo>
                    <a:pt x="99" y="0"/>
                  </a:moveTo>
                  <a:cubicBezTo>
                    <a:pt x="75" y="6"/>
                    <a:pt x="30" y="26"/>
                    <a:pt x="15" y="36"/>
                  </a:cubicBezTo>
                  <a:cubicBezTo>
                    <a:pt x="0" y="46"/>
                    <a:pt x="3" y="55"/>
                    <a:pt x="6" y="60"/>
                  </a:cubicBezTo>
                  <a:cubicBezTo>
                    <a:pt x="9" y="65"/>
                    <a:pt x="23" y="72"/>
                    <a:pt x="36" y="69"/>
                  </a:cubicBezTo>
                  <a:cubicBezTo>
                    <a:pt x="49" y="66"/>
                    <a:pt x="67" y="53"/>
                    <a:pt x="87" y="42"/>
                  </a:cubicBezTo>
                  <a:cubicBezTo>
                    <a:pt x="107" y="31"/>
                    <a:pt x="158" y="6"/>
                    <a:pt x="159" y="0"/>
                  </a:cubicBezTo>
                  <a:lnTo>
                    <a:pt x="9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21224" name="Freeform 8"/>
            <p:cNvSpPr>
              <a:spLocks/>
            </p:cNvSpPr>
            <p:nvPr userDrawn="1"/>
          </p:nvSpPr>
          <p:spPr bwMode="auto">
            <a:xfrm>
              <a:off x="488" y="0"/>
              <a:ext cx="455" cy="216"/>
            </a:xfrm>
            <a:custGeom>
              <a:avLst/>
              <a:gdLst/>
              <a:ahLst/>
              <a:cxnLst>
                <a:cxn ang="0">
                  <a:pos x="395" y="0"/>
                </a:cxn>
                <a:cxn ang="0">
                  <a:pos x="338" y="48"/>
                </a:cxn>
                <a:cxn ang="0">
                  <a:pos x="242" y="102"/>
                </a:cxn>
                <a:cxn ang="0">
                  <a:pos x="104" y="147"/>
                </a:cxn>
                <a:cxn ang="0">
                  <a:pos x="35" y="168"/>
                </a:cxn>
                <a:cxn ang="0">
                  <a:pos x="8" y="192"/>
                </a:cxn>
                <a:cxn ang="0">
                  <a:pos x="8" y="213"/>
                </a:cxn>
                <a:cxn ang="0">
                  <a:pos x="59" y="213"/>
                </a:cxn>
                <a:cxn ang="0">
                  <a:pos x="86" y="192"/>
                </a:cxn>
                <a:cxn ang="0">
                  <a:pos x="173" y="159"/>
                </a:cxn>
                <a:cxn ang="0">
                  <a:pos x="299" y="126"/>
                </a:cxn>
                <a:cxn ang="0">
                  <a:pos x="392" y="72"/>
                </a:cxn>
                <a:cxn ang="0">
                  <a:pos x="455" y="0"/>
                </a:cxn>
                <a:cxn ang="0">
                  <a:pos x="395" y="0"/>
                </a:cxn>
              </a:cxnLst>
              <a:rect l="0" t="0" r="r" b="b"/>
              <a:pathLst>
                <a:path w="455" h="216">
                  <a:moveTo>
                    <a:pt x="395" y="0"/>
                  </a:moveTo>
                  <a:cubicBezTo>
                    <a:pt x="376" y="8"/>
                    <a:pt x="364" y="31"/>
                    <a:pt x="338" y="48"/>
                  </a:cubicBezTo>
                  <a:cubicBezTo>
                    <a:pt x="312" y="65"/>
                    <a:pt x="281" y="86"/>
                    <a:pt x="242" y="102"/>
                  </a:cubicBezTo>
                  <a:cubicBezTo>
                    <a:pt x="203" y="118"/>
                    <a:pt x="138" y="136"/>
                    <a:pt x="104" y="147"/>
                  </a:cubicBezTo>
                  <a:cubicBezTo>
                    <a:pt x="70" y="158"/>
                    <a:pt x="51" y="161"/>
                    <a:pt x="35" y="168"/>
                  </a:cubicBezTo>
                  <a:cubicBezTo>
                    <a:pt x="19" y="175"/>
                    <a:pt x="12" y="185"/>
                    <a:pt x="8" y="192"/>
                  </a:cubicBezTo>
                  <a:cubicBezTo>
                    <a:pt x="4" y="199"/>
                    <a:pt x="0" y="210"/>
                    <a:pt x="8" y="213"/>
                  </a:cubicBezTo>
                  <a:cubicBezTo>
                    <a:pt x="16" y="216"/>
                    <a:pt x="46" y="216"/>
                    <a:pt x="59" y="213"/>
                  </a:cubicBezTo>
                  <a:cubicBezTo>
                    <a:pt x="72" y="210"/>
                    <a:pt x="67" y="201"/>
                    <a:pt x="86" y="192"/>
                  </a:cubicBezTo>
                  <a:cubicBezTo>
                    <a:pt x="105" y="183"/>
                    <a:pt x="138" y="170"/>
                    <a:pt x="173" y="159"/>
                  </a:cubicBezTo>
                  <a:cubicBezTo>
                    <a:pt x="208" y="148"/>
                    <a:pt x="263" y="140"/>
                    <a:pt x="299" y="126"/>
                  </a:cubicBezTo>
                  <a:cubicBezTo>
                    <a:pt x="335" y="112"/>
                    <a:pt x="366" y="93"/>
                    <a:pt x="392" y="72"/>
                  </a:cubicBezTo>
                  <a:cubicBezTo>
                    <a:pt x="418" y="51"/>
                    <a:pt x="454" y="12"/>
                    <a:pt x="455" y="0"/>
                  </a:cubicBezTo>
                  <a:lnTo>
                    <a:pt x="39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21225" name="Freeform 9"/>
            <p:cNvSpPr>
              <a:spLocks/>
            </p:cNvSpPr>
            <p:nvPr userDrawn="1"/>
          </p:nvSpPr>
          <p:spPr bwMode="auto">
            <a:xfrm>
              <a:off x="1448" y="37"/>
              <a:ext cx="414" cy="108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4" y="11"/>
                </a:cxn>
                <a:cxn ang="0">
                  <a:pos x="156" y="2"/>
                </a:cxn>
                <a:cxn ang="0">
                  <a:pos x="288" y="23"/>
                </a:cxn>
                <a:cxn ang="0">
                  <a:pos x="384" y="53"/>
                </a:cxn>
                <a:cxn ang="0">
                  <a:pos x="411" y="74"/>
                </a:cxn>
                <a:cxn ang="0">
                  <a:pos x="405" y="104"/>
                </a:cxn>
                <a:cxn ang="0">
                  <a:pos x="363" y="101"/>
                </a:cxn>
                <a:cxn ang="0">
                  <a:pos x="294" y="77"/>
                </a:cxn>
                <a:cxn ang="0">
                  <a:pos x="174" y="50"/>
                </a:cxn>
                <a:cxn ang="0">
                  <a:pos x="72" y="62"/>
                </a:cxn>
                <a:cxn ang="0">
                  <a:pos x="36" y="59"/>
                </a:cxn>
                <a:cxn ang="0">
                  <a:pos x="0" y="11"/>
                </a:cxn>
              </a:cxnLst>
              <a:rect l="0" t="0" r="r" b="b"/>
              <a:pathLst>
                <a:path w="414" h="108">
                  <a:moveTo>
                    <a:pt x="0" y="11"/>
                  </a:moveTo>
                  <a:lnTo>
                    <a:pt x="24" y="11"/>
                  </a:lnTo>
                  <a:cubicBezTo>
                    <a:pt x="50" y="9"/>
                    <a:pt x="112" y="0"/>
                    <a:pt x="156" y="2"/>
                  </a:cubicBezTo>
                  <a:cubicBezTo>
                    <a:pt x="200" y="4"/>
                    <a:pt x="250" y="15"/>
                    <a:pt x="288" y="23"/>
                  </a:cubicBezTo>
                  <a:cubicBezTo>
                    <a:pt x="326" y="31"/>
                    <a:pt x="363" y="44"/>
                    <a:pt x="384" y="53"/>
                  </a:cubicBezTo>
                  <a:cubicBezTo>
                    <a:pt x="405" y="62"/>
                    <a:pt x="408" y="66"/>
                    <a:pt x="411" y="74"/>
                  </a:cubicBezTo>
                  <a:cubicBezTo>
                    <a:pt x="414" y="82"/>
                    <a:pt x="413" y="100"/>
                    <a:pt x="405" y="104"/>
                  </a:cubicBezTo>
                  <a:cubicBezTo>
                    <a:pt x="397" y="108"/>
                    <a:pt x="381" y="105"/>
                    <a:pt x="363" y="101"/>
                  </a:cubicBezTo>
                  <a:cubicBezTo>
                    <a:pt x="345" y="97"/>
                    <a:pt x="325" y="85"/>
                    <a:pt x="294" y="77"/>
                  </a:cubicBezTo>
                  <a:cubicBezTo>
                    <a:pt x="263" y="69"/>
                    <a:pt x="211" y="53"/>
                    <a:pt x="174" y="50"/>
                  </a:cubicBezTo>
                  <a:cubicBezTo>
                    <a:pt x="137" y="47"/>
                    <a:pt x="95" y="61"/>
                    <a:pt x="72" y="62"/>
                  </a:cubicBezTo>
                  <a:cubicBezTo>
                    <a:pt x="49" y="63"/>
                    <a:pt x="48" y="66"/>
                    <a:pt x="36" y="59"/>
                  </a:cubicBezTo>
                  <a:cubicBezTo>
                    <a:pt x="24" y="52"/>
                    <a:pt x="13" y="36"/>
                    <a:pt x="0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21226" name="Freeform 10"/>
            <p:cNvSpPr>
              <a:spLocks/>
            </p:cNvSpPr>
            <p:nvPr userDrawn="1"/>
          </p:nvSpPr>
          <p:spPr bwMode="auto">
            <a:xfrm>
              <a:off x="1790" y="0"/>
              <a:ext cx="520" cy="22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2" y="24"/>
                </a:cxn>
                <a:cxn ang="0">
                  <a:pos x="114" y="54"/>
                </a:cxn>
                <a:cxn ang="0">
                  <a:pos x="240" y="117"/>
                </a:cxn>
                <a:cxn ang="0">
                  <a:pos x="333" y="153"/>
                </a:cxn>
                <a:cxn ang="0">
                  <a:pos x="438" y="219"/>
                </a:cxn>
                <a:cxn ang="0">
                  <a:pos x="426" y="192"/>
                </a:cxn>
                <a:cxn ang="0">
                  <a:pos x="441" y="180"/>
                </a:cxn>
                <a:cxn ang="0">
                  <a:pos x="519" y="216"/>
                </a:cxn>
                <a:cxn ang="0">
                  <a:pos x="450" y="162"/>
                </a:cxn>
                <a:cxn ang="0">
                  <a:pos x="381" y="135"/>
                </a:cxn>
                <a:cxn ang="0">
                  <a:pos x="285" y="84"/>
                </a:cxn>
                <a:cxn ang="0">
                  <a:pos x="186" y="18"/>
                </a:cxn>
                <a:cxn ang="0">
                  <a:pos x="123" y="0"/>
                </a:cxn>
                <a:cxn ang="0">
                  <a:pos x="42" y="0"/>
                </a:cxn>
              </a:cxnLst>
              <a:rect l="0" t="0" r="r" b="b"/>
              <a:pathLst>
                <a:path w="520" h="225">
                  <a:moveTo>
                    <a:pt x="42" y="0"/>
                  </a:moveTo>
                  <a:cubicBezTo>
                    <a:pt x="24" y="4"/>
                    <a:pt x="0" y="15"/>
                    <a:pt x="12" y="24"/>
                  </a:cubicBezTo>
                  <a:cubicBezTo>
                    <a:pt x="24" y="33"/>
                    <a:pt x="76" y="39"/>
                    <a:pt x="114" y="54"/>
                  </a:cubicBezTo>
                  <a:cubicBezTo>
                    <a:pt x="152" y="69"/>
                    <a:pt x="203" y="100"/>
                    <a:pt x="240" y="117"/>
                  </a:cubicBezTo>
                  <a:cubicBezTo>
                    <a:pt x="277" y="134"/>
                    <a:pt x="300" y="136"/>
                    <a:pt x="333" y="153"/>
                  </a:cubicBezTo>
                  <a:cubicBezTo>
                    <a:pt x="366" y="170"/>
                    <a:pt x="423" y="213"/>
                    <a:pt x="438" y="219"/>
                  </a:cubicBezTo>
                  <a:cubicBezTo>
                    <a:pt x="453" y="225"/>
                    <a:pt x="426" y="198"/>
                    <a:pt x="426" y="192"/>
                  </a:cubicBezTo>
                  <a:cubicBezTo>
                    <a:pt x="426" y="186"/>
                    <a:pt x="426" y="176"/>
                    <a:pt x="441" y="180"/>
                  </a:cubicBezTo>
                  <a:cubicBezTo>
                    <a:pt x="456" y="184"/>
                    <a:pt x="518" y="219"/>
                    <a:pt x="519" y="216"/>
                  </a:cubicBezTo>
                  <a:cubicBezTo>
                    <a:pt x="520" y="213"/>
                    <a:pt x="473" y="176"/>
                    <a:pt x="450" y="162"/>
                  </a:cubicBezTo>
                  <a:cubicBezTo>
                    <a:pt x="427" y="148"/>
                    <a:pt x="408" y="148"/>
                    <a:pt x="381" y="135"/>
                  </a:cubicBezTo>
                  <a:cubicBezTo>
                    <a:pt x="354" y="122"/>
                    <a:pt x="318" y="104"/>
                    <a:pt x="285" y="84"/>
                  </a:cubicBezTo>
                  <a:cubicBezTo>
                    <a:pt x="252" y="64"/>
                    <a:pt x="213" y="32"/>
                    <a:pt x="186" y="18"/>
                  </a:cubicBezTo>
                  <a:cubicBezTo>
                    <a:pt x="159" y="4"/>
                    <a:pt x="147" y="2"/>
                    <a:pt x="123" y="0"/>
                  </a:cubicBezTo>
                  <a:lnTo>
                    <a:pt x="4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21227" name="Freeform 11"/>
            <p:cNvSpPr>
              <a:spLocks/>
            </p:cNvSpPr>
            <p:nvPr userDrawn="1"/>
          </p:nvSpPr>
          <p:spPr bwMode="auto">
            <a:xfrm>
              <a:off x="1943" y="154"/>
              <a:ext cx="431" cy="233"/>
            </a:xfrm>
            <a:custGeom>
              <a:avLst/>
              <a:gdLst/>
              <a:ahLst/>
              <a:cxnLst>
                <a:cxn ang="0">
                  <a:pos x="6" y="38"/>
                </a:cxn>
                <a:cxn ang="0">
                  <a:pos x="9" y="20"/>
                </a:cxn>
                <a:cxn ang="0">
                  <a:pos x="42" y="2"/>
                </a:cxn>
                <a:cxn ang="0">
                  <a:pos x="90" y="35"/>
                </a:cxn>
                <a:cxn ang="0">
                  <a:pos x="189" y="89"/>
                </a:cxn>
                <a:cxn ang="0">
                  <a:pos x="288" y="140"/>
                </a:cxn>
                <a:cxn ang="0">
                  <a:pos x="375" y="176"/>
                </a:cxn>
                <a:cxn ang="0">
                  <a:pos x="396" y="176"/>
                </a:cxn>
                <a:cxn ang="0">
                  <a:pos x="429" y="212"/>
                </a:cxn>
                <a:cxn ang="0">
                  <a:pos x="408" y="233"/>
                </a:cxn>
                <a:cxn ang="0">
                  <a:pos x="333" y="212"/>
                </a:cxn>
                <a:cxn ang="0">
                  <a:pos x="186" y="143"/>
                </a:cxn>
                <a:cxn ang="0">
                  <a:pos x="48" y="68"/>
                </a:cxn>
                <a:cxn ang="0">
                  <a:pos x="6" y="38"/>
                </a:cxn>
              </a:cxnLst>
              <a:rect l="0" t="0" r="r" b="b"/>
              <a:pathLst>
                <a:path w="431" h="233">
                  <a:moveTo>
                    <a:pt x="6" y="38"/>
                  </a:moveTo>
                  <a:cubicBezTo>
                    <a:pt x="0" y="26"/>
                    <a:pt x="3" y="26"/>
                    <a:pt x="9" y="20"/>
                  </a:cubicBezTo>
                  <a:cubicBezTo>
                    <a:pt x="15" y="14"/>
                    <a:pt x="29" y="0"/>
                    <a:pt x="42" y="2"/>
                  </a:cubicBezTo>
                  <a:cubicBezTo>
                    <a:pt x="55" y="4"/>
                    <a:pt x="66" y="21"/>
                    <a:pt x="90" y="35"/>
                  </a:cubicBezTo>
                  <a:cubicBezTo>
                    <a:pt x="114" y="49"/>
                    <a:pt x="156" y="72"/>
                    <a:pt x="189" y="89"/>
                  </a:cubicBezTo>
                  <a:cubicBezTo>
                    <a:pt x="222" y="106"/>
                    <a:pt x="257" y="126"/>
                    <a:pt x="288" y="140"/>
                  </a:cubicBezTo>
                  <a:cubicBezTo>
                    <a:pt x="319" y="154"/>
                    <a:pt x="357" y="170"/>
                    <a:pt x="375" y="176"/>
                  </a:cubicBezTo>
                  <a:cubicBezTo>
                    <a:pt x="393" y="182"/>
                    <a:pt x="387" y="170"/>
                    <a:pt x="396" y="176"/>
                  </a:cubicBezTo>
                  <a:cubicBezTo>
                    <a:pt x="405" y="182"/>
                    <a:pt x="427" y="203"/>
                    <a:pt x="429" y="212"/>
                  </a:cubicBezTo>
                  <a:cubicBezTo>
                    <a:pt x="431" y="221"/>
                    <a:pt x="424" y="233"/>
                    <a:pt x="408" y="233"/>
                  </a:cubicBezTo>
                  <a:cubicBezTo>
                    <a:pt x="392" y="233"/>
                    <a:pt x="370" y="227"/>
                    <a:pt x="333" y="212"/>
                  </a:cubicBezTo>
                  <a:cubicBezTo>
                    <a:pt x="296" y="197"/>
                    <a:pt x="234" y="167"/>
                    <a:pt x="186" y="143"/>
                  </a:cubicBezTo>
                  <a:cubicBezTo>
                    <a:pt x="138" y="119"/>
                    <a:pt x="78" y="86"/>
                    <a:pt x="48" y="68"/>
                  </a:cubicBezTo>
                  <a:cubicBezTo>
                    <a:pt x="18" y="50"/>
                    <a:pt x="12" y="50"/>
                    <a:pt x="6" y="3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21228" name="Freeform 12"/>
            <p:cNvSpPr>
              <a:spLocks/>
            </p:cNvSpPr>
            <p:nvPr userDrawn="1"/>
          </p:nvSpPr>
          <p:spPr bwMode="auto">
            <a:xfrm>
              <a:off x="2262" y="87"/>
              <a:ext cx="396" cy="227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53" y="66"/>
                </a:cxn>
                <a:cxn ang="0">
                  <a:pos x="176" y="132"/>
                </a:cxn>
                <a:cxn ang="0">
                  <a:pos x="293" y="189"/>
                </a:cxn>
                <a:cxn ang="0">
                  <a:pos x="341" y="222"/>
                </a:cxn>
                <a:cxn ang="0">
                  <a:pos x="377" y="219"/>
                </a:cxn>
                <a:cxn ang="0">
                  <a:pos x="377" y="180"/>
                </a:cxn>
                <a:cxn ang="0">
                  <a:pos x="260" y="126"/>
                </a:cxn>
                <a:cxn ang="0">
                  <a:pos x="113" y="51"/>
                </a:cxn>
                <a:cxn ang="0">
                  <a:pos x="41" y="9"/>
                </a:cxn>
                <a:cxn ang="0">
                  <a:pos x="2" y="9"/>
                </a:cxn>
              </a:cxnLst>
              <a:rect l="0" t="0" r="r" b="b"/>
              <a:pathLst>
                <a:path w="396" h="227">
                  <a:moveTo>
                    <a:pt x="2" y="9"/>
                  </a:moveTo>
                  <a:cubicBezTo>
                    <a:pt x="4" y="18"/>
                    <a:pt x="24" y="45"/>
                    <a:pt x="53" y="66"/>
                  </a:cubicBezTo>
                  <a:cubicBezTo>
                    <a:pt x="82" y="87"/>
                    <a:pt x="136" y="111"/>
                    <a:pt x="176" y="132"/>
                  </a:cubicBezTo>
                  <a:cubicBezTo>
                    <a:pt x="216" y="153"/>
                    <a:pt x="266" y="174"/>
                    <a:pt x="293" y="189"/>
                  </a:cubicBezTo>
                  <a:cubicBezTo>
                    <a:pt x="320" y="204"/>
                    <a:pt x="327" y="217"/>
                    <a:pt x="341" y="222"/>
                  </a:cubicBezTo>
                  <a:cubicBezTo>
                    <a:pt x="355" y="227"/>
                    <a:pt x="371" y="226"/>
                    <a:pt x="377" y="219"/>
                  </a:cubicBezTo>
                  <a:cubicBezTo>
                    <a:pt x="383" y="212"/>
                    <a:pt x="396" y="195"/>
                    <a:pt x="377" y="180"/>
                  </a:cubicBezTo>
                  <a:cubicBezTo>
                    <a:pt x="358" y="165"/>
                    <a:pt x="304" y="147"/>
                    <a:pt x="260" y="126"/>
                  </a:cubicBezTo>
                  <a:cubicBezTo>
                    <a:pt x="216" y="105"/>
                    <a:pt x="149" y="70"/>
                    <a:pt x="113" y="51"/>
                  </a:cubicBezTo>
                  <a:cubicBezTo>
                    <a:pt x="77" y="32"/>
                    <a:pt x="60" y="17"/>
                    <a:pt x="41" y="9"/>
                  </a:cubicBezTo>
                  <a:cubicBezTo>
                    <a:pt x="22" y="1"/>
                    <a:pt x="0" y="0"/>
                    <a:pt x="2" y="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21229" name="Freeform 13"/>
            <p:cNvSpPr>
              <a:spLocks/>
            </p:cNvSpPr>
            <p:nvPr userDrawn="1"/>
          </p:nvSpPr>
          <p:spPr bwMode="auto">
            <a:xfrm>
              <a:off x="2264" y="240"/>
              <a:ext cx="516" cy="223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105" y="97"/>
                </a:cxn>
                <a:cxn ang="0">
                  <a:pos x="243" y="178"/>
                </a:cxn>
                <a:cxn ang="0">
                  <a:pos x="357" y="217"/>
                </a:cxn>
                <a:cxn ang="0">
                  <a:pos x="498" y="214"/>
                </a:cxn>
                <a:cxn ang="0">
                  <a:pos x="468" y="187"/>
                </a:cxn>
                <a:cxn ang="0">
                  <a:pos x="309" y="136"/>
                </a:cxn>
                <a:cxn ang="0">
                  <a:pos x="123" y="34"/>
                </a:cxn>
                <a:cxn ang="0">
                  <a:pos x="3" y="10"/>
                </a:cxn>
              </a:cxnLst>
              <a:rect l="0" t="0" r="r" b="b"/>
              <a:pathLst>
                <a:path w="516" h="223">
                  <a:moveTo>
                    <a:pt x="3" y="10"/>
                  </a:moveTo>
                  <a:cubicBezTo>
                    <a:pt x="0" y="20"/>
                    <a:pt x="65" y="69"/>
                    <a:pt x="105" y="97"/>
                  </a:cubicBezTo>
                  <a:cubicBezTo>
                    <a:pt x="145" y="125"/>
                    <a:pt x="201" y="158"/>
                    <a:pt x="243" y="178"/>
                  </a:cubicBezTo>
                  <a:cubicBezTo>
                    <a:pt x="285" y="198"/>
                    <a:pt x="315" y="211"/>
                    <a:pt x="357" y="217"/>
                  </a:cubicBezTo>
                  <a:cubicBezTo>
                    <a:pt x="399" y="223"/>
                    <a:pt x="480" y="219"/>
                    <a:pt x="498" y="214"/>
                  </a:cubicBezTo>
                  <a:cubicBezTo>
                    <a:pt x="516" y="209"/>
                    <a:pt x="499" y="200"/>
                    <a:pt x="468" y="187"/>
                  </a:cubicBezTo>
                  <a:cubicBezTo>
                    <a:pt x="437" y="174"/>
                    <a:pt x="366" y="161"/>
                    <a:pt x="309" y="136"/>
                  </a:cubicBezTo>
                  <a:cubicBezTo>
                    <a:pt x="252" y="111"/>
                    <a:pt x="172" y="54"/>
                    <a:pt x="123" y="34"/>
                  </a:cubicBezTo>
                  <a:cubicBezTo>
                    <a:pt x="74" y="14"/>
                    <a:pt x="6" y="0"/>
                    <a:pt x="3" y="1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21230" name="Freeform 14"/>
            <p:cNvSpPr>
              <a:spLocks/>
            </p:cNvSpPr>
            <p:nvPr userDrawn="1"/>
          </p:nvSpPr>
          <p:spPr bwMode="auto">
            <a:xfrm>
              <a:off x="2723" y="324"/>
              <a:ext cx="414" cy="100"/>
            </a:xfrm>
            <a:custGeom>
              <a:avLst/>
              <a:gdLst/>
              <a:ahLst/>
              <a:cxnLst>
                <a:cxn ang="0">
                  <a:pos x="69" y="60"/>
                </a:cxn>
                <a:cxn ang="0">
                  <a:pos x="12" y="42"/>
                </a:cxn>
                <a:cxn ang="0">
                  <a:pos x="3" y="15"/>
                </a:cxn>
                <a:cxn ang="0">
                  <a:pos x="30" y="0"/>
                </a:cxn>
                <a:cxn ang="0">
                  <a:pos x="117" y="18"/>
                </a:cxn>
                <a:cxn ang="0">
                  <a:pos x="243" y="48"/>
                </a:cxn>
                <a:cxn ang="0">
                  <a:pos x="387" y="48"/>
                </a:cxn>
                <a:cxn ang="0">
                  <a:pos x="408" y="54"/>
                </a:cxn>
                <a:cxn ang="0">
                  <a:pos x="381" y="87"/>
                </a:cxn>
                <a:cxn ang="0">
                  <a:pos x="318" y="99"/>
                </a:cxn>
                <a:cxn ang="0">
                  <a:pos x="195" y="93"/>
                </a:cxn>
                <a:cxn ang="0">
                  <a:pos x="69" y="60"/>
                </a:cxn>
              </a:cxnLst>
              <a:rect l="0" t="0" r="r" b="b"/>
              <a:pathLst>
                <a:path w="414" h="100">
                  <a:moveTo>
                    <a:pt x="69" y="60"/>
                  </a:moveTo>
                  <a:cubicBezTo>
                    <a:pt x="39" y="52"/>
                    <a:pt x="23" y="49"/>
                    <a:pt x="12" y="42"/>
                  </a:cubicBezTo>
                  <a:cubicBezTo>
                    <a:pt x="1" y="35"/>
                    <a:pt x="0" y="22"/>
                    <a:pt x="3" y="15"/>
                  </a:cubicBezTo>
                  <a:cubicBezTo>
                    <a:pt x="6" y="8"/>
                    <a:pt x="11" y="0"/>
                    <a:pt x="30" y="0"/>
                  </a:cubicBezTo>
                  <a:cubicBezTo>
                    <a:pt x="49" y="0"/>
                    <a:pt x="82" y="10"/>
                    <a:pt x="117" y="18"/>
                  </a:cubicBezTo>
                  <a:cubicBezTo>
                    <a:pt x="152" y="26"/>
                    <a:pt x="198" y="43"/>
                    <a:pt x="243" y="48"/>
                  </a:cubicBezTo>
                  <a:cubicBezTo>
                    <a:pt x="288" y="53"/>
                    <a:pt x="360" y="47"/>
                    <a:pt x="387" y="48"/>
                  </a:cubicBezTo>
                  <a:cubicBezTo>
                    <a:pt x="414" y="49"/>
                    <a:pt x="409" y="48"/>
                    <a:pt x="408" y="54"/>
                  </a:cubicBezTo>
                  <a:cubicBezTo>
                    <a:pt x="407" y="60"/>
                    <a:pt x="396" y="80"/>
                    <a:pt x="381" y="87"/>
                  </a:cubicBezTo>
                  <a:cubicBezTo>
                    <a:pt x="366" y="94"/>
                    <a:pt x="349" y="98"/>
                    <a:pt x="318" y="99"/>
                  </a:cubicBezTo>
                  <a:cubicBezTo>
                    <a:pt x="287" y="100"/>
                    <a:pt x="237" y="99"/>
                    <a:pt x="195" y="93"/>
                  </a:cubicBezTo>
                  <a:cubicBezTo>
                    <a:pt x="153" y="87"/>
                    <a:pt x="99" y="68"/>
                    <a:pt x="69" y="6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21231" name="Freeform 15"/>
            <p:cNvSpPr>
              <a:spLocks/>
            </p:cNvSpPr>
            <p:nvPr userDrawn="1"/>
          </p:nvSpPr>
          <p:spPr bwMode="auto">
            <a:xfrm>
              <a:off x="3165" y="375"/>
              <a:ext cx="150" cy="72"/>
            </a:xfrm>
            <a:custGeom>
              <a:avLst/>
              <a:gdLst/>
              <a:ahLst/>
              <a:cxnLst>
                <a:cxn ang="0">
                  <a:pos x="3" y="67"/>
                </a:cxn>
                <a:cxn ang="0">
                  <a:pos x="84" y="19"/>
                </a:cxn>
                <a:cxn ang="0">
                  <a:pos x="123" y="1"/>
                </a:cxn>
                <a:cxn ang="0">
                  <a:pos x="150" y="22"/>
                </a:cxn>
                <a:cxn ang="0">
                  <a:pos x="123" y="55"/>
                </a:cxn>
                <a:cxn ang="0">
                  <a:pos x="90" y="70"/>
                </a:cxn>
                <a:cxn ang="0">
                  <a:pos x="0" y="67"/>
                </a:cxn>
              </a:cxnLst>
              <a:rect l="0" t="0" r="r" b="b"/>
              <a:pathLst>
                <a:path w="150" h="72">
                  <a:moveTo>
                    <a:pt x="3" y="67"/>
                  </a:moveTo>
                  <a:cubicBezTo>
                    <a:pt x="16" y="59"/>
                    <a:pt x="64" y="30"/>
                    <a:pt x="84" y="19"/>
                  </a:cubicBezTo>
                  <a:cubicBezTo>
                    <a:pt x="104" y="8"/>
                    <a:pt x="112" y="0"/>
                    <a:pt x="123" y="1"/>
                  </a:cubicBezTo>
                  <a:cubicBezTo>
                    <a:pt x="134" y="2"/>
                    <a:pt x="150" y="13"/>
                    <a:pt x="150" y="22"/>
                  </a:cubicBezTo>
                  <a:cubicBezTo>
                    <a:pt x="150" y="31"/>
                    <a:pt x="133" y="47"/>
                    <a:pt x="123" y="55"/>
                  </a:cubicBezTo>
                  <a:cubicBezTo>
                    <a:pt x="113" y="63"/>
                    <a:pt x="110" y="68"/>
                    <a:pt x="90" y="70"/>
                  </a:cubicBezTo>
                  <a:cubicBezTo>
                    <a:pt x="70" y="72"/>
                    <a:pt x="35" y="69"/>
                    <a:pt x="0" y="67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21232" name="Freeform 16"/>
            <p:cNvSpPr>
              <a:spLocks/>
            </p:cNvSpPr>
            <p:nvPr userDrawn="1"/>
          </p:nvSpPr>
          <p:spPr bwMode="auto">
            <a:xfrm>
              <a:off x="3463" y="267"/>
              <a:ext cx="148" cy="91"/>
            </a:xfrm>
            <a:custGeom>
              <a:avLst/>
              <a:gdLst/>
              <a:ahLst/>
              <a:cxnLst>
                <a:cxn ang="0">
                  <a:pos x="1" y="69"/>
                </a:cxn>
                <a:cxn ang="0">
                  <a:pos x="25" y="51"/>
                </a:cxn>
                <a:cxn ang="0">
                  <a:pos x="100" y="9"/>
                </a:cxn>
                <a:cxn ang="0">
                  <a:pos x="133" y="3"/>
                </a:cxn>
                <a:cxn ang="0">
                  <a:pos x="136" y="27"/>
                </a:cxn>
                <a:cxn ang="0">
                  <a:pos x="61" y="75"/>
                </a:cxn>
                <a:cxn ang="0">
                  <a:pos x="19" y="90"/>
                </a:cxn>
                <a:cxn ang="0">
                  <a:pos x="1" y="69"/>
                </a:cxn>
              </a:cxnLst>
              <a:rect l="0" t="0" r="r" b="b"/>
              <a:pathLst>
                <a:path w="148" h="91">
                  <a:moveTo>
                    <a:pt x="1" y="69"/>
                  </a:moveTo>
                  <a:cubicBezTo>
                    <a:pt x="2" y="63"/>
                    <a:pt x="9" y="61"/>
                    <a:pt x="25" y="51"/>
                  </a:cubicBezTo>
                  <a:cubicBezTo>
                    <a:pt x="41" y="41"/>
                    <a:pt x="82" y="17"/>
                    <a:pt x="100" y="9"/>
                  </a:cubicBezTo>
                  <a:cubicBezTo>
                    <a:pt x="118" y="1"/>
                    <a:pt x="127" y="0"/>
                    <a:pt x="133" y="3"/>
                  </a:cubicBezTo>
                  <a:cubicBezTo>
                    <a:pt x="139" y="6"/>
                    <a:pt x="148" y="15"/>
                    <a:pt x="136" y="27"/>
                  </a:cubicBezTo>
                  <a:cubicBezTo>
                    <a:pt x="124" y="39"/>
                    <a:pt x="80" y="65"/>
                    <a:pt x="61" y="75"/>
                  </a:cubicBezTo>
                  <a:cubicBezTo>
                    <a:pt x="42" y="85"/>
                    <a:pt x="29" y="91"/>
                    <a:pt x="19" y="90"/>
                  </a:cubicBezTo>
                  <a:cubicBezTo>
                    <a:pt x="9" y="89"/>
                    <a:pt x="0" y="75"/>
                    <a:pt x="1" y="6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21233" name="Freeform 17"/>
            <p:cNvSpPr>
              <a:spLocks/>
            </p:cNvSpPr>
            <p:nvPr userDrawn="1"/>
          </p:nvSpPr>
          <p:spPr bwMode="auto">
            <a:xfrm>
              <a:off x="3580" y="58"/>
              <a:ext cx="938" cy="158"/>
            </a:xfrm>
            <a:custGeom>
              <a:avLst/>
              <a:gdLst/>
              <a:ahLst/>
              <a:cxnLst>
                <a:cxn ang="0">
                  <a:pos x="172" y="86"/>
                </a:cxn>
                <a:cxn ang="0">
                  <a:pos x="61" y="137"/>
                </a:cxn>
                <a:cxn ang="0">
                  <a:pos x="16" y="155"/>
                </a:cxn>
                <a:cxn ang="0">
                  <a:pos x="7" y="122"/>
                </a:cxn>
                <a:cxn ang="0">
                  <a:pos x="58" y="80"/>
                </a:cxn>
                <a:cxn ang="0">
                  <a:pos x="172" y="38"/>
                </a:cxn>
                <a:cxn ang="0">
                  <a:pos x="304" y="11"/>
                </a:cxn>
                <a:cxn ang="0">
                  <a:pos x="463" y="2"/>
                </a:cxn>
                <a:cxn ang="0">
                  <a:pos x="631" y="23"/>
                </a:cxn>
                <a:cxn ang="0">
                  <a:pos x="796" y="53"/>
                </a:cxn>
                <a:cxn ang="0">
                  <a:pos x="841" y="47"/>
                </a:cxn>
                <a:cxn ang="0">
                  <a:pos x="907" y="71"/>
                </a:cxn>
                <a:cxn ang="0">
                  <a:pos x="919" y="101"/>
                </a:cxn>
                <a:cxn ang="0">
                  <a:pos x="793" y="98"/>
                </a:cxn>
                <a:cxn ang="0">
                  <a:pos x="634" y="62"/>
                </a:cxn>
                <a:cxn ang="0">
                  <a:pos x="439" y="38"/>
                </a:cxn>
                <a:cxn ang="0">
                  <a:pos x="238" y="59"/>
                </a:cxn>
                <a:cxn ang="0">
                  <a:pos x="172" y="86"/>
                </a:cxn>
              </a:cxnLst>
              <a:rect l="0" t="0" r="r" b="b"/>
              <a:pathLst>
                <a:path w="938" h="158">
                  <a:moveTo>
                    <a:pt x="172" y="86"/>
                  </a:moveTo>
                  <a:cubicBezTo>
                    <a:pt x="142" y="99"/>
                    <a:pt x="87" y="126"/>
                    <a:pt x="61" y="137"/>
                  </a:cubicBezTo>
                  <a:cubicBezTo>
                    <a:pt x="35" y="148"/>
                    <a:pt x="25" y="158"/>
                    <a:pt x="16" y="155"/>
                  </a:cubicBezTo>
                  <a:cubicBezTo>
                    <a:pt x="7" y="152"/>
                    <a:pt x="0" y="134"/>
                    <a:pt x="7" y="122"/>
                  </a:cubicBezTo>
                  <a:cubicBezTo>
                    <a:pt x="14" y="110"/>
                    <a:pt x="31" y="94"/>
                    <a:pt x="58" y="80"/>
                  </a:cubicBezTo>
                  <a:cubicBezTo>
                    <a:pt x="85" y="66"/>
                    <a:pt x="131" y="49"/>
                    <a:pt x="172" y="38"/>
                  </a:cubicBezTo>
                  <a:cubicBezTo>
                    <a:pt x="213" y="27"/>
                    <a:pt x="256" y="17"/>
                    <a:pt x="304" y="11"/>
                  </a:cubicBezTo>
                  <a:cubicBezTo>
                    <a:pt x="352" y="5"/>
                    <a:pt x="409" y="0"/>
                    <a:pt x="463" y="2"/>
                  </a:cubicBezTo>
                  <a:cubicBezTo>
                    <a:pt x="517" y="4"/>
                    <a:pt x="576" y="15"/>
                    <a:pt x="631" y="23"/>
                  </a:cubicBezTo>
                  <a:cubicBezTo>
                    <a:pt x="686" y="31"/>
                    <a:pt x="761" y="49"/>
                    <a:pt x="796" y="53"/>
                  </a:cubicBezTo>
                  <a:cubicBezTo>
                    <a:pt x="831" y="57"/>
                    <a:pt x="823" y="44"/>
                    <a:pt x="841" y="47"/>
                  </a:cubicBezTo>
                  <a:cubicBezTo>
                    <a:pt x="859" y="50"/>
                    <a:pt x="894" y="62"/>
                    <a:pt x="907" y="71"/>
                  </a:cubicBezTo>
                  <a:cubicBezTo>
                    <a:pt x="920" y="80"/>
                    <a:pt x="938" y="97"/>
                    <a:pt x="919" y="101"/>
                  </a:cubicBezTo>
                  <a:cubicBezTo>
                    <a:pt x="900" y="105"/>
                    <a:pt x="840" y="104"/>
                    <a:pt x="793" y="98"/>
                  </a:cubicBezTo>
                  <a:cubicBezTo>
                    <a:pt x="746" y="92"/>
                    <a:pt x="693" y="72"/>
                    <a:pt x="634" y="62"/>
                  </a:cubicBezTo>
                  <a:cubicBezTo>
                    <a:pt x="575" y="52"/>
                    <a:pt x="505" y="38"/>
                    <a:pt x="439" y="38"/>
                  </a:cubicBezTo>
                  <a:cubicBezTo>
                    <a:pt x="373" y="38"/>
                    <a:pt x="284" y="51"/>
                    <a:pt x="238" y="59"/>
                  </a:cubicBezTo>
                  <a:cubicBezTo>
                    <a:pt x="192" y="67"/>
                    <a:pt x="202" y="73"/>
                    <a:pt x="172" y="8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21234" name="Freeform 18"/>
            <p:cNvSpPr>
              <a:spLocks/>
            </p:cNvSpPr>
            <p:nvPr userDrawn="1"/>
          </p:nvSpPr>
          <p:spPr bwMode="auto">
            <a:xfrm>
              <a:off x="3686" y="145"/>
              <a:ext cx="372" cy="98"/>
            </a:xfrm>
            <a:custGeom>
              <a:avLst/>
              <a:gdLst/>
              <a:ahLst/>
              <a:cxnLst>
                <a:cxn ang="0">
                  <a:pos x="18" y="47"/>
                </a:cxn>
                <a:cxn ang="0">
                  <a:pos x="141" y="17"/>
                </a:cxn>
                <a:cxn ang="0">
                  <a:pos x="246" y="2"/>
                </a:cxn>
                <a:cxn ang="0">
                  <a:pos x="351" y="5"/>
                </a:cxn>
                <a:cxn ang="0">
                  <a:pos x="372" y="23"/>
                </a:cxn>
                <a:cxn ang="0">
                  <a:pos x="354" y="44"/>
                </a:cxn>
                <a:cxn ang="0">
                  <a:pos x="264" y="50"/>
                </a:cxn>
                <a:cxn ang="0">
                  <a:pos x="168" y="53"/>
                </a:cxn>
                <a:cxn ang="0">
                  <a:pos x="72" y="77"/>
                </a:cxn>
                <a:cxn ang="0">
                  <a:pos x="15" y="95"/>
                </a:cxn>
                <a:cxn ang="0">
                  <a:pos x="0" y="56"/>
                </a:cxn>
              </a:cxnLst>
              <a:rect l="0" t="0" r="r" b="b"/>
              <a:pathLst>
                <a:path w="372" h="98">
                  <a:moveTo>
                    <a:pt x="18" y="47"/>
                  </a:moveTo>
                  <a:cubicBezTo>
                    <a:pt x="60" y="36"/>
                    <a:pt x="103" y="25"/>
                    <a:pt x="141" y="17"/>
                  </a:cubicBezTo>
                  <a:cubicBezTo>
                    <a:pt x="179" y="9"/>
                    <a:pt x="211" y="4"/>
                    <a:pt x="246" y="2"/>
                  </a:cubicBezTo>
                  <a:cubicBezTo>
                    <a:pt x="281" y="0"/>
                    <a:pt x="330" y="1"/>
                    <a:pt x="351" y="5"/>
                  </a:cubicBezTo>
                  <a:cubicBezTo>
                    <a:pt x="372" y="9"/>
                    <a:pt x="372" y="17"/>
                    <a:pt x="372" y="23"/>
                  </a:cubicBezTo>
                  <a:cubicBezTo>
                    <a:pt x="372" y="29"/>
                    <a:pt x="372" y="40"/>
                    <a:pt x="354" y="44"/>
                  </a:cubicBezTo>
                  <a:cubicBezTo>
                    <a:pt x="336" y="48"/>
                    <a:pt x="295" y="49"/>
                    <a:pt x="264" y="50"/>
                  </a:cubicBezTo>
                  <a:cubicBezTo>
                    <a:pt x="233" y="51"/>
                    <a:pt x="200" y="49"/>
                    <a:pt x="168" y="53"/>
                  </a:cubicBezTo>
                  <a:cubicBezTo>
                    <a:pt x="136" y="57"/>
                    <a:pt x="98" y="70"/>
                    <a:pt x="72" y="77"/>
                  </a:cubicBezTo>
                  <a:cubicBezTo>
                    <a:pt x="46" y="84"/>
                    <a:pt x="27" y="98"/>
                    <a:pt x="15" y="95"/>
                  </a:cubicBezTo>
                  <a:cubicBezTo>
                    <a:pt x="3" y="92"/>
                    <a:pt x="1" y="74"/>
                    <a:pt x="0" y="56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21235" name="Freeform 19"/>
            <p:cNvSpPr>
              <a:spLocks/>
            </p:cNvSpPr>
            <p:nvPr userDrawn="1"/>
          </p:nvSpPr>
          <p:spPr bwMode="auto">
            <a:xfrm>
              <a:off x="3618" y="308"/>
              <a:ext cx="318" cy="158"/>
            </a:xfrm>
            <a:custGeom>
              <a:avLst/>
              <a:gdLst/>
              <a:ahLst/>
              <a:cxnLst>
                <a:cxn ang="0">
                  <a:pos x="0" y="158"/>
                </a:cxn>
                <a:cxn ang="0">
                  <a:pos x="12" y="137"/>
                </a:cxn>
                <a:cxn ang="0">
                  <a:pos x="162" y="71"/>
                </a:cxn>
                <a:cxn ang="0">
                  <a:pos x="249" y="20"/>
                </a:cxn>
                <a:cxn ang="0">
                  <a:pos x="285" y="2"/>
                </a:cxn>
                <a:cxn ang="0">
                  <a:pos x="309" y="11"/>
                </a:cxn>
                <a:cxn ang="0">
                  <a:pos x="303" y="47"/>
                </a:cxn>
                <a:cxn ang="0">
                  <a:pos x="219" y="89"/>
                </a:cxn>
                <a:cxn ang="0">
                  <a:pos x="108" y="140"/>
                </a:cxn>
                <a:cxn ang="0">
                  <a:pos x="57" y="152"/>
                </a:cxn>
                <a:cxn ang="0">
                  <a:pos x="0" y="158"/>
                </a:cxn>
              </a:cxnLst>
              <a:rect l="0" t="0" r="r" b="b"/>
              <a:pathLst>
                <a:path w="318" h="158">
                  <a:moveTo>
                    <a:pt x="0" y="158"/>
                  </a:moveTo>
                  <a:lnTo>
                    <a:pt x="12" y="137"/>
                  </a:lnTo>
                  <a:cubicBezTo>
                    <a:pt x="39" y="123"/>
                    <a:pt x="122" y="90"/>
                    <a:pt x="162" y="71"/>
                  </a:cubicBezTo>
                  <a:cubicBezTo>
                    <a:pt x="202" y="52"/>
                    <a:pt x="229" y="31"/>
                    <a:pt x="249" y="20"/>
                  </a:cubicBezTo>
                  <a:cubicBezTo>
                    <a:pt x="269" y="9"/>
                    <a:pt x="275" y="4"/>
                    <a:pt x="285" y="2"/>
                  </a:cubicBezTo>
                  <a:cubicBezTo>
                    <a:pt x="295" y="0"/>
                    <a:pt x="306" y="4"/>
                    <a:pt x="309" y="11"/>
                  </a:cubicBezTo>
                  <a:cubicBezTo>
                    <a:pt x="312" y="18"/>
                    <a:pt x="318" y="34"/>
                    <a:pt x="303" y="47"/>
                  </a:cubicBezTo>
                  <a:cubicBezTo>
                    <a:pt x="288" y="60"/>
                    <a:pt x="252" y="74"/>
                    <a:pt x="219" y="89"/>
                  </a:cubicBezTo>
                  <a:cubicBezTo>
                    <a:pt x="186" y="104"/>
                    <a:pt x="135" y="130"/>
                    <a:pt x="108" y="140"/>
                  </a:cubicBezTo>
                  <a:cubicBezTo>
                    <a:pt x="81" y="150"/>
                    <a:pt x="74" y="150"/>
                    <a:pt x="57" y="152"/>
                  </a:cubicBezTo>
                  <a:cubicBezTo>
                    <a:pt x="40" y="154"/>
                    <a:pt x="23" y="154"/>
                    <a:pt x="0" y="15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21236" name="Freeform 20"/>
            <p:cNvSpPr>
              <a:spLocks/>
            </p:cNvSpPr>
            <p:nvPr userDrawn="1"/>
          </p:nvSpPr>
          <p:spPr bwMode="auto">
            <a:xfrm>
              <a:off x="3413" y="291"/>
              <a:ext cx="380" cy="174"/>
            </a:xfrm>
            <a:custGeom>
              <a:avLst/>
              <a:gdLst/>
              <a:ahLst/>
              <a:cxnLst>
                <a:cxn ang="0">
                  <a:pos x="3" y="165"/>
                </a:cxn>
                <a:cxn ang="0">
                  <a:pos x="129" y="93"/>
                </a:cxn>
                <a:cxn ang="0">
                  <a:pos x="261" y="30"/>
                </a:cxn>
                <a:cxn ang="0">
                  <a:pos x="351" y="0"/>
                </a:cxn>
                <a:cxn ang="0">
                  <a:pos x="378" y="27"/>
                </a:cxn>
                <a:cxn ang="0">
                  <a:pos x="336" y="51"/>
                </a:cxn>
                <a:cxn ang="0">
                  <a:pos x="291" y="60"/>
                </a:cxn>
                <a:cxn ang="0">
                  <a:pos x="240" y="75"/>
                </a:cxn>
                <a:cxn ang="0">
                  <a:pos x="189" y="120"/>
                </a:cxn>
                <a:cxn ang="0">
                  <a:pos x="102" y="174"/>
                </a:cxn>
                <a:cxn ang="0">
                  <a:pos x="0" y="162"/>
                </a:cxn>
              </a:cxnLst>
              <a:rect l="0" t="0" r="r" b="b"/>
              <a:pathLst>
                <a:path w="380" h="174">
                  <a:moveTo>
                    <a:pt x="3" y="165"/>
                  </a:moveTo>
                  <a:cubicBezTo>
                    <a:pt x="24" y="153"/>
                    <a:pt x="86" y="115"/>
                    <a:pt x="129" y="93"/>
                  </a:cubicBezTo>
                  <a:cubicBezTo>
                    <a:pt x="172" y="71"/>
                    <a:pt x="224" y="45"/>
                    <a:pt x="261" y="30"/>
                  </a:cubicBezTo>
                  <a:cubicBezTo>
                    <a:pt x="298" y="15"/>
                    <a:pt x="332" y="0"/>
                    <a:pt x="351" y="0"/>
                  </a:cubicBezTo>
                  <a:cubicBezTo>
                    <a:pt x="370" y="0"/>
                    <a:pt x="380" y="19"/>
                    <a:pt x="378" y="27"/>
                  </a:cubicBezTo>
                  <a:cubicBezTo>
                    <a:pt x="376" y="35"/>
                    <a:pt x="350" y="46"/>
                    <a:pt x="336" y="51"/>
                  </a:cubicBezTo>
                  <a:cubicBezTo>
                    <a:pt x="322" y="56"/>
                    <a:pt x="307" y="56"/>
                    <a:pt x="291" y="60"/>
                  </a:cubicBezTo>
                  <a:cubicBezTo>
                    <a:pt x="275" y="64"/>
                    <a:pt x="257" y="65"/>
                    <a:pt x="240" y="75"/>
                  </a:cubicBezTo>
                  <a:cubicBezTo>
                    <a:pt x="223" y="85"/>
                    <a:pt x="212" y="104"/>
                    <a:pt x="189" y="120"/>
                  </a:cubicBezTo>
                  <a:cubicBezTo>
                    <a:pt x="166" y="136"/>
                    <a:pt x="133" y="167"/>
                    <a:pt x="102" y="174"/>
                  </a:cubicBezTo>
                  <a:lnTo>
                    <a:pt x="0" y="162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21237" name="Freeform 21"/>
            <p:cNvSpPr>
              <a:spLocks/>
            </p:cNvSpPr>
            <p:nvPr userDrawn="1"/>
          </p:nvSpPr>
          <p:spPr bwMode="auto">
            <a:xfrm>
              <a:off x="4178" y="187"/>
              <a:ext cx="523" cy="69"/>
            </a:xfrm>
            <a:custGeom>
              <a:avLst/>
              <a:gdLst/>
              <a:ahLst/>
              <a:cxnLst>
                <a:cxn ang="0">
                  <a:pos x="84" y="11"/>
                </a:cxn>
                <a:cxn ang="0">
                  <a:pos x="27" y="5"/>
                </a:cxn>
                <a:cxn ang="0">
                  <a:pos x="9" y="35"/>
                </a:cxn>
                <a:cxn ang="0">
                  <a:pos x="81" y="56"/>
                </a:cxn>
                <a:cxn ang="0">
                  <a:pos x="255" y="68"/>
                </a:cxn>
                <a:cxn ang="0">
                  <a:pos x="432" y="50"/>
                </a:cxn>
                <a:cxn ang="0">
                  <a:pos x="513" y="5"/>
                </a:cxn>
                <a:cxn ang="0">
                  <a:pos x="372" y="20"/>
                </a:cxn>
                <a:cxn ang="0">
                  <a:pos x="141" y="14"/>
                </a:cxn>
                <a:cxn ang="0">
                  <a:pos x="84" y="11"/>
                </a:cxn>
              </a:cxnLst>
              <a:rect l="0" t="0" r="r" b="b"/>
              <a:pathLst>
                <a:path w="523" h="69">
                  <a:moveTo>
                    <a:pt x="84" y="11"/>
                  </a:moveTo>
                  <a:cubicBezTo>
                    <a:pt x="65" y="9"/>
                    <a:pt x="40" y="1"/>
                    <a:pt x="27" y="5"/>
                  </a:cubicBezTo>
                  <a:cubicBezTo>
                    <a:pt x="14" y="9"/>
                    <a:pt x="0" y="27"/>
                    <a:pt x="9" y="35"/>
                  </a:cubicBezTo>
                  <a:cubicBezTo>
                    <a:pt x="18" y="43"/>
                    <a:pt x="40" y="51"/>
                    <a:pt x="81" y="56"/>
                  </a:cubicBezTo>
                  <a:cubicBezTo>
                    <a:pt x="122" y="61"/>
                    <a:pt x="197" y="69"/>
                    <a:pt x="255" y="68"/>
                  </a:cubicBezTo>
                  <a:cubicBezTo>
                    <a:pt x="313" y="67"/>
                    <a:pt x="389" y="60"/>
                    <a:pt x="432" y="50"/>
                  </a:cubicBezTo>
                  <a:cubicBezTo>
                    <a:pt x="475" y="40"/>
                    <a:pt x="523" y="10"/>
                    <a:pt x="513" y="5"/>
                  </a:cubicBezTo>
                  <a:cubicBezTo>
                    <a:pt x="503" y="0"/>
                    <a:pt x="434" y="19"/>
                    <a:pt x="372" y="20"/>
                  </a:cubicBezTo>
                  <a:cubicBezTo>
                    <a:pt x="310" y="21"/>
                    <a:pt x="189" y="15"/>
                    <a:pt x="141" y="14"/>
                  </a:cubicBezTo>
                  <a:cubicBezTo>
                    <a:pt x="93" y="13"/>
                    <a:pt x="103" y="13"/>
                    <a:pt x="84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21238" name="Freeform 22"/>
            <p:cNvSpPr>
              <a:spLocks/>
            </p:cNvSpPr>
            <p:nvPr userDrawn="1"/>
          </p:nvSpPr>
          <p:spPr bwMode="auto">
            <a:xfrm>
              <a:off x="4689" y="186"/>
              <a:ext cx="537" cy="120"/>
            </a:xfrm>
            <a:custGeom>
              <a:avLst/>
              <a:gdLst/>
              <a:ahLst/>
              <a:cxnLst>
                <a:cxn ang="0">
                  <a:pos x="23" y="6"/>
                </a:cxn>
                <a:cxn ang="0">
                  <a:pos x="188" y="3"/>
                </a:cxn>
                <a:cxn ang="0">
                  <a:pos x="323" y="27"/>
                </a:cxn>
                <a:cxn ang="0">
                  <a:pos x="464" y="69"/>
                </a:cxn>
                <a:cxn ang="0">
                  <a:pos x="521" y="90"/>
                </a:cxn>
                <a:cxn ang="0">
                  <a:pos x="533" y="105"/>
                </a:cxn>
                <a:cxn ang="0">
                  <a:pos x="497" y="120"/>
                </a:cxn>
                <a:cxn ang="0">
                  <a:pos x="452" y="108"/>
                </a:cxn>
                <a:cxn ang="0">
                  <a:pos x="350" y="72"/>
                </a:cxn>
                <a:cxn ang="0">
                  <a:pos x="158" y="39"/>
                </a:cxn>
                <a:cxn ang="0">
                  <a:pos x="50" y="39"/>
                </a:cxn>
                <a:cxn ang="0">
                  <a:pos x="23" y="6"/>
                </a:cxn>
              </a:cxnLst>
              <a:rect l="0" t="0" r="r" b="b"/>
              <a:pathLst>
                <a:path w="537" h="120">
                  <a:moveTo>
                    <a:pt x="23" y="6"/>
                  </a:moveTo>
                  <a:cubicBezTo>
                    <a:pt x="46" y="0"/>
                    <a:pt x="138" y="0"/>
                    <a:pt x="188" y="3"/>
                  </a:cubicBezTo>
                  <a:cubicBezTo>
                    <a:pt x="238" y="6"/>
                    <a:pt x="277" y="16"/>
                    <a:pt x="323" y="27"/>
                  </a:cubicBezTo>
                  <a:cubicBezTo>
                    <a:pt x="369" y="38"/>
                    <a:pt x="431" y="59"/>
                    <a:pt x="464" y="69"/>
                  </a:cubicBezTo>
                  <a:cubicBezTo>
                    <a:pt x="497" y="79"/>
                    <a:pt x="509" y="84"/>
                    <a:pt x="521" y="90"/>
                  </a:cubicBezTo>
                  <a:cubicBezTo>
                    <a:pt x="533" y="96"/>
                    <a:pt x="537" y="100"/>
                    <a:pt x="533" y="105"/>
                  </a:cubicBezTo>
                  <a:cubicBezTo>
                    <a:pt x="529" y="110"/>
                    <a:pt x="510" y="120"/>
                    <a:pt x="497" y="120"/>
                  </a:cubicBezTo>
                  <a:cubicBezTo>
                    <a:pt x="484" y="120"/>
                    <a:pt x="476" y="116"/>
                    <a:pt x="452" y="108"/>
                  </a:cubicBezTo>
                  <a:cubicBezTo>
                    <a:pt x="428" y="100"/>
                    <a:pt x="399" y="84"/>
                    <a:pt x="350" y="72"/>
                  </a:cubicBezTo>
                  <a:cubicBezTo>
                    <a:pt x="301" y="60"/>
                    <a:pt x="208" y="45"/>
                    <a:pt x="158" y="39"/>
                  </a:cubicBezTo>
                  <a:cubicBezTo>
                    <a:pt x="108" y="33"/>
                    <a:pt x="72" y="43"/>
                    <a:pt x="50" y="39"/>
                  </a:cubicBezTo>
                  <a:cubicBezTo>
                    <a:pt x="28" y="35"/>
                    <a:pt x="0" y="12"/>
                    <a:pt x="23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21239" name="Freeform 23"/>
            <p:cNvSpPr>
              <a:spLocks/>
            </p:cNvSpPr>
            <p:nvPr userDrawn="1"/>
          </p:nvSpPr>
          <p:spPr bwMode="auto">
            <a:xfrm>
              <a:off x="4968" y="312"/>
              <a:ext cx="800" cy="143"/>
            </a:xfrm>
            <a:custGeom>
              <a:avLst/>
              <a:gdLst/>
              <a:ahLst/>
              <a:cxnLst>
                <a:cxn ang="0">
                  <a:pos x="800" y="24"/>
                </a:cxn>
                <a:cxn ang="0">
                  <a:pos x="782" y="15"/>
                </a:cxn>
                <a:cxn ang="0">
                  <a:pos x="659" y="63"/>
                </a:cxn>
                <a:cxn ang="0">
                  <a:pos x="500" y="84"/>
                </a:cxn>
                <a:cxn ang="0">
                  <a:pos x="326" y="69"/>
                </a:cxn>
                <a:cxn ang="0">
                  <a:pos x="98" y="21"/>
                </a:cxn>
                <a:cxn ang="0">
                  <a:pos x="11" y="6"/>
                </a:cxn>
                <a:cxn ang="0">
                  <a:pos x="32" y="60"/>
                </a:cxn>
                <a:cxn ang="0">
                  <a:pos x="155" y="96"/>
                </a:cxn>
                <a:cxn ang="0">
                  <a:pos x="410" y="138"/>
                </a:cxn>
                <a:cxn ang="0">
                  <a:pos x="596" y="129"/>
                </a:cxn>
                <a:cxn ang="0">
                  <a:pos x="737" y="90"/>
                </a:cxn>
                <a:cxn ang="0">
                  <a:pos x="788" y="69"/>
                </a:cxn>
                <a:cxn ang="0">
                  <a:pos x="800" y="24"/>
                </a:cxn>
              </a:cxnLst>
              <a:rect l="0" t="0" r="r" b="b"/>
              <a:pathLst>
                <a:path w="800" h="143">
                  <a:moveTo>
                    <a:pt x="800" y="24"/>
                  </a:moveTo>
                  <a:lnTo>
                    <a:pt x="782" y="15"/>
                  </a:lnTo>
                  <a:cubicBezTo>
                    <a:pt x="759" y="21"/>
                    <a:pt x="706" y="51"/>
                    <a:pt x="659" y="63"/>
                  </a:cubicBezTo>
                  <a:cubicBezTo>
                    <a:pt x="612" y="75"/>
                    <a:pt x="555" y="83"/>
                    <a:pt x="500" y="84"/>
                  </a:cubicBezTo>
                  <a:cubicBezTo>
                    <a:pt x="445" y="85"/>
                    <a:pt x="393" y="79"/>
                    <a:pt x="326" y="69"/>
                  </a:cubicBezTo>
                  <a:cubicBezTo>
                    <a:pt x="259" y="59"/>
                    <a:pt x="150" y="31"/>
                    <a:pt x="98" y="21"/>
                  </a:cubicBezTo>
                  <a:cubicBezTo>
                    <a:pt x="46" y="11"/>
                    <a:pt x="22" y="0"/>
                    <a:pt x="11" y="6"/>
                  </a:cubicBezTo>
                  <a:cubicBezTo>
                    <a:pt x="0" y="12"/>
                    <a:pt x="8" y="45"/>
                    <a:pt x="32" y="60"/>
                  </a:cubicBezTo>
                  <a:cubicBezTo>
                    <a:pt x="56" y="75"/>
                    <a:pt x="92" y="83"/>
                    <a:pt x="155" y="96"/>
                  </a:cubicBezTo>
                  <a:cubicBezTo>
                    <a:pt x="218" y="109"/>
                    <a:pt x="337" y="133"/>
                    <a:pt x="410" y="138"/>
                  </a:cubicBezTo>
                  <a:cubicBezTo>
                    <a:pt x="483" y="143"/>
                    <a:pt x="542" y="137"/>
                    <a:pt x="596" y="129"/>
                  </a:cubicBezTo>
                  <a:cubicBezTo>
                    <a:pt x="650" y="121"/>
                    <a:pt x="705" y="100"/>
                    <a:pt x="737" y="90"/>
                  </a:cubicBezTo>
                  <a:cubicBezTo>
                    <a:pt x="769" y="80"/>
                    <a:pt x="780" y="80"/>
                    <a:pt x="788" y="69"/>
                  </a:cubicBezTo>
                  <a:cubicBezTo>
                    <a:pt x="796" y="58"/>
                    <a:pt x="792" y="39"/>
                    <a:pt x="800" y="2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21240" name="Freeform 24"/>
            <p:cNvSpPr>
              <a:spLocks/>
            </p:cNvSpPr>
            <p:nvPr userDrawn="1"/>
          </p:nvSpPr>
          <p:spPr bwMode="auto">
            <a:xfrm>
              <a:off x="5318" y="240"/>
              <a:ext cx="402" cy="115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384" y="12"/>
                </a:cxn>
                <a:cxn ang="0">
                  <a:pos x="276" y="51"/>
                </a:cxn>
                <a:cxn ang="0">
                  <a:pos x="165" y="66"/>
                </a:cxn>
                <a:cxn ang="0">
                  <a:pos x="51" y="57"/>
                </a:cxn>
                <a:cxn ang="0">
                  <a:pos x="15" y="54"/>
                </a:cxn>
                <a:cxn ang="0">
                  <a:pos x="3" y="69"/>
                </a:cxn>
                <a:cxn ang="0">
                  <a:pos x="9" y="93"/>
                </a:cxn>
                <a:cxn ang="0">
                  <a:pos x="54" y="102"/>
                </a:cxn>
                <a:cxn ang="0">
                  <a:pos x="198" y="111"/>
                </a:cxn>
                <a:cxn ang="0">
                  <a:pos x="336" y="75"/>
                </a:cxn>
                <a:cxn ang="0">
                  <a:pos x="375" y="54"/>
                </a:cxn>
                <a:cxn ang="0">
                  <a:pos x="402" y="0"/>
                </a:cxn>
              </a:cxnLst>
              <a:rect l="0" t="0" r="r" b="b"/>
              <a:pathLst>
                <a:path w="402" h="115">
                  <a:moveTo>
                    <a:pt x="402" y="0"/>
                  </a:moveTo>
                  <a:lnTo>
                    <a:pt x="384" y="12"/>
                  </a:lnTo>
                  <a:cubicBezTo>
                    <a:pt x="363" y="20"/>
                    <a:pt x="312" y="42"/>
                    <a:pt x="276" y="51"/>
                  </a:cubicBezTo>
                  <a:cubicBezTo>
                    <a:pt x="240" y="60"/>
                    <a:pt x="202" y="65"/>
                    <a:pt x="165" y="66"/>
                  </a:cubicBezTo>
                  <a:cubicBezTo>
                    <a:pt x="128" y="67"/>
                    <a:pt x="76" y="59"/>
                    <a:pt x="51" y="57"/>
                  </a:cubicBezTo>
                  <a:cubicBezTo>
                    <a:pt x="26" y="55"/>
                    <a:pt x="23" y="52"/>
                    <a:pt x="15" y="54"/>
                  </a:cubicBezTo>
                  <a:cubicBezTo>
                    <a:pt x="7" y="56"/>
                    <a:pt x="4" y="63"/>
                    <a:pt x="3" y="69"/>
                  </a:cubicBezTo>
                  <a:cubicBezTo>
                    <a:pt x="2" y="75"/>
                    <a:pt x="0" y="88"/>
                    <a:pt x="9" y="93"/>
                  </a:cubicBezTo>
                  <a:cubicBezTo>
                    <a:pt x="18" y="98"/>
                    <a:pt x="22" y="99"/>
                    <a:pt x="54" y="102"/>
                  </a:cubicBezTo>
                  <a:cubicBezTo>
                    <a:pt x="86" y="105"/>
                    <a:pt x="151" y="115"/>
                    <a:pt x="198" y="111"/>
                  </a:cubicBezTo>
                  <a:cubicBezTo>
                    <a:pt x="245" y="107"/>
                    <a:pt x="307" y="84"/>
                    <a:pt x="336" y="75"/>
                  </a:cubicBezTo>
                  <a:cubicBezTo>
                    <a:pt x="365" y="66"/>
                    <a:pt x="365" y="65"/>
                    <a:pt x="375" y="54"/>
                  </a:cubicBezTo>
                  <a:cubicBezTo>
                    <a:pt x="385" y="43"/>
                    <a:pt x="392" y="26"/>
                    <a:pt x="402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027" name="Group 25"/>
          <p:cNvGrpSpPr>
            <a:grpSpLocks/>
          </p:cNvGrpSpPr>
          <p:nvPr/>
        </p:nvGrpSpPr>
        <p:grpSpPr bwMode="auto">
          <a:xfrm>
            <a:off x="0" y="6180138"/>
            <a:ext cx="9169400" cy="138112"/>
            <a:chOff x="0" y="4032"/>
            <a:chExt cx="5776" cy="87"/>
          </a:xfrm>
        </p:grpSpPr>
        <p:sp>
          <p:nvSpPr>
            <p:cNvPr id="521242" name="Freeform 26"/>
            <p:cNvSpPr>
              <a:spLocks/>
            </p:cNvSpPr>
            <p:nvPr userDrawn="1"/>
          </p:nvSpPr>
          <p:spPr bwMode="auto">
            <a:xfrm>
              <a:off x="4041" y="4047"/>
              <a:ext cx="1735" cy="72"/>
            </a:xfrm>
            <a:custGeom>
              <a:avLst/>
              <a:gdLst/>
              <a:ahLst/>
              <a:cxnLst>
                <a:cxn ang="0">
                  <a:pos x="165" y="6"/>
                </a:cxn>
                <a:cxn ang="0">
                  <a:pos x="450" y="3"/>
                </a:cxn>
                <a:cxn ang="0">
                  <a:pos x="714" y="12"/>
                </a:cxn>
                <a:cxn ang="0">
                  <a:pos x="957" y="24"/>
                </a:cxn>
                <a:cxn ang="0">
                  <a:pos x="1173" y="24"/>
                </a:cxn>
                <a:cxn ang="0">
                  <a:pos x="1473" y="15"/>
                </a:cxn>
                <a:cxn ang="0">
                  <a:pos x="1617" y="0"/>
                </a:cxn>
                <a:cxn ang="0">
                  <a:pos x="1719" y="15"/>
                </a:cxn>
                <a:cxn ang="0">
                  <a:pos x="1716" y="66"/>
                </a:cxn>
                <a:cxn ang="0">
                  <a:pos x="1632" y="51"/>
                </a:cxn>
                <a:cxn ang="0">
                  <a:pos x="1407" y="51"/>
                </a:cxn>
                <a:cxn ang="0">
                  <a:pos x="1191" y="48"/>
                </a:cxn>
                <a:cxn ang="0">
                  <a:pos x="870" y="60"/>
                </a:cxn>
                <a:cxn ang="0">
                  <a:pos x="492" y="48"/>
                </a:cxn>
                <a:cxn ang="0">
                  <a:pos x="291" y="27"/>
                </a:cxn>
                <a:cxn ang="0">
                  <a:pos x="21" y="36"/>
                </a:cxn>
                <a:cxn ang="0">
                  <a:pos x="165" y="6"/>
                </a:cxn>
              </a:cxnLst>
              <a:rect l="0" t="0" r="r" b="b"/>
              <a:pathLst>
                <a:path w="1735" h="72">
                  <a:moveTo>
                    <a:pt x="165" y="6"/>
                  </a:moveTo>
                  <a:cubicBezTo>
                    <a:pt x="236" y="1"/>
                    <a:pt x="359" y="2"/>
                    <a:pt x="450" y="3"/>
                  </a:cubicBezTo>
                  <a:cubicBezTo>
                    <a:pt x="541" y="4"/>
                    <a:pt x="630" y="9"/>
                    <a:pt x="714" y="12"/>
                  </a:cubicBezTo>
                  <a:cubicBezTo>
                    <a:pt x="798" y="15"/>
                    <a:pt x="881" y="22"/>
                    <a:pt x="957" y="24"/>
                  </a:cubicBezTo>
                  <a:cubicBezTo>
                    <a:pt x="1033" y="26"/>
                    <a:pt x="1087" y="25"/>
                    <a:pt x="1173" y="24"/>
                  </a:cubicBezTo>
                  <a:cubicBezTo>
                    <a:pt x="1259" y="23"/>
                    <a:pt x="1399" y="19"/>
                    <a:pt x="1473" y="15"/>
                  </a:cubicBezTo>
                  <a:cubicBezTo>
                    <a:pt x="1547" y="11"/>
                    <a:pt x="1576" y="0"/>
                    <a:pt x="1617" y="0"/>
                  </a:cubicBezTo>
                  <a:cubicBezTo>
                    <a:pt x="1658" y="0"/>
                    <a:pt x="1703" y="4"/>
                    <a:pt x="1719" y="15"/>
                  </a:cubicBezTo>
                  <a:cubicBezTo>
                    <a:pt x="1735" y="26"/>
                    <a:pt x="1730" y="60"/>
                    <a:pt x="1716" y="66"/>
                  </a:cubicBezTo>
                  <a:cubicBezTo>
                    <a:pt x="1702" y="72"/>
                    <a:pt x="1683" y="53"/>
                    <a:pt x="1632" y="51"/>
                  </a:cubicBezTo>
                  <a:cubicBezTo>
                    <a:pt x="1581" y="49"/>
                    <a:pt x="1480" y="51"/>
                    <a:pt x="1407" y="51"/>
                  </a:cubicBezTo>
                  <a:cubicBezTo>
                    <a:pt x="1334" y="51"/>
                    <a:pt x="1280" y="47"/>
                    <a:pt x="1191" y="48"/>
                  </a:cubicBezTo>
                  <a:cubicBezTo>
                    <a:pt x="1102" y="49"/>
                    <a:pt x="986" y="60"/>
                    <a:pt x="870" y="60"/>
                  </a:cubicBezTo>
                  <a:cubicBezTo>
                    <a:pt x="754" y="60"/>
                    <a:pt x="588" y="53"/>
                    <a:pt x="492" y="48"/>
                  </a:cubicBezTo>
                  <a:cubicBezTo>
                    <a:pt x="396" y="43"/>
                    <a:pt x="369" y="29"/>
                    <a:pt x="291" y="27"/>
                  </a:cubicBezTo>
                  <a:cubicBezTo>
                    <a:pt x="213" y="25"/>
                    <a:pt x="42" y="39"/>
                    <a:pt x="21" y="36"/>
                  </a:cubicBezTo>
                  <a:cubicBezTo>
                    <a:pt x="0" y="33"/>
                    <a:pt x="94" y="11"/>
                    <a:pt x="165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21243" name="Freeform 27"/>
            <p:cNvSpPr>
              <a:spLocks/>
            </p:cNvSpPr>
            <p:nvPr userDrawn="1"/>
          </p:nvSpPr>
          <p:spPr bwMode="auto">
            <a:xfrm>
              <a:off x="1727" y="4038"/>
              <a:ext cx="2655" cy="60"/>
            </a:xfrm>
            <a:custGeom>
              <a:avLst/>
              <a:gdLst/>
              <a:ahLst/>
              <a:cxnLst>
                <a:cxn ang="0">
                  <a:pos x="2641" y="6"/>
                </a:cxn>
                <a:cxn ang="0">
                  <a:pos x="2620" y="30"/>
                </a:cxn>
                <a:cxn ang="0">
                  <a:pos x="2368" y="45"/>
                </a:cxn>
                <a:cxn ang="0">
                  <a:pos x="2023" y="60"/>
                </a:cxn>
                <a:cxn ang="0">
                  <a:pos x="1786" y="48"/>
                </a:cxn>
                <a:cxn ang="0">
                  <a:pos x="1525" y="36"/>
                </a:cxn>
                <a:cxn ang="0">
                  <a:pos x="1195" y="45"/>
                </a:cxn>
                <a:cxn ang="0">
                  <a:pos x="817" y="39"/>
                </a:cxn>
                <a:cxn ang="0">
                  <a:pos x="499" y="27"/>
                </a:cxn>
                <a:cxn ang="0">
                  <a:pos x="136" y="39"/>
                </a:cxn>
                <a:cxn ang="0">
                  <a:pos x="10" y="33"/>
                </a:cxn>
                <a:cxn ang="0">
                  <a:pos x="76" y="24"/>
                </a:cxn>
                <a:cxn ang="0">
                  <a:pos x="310" y="18"/>
                </a:cxn>
                <a:cxn ang="0">
                  <a:pos x="544" y="0"/>
                </a:cxn>
                <a:cxn ang="0">
                  <a:pos x="853" y="21"/>
                </a:cxn>
                <a:cxn ang="0">
                  <a:pos x="1114" y="21"/>
                </a:cxn>
                <a:cxn ang="0">
                  <a:pos x="1399" y="3"/>
                </a:cxn>
                <a:cxn ang="0">
                  <a:pos x="1588" y="9"/>
                </a:cxn>
                <a:cxn ang="0">
                  <a:pos x="1807" y="21"/>
                </a:cxn>
                <a:cxn ang="0">
                  <a:pos x="2035" y="12"/>
                </a:cxn>
                <a:cxn ang="0">
                  <a:pos x="2290" y="18"/>
                </a:cxn>
                <a:cxn ang="0">
                  <a:pos x="2596" y="3"/>
                </a:cxn>
                <a:cxn ang="0">
                  <a:pos x="2641" y="6"/>
                </a:cxn>
              </a:cxnLst>
              <a:rect l="0" t="0" r="r" b="b"/>
              <a:pathLst>
                <a:path w="2655" h="60">
                  <a:moveTo>
                    <a:pt x="2641" y="6"/>
                  </a:moveTo>
                  <a:lnTo>
                    <a:pt x="2620" y="30"/>
                  </a:lnTo>
                  <a:cubicBezTo>
                    <a:pt x="2575" y="36"/>
                    <a:pt x="2467" y="40"/>
                    <a:pt x="2368" y="45"/>
                  </a:cubicBezTo>
                  <a:cubicBezTo>
                    <a:pt x="2269" y="50"/>
                    <a:pt x="2120" y="60"/>
                    <a:pt x="2023" y="60"/>
                  </a:cubicBezTo>
                  <a:cubicBezTo>
                    <a:pt x="1926" y="60"/>
                    <a:pt x="1869" y="52"/>
                    <a:pt x="1786" y="48"/>
                  </a:cubicBezTo>
                  <a:cubicBezTo>
                    <a:pt x="1703" y="44"/>
                    <a:pt x="1623" y="36"/>
                    <a:pt x="1525" y="36"/>
                  </a:cubicBezTo>
                  <a:cubicBezTo>
                    <a:pt x="1427" y="36"/>
                    <a:pt x="1313" y="44"/>
                    <a:pt x="1195" y="45"/>
                  </a:cubicBezTo>
                  <a:cubicBezTo>
                    <a:pt x="1077" y="46"/>
                    <a:pt x="933" y="42"/>
                    <a:pt x="817" y="39"/>
                  </a:cubicBezTo>
                  <a:cubicBezTo>
                    <a:pt x="701" y="36"/>
                    <a:pt x="612" y="27"/>
                    <a:pt x="499" y="27"/>
                  </a:cubicBezTo>
                  <a:cubicBezTo>
                    <a:pt x="386" y="27"/>
                    <a:pt x="217" y="38"/>
                    <a:pt x="136" y="39"/>
                  </a:cubicBezTo>
                  <a:cubicBezTo>
                    <a:pt x="55" y="40"/>
                    <a:pt x="20" y="36"/>
                    <a:pt x="10" y="33"/>
                  </a:cubicBezTo>
                  <a:cubicBezTo>
                    <a:pt x="0" y="30"/>
                    <a:pt x="26" y="27"/>
                    <a:pt x="76" y="24"/>
                  </a:cubicBezTo>
                  <a:cubicBezTo>
                    <a:pt x="126" y="21"/>
                    <a:pt x="232" y="22"/>
                    <a:pt x="310" y="18"/>
                  </a:cubicBezTo>
                  <a:cubicBezTo>
                    <a:pt x="388" y="14"/>
                    <a:pt x="454" y="0"/>
                    <a:pt x="544" y="0"/>
                  </a:cubicBezTo>
                  <a:cubicBezTo>
                    <a:pt x="634" y="0"/>
                    <a:pt x="758" y="18"/>
                    <a:pt x="853" y="21"/>
                  </a:cubicBezTo>
                  <a:cubicBezTo>
                    <a:pt x="948" y="24"/>
                    <a:pt x="1023" y="24"/>
                    <a:pt x="1114" y="21"/>
                  </a:cubicBezTo>
                  <a:cubicBezTo>
                    <a:pt x="1205" y="18"/>
                    <a:pt x="1320" y="5"/>
                    <a:pt x="1399" y="3"/>
                  </a:cubicBezTo>
                  <a:cubicBezTo>
                    <a:pt x="1478" y="1"/>
                    <a:pt x="1520" y="6"/>
                    <a:pt x="1588" y="9"/>
                  </a:cubicBezTo>
                  <a:cubicBezTo>
                    <a:pt x="1656" y="12"/>
                    <a:pt x="1733" y="21"/>
                    <a:pt x="1807" y="21"/>
                  </a:cubicBezTo>
                  <a:cubicBezTo>
                    <a:pt x="1881" y="21"/>
                    <a:pt x="1955" y="12"/>
                    <a:pt x="2035" y="12"/>
                  </a:cubicBezTo>
                  <a:cubicBezTo>
                    <a:pt x="2115" y="12"/>
                    <a:pt x="2197" y="19"/>
                    <a:pt x="2290" y="18"/>
                  </a:cubicBezTo>
                  <a:cubicBezTo>
                    <a:pt x="2383" y="17"/>
                    <a:pt x="2537" y="5"/>
                    <a:pt x="2596" y="3"/>
                  </a:cubicBezTo>
                  <a:cubicBezTo>
                    <a:pt x="2655" y="1"/>
                    <a:pt x="2651" y="3"/>
                    <a:pt x="2641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21244" name="Freeform 28"/>
            <p:cNvSpPr>
              <a:spLocks/>
            </p:cNvSpPr>
            <p:nvPr userDrawn="1"/>
          </p:nvSpPr>
          <p:spPr bwMode="auto">
            <a:xfrm>
              <a:off x="0" y="4032"/>
              <a:ext cx="2041" cy="62"/>
            </a:xfrm>
            <a:custGeom>
              <a:avLst/>
              <a:gdLst/>
              <a:ahLst/>
              <a:cxnLst>
                <a:cxn ang="0">
                  <a:pos x="1893" y="39"/>
                </a:cxn>
                <a:cxn ang="0">
                  <a:pos x="1578" y="45"/>
                </a:cxn>
                <a:cxn ang="0">
                  <a:pos x="1011" y="60"/>
                </a:cxn>
                <a:cxn ang="0">
                  <a:pos x="438" y="57"/>
                </a:cxn>
                <a:cxn ang="0">
                  <a:pos x="0" y="36"/>
                </a:cxn>
                <a:cxn ang="0">
                  <a:pos x="0" y="3"/>
                </a:cxn>
                <a:cxn ang="0">
                  <a:pos x="210" y="18"/>
                </a:cxn>
                <a:cxn ang="0">
                  <a:pos x="474" y="21"/>
                </a:cxn>
                <a:cxn ang="0">
                  <a:pos x="678" y="9"/>
                </a:cxn>
                <a:cxn ang="0">
                  <a:pos x="897" y="9"/>
                </a:cxn>
                <a:cxn ang="0">
                  <a:pos x="1167" y="30"/>
                </a:cxn>
                <a:cxn ang="0">
                  <a:pos x="1500" y="24"/>
                </a:cxn>
                <a:cxn ang="0">
                  <a:pos x="1758" y="3"/>
                </a:cxn>
                <a:cxn ang="0">
                  <a:pos x="1938" y="18"/>
                </a:cxn>
                <a:cxn ang="0">
                  <a:pos x="2034" y="33"/>
                </a:cxn>
                <a:cxn ang="0">
                  <a:pos x="1893" y="39"/>
                </a:cxn>
              </a:cxnLst>
              <a:rect l="0" t="0" r="r" b="b"/>
              <a:pathLst>
                <a:path w="2041" h="62">
                  <a:moveTo>
                    <a:pt x="1893" y="39"/>
                  </a:moveTo>
                  <a:cubicBezTo>
                    <a:pt x="1817" y="41"/>
                    <a:pt x="1725" y="42"/>
                    <a:pt x="1578" y="45"/>
                  </a:cubicBezTo>
                  <a:cubicBezTo>
                    <a:pt x="1431" y="48"/>
                    <a:pt x="1201" y="58"/>
                    <a:pt x="1011" y="60"/>
                  </a:cubicBezTo>
                  <a:cubicBezTo>
                    <a:pt x="821" y="62"/>
                    <a:pt x="606" y="61"/>
                    <a:pt x="438" y="57"/>
                  </a:cubicBezTo>
                  <a:cubicBezTo>
                    <a:pt x="270" y="53"/>
                    <a:pt x="73" y="45"/>
                    <a:pt x="0" y="36"/>
                  </a:cubicBezTo>
                  <a:lnTo>
                    <a:pt x="0" y="3"/>
                  </a:lnTo>
                  <a:cubicBezTo>
                    <a:pt x="35" y="0"/>
                    <a:pt x="131" y="15"/>
                    <a:pt x="210" y="18"/>
                  </a:cubicBezTo>
                  <a:cubicBezTo>
                    <a:pt x="289" y="21"/>
                    <a:pt x="396" y="22"/>
                    <a:pt x="474" y="21"/>
                  </a:cubicBezTo>
                  <a:cubicBezTo>
                    <a:pt x="552" y="20"/>
                    <a:pt x="608" y="11"/>
                    <a:pt x="678" y="9"/>
                  </a:cubicBezTo>
                  <a:cubicBezTo>
                    <a:pt x="748" y="7"/>
                    <a:pt x="816" y="6"/>
                    <a:pt x="897" y="9"/>
                  </a:cubicBezTo>
                  <a:cubicBezTo>
                    <a:pt x="978" y="12"/>
                    <a:pt x="1067" y="28"/>
                    <a:pt x="1167" y="30"/>
                  </a:cubicBezTo>
                  <a:cubicBezTo>
                    <a:pt x="1267" y="32"/>
                    <a:pt x="1402" y="28"/>
                    <a:pt x="1500" y="24"/>
                  </a:cubicBezTo>
                  <a:cubicBezTo>
                    <a:pt x="1598" y="20"/>
                    <a:pt x="1685" y="4"/>
                    <a:pt x="1758" y="3"/>
                  </a:cubicBezTo>
                  <a:cubicBezTo>
                    <a:pt x="1831" y="2"/>
                    <a:pt x="1892" y="13"/>
                    <a:pt x="1938" y="18"/>
                  </a:cubicBezTo>
                  <a:cubicBezTo>
                    <a:pt x="1984" y="23"/>
                    <a:pt x="2041" y="30"/>
                    <a:pt x="2034" y="33"/>
                  </a:cubicBezTo>
                  <a:cubicBezTo>
                    <a:pt x="2027" y="36"/>
                    <a:pt x="1969" y="37"/>
                    <a:pt x="1893" y="3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1028" name="Rectangle 29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76835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9" name="Rectangle 30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21247" name="Rectangle 3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5163" y="6367463"/>
            <a:ext cx="43640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2000" b="0" i="0">
                <a:solidFill>
                  <a:srgbClr val="FF66FF"/>
                </a:solidFill>
                <a:latin typeface="华文行楷" pitchFamily="2" charset="-122"/>
                <a:ea typeface="华文行楷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21248" name="Rectangle 3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03563" y="6367463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 b="0" i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21249" name="Rectangle 3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32563" y="636746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b="0" i="0">
                <a:latin typeface="Times New Roman" pitchFamily="18" charset="0"/>
              </a:defRPr>
            </a:lvl1pPr>
          </a:lstStyle>
          <a:p>
            <a:pPr>
              <a:defRPr/>
            </a:pPr>
            <a:fld id="{63135860-0AF7-49D1-8682-FB232D3183E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90000"/>
        <a:buBlip>
          <a:blip r:embed="rId14"/>
        </a:buBlip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15"/>
        </a:buBlip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16"/>
        </a:buBlip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17"/>
        </a:buBlip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18"/>
        </a:buBlip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8"/>
        </a:buBlip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8"/>
        </a:buBlip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8"/>
        </a:buBlip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8"/>
        </a:buBlip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hyperlink" Target="&#20851;&#32852;&#35789;&#32451;&#20064;&#39064;.doc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9979;&#36733;\&#20116;&#19979;\1\&#22825;&#22530;.mp3" TargetMode="Externa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49.jpe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5.png"/><Relationship Id="rId12" Type="http://schemas.openxmlformats.org/officeDocument/2006/relationships/image" Target="../media/image4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40644;&#38738;&#33714;\&#35821;&#25991;&#25945;&#23398;&#35838;&#20214;&#21450;&#20351;&#29992;&#35828;&#26126;\&#33609;&#21407;&#35838;&#20214;&#30456;&#20851;&#35270;&#39057;\&#33945;&#21476;&#27665;&#26063;&#39118;&#24773;.mp3" TargetMode="External"/><Relationship Id="rId6" Type="http://schemas.openxmlformats.org/officeDocument/2006/relationships/image" Target="../media/image14.png"/><Relationship Id="rId11" Type="http://schemas.openxmlformats.org/officeDocument/2006/relationships/image" Target="../media/image38.jpe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jpeg"/><Relationship Id="rId9" Type="http://schemas.openxmlformats.org/officeDocument/2006/relationships/image" Target="../media/image17.png"/><Relationship Id="rId14" Type="http://schemas.openxmlformats.org/officeDocument/2006/relationships/image" Target="../media/image50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9979;&#36733;\&#20116;&#19979;\1\&#36187;&#39532;.mp3" TargetMode="External"/><Relationship Id="rId4" Type="http://schemas.openxmlformats.org/officeDocument/2006/relationships/image" Target="../media/image5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40644;&#38738;&#33714;\&#35821;&#25991;&#25945;&#23398;&#35838;&#20214;&#21450;&#20351;&#29992;&#35828;&#26126;\&#33609;&#21407;&#35838;&#20214;&#30456;&#20851;&#35270;&#39057;\&#33945;&#21476;&#27665;&#26063;&#39118;&#24773;.mp3" TargetMode="Externa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jpeg"/><Relationship Id="rId9" Type="http://schemas.openxmlformats.org/officeDocument/2006/relationships/image" Target="../media/image1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gif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8.gif"/><Relationship Id="rId4" Type="http://schemas.openxmlformats.org/officeDocument/2006/relationships/image" Target="../media/image77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3.xml"/><Relationship Id="rId5" Type="http://schemas.openxmlformats.org/officeDocument/2006/relationships/slide" Target="slide30.xml"/><Relationship Id="rId4" Type="http://schemas.openxmlformats.org/officeDocument/2006/relationships/slide" Target="slide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142875" y="2857500"/>
            <a:ext cx="5472113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i="0">
                <a:solidFill>
                  <a:srgbClr val="000000"/>
                </a:solidFill>
              </a:rPr>
              <a:t>老舍，中国现代著名作家，原名舒庆春，字舍予。北京人，满族。主要的名著有</a:t>
            </a:r>
            <a:r>
              <a:rPr lang="en-US" altLang="zh-CN" sz="3200" i="0">
                <a:solidFill>
                  <a:srgbClr val="000000"/>
                </a:solidFill>
              </a:rPr>
              <a:t>《</a:t>
            </a:r>
            <a:r>
              <a:rPr lang="zh-CN" altLang="en-US" sz="3200" i="0">
                <a:solidFill>
                  <a:srgbClr val="000000"/>
                </a:solidFill>
              </a:rPr>
              <a:t>骆驼祥子</a:t>
            </a:r>
            <a:r>
              <a:rPr lang="en-US" altLang="zh-CN" sz="3200" i="0">
                <a:solidFill>
                  <a:srgbClr val="000000"/>
                </a:solidFill>
              </a:rPr>
              <a:t>》</a:t>
            </a:r>
            <a:r>
              <a:rPr lang="zh-CN" altLang="en-US" sz="3200" i="0">
                <a:solidFill>
                  <a:srgbClr val="000000"/>
                </a:solidFill>
              </a:rPr>
              <a:t>，</a:t>
            </a:r>
            <a:r>
              <a:rPr lang="en-US" altLang="zh-CN" sz="3200" i="0">
                <a:solidFill>
                  <a:srgbClr val="000000"/>
                </a:solidFill>
              </a:rPr>
              <a:t>《</a:t>
            </a:r>
            <a:r>
              <a:rPr lang="zh-CN" altLang="en-US" sz="3200" i="0">
                <a:solidFill>
                  <a:srgbClr val="000000"/>
                </a:solidFill>
              </a:rPr>
              <a:t>茶馆</a:t>
            </a:r>
            <a:r>
              <a:rPr lang="en-US" altLang="zh-CN" sz="3200" i="0">
                <a:solidFill>
                  <a:srgbClr val="000000"/>
                </a:solidFill>
              </a:rPr>
              <a:t>》</a:t>
            </a:r>
            <a:r>
              <a:rPr lang="zh-CN" altLang="en-US" sz="3200" i="0">
                <a:solidFill>
                  <a:srgbClr val="000000"/>
                </a:solidFill>
              </a:rPr>
              <a:t>，</a:t>
            </a:r>
            <a:r>
              <a:rPr lang="en-US" altLang="zh-CN" sz="3200" i="0">
                <a:solidFill>
                  <a:srgbClr val="000000"/>
                </a:solidFill>
              </a:rPr>
              <a:t>《</a:t>
            </a:r>
            <a:r>
              <a:rPr lang="zh-CN" altLang="en-US" sz="3200" i="0">
                <a:solidFill>
                  <a:srgbClr val="000000"/>
                </a:solidFill>
              </a:rPr>
              <a:t>四世同堂</a:t>
            </a:r>
            <a:r>
              <a:rPr lang="en-US" altLang="zh-CN" sz="3200" i="0">
                <a:solidFill>
                  <a:srgbClr val="000000"/>
                </a:solidFill>
              </a:rPr>
              <a:t>》</a:t>
            </a:r>
            <a:r>
              <a:rPr lang="zh-CN" altLang="en-US" sz="3200" i="0">
                <a:solidFill>
                  <a:srgbClr val="000000"/>
                </a:solidFill>
              </a:rPr>
              <a:t>，</a:t>
            </a:r>
            <a:r>
              <a:rPr lang="en-US" altLang="zh-CN" sz="3200" i="0">
                <a:solidFill>
                  <a:srgbClr val="000000"/>
                </a:solidFill>
              </a:rPr>
              <a:t>《</a:t>
            </a:r>
            <a:r>
              <a:rPr lang="zh-CN" altLang="en-US" sz="3200" i="0">
                <a:solidFill>
                  <a:srgbClr val="000000"/>
                </a:solidFill>
              </a:rPr>
              <a:t>老舍文集</a:t>
            </a:r>
            <a:r>
              <a:rPr lang="en-US" altLang="zh-CN" sz="3200" i="0">
                <a:solidFill>
                  <a:srgbClr val="000000"/>
                </a:solidFill>
              </a:rPr>
              <a:t>》</a:t>
            </a:r>
            <a:r>
              <a:rPr lang="zh-CN" altLang="en-US" sz="3200" i="0">
                <a:solidFill>
                  <a:srgbClr val="000000"/>
                </a:solidFill>
              </a:rPr>
              <a:t>等。北京市政府授予“人民艺术家”称号。</a:t>
            </a:r>
            <a:endParaRPr lang="zh-CN" altLang="en-US" sz="3200" i="0">
              <a:solidFill>
                <a:srgbClr val="000000"/>
              </a:solidFill>
              <a:ea typeface="隶书"/>
              <a:cs typeface="隶书"/>
            </a:endParaRPr>
          </a:p>
        </p:txBody>
      </p:sp>
      <p:sp>
        <p:nvSpPr>
          <p:cNvPr id="3075" name="AutoShape 5">
            <a:hlinkClick r:id="rId4" action="ppaction://hlinkfile" highlightClick="1">
              <a:snd r:embed="rId3" name="suction.wav"/>
            </a:hlinkClick>
          </p:cNvPr>
          <p:cNvSpPr>
            <a:spLocks noChangeArrowheads="1"/>
          </p:cNvSpPr>
          <p:nvPr/>
        </p:nvSpPr>
        <p:spPr bwMode="auto">
          <a:xfrm>
            <a:off x="8172450" y="5516563"/>
            <a:ext cx="360363" cy="28892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076" name="Picture 9" descr="0130000032656012407111681511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5357813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2" descr="laosh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86375" y="357188"/>
            <a:ext cx="4103688" cy="575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2292" name="Picture 4" descr="116140321239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1813"/>
            <a:ext cx="9144000" cy="738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AutoShape 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8429625" y="-215900"/>
            <a:ext cx="468313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3316" name="Picture 4" descr="116140321239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1813"/>
            <a:ext cx="9144000" cy="738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0" y="2643188"/>
            <a:ext cx="9144000" cy="1938337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i="0">
                <a:solidFill>
                  <a:schemeClr val="bg1"/>
                </a:solidFill>
              </a:rPr>
              <a:t>    </a:t>
            </a:r>
            <a:r>
              <a:rPr lang="zh-CN" altLang="en-US" i="0">
                <a:solidFill>
                  <a:schemeClr val="bg1"/>
                </a:solidFill>
              </a:rPr>
              <a:t>那里的天比别处的更可爱，空气是那么清鲜，天空是那么明朗，使我总想高歌一曲，表示我满心的愉快。</a:t>
            </a:r>
          </a:p>
        </p:txBody>
      </p:sp>
      <p:sp>
        <p:nvSpPr>
          <p:cNvPr id="13318" name="AutoShape 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8429625" y="-215900"/>
            <a:ext cx="468313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4340" name="Picture 4" descr="116140321239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1813"/>
            <a:ext cx="9144000" cy="738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0" y="2643188"/>
            <a:ext cx="9144000" cy="1938337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i="0">
                <a:solidFill>
                  <a:schemeClr val="bg1"/>
                </a:solidFill>
              </a:rPr>
              <a:t>    </a:t>
            </a:r>
            <a:r>
              <a:rPr lang="zh-CN" altLang="en-US" i="0">
                <a:solidFill>
                  <a:schemeClr val="bg1"/>
                </a:solidFill>
              </a:rPr>
              <a:t>那里的天比别处的更可爱，空气是那么</a:t>
            </a:r>
            <a:r>
              <a:rPr lang="zh-CN" altLang="en-US" i="0">
                <a:solidFill>
                  <a:srgbClr val="C00000"/>
                </a:solidFill>
              </a:rPr>
              <a:t>清鲜</a:t>
            </a:r>
            <a:r>
              <a:rPr lang="zh-CN" altLang="en-US" i="0">
                <a:solidFill>
                  <a:schemeClr val="bg1"/>
                </a:solidFill>
              </a:rPr>
              <a:t>，天空是那么</a:t>
            </a:r>
            <a:r>
              <a:rPr lang="zh-CN" altLang="en-US" i="0">
                <a:solidFill>
                  <a:srgbClr val="C00000"/>
                </a:solidFill>
              </a:rPr>
              <a:t>明朗</a:t>
            </a:r>
            <a:r>
              <a:rPr lang="zh-CN" altLang="en-US" i="0">
                <a:solidFill>
                  <a:schemeClr val="bg1"/>
                </a:solidFill>
              </a:rPr>
              <a:t>，使我总想高歌一曲，表示我满心的愉快。</a:t>
            </a:r>
          </a:p>
        </p:txBody>
      </p:sp>
      <p:sp>
        <p:nvSpPr>
          <p:cNvPr id="14342" name="AutoShape 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8429625" y="-215900"/>
            <a:ext cx="468313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028" descr="草原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ext Box 1031"/>
          <p:cNvSpPr txBox="1">
            <a:spLocks noChangeArrowheads="1"/>
          </p:cNvSpPr>
          <p:nvPr/>
        </p:nvSpPr>
        <p:spPr bwMode="auto">
          <a:xfrm>
            <a:off x="3419475" y="549275"/>
            <a:ext cx="431641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000" i="0">
                <a:solidFill>
                  <a:srgbClr val="FFFF00"/>
                </a:solidFill>
                <a:latin typeface="Times New Roman" pitchFamily="18" charset="0"/>
                <a:ea typeface="楷体_GB2312" pitchFamily="49" charset="-122"/>
              </a:rPr>
              <a:t>草原的天空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6388" name="Picture 4" descr="116140321239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1813"/>
            <a:ext cx="9144000" cy="738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0" y="2643188"/>
            <a:ext cx="9144000" cy="1938337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i="0">
                <a:solidFill>
                  <a:schemeClr val="bg1"/>
                </a:solidFill>
              </a:rPr>
              <a:t>    </a:t>
            </a:r>
            <a:r>
              <a:rPr lang="zh-CN" altLang="en-US" i="0">
                <a:solidFill>
                  <a:schemeClr val="bg1"/>
                </a:solidFill>
              </a:rPr>
              <a:t>那里的天比别处的更可爱，空气是</a:t>
            </a:r>
            <a:r>
              <a:rPr lang="zh-CN" altLang="en-US" i="0">
                <a:solidFill>
                  <a:srgbClr val="C00000"/>
                </a:solidFill>
              </a:rPr>
              <a:t>那么</a:t>
            </a:r>
            <a:r>
              <a:rPr lang="zh-CN" altLang="en-US" i="0">
                <a:solidFill>
                  <a:schemeClr val="bg1"/>
                </a:solidFill>
              </a:rPr>
              <a:t>清鲜，天空是</a:t>
            </a:r>
            <a:r>
              <a:rPr lang="zh-CN" altLang="en-US" i="0">
                <a:solidFill>
                  <a:srgbClr val="C00000"/>
                </a:solidFill>
              </a:rPr>
              <a:t>那么</a:t>
            </a:r>
            <a:r>
              <a:rPr lang="zh-CN" altLang="en-US" i="0">
                <a:solidFill>
                  <a:schemeClr val="bg1"/>
                </a:solidFill>
              </a:rPr>
              <a:t>明朗，使我总想高歌一曲，表示我满心的愉快。</a:t>
            </a:r>
          </a:p>
        </p:txBody>
      </p:sp>
      <p:sp>
        <p:nvSpPr>
          <p:cNvPr id="16390" name="AutoShape 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8429625" y="-215900"/>
            <a:ext cx="468313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7412" name="Picture 4" descr="116140321239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1813"/>
            <a:ext cx="9144000" cy="738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0" y="2643188"/>
            <a:ext cx="9144000" cy="2338387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i="0">
                <a:solidFill>
                  <a:schemeClr val="bg1"/>
                </a:solidFill>
              </a:rPr>
              <a:t>    </a:t>
            </a:r>
            <a:r>
              <a:rPr lang="zh-CN" altLang="en-US" i="0">
                <a:solidFill>
                  <a:schemeClr val="bg1"/>
                </a:solidFill>
              </a:rPr>
              <a:t>那里的</a:t>
            </a:r>
            <a:r>
              <a:rPr lang="zh-CN" altLang="en-US" sz="6600" i="0">
                <a:solidFill>
                  <a:schemeClr val="accent2"/>
                </a:solidFill>
              </a:rPr>
              <a:t>天</a:t>
            </a:r>
            <a:r>
              <a:rPr lang="zh-CN" altLang="en-US" i="0">
                <a:solidFill>
                  <a:schemeClr val="bg1"/>
                </a:solidFill>
              </a:rPr>
              <a:t>比别处的更</a:t>
            </a:r>
            <a:r>
              <a:rPr lang="zh-CN" altLang="en-US" i="0">
                <a:solidFill>
                  <a:srgbClr val="FF0000"/>
                </a:solidFill>
              </a:rPr>
              <a:t>可爱</a:t>
            </a:r>
            <a:r>
              <a:rPr lang="zh-CN" altLang="en-US" i="0">
                <a:solidFill>
                  <a:schemeClr val="bg1"/>
                </a:solidFill>
              </a:rPr>
              <a:t>，空气是那么</a:t>
            </a:r>
            <a:r>
              <a:rPr lang="zh-CN" altLang="en-US" i="0">
                <a:solidFill>
                  <a:srgbClr val="FF0000"/>
                </a:solidFill>
              </a:rPr>
              <a:t>清鲜</a:t>
            </a:r>
            <a:r>
              <a:rPr lang="zh-CN" altLang="en-US" i="0">
                <a:solidFill>
                  <a:schemeClr val="bg1"/>
                </a:solidFill>
              </a:rPr>
              <a:t>，天空是那么</a:t>
            </a:r>
            <a:r>
              <a:rPr lang="zh-CN" altLang="en-US" i="0">
                <a:solidFill>
                  <a:srgbClr val="FF0000"/>
                </a:solidFill>
              </a:rPr>
              <a:t>明朗</a:t>
            </a:r>
            <a:r>
              <a:rPr lang="zh-CN" altLang="en-US" i="0">
                <a:solidFill>
                  <a:schemeClr val="bg1"/>
                </a:solidFill>
              </a:rPr>
              <a:t>，使我总想</a:t>
            </a:r>
            <a:r>
              <a:rPr lang="zh-CN" altLang="en-US" i="0">
                <a:solidFill>
                  <a:srgbClr val="66FF66"/>
                </a:solidFill>
              </a:rPr>
              <a:t>高歌一曲</a:t>
            </a:r>
            <a:r>
              <a:rPr lang="zh-CN" altLang="en-US" i="0">
                <a:solidFill>
                  <a:schemeClr val="bg1"/>
                </a:solidFill>
              </a:rPr>
              <a:t>，表示我满心的愉快。</a:t>
            </a:r>
          </a:p>
        </p:txBody>
      </p:sp>
      <p:sp>
        <p:nvSpPr>
          <p:cNvPr id="17414" name="AutoShape 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8429625" y="-215900"/>
            <a:ext cx="468313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5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97888" y="6215063"/>
            <a:ext cx="646112" cy="3556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草原的天空"/>
          <p:cNvPicPr>
            <a:picLocks noChangeAspect="1" noChangeArrowheads="1"/>
          </p:cNvPicPr>
          <p:nvPr/>
        </p:nvPicPr>
        <p:blipFill>
          <a:blip r:embed="rId2" cstate="print"/>
          <a:srcRect l="3125" r="17513"/>
          <a:stretch>
            <a:fillRect/>
          </a:stretch>
        </p:blipFill>
        <p:spPr bwMode="auto">
          <a:xfrm>
            <a:off x="0" y="0"/>
            <a:ext cx="9144000" cy="571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714375" y="5786438"/>
            <a:ext cx="76327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i="0">
                <a:solidFill>
                  <a:srgbClr val="000000"/>
                </a:solidFill>
                <a:latin typeface="Times New Roman" pitchFamily="18" charset="0"/>
              </a:rPr>
              <a:t>在天底下，</a:t>
            </a:r>
            <a:r>
              <a:rPr lang="zh-CN" altLang="en-US" sz="3600" i="0">
                <a:solidFill>
                  <a:srgbClr val="009900"/>
                </a:solidFill>
                <a:latin typeface="Times New Roman" pitchFamily="18" charset="0"/>
              </a:rPr>
              <a:t>一碧千里</a:t>
            </a:r>
            <a:r>
              <a:rPr lang="zh-CN" altLang="en-US" sz="3600" i="0">
                <a:solidFill>
                  <a:srgbClr val="000000"/>
                </a:solidFill>
                <a:latin typeface="Times New Roman" pitchFamily="18" charset="0"/>
              </a:rPr>
              <a:t>，而并不茫茫。</a:t>
            </a: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659" name="Text Box 3"/>
          <p:cNvSpPr txBox="1">
            <a:spLocks noChangeArrowheads="1"/>
          </p:cNvSpPr>
          <p:nvPr/>
        </p:nvSpPr>
        <p:spPr bwMode="auto">
          <a:xfrm>
            <a:off x="827088" y="333375"/>
            <a:ext cx="76327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i="0">
                <a:solidFill>
                  <a:srgbClr val="000000"/>
                </a:solidFill>
                <a:latin typeface="Times New Roman" pitchFamily="18" charset="0"/>
              </a:rPr>
              <a:t>在天底下，一</a:t>
            </a:r>
            <a:r>
              <a:rPr lang="zh-CN" altLang="en-US" sz="3600" i="0">
                <a:solidFill>
                  <a:srgbClr val="00CC00"/>
                </a:solidFill>
                <a:latin typeface="Times New Roman" pitchFamily="18" charset="0"/>
              </a:rPr>
              <a:t>碧</a:t>
            </a:r>
            <a:r>
              <a:rPr lang="zh-CN" altLang="en-US" sz="3600" i="0">
                <a:solidFill>
                  <a:srgbClr val="000000"/>
                </a:solidFill>
                <a:latin typeface="Times New Roman" pitchFamily="18" charset="0"/>
              </a:rPr>
              <a:t>千里，而并不茫茫。</a:t>
            </a:r>
          </a:p>
        </p:txBody>
      </p:sp>
      <p:sp>
        <p:nvSpPr>
          <p:cNvPr id="582660" name="Rectangle 4"/>
          <p:cNvSpPr>
            <a:spLocks noChangeArrowheads="1"/>
          </p:cNvSpPr>
          <p:nvPr/>
        </p:nvSpPr>
        <p:spPr bwMode="auto">
          <a:xfrm>
            <a:off x="827088" y="1125538"/>
            <a:ext cx="80470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r>
              <a:rPr kumimoji="0" lang="zh-CN" altLang="en-US" sz="3200" i="0">
                <a:solidFill>
                  <a:srgbClr val="009900"/>
                </a:solidFill>
                <a:latin typeface="Arial" pitchFamily="34" charset="0"/>
                <a:ea typeface="楷体_GB2312" pitchFamily="49" charset="-122"/>
              </a:rPr>
              <a:t>你能否说一些四个字的表示“绿”的词语来？ </a:t>
            </a:r>
          </a:p>
        </p:txBody>
      </p:sp>
      <p:sp>
        <p:nvSpPr>
          <p:cNvPr id="582662" name="Text Box 6"/>
          <p:cNvSpPr txBox="1">
            <a:spLocks noChangeArrowheads="1"/>
          </p:cNvSpPr>
          <p:nvPr/>
        </p:nvSpPr>
        <p:spPr bwMode="auto">
          <a:xfrm>
            <a:off x="1835150" y="2205038"/>
            <a:ext cx="6172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zh-CN" altLang="en-US" sz="3200" i="0">
                <a:solidFill>
                  <a:srgbClr val="FF3300"/>
                </a:solidFill>
                <a:latin typeface="Arial" pitchFamily="34" charset="0"/>
                <a:ea typeface="楷体_GB2312" pitchFamily="49" charset="-122"/>
              </a:rPr>
              <a:t>郁郁葱葱、苍翠欲滴 、翠色欲流</a:t>
            </a:r>
          </a:p>
        </p:txBody>
      </p:sp>
      <p:sp>
        <p:nvSpPr>
          <p:cNvPr id="582664" name="Rectangle 8"/>
          <p:cNvSpPr>
            <a:spLocks noChangeArrowheads="1"/>
          </p:cNvSpPr>
          <p:nvPr/>
        </p:nvSpPr>
        <p:spPr bwMode="auto">
          <a:xfrm>
            <a:off x="1036638" y="3368675"/>
            <a:ext cx="5702300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7200" i="0">
                <a:solidFill>
                  <a:srgbClr val="FF3300"/>
                </a:solidFill>
              </a:rPr>
              <a:t>一</a:t>
            </a:r>
            <a:r>
              <a:rPr lang="en-US" altLang="zh-CN" sz="7200" i="0">
                <a:solidFill>
                  <a:srgbClr val="FF3300"/>
                </a:solidFill>
              </a:rPr>
              <a:t>(  )</a:t>
            </a:r>
            <a:r>
              <a:rPr lang="zh-CN" altLang="en-US" sz="7200" i="0">
                <a:solidFill>
                  <a:srgbClr val="FF3300"/>
                </a:solidFill>
              </a:rPr>
              <a:t>千</a:t>
            </a:r>
            <a:r>
              <a:rPr lang="en-US" altLang="zh-CN" sz="7200" i="0">
                <a:solidFill>
                  <a:srgbClr val="FF3300"/>
                </a:solidFill>
              </a:rPr>
              <a:t>(  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2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5826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5826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5826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2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82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2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582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2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82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2659" grpId="0"/>
      <p:bldP spid="582660" grpId="0"/>
      <p:bldP spid="582662" grpId="0"/>
      <p:bldP spid="58266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2" descr="草原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 Box 7"/>
          <p:cNvSpPr txBox="1">
            <a:spLocks noChangeArrowheads="1"/>
          </p:cNvSpPr>
          <p:nvPr/>
        </p:nvSpPr>
        <p:spPr bwMode="auto">
          <a:xfrm>
            <a:off x="762000" y="642938"/>
            <a:ext cx="777240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540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   </a:t>
            </a:r>
            <a:r>
              <a:rPr lang="zh-CN" altLang="en-US" sz="540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四面都有小丘，平地是绿的，小丘也是绿的。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 descr="图片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675" y="-74613"/>
            <a:ext cx="8339138" cy="693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Line 3"/>
          <p:cNvSpPr>
            <a:spLocks noChangeShapeType="1"/>
          </p:cNvSpPr>
          <p:nvPr/>
        </p:nvSpPr>
        <p:spPr bwMode="auto">
          <a:xfrm>
            <a:off x="4857750" y="2714625"/>
            <a:ext cx="928688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1507" name="Picture 3" descr="草原小丘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252413" y="0"/>
            <a:ext cx="11304588" cy="6858000"/>
          </a:xfrm>
          <a:noFill/>
        </p:spPr>
      </p:pic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3616325" y="27860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endParaRPr kumimoji="0" lang="zh-CN" altLang="zh-CN" sz="1800" b="0" i="0">
              <a:latin typeface="Arial" pitchFamily="34" charset="0"/>
            </a:endParaRPr>
          </a:p>
        </p:txBody>
      </p:sp>
      <p:sp>
        <p:nvSpPr>
          <p:cNvPr id="626693" name="Text Box 5"/>
          <p:cNvSpPr txBox="1">
            <a:spLocks noChangeArrowheads="1"/>
          </p:cNvSpPr>
          <p:nvPr/>
        </p:nvSpPr>
        <p:spPr bwMode="auto">
          <a:xfrm>
            <a:off x="0" y="0"/>
            <a:ext cx="914400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kumimoji="0" lang="en-US" altLang="zh-CN" sz="4800" b="0" i="0">
                <a:latin typeface="Arial" pitchFamily="34" charset="0"/>
              </a:rPr>
              <a:t>        </a:t>
            </a:r>
            <a:r>
              <a:rPr kumimoji="0" lang="zh-CN" altLang="en-US" sz="4800" b="0" i="0">
                <a:solidFill>
                  <a:schemeClr val="bg1"/>
                </a:solidFill>
                <a:latin typeface="Arial" pitchFamily="34" charset="0"/>
                <a:ea typeface="楷体_GB2312" pitchFamily="49" charset="-122"/>
              </a:rPr>
              <a:t>那些小丘的线条是那么柔美，就像只用绿色渲染，不用墨线勾勒的中国画那样。到处翠色欲流，轻轻流入云际。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266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266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266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669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44"/>
          <p:cNvPicPr>
            <a:picLocks noChangeAspect="1" noChangeArrowheads="1"/>
          </p:cNvPicPr>
          <p:nvPr/>
        </p:nvPicPr>
        <p:blipFill>
          <a:blip r:embed="rId2" cstate="print"/>
          <a:srcRect b="5297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179388" y="3933825"/>
            <a:ext cx="8855075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altLang="zh-CN" sz="3600" i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en-US" sz="4400" i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那些小丘的线条是那么柔美，就像只用绿色渲染，不用墨线勾勒的中国画那样，到处翠色欲流</a:t>
            </a:r>
            <a:r>
              <a:rPr lang="en-US" altLang="zh-CN" sz="4400" i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en-US" sz="4400" i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轻轻流入云际。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5" descr="200581615242088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1158" name="Picture 6" descr="200581615272684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1155" name="Text Box 3"/>
          <p:cNvSpPr txBox="1">
            <a:spLocks noChangeArrowheads="1"/>
          </p:cNvSpPr>
          <p:nvPr/>
        </p:nvSpPr>
        <p:spPr bwMode="auto">
          <a:xfrm>
            <a:off x="1905000" y="152400"/>
            <a:ext cx="25146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6000" i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中国画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1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1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61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1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1155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0850" name="Picture 2" descr="DSC_00061_114840147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16463" cy="546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 descr="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0"/>
            <a:ext cx="4284662" cy="544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0852" name="WordArt 4"/>
          <p:cNvSpPr>
            <a:spLocks noChangeArrowheads="1" noChangeShapeType="1" noTextEdit="1"/>
          </p:cNvSpPr>
          <p:nvPr/>
        </p:nvSpPr>
        <p:spPr bwMode="auto">
          <a:xfrm>
            <a:off x="1331913" y="5876925"/>
            <a:ext cx="15113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渲  染</a:t>
            </a:r>
          </a:p>
        </p:txBody>
      </p:sp>
      <p:sp>
        <p:nvSpPr>
          <p:cNvPr id="590853" name="WordArt 5"/>
          <p:cNvSpPr>
            <a:spLocks noChangeArrowheads="1" noChangeShapeType="1" noTextEdit="1"/>
          </p:cNvSpPr>
          <p:nvPr/>
        </p:nvSpPr>
        <p:spPr bwMode="auto">
          <a:xfrm>
            <a:off x="6084888" y="5851525"/>
            <a:ext cx="1582737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勾  勒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908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908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5908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5908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90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0852" grpId="0" animBg="1"/>
      <p:bldP spid="59085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fadf249be5a5ccafc8eaf4c1"/>
          <p:cNvPicPr>
            <a:picLocks noChangeAspect="1" noChangeArrowheads="1"/>
          </p:cNvPicPr>
          <p:nvPr/>
        </p:nvPicPr>
        <p:blipFill>
          <a:blip r:embed="rId2" cstate="print">
            <a:lum bright="-6000" contrast="6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0067" name="Text Box 3"/>
          <p:cNvSpPr txBox="1">
            <a:spLocks noChangeArrowheads="1"/>
          </p:cNvSpPr>
          <p:nvPr/>
        </p:nvSpPr>
        <p:spPr bwMode="auto">
          <a:xfrm>
            <a:off x="1428750" y="5357813"/>
            <a:ext cx="453548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zh-CN" altLang="en-US" sz="6000" b="0" i="0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柔 美</a:t>
            </a:r>
          </a:p>
        </p:txBody>
      </p:sp>
      <p:sp>
        <p:nvSpPr>
          <p:cNvPr id="600070" name="Text Box 6"/>
          <p:cNvSpPr txBox="1">
            <a:spLocks noChangeArrowheads="1"/>
          </p:cNvSpPr>
          <p:nvPr/>
        </p:nvSpPr>
        <p:spPr bwMode="auto">
          <a:xfrm>
            <a:off x="0" y="0"/>
            <a:ext cx="914400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kumimoji="0" lang="en-US" altLang="zh-CN" sz="4800" b="0" i="0">
                <a:latin typeface="Arial" pitchFamily="34" charset="0"/>
              </a:rPr>
              <a:t>        </a:t>
            </a:r>
            <a:r>
              <a:rPr kumimoji="0" lang="zh-CN" altLang="en-US" sz="4800" i="0">
                <a:solidFill>
                  <a:schemeClr val="bg1"/>
                </a:solidFill>
                <a:latin typeface="Arial" pitchFamily="34" charset="0"/>
                <a:ea typeface="楷体_GB2312" pitchFamily="49" charset="-122"/>
              </a:rPr>
              <a:t>那些小丘的线条是那么柔美，就像只用绿色       ，不用墨线       的中国画那样，</a:t>
            </a:r>
            <a:r>
              <a:rPr kumimoji="0" lang="zh-CN" altLang="en-US" sz="4800" i="0">
                <a:solidFill>
                  <a:srgbClr val="FFFF00"/>
                </a:solidFill>
                <a:latin typeface="Arial" pitchFamily="34" charset="0"/>
                <a:ea typeface="楷体_GB2312" pitchFamily="49" charset="-122"/>
              </a:rPr>
              <a:t>到处翠色欲流，轻轻流入云际。</a:t>
            </a:r>
          </a:p>
        </p:txBody>
      </p:sp>
      <p:sp>
        <p:nvSpPr>
          <p:cNvPr id="600071" name="Rectangle 7"/>
          <p:cNvSpPr>
            <a:spLocks noChangeArrowheads="1"/>
          </p:cNvSpPr>
          <p:nvPr/>
        </p:nvSpPr>
        <p:spPr bwMode="auto">
          <a:xfrm>
            <a:off x="3786188" y="660400"/>
            <a:ext cx="14097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zh-CN" altLang="en-US" sz="4800" i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渲染</a:t>
            </a:r>
          </a:p>
        </p:txBody>
      </p:sp>
      <p:sp>
        <p:nvSpPr>
          <p:cNvPr id="600072" name="Rectangle 8"/>
          <p:cNvSpPr>
            <a:spLocks noChangeArrowheads="1"/>
          </p:cNvSpPr>
          <p:nvPr/>
        </p:nvSpPr>
        <p:spPr bwMode="auto">
          <a:xfrm>
            <a:off x="7877175" y="714375"/>
            <a:ext cx="14097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zh-CN" altLang="en-US" sz="4800" i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勾勒</a:t>
            </a:r>
          </a:p>
        </p:txBody>
      </p:sp>
      <p:sp>
        <p:nvSpPr>
          <p:cNvPr id="25607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97888" y="6215063"/>
            <a:ext cx="646112" cy="3556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2928938" y="3000375"/>
            <a:ext cx="6215062" cy="646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zh-CN" altLang="en-US" sz="3600" b="0" i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写出了草原充满了勃勃生机。</a:t>
            </a:r>
          </a:p>
        </p:txBody>
      </p:sp>
    </p:spTree>
  </p:cSld>
  <p:clrMapOvr>
    <a:masterClrMapping/>
  </p:clrMapOvr>
  <p:transition spd="med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0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0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00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0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00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00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600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600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" dur="2000" fill="hold"/>
                                        <p:tgtEl>
                                          <p:spTgt spid="6000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" dur="2000" fill="hold"/>
                                        <p:tgtEl>
                                          <p:spTgt spid="6000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0067" grpId="0" autoUpdateAnimBg="0"/>
      <p:bldP spid="600070" grpId="0"/>
      <p:bldP spid="600071" grpId="0"/>
      <p:bldP spid="600071" grpId="1"/>
      <p:bldP spid="600072" grpId="0"/>
      <p:bldP spid="600072" grpId="1"/>
      <p:bldP spid="10" grpId="0" animBg="1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85800"/>
            <a:ext cx="91440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Text Box 4"/>
          <p:cNvSpPr txBox="1">
            <a:spLocks noChangeArrowheads="1"/>
          </p:cNvSpPr>
          <p:nvPr/>
        </p:nvSpPr>
        <p:spPr bwMode="auto">
          <a:xfrm>
            <a:off x="457200" y="1600200"/>
            <a:ext cx="8305800" cy="377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5400" i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8000" i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羊群</a:t>
            </a:r>
            <a:r>
              <a:rPr lang="zh-CN" altLang="en-US" sz="5400" i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一会儿上了小丘</a:t>
            </a:r>
            <a:r>
              <a:rPr lang="en-US" altLang="zh-CN" sz="5400" i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5400" i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一会儿又下来</a:t>
            </a:r>
            <a:r>
              <a:rPr lang="en-US" altLang="zh-CN" sz="5400" i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5400" i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走到哪里都像给无边的绿毯绣上了白色的大花。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羊群马群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683" name="Text Box 3"/>
          <p:cNvSpPr txBox="1">
            <a:spLocks noChangeArrowheads="1"/>
          </p:cNvSpPr>
          <p:nvPr/>
        </p:nvSpPr>
        <p:spPr bwMode="auto">
          <a:xfrm>
            <a:off x="395288" y="260350"/>
            <a:ext cx="8208962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i="0">
                <a:solidFill>
                  <a:schemeClr val="bg1"/>
                </a:solidFill>
                <a:latin typeface="Times New Roman" pitchFamily="18" charset="0"/>
              </a:rPr>
              <a:t>羊群一会儿上了小丘，一会儿又下来，走在哪里都像给无边的绿毯绣上了白色的大花。</a:t>
            </a:r>
          </a:p>
        </p:txBody>
      </p:sp>
      <p:sp>
        <p:nvSpPr>
          <p:cNvPr id="583684" name="Text Box 4"/>
          <p:cNvSpPr txBox="1">
            <a:spLocks noChangeArrowheads="1"/>
          </p:cNvSpPr>
          <p:nvPr/>
        </p:nvSpPr>
        <p:spPr bwMode="auto">
          <a:xfrm>
            <a:off x="539750" y="2276475"/>
            <a:ext cx="55451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i="0">
                <a:solidFill>
                  <a:srgbClr val="FF66FF"/>
                </a:solidFill>
                <a:latin typeface="Times New Roman" pitchFamily="18" charset="0"/>
              </a:rPr>
              <a:t>把　　　比作白色的大花</a:t>
            </a:r>
          </a:p>
        </p:txBody>
      </p:sp>
      <p:sp>
        <p:nvSpPr>
          <p:cNvPr id="583685" name="Oval 5"/>
          <p:cNvSpPr>
            <a:spLocks noChangeArrowheads="1"/>
          </p:cNvSpPr>
          <p:nvPr/>
        </p:nvSpPr>
        <p:spPr bwMode="auto">
          <a:xfrm>
            <a:off x="0" y="188913"/>
            <a:ext cx="1439863" cy="71913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zh-CN" altLang="en-US" sz="3600" i="0">
                <a:solidFill>
                  <a:srgbClr val="FF66FF"/>
                </a:solidFill>
                <a:latin typeface="Times New Roman" pitchFamily="18" charset="0"/>
              </a:rPr>
              <a:t>羊群</a:t>
            </a: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5836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5836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5836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836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836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83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4104E-6 L 0.10243 0.28347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5836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" y="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683" grpId="0"/>
      <p:bldP spid="583684" grpId="0"/>
      <p:bldP spid="58368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羊群马群"/>
          <p:cNvPicPr>
            <a:picLocks noChangeAspect="1" noChangeArrowheads="1"/>
          </p:cNvPicPr>
          <p:nvPr/>
        </p:nvPicPr>
        <p:blipFill>
          <a:blip r:embed="rId2" cstate="print">
            <a:lum brigh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1091" name="Text Box 3"/>
          <p:cNvSpPr txBox="1">
            <a:spLocks noChangeArrowheads="1"/>
          </p:cNvSpPr>
          <p:nvPr/>
        </p:nvSpPr>
        <p:spPr bwMode="auto">
          <a:xfrm>
            <a:off x="215900" y="4724400"/>
            <a:ext cx="89281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zh-CN" altLang="en-US" sz="3600" i="0">
                <a:solidFill>
                  <a:schemeClr val="bg1"/>
                </a:solidFill>
                <a:latin typeface="Times New Roman" pitchFamily="18" charset="0"/>
              </a:rPr>
              <a:t>　</a:t>
            </a:r>
            <a:r>
              <a:rPr lang="zh-CN" altLang="en-US" sz="3600" i="0">
                <a:solidFill>
                  <a:srgbClr val="FF0066"/>
                </a:solidFill>
                <a:latin typeface="Times New Roman" pitchFamily="18" charset="0"/>
              </a:rPr>
              <a:t>　 </a:t>
            </a:r>
            <a:r>
              <a:rPr lang="zh-CN" altLang="en-US" i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2" charset="-122"/>
              </a:rPr>
              <a:t>这种境界，</a:t>
            </a:r>
            <a:r>
              <a:rPr lang="zh-CN" altLang="en-US" i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2" charset="-122"/>
              </a:rPr>
              <a:t>既</a:t>
            </a:r>
            <a:r>
              <a:rPr lang="zh-CN" altLang="en-US" i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2" charset="-122"/>
              </a:rPr>
              <a:t>使人惊叹，</a:t>
            </a:r>
            <a:r>
              <a:rPr lang="zh-CN" altLang="en-US" i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2" charset="-122"/>
              </a:rPr>
              <a:t>又</a:t>
            </a:r>
            <a:r>
              <a:rPr lang="zh-CN" altLang="en-US" i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2" charset="-122"/>
              </a:rPr>
              <a:t>叫人舒服，</a:t>
            </a:r>
            <a:r>
              <a:rPr lang="zh-CN" altLang="en-US" i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2" charset="-122"/>
              </a:rPr>
              <a:t>既</a:t>
            </a:r>
            <a:r>
              <a:rPr lang="zh-CN" altLang="en-US" i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2" charset="-122"/>
              </a:rPr>
              <a:t>愿久立四望，</a:t>
            </a:r>
            <a:r>
              <a:rPr lang="zh-CN" altLang="en-US" i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2" charset="-122"/>
              </a:rPr>
              <a:t>又</a:t>
            </a:r>
            <a:r>
              <a:rPr lang="zh-CN" altLang="en-US" i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2" charset="-122"/>
              </a:rPr>
              <a:t>想坐下低吟一首奇丽的小诗。</a:t>
            </a:r>
          </a:p>
        </p:txBody>
      </p:sp>
      <p:sp>
        <p:nvSpPr>
          <p:cNvPr id="29700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97888" y="6215063"/>
            <a:ext cx="646112" cy="3556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 descr="图片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9688"/>
            <a:ext cx="9144000" cy="677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835150" y="1514475"/>
            <a:ext cx="5402263" cy="762000"/>
            <a:chOff x="1837" y="979"/>
            <a:chExt cx="2722" cy="480"/>
          </a:xfrm>
        </p:grpSpPr>
        <p:sp>
          <p:nvSpPr>
            <p:cNvPr id="5124" name="Text Box 3"/>
            <p:cNvSpPr txBox="1">
              <a:spLocks noChangeArrowheads="1"/>
            </p:cNvSpPr>
            <p:nvPr/>
          </p:nvSpPr>
          <p:spPr bwMode="auto">
            <a:xfrm>
              <a:off x="1837" y="979"/>
              <a:ext cx="1452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solidFill>
                    <a:srgbClr val="0033CC"/>
                  </a:solidFill>
                </a:rPr>
                <a:t>陈巴尔虎</a:t>
              </a:r>
              <a:r>
                <a:rPr lang="zh-CN" altLang="en-US" sz="4400">
                  <a:solidFill>
                    <a:srgbClr val="0033CC"/>
                  </a:solidFill>
                </a:rPr>
                <a:t>旗</a:t>
              </a:r>
            </a:p>
          </p:txBody>
        </p:sp>
        <p:sp>
          <p:nvSpPr>
            <p:cNvPr id="5125" name="AutoShape 4"/>
            <p:cNvSpPr>
              <a:spLocks noChangeArrowheads="1"/>
            </p:cNvSpPr>
            <p:nvPr/>
          </p:nvSpPr>
          <p:spPr bwMode="auto">
            <a:xfrm>
              <a:off x="3334" y="1117"/>
              <a:ext cx="1225" cy="91"/>
            </a:xfrm>
            <a:prstGeom prst="rightArrow">
              <a:avLst>
                <a:gd name="adj1" fmla="val 50000"/>
                <a:gd name="adj2" fmla="val 336538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6754" name="Picture 2" descr="双马"/>
          <p:cNvPicPr>
            <a:picLocks noChangeAspect="1" noChangeArrowheads="1"/>
          </p:cNvPicPr>
          <p:nvPr/>
        </p:nvPicPr>
        <p:blipFill>
          <a:blip r:embed="rId2" cstate="print"/>
          <a:srcRect b="10420"/>
          <a:stretch>
            <a:fillRect/>
          </a:stretch>
        </p:blipFill>
        <p:spPr bwMode="auto">
          <a:xfrm rot="1431431">
            <a:off x="2484438" y="188913"/>
            <a:ext cx="6659562" cy="440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6755" name="Picture 3" descr="草原1"/>
          <p:cNvPicPr>
            <a:picLocks noChangeAspect="1" noChangeArrowheads="1"/>
          </p:cNvPicPr>
          <p:nvPr/>
        </p:nvPicPr>
        <p:blipFill>
          <a:blip r:embed="rId3" cstate="print"/>
          <a:srcRect l="21202" t="56296" r="46059" b="294"/>
          <a:stretch>
            <a:fillRect/>
          </a:stretch>
        </p:blipFill>
        <p:spPr bwMode="auto">
          <a:xfrm rot="-959579">
            <a:off x="468313" y="2708275"/>
            <a:ext cx="4545012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86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867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867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867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86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2007091215215051377"/>
          <p:cNvPicPr>
            <a:picLocks noChangeAspect="1" noChangeArrowheads="1"/>
          </p:cNvPicPr>
          <p:nvPr/>
        </p:nvPicPr>
        <p:blipFill>
          <a:blip r:embed="rId2" cstate="print">
            <a:lum bright="-4000"/>
          </a:blip>
          <a:srcRect/>
          <a:stretch>
            <a:fillRect/>
          </a:stretch>
        </p:blipFill>
        <p:spPr bwMode="auto">
          <a:xfrm>
            <a:off x="0" y="6350"/>
            <a:ext cx="9144000" cy="684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3139" name="Text Box 3"/>
          <p:cNvSpPr txBox="1">
            <a:spLocks noChangeArrowheads="1"/>
          </p:cNvSpPr>
          <p:nvPr/>
        </p:nvSpPr>
        <p:spPr bwMode="auto">
          <a:xfrm>
            <a:off x="7596188" y="188913"/>
            <a:ext cx="1098550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zh-CN" altLang="en-US" sz="6000" i="0">
                <a:solidFill>
                  <a:srgbClr val="FF66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马儿陶醉了！</a:t>
            </a:r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0" y="692150"/>
            <a:ext cx="7451725" cy="255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5400" i="0">
                <a:solidFill>
                  <a:srgbClr val="FF3300"/>
                </a:solidFill>
              </a:rPr>
              <a:t>连骏马和大牛都有时候静立不动，好像回味着草原的无限乐趣。</a:t>
            </a:r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03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313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2771" name="Picture 3" descr="草原1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4211638" y="2205038"/>
            <a:ext cx="39941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kumimoji="0" lang="zh-CN" altLang="en-US" sz="6000" b="0" i="0">
                <a:solidFill>
                  <a:srgbClr val="FFFF00"/>
                </a:solidFill>
                <a:latin typeface="Arial" pitchFamily="34" charset="0"/>
              </a:rPr>
              <a:t>牛儿陶醉了</a:t>
            </a:r>
          </a:p>
        </p:txBody>
      </p:sp>
      <p:sp>
        <p:nvSpPr>
          <p:cNvPr id="32773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97888" y="6215063"/>
            <a:ext cx="646112" cy="3556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5175"/>
            <a:ext cx="91440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Rectangle 5"/>
          <p:cNvSpPr>
            <a:spLocks noChangeArrowheads="1"/>
          </p:cNvSpPr>
          <p:nvPr/>
        </p:nvSpPr>
        <p:spPr bwMode="auto">
          <a:xfrm>
            <a:off x="0" y="3933825"/>
            <a:ext cx="91440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i="0">
                <a:solidFill>
                  <a:srgbClr val="FF3300"/>
                </a:solidFill>
              </a:rPr>
              <a:t>    </a:t>
            </a:r>
            <a:r>
              <a:rPr lang="zh-CN" altLang="en-US" sz="4400" i="0">
                <a:solidFill>
                  <a:srgbClr val="FF3300"/>
                </a:solidFill>
              </a:rPr>
              <a:t>连骏马和大牛都有时候静立不动，好像回味着草原的无限乐趣。</a:t>
            </a:r>
          </a:p>
        </p:txBody>
      </p:sp>
      <p:sp>
        <p:nvSpPr>
          <p:cNvPr id="627718" name="Rectangle 6"/>
          <p:cNvSpPr>
            <a:spLocks noChangeArrowheads="1"/>
          </p:cNvSpPr>
          <p:nvPr/>
        </p:nvSpPr>
        <p:spPr bwMode="auto">
          <a:xfrm>
            <a:off x="0" y="1052513"/>
            <a:ext cx="9144000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flatTx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altLang="zh-CN" sz="4400" i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zh-CN" altLang="en-US" sz="4400" i="0">
                <a:effectLst>
                  <a:outerShdw blurRad="38100" dist="38100" dir="2700000" algn="tl">
                    <a:srgbClr val="C0C0C0"/>
                  </a:outerShdw>
                </a:effectLst>
              </a:rPr>
              <a:t>这种境界，既使人惊叹，又叫人舒服，既愿久立四望，又想坐下低吟一首奇丽的小诗。</a:t>
            </a:r>
          </a:p>
        </p:txBody>
      </p:sp>
      <p:sp>
        <p:nvSpPr>
          <p:cNvPr id="627720" name="Rectangle 8"/>
          <p:cNvSpPr>
            <a:spLocks noChangeArrowheads="1"/>
          </p:cNvSpPr>
          <p:nvPr/>
        </p:nvSpPr>
        <p:spPr bwMode="auto">
          <a:xfrm>
            <a:off x="5364163" y="2420938"/>
            <a:ext cx="27336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r>
              <a:rPr lang="en-US" altLang="zh-CN" i="0">
                <a:solidFill>
                  <a:srgbClr val="0000CC"/>
                </a:solidFill>
              </a:rPr>
              <a:t>(</a:t>
            </a:r>
            <a:r>
              <a:rPr lang="zh-CN" altLang="en-US" i="0">
                <a:solidFill>
                  <a:srgbClr val="0000CC"/>
                </a:solidFill>
              </a:rPr>
              <a:t>直抒胸臆</a:t>
            </a:r>
            <a:r>
              <a:rPr lang="en-US" altLang="zh-CN" i="0">
                <a:solidFill>
                  <a:srgbClr val="0000CC"/>
                </a:solidFill>
              </a:rPr>
              <a:t>)</a:t>
            </a:r>
            <a:endParaRPr lang="en-US" altLang="zh-CN">
              <a:solidFill>
                <a:srgbClr val="0000CC"/>
              </a:solidFill>
            </a:endParaRPr>
          </a:p>
        </p:txBody>
      </p:sp>
      <p:sp>
        <p:nvSpPr>
          <p:cNvPr id="627721" name="Rectangle 9"/>
          <p:cNvSpPr>
            <a:spLocks noChangeArrowheads="1"/>
          </p:cNvSpPr>
          <p:nvPr/>
        </p:nvSpPr>
        <p:spPr bwMode="auto">
          <a:xfrm>
            <a:off x="5724525" y="5300663"/>
            <a:ext cx="27336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i="0">
                <a:solidFill>
                  <a:srgbClr val="0000CC"/>
                </a:solidFill>
              </a:rPr>
              <a:t>(</a:t>
            </a:r>
            <a:r>
              <a:rPr lang="zh-CN" altLang="en-US" i="0">
                <a:solidFill>
                  <a:srgbClr val="0000CC"/>
                </a:solidFill>
              </a:rPr>
              <a:t>借物抒情</a:t>
            </a:r>
            <a:r>
              <a:rPr lang="en-US" altLang="zh-CN" i="0">
                <a:solidFill>
                  <a:srgbClr val="0000CC"/>
                </a:solidFill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27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27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7720" grpId="0"/>
      <p:bldP spid="62772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羊群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0611" name="Rectangle 3"/>
          <p:cNvSpPr>
            <a:spLocks noChangeArrowheads="1"/>
          </p:cNvSpPr>
          <p:nvPr/>
        </p:nvSpPr>
        <p:spPr bwMode="auto">
          <a:xfrm>
            <a:off x="179388" y="257175"/>
            <a:ext cx="8964612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kumimoji="0" lang="en-US" altLang="zh-CN" sz="3200" b="0" i="0">
                <a:solidFill>
                  <a:schemeClr val="bg1"/>
                </a:solidFill>
                <a:latin typeface="Arial" pitchFamily="34" charset="0"/>
                <a:ea typeface="楷体_GB2312" pitchFamily="49" charset="-122"/>
              </a:rPr>
              <a:t>      </a:t>
            </a:r>
            <a:r>
              <a:rPr kumimoji="0" lang="zh-CN" altLang="en-US" sz="4400" i="0">
                <a:solidFill>
                  <a:schemeClr val="bg1"/>
                </a:solidFill>
                <a:latin typeface="Arial" pitchFamily="34" charset="0"/>
                <a:ea typeface="楷体_GB2312" pitchFamily="49" charset="-122"/>
              </a:rPr>
              <a:t>这一句看似写骏马和大牛的，实际上是写作者自己的感受，因为作者被草原的美丽景色陶醉了，所以他感到周围的一切事物也同他有一样的心情。 </a:t>
            </a:r>
          </a:p>
        </p:txBody>
      </p:sp>
      <p:sp>
        <p:nvSpPr>
          <p:cNvPr id="580612" name="Rectangle 4"/>
          <p:cNvSpPr>
            <a:spLocks noChangeArrowheads="1"/>
          </p:cNvSpPr>
          <p:nvPr/>
        </p:nvSpPr>
        <p:spPr bwMode="auto">
          <a:xfrm>
            <a:off x="719138" y="4648200"/>
            <a:ext cx="84248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r>
              <a:rPr kumimoji="0" lang="zh-CN" altLang="en-US" sz="3200" b="0" i="0">
                <a:solidFill>
                  <a:srgbClr val="000000"/>
                </a:solidFill>
                <a:latin typeface="Arial" pitchFamily="34" charset="0"/>
                <a:ea typeface="楷体_GB2312" pitchFamily="49" charset="-122"/>
              </a:rPr>
              <a:t>如果此时你就置身于草原之中，你会怎么做？ </a:t>
            </a: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2268538" y="3716338"/>
            <a:ext cx="2222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zh-CN" altLang="en-US" i="0">
                <a:solidFill>
                  <a:srgbClr val="FF3300"/>
                </a:solidFill>
              </a:rPr>
              <a:t>（感受）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80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80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0611" grpId="0"/>
      <p:bldP spid="58061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250825" y="476250"/>
            <a:ext cx="8713788" cy="6002338"/>
          </a:xfrm>
          <a:prstGeom prst="rect">
            <a:avLst/>
          </a:prstGeom>
          <a:gradFill rotWithShape="1">
            <a:gsLst>
              <a:gs pos="0">
                <a:srgbClr val="00FFFF">
                  <a:alpha val="60999"/>
                </a:srgbClr>
              </a:gs>
              <a:gs pos="100000">
                <a:srgbClr val="EF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altLang="zh-CN" sz="3200" i="0">
                <a:solidFill>
                  <a:srgbClr val="CCFFFF"/>
                </a:solidFill>
              </a:rPr>
              <a:t>             </a:t>
            </a:r>
            <a:r>
              <a:rPr lang="zh-CN" altLang="en-US" sz="3600" i="0">
                <a:solidFill>
                  <a:srgbClr val="008000"/>
                </a:solidFill>
              </a:rPr>
              <a:t>草     原</a:t>
            </a:r>
          </a:p>
          <a:p>
            <a:pPr algn="l"/>
            <a:r>
              <a:rPr lang="zh-CN" altLang="en-US" i="0">
                <a:solidFill>
                  <a:srgbClr val="CCFFFF"/>
                </a:solidFill>
              </a:rPr>
              <a:t>   </a:t>
            </a:r>
            <a:r>
              <a:rPr lang="zh-CN" altLang="en-US" sz="2800" i="0"/>
              <a:t>这次，我看到了草原。那里的天比别处的更可爱，空气是那么清新，天空是那么明朗，使我总想高歌一曲，表示我满心的愉快。在天底下，一碧千里，而并不茫茫。四面都有小丘，平地是绿的，小丘也是绿的。羊群一会儿上了小丘，一会儿又下来，走在哪里都像给无边的绿毯绣上了白色的大花。那些小丘的线条是那么柔美，就像只用绿色渲染，不用墨线勾勒的中国画那样，到处翠色欲流，轻轻流入云际。这种境界，既使人惊叹，又叫人舒服，既愿久立四望，又想坐下低吟一首奇丽的小诗。在这境界里，连骏马和大牛都有时候静立不动，好像回味着草原的无限乐趣。               </a:t>
            </a:r>
          </a:p>
          <a:p>
            <a:pPr algn="l"/>
            <a:endParaRPr lang="en-US" altLang="zh-CN" sz="2800" i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965"/>
          <p:cNvPicPr>
            <a:picLocks noChangeAspect="1" noChangeArrowheads="1"/>
          </p:cNvPicPr>
          <p:nvPr/>
        </p:nvPicPr>
        <p:blipFill>
          <a:blip r:embed="rId2" cstate="print">
            <a:lum bright="14000" contrast="-6000"/>
          </a:blip>
          <a:srcRect r="7707" b="15355"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3" descr="3830995226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 l="16776" t="18529" r="45564" b="27719"/>
          <a:stretch>
            <a:fillRect/>
          </a:stretch>
        </p:blipFill>
        <p:spPr bwMode="auto">
          <a:xfrm>
            <a:off x="395288" y="0"/>
            <a:ext cx="72072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250825" y="260350"/>
            <a:ext cx="8497888" cy="631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85000"/>
              </a:lnSpc>
              <a:spcBef>
                <a:spcPct val="50000"/>
              </a:spcBef>
            </a:pPr>
            <a:r>
              <a:rPr lang="en-US" altLang="zh-CN" sz="3200" i="0">
                <a:solidFill>
                  <a:srgbClr val="FFCCFF"/>
                </a:solidFill>
                <a:latin typeface="Times New Roman" pitchFamily="18" charset="0"/>
                <a:ea typeface="黑体" pitchFamily="2" charset="-122"/>
              </a:rPr>
              <a:t>         </a:t>
            </a:r>
            <a:r>
              <a:rPr lang="zh-CN" altLang="en-US" sz="3400" i="0">
                <a:solidFill>
                  <a:srgbClr val="6600CC"/>
                </a:solidFill>
                <a:latin typeface="Times New Roman" pitchFamily="18" charset="0"/>
                <a:ea typeface="黑体" pitchFamily="2" charset="-122"/>
              </a:rPr>
              <a:t>这次，我看到了草原。那里的天比别处的更可爱，空气是那么清新，天空是那么明朗，使我总想高歌一曲，表示我满心的愉快。在天底下，一碧千里，而并不茫茫。四面都有小丘，平地是绿的，小丘也是绿的。羊群一会儿上了小丘，一会儿又下来，走在哪里都像给无边的绿毯绣上了白色的大花。那些小丘的线条是那么柔美 ， 就像只用绿色渲染，不用墨线勾勒的中国画那样，到处翠色欲流，轻轻流入云际。这种境界，即使人惊叹，又叫人舒服，既愿久立四望，又想坐下低吟一首奇丽的小诗。在这境界里，连骏马和大牛都有时候静立不动，好像回味着草原的无限乐趣。</a:t>
            </a:r>
          </a:p>
        </p:txBody>
      </p:sp>
    </p:spTree>
  </p:cSld>
  <p:clrMapOvr>
    <a:masterClrMapping/>
  </p:clrMapOvr>
  <p:transition spd="med">
    <p:push dir="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5" descr="61003f4e-4cc8-4832-9ccf-e9e8b31b5d7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5" descr="126836328728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0007" name="Picture 7" descr="thum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0500"/>
            <a:ext cx="4991100" cy="666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0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7" descr="1454027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0"/>
            <a:ext cx="8893175" cy="635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1032" name="Picture 8" descr="4350380_015728103385_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1034" name="Picture 10" descr="200722318351633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4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草原0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天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875" y="5857875"/>
            <a:ext cx="10001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3" name="Rectangle 5"/>
          <p:cNvSpPr>
            <a:spLocks noChangeArrowheads="1"/>
          </p:cNvSpPr>
          <p:nvPr/>
        </p:nvSpPr>
        <p:spPr bwMode="auto">
          <a:xfrm>
            <a:off x="0" y="2857500"/>
            <a:ext cx="8831263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304800" algn="l"/>
            <a:r>
              <a:rPr lang="zh-CN" sz="3600" i="0">
                <a:solidFill>
                  <a:srgbClr val="000000"/>
                </a:solidFill>
                <a:latin typeface="Calibri" pitchFamily="34" charset="0"/>
              </a:rPr>
              <a:t>用上</a:t>
            </a:r>
            <a:r>
              <a:rPr lang="zh-CN" altLang="en-US" sz="3600" i="0">
                <a:solidFill>
                  <a:srgbClr val="000000"/>
                </a:solidFill>
                <a:latin typeface="Calibri" pitchFamily="34" charset="0"/>
              </a:rPr>
              <a:t>文章</a:t>
            </a:r>
            <a:r>
              <a:rPr lang="zh-CN" sz="3600" i="0">
                <a:solidFill>
                  <a:srgbClr val="000000"/>
                </a:solidFill>
                <a:latin typeface="Calibri" pitchFamily="34" charset="0"/>
              </a:rPr>
              <a:t>这样的表达方法，</a:t>
            </a:r>
            <a:r>
              <a:rPr lang="zh-CN" altLang="en-US" sz="3600" i="0">
                <a:solidFill>
                  <a:srgbClr val="000000"/>
                </a:solidFill>
                <a:latin typeface="Calibri" pitchFamily="34" charset="0"/>
              </a:rPr>
              <a:t>以</a:t>
            </a:r>
            <a:r>
              <a:rPr lang="zh-CN" sz="3600" i="0">
                <a:solidFill>
                  <a:srgbClr val="000000"/>
                </a:solidFill>
                <a:latin typeface="Calibri" pitchFamily="34" charset="0"/>
              </a:rPr>
              <a:t>一定的顺序</a:t>
            </a:r>
            <a:endParaRPr lang="en-US" altLang="zh-CN" sz="3600" i="0">
              <a:solidFill>
                <a:srgbClr val="000000"/>
              </a:solidFill>
              <a:latin typeface="Calibri" pitchFamily="34" charset="0"/>
            </a:endParaRPr>
          </a:p>
          <a:p>
            <a:pPr indent="304800" algn="l"/>
            <a:r>
              <a:rPr lang="zh-CN" sz="3600" i="0">
                <a:solidFill>
                  <a:srgbClr val="000000"/>
                </a:solidFill>
                <a:latin typeface="Calibri" pitchFamily="34" charset="0"/>
              </a:rPr>
              <a:t>介绍你熟悉的一处景点吗？</a:t>
            </a:r>
            <a:endParaRPr lang="en-US" altLang="zh-CN" sz="3600" i="0">
              <a:solidFill>
                <a:srgbClr val="000000"/>
              </a:solidFill>
              <a:latin typeface="Calibri" pitchFamily="34" charset="0"/>
            </a:endParaRPr>
          </a:p>
          <a:p>
            <a:pPr indent="304800" algn="l"/>
            <a:r>
              <a:rPr lang="zh-CN" sz="3600" i="0">
                <a:solidFill>
                  <a:srgbClr val="000000"/>
                </a:solidFill>
                <a:latin typeface="Calibri" pitchFamily="34" charset="0"/>
              </a:rPr>
              <a:t>（</a:t>
            </a:r>
            <a:r>
              <a:rPr lang="zh-CN" altLang="en-US" sz="3600" i="0">
                <a:solidFill>
                  <a:srgbClr val="000000"/>
                </a:solidFill>
                <a:latin typeface="Calibri" pitchFamily="34" charset="0"/>
              </a:rPr>
              <a:t>家乡的白龙山、</a:t>
            </a:r>
            <a:r>
              <a:rPr lang="zh-CN" sz="3600" i="0">
                <a:solidFill>
                  <a:srgbClr val="000000"/>
                </a:solidFill>
                <a:latin typeface="Calibri" pitchFamily="34" charset="0"/>
              </a:rPr>
              <a:t>雁荡山</a:t>
            </a:r>
            <a:r>
              <a:rPr lang="zh-CN" altLang="en-US" sz="3600" i="0">
                <a:solidFill>
                  <a:srgbClr val="000000"/>
                </a:solidFill>
                <a:latin typeface="Calibri" pitchFamily="34" charset="0"/>
              </a:rPr>
              <a:t>，</a:t>
            </a:r>
            <a:r>
              <a:rPr lang="zh-CN" sz="3600" i="0">
                <a:solidFill>
                  <a:srgbClr val="000000"/>
                </a:solidFill>
                <a:latin typeface="Calibri" pitchFamily="34" charset="0"/>
              </a:rPr>
              <a:t>楠溪江</a:t>
            </a:r>
            <a:r>
              <a:rPr lang="zh-CN" altLang="en-US" sz="3600" i="0">
                <a:solidFill>
                  <a:srgbClr val="000000"/>
                </a:solidFill>
                <a:latin typeface="Calibri" pitchFamily="34" charset="0"/>
              </a:rPr>
              <a:t>，</a:t>
            </a:r>
            <a:endParaRPr lang="en-US" altLang="zh-CN" sz="3600" i="0">
              <a:solidFill>
                <a:srgbClr val="000000"/>
              </a:solidFill>
              <a:latin typeface="Calibri" pitchFamily="34" charset="0"/>
            </a:endParaRPr>
          </a:p>
          <a:p>
            <a:pPr indent="304800" algn="l"/>
            <a:r>
              <a:rPr lang="en-US" altLang="zh-CN" sz="3600" i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zh-CN" sz="3600" i="0">
                <a:solidFill>
                  <a:srgbClr val="000000"/>
                </a:solidFill>
                <a:latin typeface="Calibri" pitchFamily="34" charset="0"/>
              </a:rPr>
              <a:t>西湖</a:t>
            </a:r>
            <a:r>
              <a:rPr lang="zh-CN" altLang="en-US" sz="3600" i="0">
                <a:solidFill>
                  <a:srgbClr val="000000"/>
                </a:solidFill>
                <a:latin typeface="Calibri" pitchFamily="34" charset="0"/>
              </a:rPr>
              <a:t>，</a:t>
            </a:r>
            <a:r>
              <a:rPr lang="zh-CN" sz="3600" i="0">
                <a:solidFill>
                  <a:srgbClr val="000000"/>
                </a:solidFill>
                <a:latin typeface="Calibri" pitchFamily="34" charset="0"/>
              </a:rPr>
              <a:t>海南的沙滩</a:t>
            </a:r>
            <a:r>
              <a:rPr lang="en-US" altLang="zh-CN" sz="3600" i="0">
                <a:solidFill>
                  <a:srgbClr val="000000"/>
                </a:solidFill>
                <a:latin typeface="Calibri" pitchFamily="34" charset="0"/>
              </a:rPr>
              <a:t>……</a:t>
            </a:r>
            <a:r>
              <a:rPr lang="zh-CN" sz="3600" i="0">
                <a:solidFill>
                  <a:srgbClr val="000000"/>
                </a:solidFill>
                <a:latin typeface="Calibri" pitchFamily="34" charset="0"/>
              </a:rPr>
              <a:t>）</a:t>
            </a:r>
            <a:endParaRPr lang="zh-CN" sz="3600" i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0964" name="Oval 5"/>
          <p:cNvSpPr>
            <a:spLocks noChangeArrowheads="1"/>
          </p:cNvSpPr>
          <p:nvPr/>
        </p:nvSpPr>
        <p:spPr bwMode="auto">
          <a:xfrm>
            <a:off x="500063" y="1357313"/>
            <a:ext cx="2357437" cy="86201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zh-CN" altLang="en-US" i="0">
                <a:solidFill>
                  <a:srgbClr val="C00000"/>
                </a:solidFill>
                <a:latin typeface="Times New Roman" pitchFamily="18" charset="0"/>
              </a:rPr>
              <a:t>小练笔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837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放映背框"/>
          <p:cNvPicPr>
            <a:picLocks noChangeAspect="1" noChangeArrowheads="1"/>
          </p:cNvPicPr>
          <p:nvPr/>
        </p:nvPicPr>
        <p:blipFill>
          <a:blip r:embed="rId4" cstate="print"/>
          <a:srcRect l="5760" t="2608" r="5797" b="60397"/>
          <a:stretch>
            <a:fillRect/>
          </a:stretch>
        </p:blipFill>
        <p:spPr bwMode="auto">
          <a:xfrm>
            <a:off x="0" y="30163"/>
            <a:ext cx="9144000" cy="682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685800"/>
            <a:ext cx="7759700" cy="536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693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0" y="685800"/>
            <a:ext cx="76835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6933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800" y="685800"/>
            <a:ext cx="7761288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6934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5800" y="685800"/>
            <a:ext cx="7759700" cy="533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6935" name="Picture 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9540875" cy="684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6936" name="蒙古民族风情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458200" y="61722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6937" name="Picture 9" descr="羊群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6938" name="Picture 10" descr="0898"/>
          <p:cNvPicPr>
            <a:picLocks noChangeAspect="1" noChangeArrowheads="1"/>
          </p:cNvPicPr>
          <p:nvPr/>
        </p:nvPicPr>
        <p:blipFill>
          <a:blip r:embed="rId12" cstate="print"/>
          <a:srcRect l="3542" b="10092"/>
          <a:stretch>
            <a:fillRect/>
          </a:stretch>
        </p:blipFill>
        <p:spPr bwMode="auto">
          <a:xfrm>
            <a:off x="215900" y="2159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6939" name="Picture 11" descr="346"/>
          <p:cNvPicPr>
            <a:picLocks noChangeAspect="1" noChangeArrowheads="1"/>
          </p:cNvPicPr>
          <p:nvPr/>
        </p:nvPicPr>
        <p:blipFill>
          <a:blip r:embed="rId13" cstate="print">
            <a:lum bright="-10000"/>
          </a:blip>
          <a:srcRect/>
          <a:stretch>
            <a:fillRect/>
          </a:stretch>
        </p:blipFill>
        <p:spPr bwMode="auto">
          <a:xfrm>
            <a:off x="0" y="0"/>
            <a:ext cx="9396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6940" name="Picture 12" descr="牛羊"/>
          <p:cNvPicPr>
            <a:picLocks noChangeAspect="1" noChangeArrowheads="1"/>
          </p:cNvPicPr>
          <p:nvPr/>
        </p:nvPicPr>
        <p:blipFill>
          <a:blip r:embed="rId14" cstate="print">
            <a:lum bright="-20000" contrast="10000"/>
          </a:blip>
          <a:srcRect/>
          <a:stretch>
            <a:fillRect/>
          </a:stretch>
        </p:blipFill>
        <p:spPr bwMode="auto">
          <a:xfrm>
            <a:off x="0" y="0"/>
            <a:ext cx="9396413" cy="710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6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6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6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6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6369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36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636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636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636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36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36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36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36936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1065" descr="草原0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1" name="Oval 9"/>
          <p:cNvSpPr>
            <a:spLocks noChangeArrowheads="1"/>
          </p:cNvSpPr>
          <p:nvPr/>
        </p:nvSpPr>
        <p:spPr bwMode="auto">
          <a:xfrm rot="-2026453">
            <a:off x="838200" y="5638800"/>
            <a:ext cx="762000" cy="581025"/>
          </a:xfrm>
          <a:prstGeom prst="ellips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scene3d>
            <a:camera prst="legacyPerspectiveTopLeft">
              <a:rot lat="0" lon="20519995" rev="0"/>
            </a:camera>
            <a:lightRig rig="legacyHarsh3" dir="r"/>
          </a:scene3d>
          <a:sp3d extrusionH="430200" prstMaterial="legacyMatte">
            <a:bevelT w="13500" h="13500" prst="angle"/>
            <a:bevelB w="13500" h="13500" prst="angle"/>
            <a:extrusionClr>
              <a:srgbClr val="006600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43012" name="WordArt 10"/>
          <p:cNvSpPr>
            <a:spLocks noChangeArrowheads="1" noChangeShapeType="1" noTextEdit="1"/>
          </p:cNvSpPr>
          <p:nvPr/>
        </p:nvSpPr>
        <p:spPr bwMode="auto">
          <a:xfrm>
            <a:off x="1143000" y="1447800"/>
            <a:ext cx="6781800" cy="2514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44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草原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牛羊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0" y="-12700"/>
            <a:ext cx="9144000" cy="25542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kumimoji="0" lang="en-US" altLang="zh-CN" sz="3200" i="0">
                <a:solidFill>
                  <a:srgbClr val="C00000"/>
                </a:solidFill>
                <a:latin typeface="Arial" pitchFamily="34" charset="0"/>
                <a:ea typeface="楷体_GB2312" pitchFamily="49" charset="-122"/>
              </a:rPr>
              <a:t>       </a:t>
            </a:r>
            <a:r>
              <a:rPr kumimoji="0" lang="zh-CN" altLang="en-US" sz="3200" i="0">
                <a:solidFill>
                  <a:srgbClr val="C00000"/>
                </a:solidFill>
                <a:latin typeface="Arial" pitchFamily="34" charset="0"/>
                <a:ea typeface="楷体_GB2312" pitchFamily="49" charset="-122"/>
              </a:rPr>
              <a:t>汽车走了一百五十里，才到达目的地。一百五十里全是草原。再走一百五十里，也还是草原。草原上行车十分洒脱，只要方向不错，怎么走都可以。初入草原，听不见一点儿声音，也看不见什么东西，除了一些忽飞忽落的小鸟。”</a:t>
            </a:r>
            <a:r>
              <a:rPr kumimoji="0" lang="zh-CN" altLang="en-US" sz="3200" b="0" i="0">
                <a:solidFill>
                  <a:srgbClr val="C00000"/>
                </a:solidFill>
                <a:latin typeface="Arial" pitchFamily="34" charset="0"/>
                <a:ea typeface="楷体_GB2312" pitchFamily="49" charset="-122"/>
              </a:rPr>
              <a:t> </a:t>
            </a:r>
          </a:p>
        </p:txBody>
      </p:sp>
      <p:pic>
        <p:nvPicPr>
          <p:cNvPr id="58163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4365625"/>
            <a:ext cx="813435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1639" name="Text Box 7"/>
          <p:cNvSpPr txBox="1">
            <a:spLocks noChangeArrowheads="1"/>
          </p:cNvSpPr>
          <p:nvPr/>
        </p:nvSpPr>
        <p:spPr bwMode="auto">
          <a:xfrm>
            <a:off x="1042988" y="4652963"/>
            <a:ext cx="73914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zh-CN" altLang="en-US" sz="3200" i="0">
                <a:solidFill>
                  <a:srgbClr val="000000"/>
                </a:solidFill>
                <a:latin typeface="Arial" pitchFamily="34" charset="0"/>
                <a:ea typeface="楷体_GB2312" pitchFamily="49" charset="-122"/>
              </a:rPr>
              <a:t>本指言谈举止等自然，不拘束。文中指草原辽阔平坦，在开车时可以随心所欲，而不必担心有什么危险。 </a:t>
            </a:r>
          </a:p>
        </p:txBody>
      </p:sp>
      <p:pic>
        <p:nvPicPr>
          <p:cNvPr id="581640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6013" y="3068638"/>
            <a:ext cx="568801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1641" name="Text Box 9"/>
          <p:cNvSpPr txBox="1">
            <a:spLocks noChangeArrowheads="1"/>
          </p:cNvSpPr>
          <p:nvPr/>
        </p:nvSpPr>
        <p:spPr bwMode="auto">
          <a:xfrm>
            <a:off x="1979613" y="3141663"/>
            <a:ext cx="58674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zh-CN" altLang="en-US" sz="3200" i="0">
                <a:solidFill>
                  <a:srgbClr val="000000"/>
                </a:solidFill>
                <a:latin typeface="Arial" pitchFamily="34" charset="0"/>
                <a:ea typeface="楷体_GB2312" pitchFamily="49" charset="-122"/>
              </a:rPr>
              <a:t>你怎样理解“洒脱”？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1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81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81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81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1639" grpId="0"/>
      <p:bldP spid="58164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矩形 1"/>
          <p:cNvSpPr>
            <a:spLocks noChangeArrowheads="1"/>
          </p:cNvSpPr>
          <p:nvPr/>
        </p:nvSpPr>
        <p:spPr bwMode="auto">
          <a:xfrm>
            <a:off x="357188" y="928688"/>
            <a:ext cx="8072437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zh-CN" altLang="zh-CN" sz="3200" i="0"/>
              <a:t>老舍先生又是怎样描绘见面</a:t>
            </a:r>
            <a:r>
              <a:rPr lang="zh-CN" altLang="en-US" sz="3200" i="0"/>
              <a:t>时候</a:t>
            </a:r>
            <a:r>
              <a:rPr lang="zh-CN" altLang="zh-CN" sz="3200" i="0"/>
              <a:t>的动人场面的呢</a:t>
            </a:r>
            <a:r>
              <a:rPr lang="en-US" altLang="zh-CN" sz="3200" i="0"/>
              <a:t>?</a:t>
            </a:r>
            <a:r>
              <a:rPr lang="zh-CN" altLang="zh-CN" sz="3200" i="0"/>
              <a:t>请大家</a:t>
            </a:r>
            <a:r>
              <a:rPr lang="zh-CN" altLang="en-US" sz="3200" i="0"/>
              <a:t>默</a:t>
            </a:r>
            <a:r>
              <a:rPr lang="zh-CN" altLang="zh-CN" sz="3200" i="0"/>
              <a:t>读</a:t>
            </a:r>
            <a:r>
              <a:rPr lang="en-US" altLang="zh-CN" sz="3200" i="0"/>
              <a:t>2—5</a:t>
            </a:r>
            <a:r>
              <a:rPr lang="zh-CN" altLang="zh-CN" sz="3200" i="0"/>
              <a:t>自然段，用你的朗读再现你所想象到的情景。</a:t>
            </a:r>
            <a:r>
              <a:rPr lang="en-US" altLang="zh-CN" sz="3200" i="0"/>
              <a:t/>
            </a:r>
            <a:br>
              <a:rPr lang="en-US" altLang="zh-CN" sz="3200" i="0"/>
            </a:br>
            <a:r>
              <a:rPr lang="zh-CN" altLang="zh-CN" sz="3200" i="0"/>
              <a:t>　　</a:t>
            </a:r>
            <a:r>
              <a:rPr lang="en-US" altLang="zh-CN" sz="3200" i="0"/>
              <a:t/>
            </a:r>
            <a:br>
              <a:rPr lang="en-US" altLang="zh-CN" sz="3200" i="0"/>
            </a:br>
            <a:r>
              <a:rPr lang="zh-CN" altLang="en-US" sz="3200" i="0"/>
              <a:t>读后</a:t>
            </a:r>
            <a:r>
              <a:rPr lang="zh-CN" altLang="zh-CN" sz="3200" i="0"/>
              <a:t>用最简单的语言说说看，这一部分主要写了哪几个场面</a:t>
            </a:r>
            <a:r>
              <a:rPr lang="en-US" altLang="zh-CN" sz="3200" i="0"/>
              <a:t>?</a:t>
            </a:r>
            <a:endParaRPr lang="zh-CN" altLang="en-US" sz="3200" i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200842411377615"/>
          <p:cNvPicPr>
            <a:picLocks noChangeAspect="1" noChangeArrowheads="1"/>
          </p:cNvPicPr>
          <p:nvPr/>
        </p:nvPicPr>
        <p:blipFill>
          <a:blip r:embed="rId3" cstate="print">
            <a:lum bright="-6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赛马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86750" y="61436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74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200842411377615"/>
          <p:cNvPicPr>
            <a:picLocks noChangeAspect="1" noChangeArrowheads="1"/>
          </p:cNvPicPr>
          <p:nvPr/>
        </p:nvPicPr>
        <p:blipFill>
          <a:blip r:embed="rId2" cstate="print">
            <a:lum bright="-6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2355" name="Text Box 3"/>
          <p:cNvSpPr txBox="1">
            <a:spLocks noChangeArrowheads="1"/>
          </p:cNvSpPr>
          <p:nvPr/>
        </p:nvSpPr>
        <p:spPr bwMode="auto">
          <a:xfrm>
            <a:off x="539750" y="333375"/>
            <a:ext cx="374491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zh-CN" altLang="en-US" sz="6000" i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2" charset="-122"/>
              </a:rPr>
              <a:t>热情欢迎</a:t>
            </a:r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0" y="4149725"/>
            <a:ext cx="9217025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altLang="zh-CN" i="0">
                <a:solidFill>
                  <a:srgbClr val="FF3300"/>
                </a:solidFill>
                <a:latin typeface="Times New Roman" pitchFamily="18" charset="0"/>
                <a:ea typeface="黑体" pitchFamily="2" charset="-122"/>
              </a:rPr>
              <a:t>       </a:t>
            </a:r>
            <a:r>
              <a:rPr lang="zh-CN" altLang="en-US" i="0">
                <a:solidFill>
                  <a:srgbClr val="FF3300"/>
                </a:solidFill>
                <a:latin typeface="Times New Roman" pitchFamily="18" charset="0"/>
                <a:ea typeface="黑体" pitchFamily="2" charset="-122"/>
              </a:rPr>
              <a:t>忽然，像被一阵风吹来的，远处的小丘上出现了一群马，马上的男女老少穿着各色的衣裳，群马疾驰，襟飘带舞，像一条彩虹朝我们飞过来。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16" descr="W02008021740461156625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1" name="Rectangle 1"/>
          <p:cNvSpPr>
            <a:spLocks noChangeArrowheads="1"/>
          </p:cNvSpPr>
          <p:nvPr/>
        </p:nvSpPr>
        <p:spPr bwMode="auto">
          <a:xfrm>
            <a:off x="285750" y="865188"/>
            <a:ext cx="8424863" cy="15700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r>
              <a:rPr lang="zh-CN" sz="3200" i="0">
                <a:solidFill>
                  <a:srgbClr val="000000"/>
                </a:solidFill>
                <a:cs typeface="Times New Roman" pitchFamily="18" charset="0"/>
              </a:rPr>
              <a:t>这是主人来到几十里外欢迎远客。见到我们，</a:t>
            </a:r>
            <a:endParaRPr lang="en-US" altLang="zh-CN" sz="3200" i="0">
              <a:solidFill>
                <a:srgbClr val="000000"/>
              </a:solidFill>
              <a:cs typeface="Times New Roman" pitchFamily="18" charset="0"/>
            </a:endParaRPr>
          </a:p>
          <a:p>
            <a:pPr algn="l"/>
            <a:r>
              <a:rPr lang="zh-CN" sz="3200" i="0">
                <a:solidFill>
                  <a:srgbClr val="000000"/>
                </a:solidFill>
                <a:cs typeface="Times New Roman" pitchFamily="18" charset="0"/>
              </a:rPr>
              <a:t>主人们立刻拨转马头，欢呼着，飞驰着，在汽</a:t>
            </a:r>
            <a:endParaRPr lang="en-US" altLang="zh-CN" sz="3200" i="0">
              <a:solidFill>
                <a:srgbClr val="000000"/>
              </a:solidFill>
              <a:cs typeface="Times New Roman" pitchFamily="18" charset="0"/>
            </a:endParaRPr>
          </a:p>
          <a:p>
            <a:pPr algn="l"/>
            <a:r>
              <a:rPr lang="zh-CN" sz="3200" i="0">
                <a:solidFill>
                  <a:srgbClr val="000000"/>
                </a:solidFill>
                <a:cs typeface="Times New Roman" pitchFamily="18" charset="0"/>
              </a:rPr>
              <a:t>车左右与前面引路。</a:t>
            </a:r>
            <a:endParaRPr lang="zh-CN" sz="3200" i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5" descr="W0200906112988222344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44625"/>
            <a:ext cx="9144000" cy="541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5" name="Rectangle 1"/>
          <p:cNvSpPr>
            <a:spLocks noChangeArrowheads="1"/>
          </p:cNvSpPr>
          <p:nvPr/>
        </p:nvSpPr>
        <p:spPr bwMode="auto">
          <a:xfrm>
            <a:off x="357188" y="285750"/>
            <a:ext cx="8424862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r>
              <a:rPr lang="zh-CN" sz="3200" i="0">
                <a:solidFill>
                  <a:schemeClr val="bg1"/>
                </a:solidFill>
                <a:cs typeface="Times New Roman" pitchFamily="18" charset="0"/>
              </a:rPr>
              <a:t>走了许久，远远地望见了一条迂回的明如玻璃</a:t>
            </a:r>
            <a:endParaRPr lang="en-US" altLang="zh-CN" sz="3200" i="0">
              <a:solidFill>
                <a:schemeClr val="bg1"/>
              </a:solidFill>
              <a:cs typeface="Times New Roman" pitchFamily="18" charset="0"/>
            </a:endParaRPr>
          </a:p>
          <a:p>
            <a:pPr algn="l"/>
            <a:r>
              <a:rPr lang="zh-CN" sz="3200" i="0">
                <a:solidFill>
                  <a:schemeClr val="bg1"/>
                </a:solidFill>
                <a:cs typeface="Times New Roman" pitchFamily="18" charset="0"/>
              </a:rPr>
              <a:t>的带子</a:t>
            </a:r>
            <a:r>
              <a:rPr lang="zh-CN" altLang="zh-CN" sz="3200" i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——</a:t>
            </a:r>
            <a:r>
              <a:rPr lang="zh-CN" sz="3200" i="0">
                <a:solidFill>
                  <a:schemeClr val="bg1"/>
                </a:solidFill>
                <a:cs typeface="Times New Roman" pitchFamily="18" charset="0"/>
              </a:rPr>
              <a:t>河！</a:t>
            </a:r>
            <a:endParaRPr lang="zh-CN" sz="3200" i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放映背框"/>
          <p:cNvPicPr>
            <a:picLocks noChangeAspect="1" noChangeArrowheads="1"/>
          </p:cNvPicPr>
          <p:nvPr/>
        </p:nvPicPr>
        <p:blipFill>
          <a:blip r:embed="rId4" cstate="print"/>
          <a:srcRect l="5760" t="2608" r="5797" b="60397"/>
          <a:stretch>
            <a:fillRect/>
          </a:stretch>
        </p:blipFill>
        <p:spPr bwMode="auto">
          <a:xfrm>
            <a:off x="0" y="30163"/>
            <a:ext cx="9144000" cy="682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2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685800"/>
            <a:ext cx="7759700" cy="536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36" name="Picture 9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0" y="685800"/>
            <a:ext cx="76835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30" name="Picture 9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800" y="685800"/>
            <a:ext cx="7761288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24" name="Picture 8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5800" y="685800"/>
            <a:ext cx="7759700" cy="533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18" name="Picture 7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9540875" cy="684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40" name="蒙古民族风情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458200" y="61722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5735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3540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牛羊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5" descr="W0200906112988222344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44625"/>
            <a:ext cx="9144000" cy="541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3" name="Rectangle 1"/>
          <p:cNvSpPr>
            <a:spLocks noChangeArrowheads="1"/>
          </p:cNvSpPr>
          <p:nvPr/>
        </p:nvSpPr>
        <p:spPr bwMode="auto">
          <a:xfrm>
            <a:off x="357188" y="285750"/>
            <a:ext cx="8424862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r>
              <a:rPr lang="zh-CN" sz="3200" i="0">
                <a:solidFill>
                  <a:schemeClr val="bg1"/>
                </a:solidFill>
                <a:cs typeface="Times New Roman" pitchFamily="18" charset="0"/>
              </a:rPr>
              <a:t>走了许久，远远地望见了一条迂回的明如玻璃</a:t>
            </a:r>
            <a:endParaRPr lang="en-US" altLang="zh-CN" sz="3200" i="0">
              <a:solidFill>
                <a:schemeClr val="bg1"/>
              </a:solidFill>
              <a:cs typeface="Times New Roman" pitchFamily="18" charset="0"/>
            </a:endParaRPr>
          </a:p>
          <a:p>
            <a:pPr algn="l"/>
            <a:r>
              <a:rPr lang="zh-CN" sz="3200" i="0">
                <a:solidFill>
                  <a:schemeClr val="bg1"/>
                </a:solidFill>
                <a:cs typeface="Times New Roman" pitchFamily="18" charset="0"/>
              </a:rPr>
              <a:t>的带子</a:t>
            </a:r>
            <a:r>
              <a:rPr lang="zh-CN" altLang="zh-CN" sz="3200" i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——</a:t>
            </a:r>
            <a:r>
              <a:rPr lang="zh-CN" sz="3200" i="0">
                <a:solidFill>
                  <a:schemeClr val="bg1"/>
                </a:solidFill>
                <a:cs typeface="Times New Roman" pitchFamily="18" charset="0"/>
              </a:rPr>
              <a:t>河！</a:t>
            </a:r>
            <a:endParaRPr lang="zh-CN" sz="3200" i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14313" y="1571625"/>
            <a:ext cx="8424862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r>
              <a:rPr lang="zh-CN" altLang="zh-CN" sz="3200" i="0">
                <a:solidFill>
                  <a:schemeClr val="bg1"/>
                </a:solidFill>
              </a:rPr>
              <a:t>走了许久，远远地望见了一条河，像一条迂回</a:t>
            </a:r>
            <a:endParaRPr lang="en-US" altLang="zh-CN" sz="3200" i="0">
              <a:solidFill>
                <a:schemeClr val="bg1"/>
              </a:solidFill>
            </a:endParaRPr>
          </a:p>
          <a:p>
            <a:pPr algn="l"/>
            <a:r>
              <a:rPr lang="zh-CN" altLang="zh-CN" sz="3200" i="0">
                <a:solidFill>
                  <a:schemeClr val="bg1"/>
                </a:solidFill>
              </a:rPr>
              <a:t>的明如玻璃的带子。</a:t>
            </a:r>
            <a:endParaRPr lang="zh-CN" sz="3200" i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2"/>
          <p:cNvSpPr txBox="1">
            <a:spLocks noChangeArrowheads="1"/>
          </p:cNvSpPr>
          <p:nvPr/>
        </p:nvSpPr>
        <p:spPr bwMode="auto">
          <a:xfrm>
            <a:off x="0" y="1500188"/>
            <a:ext cx="9144000" cy="1570037"/>
          </a:xfrm>
          <a:prstGeom prst="rect">
            <a:avLst/>
          </a:prstGeom>
          <a:solidFill>
            <a:srgbClr val="FBD7A3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zh-CN" altLang="en-US" sz="3200" i="0">
                <a:solidFill>
                  <a:srgbClr val="CC3300"/>
                </a:solidFill>
              </a:rPr>
              <a:t>自由读课文</a:t>
            </a:r>
            <a:r>
              <a:rPr lang="en-US" altLang="zh-CN" sz="3200" i="0">
                <a:solidFill>
                  <a:srgbClr val="CC3300"/>
                </a:solidFill>
              </a:rPr>
              <a:t>3-5</a:t>
            </a:r>
            <a:r>
              <a:rPr lang="zh-CN" altLang="en-US" sz="3200" i="0">
                <a:solidFill>
                  <a:srgbClr val="CC3300"/>
                </a:solidFill>
              </a:rPr>
              <a:t>自然段，思考：如果要用一个词概括草原人民的特点，你想用什么？</a:t>
            </a:r>
          </a:p>
          <a:p>
            <a:pPr algn="l"/>
            <a:r>
              <a:rPr lang="zh-CN" altLang="en-US" sz="3200" i="0">
                <a:solidFill>
                  <a:srgbClr val="CC3300"/>
                </a:solidFill>
              </a:rPr>
              <a:t>      你是从哪些方面可以看出？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150"/>
            <a:ext cx="91440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1" name="Text Box 4"/>
          <p:cNvSpPr txBox="1">
            <a:spLocks noChangeArrowheads="1"/>
          </p:cNvSpPr>
          <p:nvPr/>
        </p:nvSpPr>
        <p:spPr bwMode="auto">
          <a:xfrm>
            <a:off x="304800" y="685800"/>
            <a:ext cx="8534400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5400"/>
              <a:t>    </a:t>
            </a:r>
            <a:r>
              <a:rPr lang="zh-CN" altLang="en-US" sz="5400"/>
              <a:t>大家的语言不同，心可是一样。握手</a:t>
            </a:r>
            <a:r>
              <a:rPr lang="zh-CN" altLang="en-US" sz="5400">
                <a:solidFill>
                  <a:srgbClr val="FF00FF"/>
                </a:solidFill>
              </a:rPr>
              <a:t>再</a:t>
            </a:r>
            <a:r>
              <a:rPr lang="zh-CN" altLang="en-US" sz="5400"/>
              <a:t>握手，笑了</a:t>
            </a:r>
            <a:r>
              <a:rPr lang="zh-CN" altLang="en-US" sz="5400">
                <a:solidFill>
                  <a:srgbClr val="FF00FF"/>
                </a:solidFill>
              </a:rPr>
              <a:t>再</a:t>
            </a:r>
            <a:r>
              <a:rPr lang="zh-CN" altLang="en-US" sz="5400"/>
              <a:t>笑。你说你的，我说我的，</a:t>
            </a:r>
            <a:r>
              <a:rPr lang="zh-CN" altLang="en-US" sz="5400">
                <a:solidFill>
                  <a:srgbClr val="FF00FF"/>
                </a:solidFill>
              </a:rPr>
              <a:t>总的</a:t>
            </a:r>
            <a:r>
              <a:rPr lang="zh-CN" altLang="en-US" sz="5400"/>
              <a:t>意思是民族团结互助。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0898"/>
          <p:cNvPicPr>
            <a:picLocks noChangeAspect="1" noChangeArrowheads="1"/>
          </p:cNvPicPr>
          <p:nvPr/>
        </p:nvPicPr>
        <p:blipFill>
          <a:blip r:embed="rId2" cstate="print"/>
          <a:srcRect l="3542" b="1009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1331" name="Text Box 3"/>
          <p:cNvSpPr txBox="1">
            <a:spLocks noChangeArrowheads="1"/>
          </p:cNvSpPr>
          <p:nvPr/>
        </p:nvSpPr>
        <p:spPr bwMode="auto">
          <a:xfrm>
            <a:off x="323850" y="260350"/>
            <a:ext cx="36004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zh-CN" altLang="en-US" sz="6000" i="0">
                <a:solidFill>
                  <a:srgbClr val="FF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蒙 古 包</a:t>
            </a: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0b1eacf4629084c1f2d38515"/>
          <p:cNvPicPr>
            <a:picLocks noChangeAspect="1" noChangeArrowheads="1"/>
          </p:cNvPicPr>
          <p:nvPr/>
        </p:nvPicPr>
        <p:blipFill>
          <a:blip r:embed="rId2" cstate="print">
            <a:lum bright="-8000"/>
          </a:blip>
          <a:srcRect l="3955" t="4884" r="3955" b="6462"/>
          <a:stretch>
            <a:fillRect/>
          </a:stretch>
        </p:blipFill>
        <p:spPr bwMode="auto">
          <a:xfrm>
            <a:off x="3175" y="0"/>
            <a:ext cx="913765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3379" name="Text Box 3"/>
          <p:cNvSpPr txBox="1">
            <a:spLocks noChangeArrowheads="1"/>
          </p:cNvSpPr>
          <p:nvPr/>
        </p:nvSpPr>
        <p:spPr bwMode="auto">
          <a:xfrm>
            <a:off x="395288" y="333375"/>
            <a:ext cx="33845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zh-CN" altLang="en-US" sz="6000" i="0">
                <a:solidFill>
                  <a:srgbClr val="FF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2" charset="-122"/>
              </a:rPr>
              <a:t>激情相见</a:t>
            </a:r>
          </a:p>
        </p:txBody>
      </p:sp>
    </p:spTree>
  </p:cSld>
  <p:clrMapOvr>
    <a:masterClrMapping/>
  </p:clrMapOvr>
  <p:transition spd="med">
    <p:split dir="in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0b04594a8a82583b09f7ef01"/>
          <p:cNvPicPr>
            <a:picLocks noChangeAspect="1" noChangeArrowheads="1"/>
          </p:cNvPicPr>
          <p:nvPr/>
        </p:nvPicPr>
        <p:blipFill>
          <a:blip r:embed="rId2" cstate="print">
            <a:lum bright="-6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03" name="Text Box 3"/>
          <p:cNvSpPr txBox="1">
            <a:spLocks noChangeArrowheads="1"/>
          </p:cNvSpPr>
          <p:nvPr/>
        </p:nvSpPr>
        <p:spPr bwMode="auto">
          <a:xfrm>
            <a:off x="250825" y="260350"/>
            <a:ext cx="3276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zh-CN" altLang="en-US" sz="5400" i="0" dirty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2" charset="-122"/>
              </a:rPr>
              <a:t>盛情款待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357313" y="3000375"/>
            <a:ext cx="427672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zh-CN" altLang="en-US" sz="4400" i="0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2" charset="-122"/>
              </a:rPr>
              <a:t>敬酒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357313" y="3929063"/>
            <a:ext cx="427672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zh-CN" altLang="en-US" sz="4400" i="0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2" charset="-122"/>
              </a:rPr>
              <a:t>唱民歌</a:t>
            </a: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1223963" y="1331913"/>
            <a:ext cx="427672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zh-CN" altLang="en-US" sz="4400" i="0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2" charset="-122"/>
              </a:rPr>
              <a:t>端手抓羊肉</a:t>
            </a: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1285875" y="2143125"/>
            <a:ext cx="427672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zh-CN" altLang="en-US" sz="4400" i="0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2" charset="-122"/>
              </a:rPr>
              <a:t>摆奶豆腐</a:t>
            </a: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1285875" y="4929188"/>
            <a:ext cx="74295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zh-CN" altLang="en-US" sz="4400" i="0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2" charset="-122"/>
              </a:rPr>
              <a:t>表演套马、摔跤、民族舞蹈</a:t>
            </a: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83f921d5be09c8222925aeb3ecf4e6e7"/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0" y="908050"/>
            <a:ext cx="9144000" cy="594995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</p:pic>
      <p:sp>
        <p:nvSpPr>
          <p:cNvPr id="615427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91440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zh-CN" altLang="en-US" sz="5400" i="0">
                <a:solidFill>
                  <a:srgbClr val="F30DC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黑体" pitchFamily="2" charset="-122"/>
              </a:rPr>
              <a:t>特色饮食</a:t>
            </a:r>
            <a:r>
              <a:rPr lang="en-US" altLang="zh-CN" sz="5400" i="0">
                <a:solidFill>
                  <a:srgbClr val="F30DC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黑体" pitchFamily="2" charset="-122"/>
              </a:rPr>
              <a:t>——</a:t>
            </a:r>
            <a:r>
              <a:rPr lang="zh-CN" altLang="en-US" sz="5400" i="0">
                <a:solidFill>
                  <a:srgbClr val="F30DC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黑体" pitchFamily="2" charset="-122"/>
              </a:rPr>
              <a:t>手抓羊肉</a:t>
            </a: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20080728110913790"/>
          <p:cNvPicPr>
            <a:picLocks noChangeAspect="1" noChangeArrowheads="1"/>
          </p:cNvPicPr>
          <p:nvPr/>
        </p:nvPicPr>
        <p:blipFill>
          <a:blip r:embed="rId2" cstate="print">
            <a:lum bright="-4000" contrast="26000"/>
          </a:blip>
          <a:srcRect/>
          <a:stretch>
            <a:fillRect/>
          </a:stretch>
        </p:blipFill>
        <p:spPr bwMode="auto">
          <a:xfrm>
            <a:off x="250825" y="188913"/>
            <a:ext cx="2879725" cy="374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1" name="Picture 3" descr="xin_46308052509132812566338"/>
          <p:cNvPicPr>
            <a:picLocks noChangeAspect="1" noChangeArrowheads="1"/>
          </p:cNvPicPr>
          <p:nvPr/>
        </p:nvPicPr>
        <p:blipFill>
          <a:blip r:embed="rId3" cstate="print">
            <a:lum bright="-4000"/>
          </a:blip>
          <a:srcRect/>
          <a:stretch>
            <a:fillRect/>
          </a:stretch>
        </p:blipFill>
        <p:spPr bwMode="auto">
          <a:xfrm>
            <a:off x="3276600" y="188913"/>
            <a:ext cx="2698750" cy="374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2" name="Picture 4" descr="14444"/>
          <p:cNvPicPr>
            <a:picLocks noChangeAspect="1" noChangeArrowheads="1"/>
          </p:cNvPicPr>
          <p:nvPr/>
        </p:nvPicPr>
        <p:blipFill>
          <a:blip r:embed="rId4" cstate="print">
            <a:lum bright="-10000" contrast="4000"/>
          </a:blip>
          <a:srcRect l="-8650" t="2112" b="24455"/>
          <a:stretch>
            <a:fillRect/>
          </a:stretch>
        </p:blipFill>
        <p:spPr bwMode="auto">
          <a:xfrm>
            <a:off x="3132138" y="4005263"/>
            <a:ext cx="2736850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3" name="Picture 5" descr="2007021011590821"/>
          <p:cNvPicPr>
            <a:picLocks noChangeAspect="1" noChangeArrowheads="1"/>
          </p:cNvPicPr>
          <p:nvPr/>
        </p:nvPicPr>
        <p:blipFill>
          <a:blip r:embed="rId5" cstate="print">
            <a:lum bright="-4000"/>
          </a:blip>
          <a:srcRect/>
          <a:stretch>
            <a:fillRect/>
          </a:stretch>
        </p:blipFill>
        <p:spPr bwMode="auto">
          <a:xfrm>
            <a:off x="6156325" y="1700213"/>
            <a:ext cx="2743200" cy="438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8262" name="Text Box 6"/>
          <p:cNvSpPr txBox="1">
            <a:spLocks noChangeArrowheads="1"/>
          </p:cNvSpPr>
          <p:nvPr/>
        </p:nvSpPr>
        <p:spPr bwMode="auto">
          <a:xfrm>
            <a:off x="323850" y="4221163"/>
            <a:ext cx="2665413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zh-CN" altLang="en-US" sz="7200" i="0"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民 族服 饰</a:t>
            </a:r>
          </a:p>
        </p:txBody>
      </p:sp>
    </p:spTree>
  </p:cSld>
  <p:clrMapOvr>
    <a:masterClrMapping/>
  </p:clrMapOvr>
  <p:transition spd="med">
    <p:push dir="d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000018-5"/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6451" name="Text Box 3"/>
          <p:cNvSpPr txBox="1">
            <a:spLocks noChangeArrowheads="1"/>
          </p:cNvSpPr>
          <p:nvPr/>
        </p:nvSpPr>
        <p:spPr bwMode="auto">
          <a:xfrm>
            <a:off x="250825" y="449263"/>
            <a:ext cx="70675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zh-CN" altLang="en-US" sz="5400" i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2" charset="-122"/>
              </a:rPr>
              <a:t>尽情联欢</a:t>
            </a:r>
            <a:r>
              <a:rPr lang="en-US" altLang="zh-CN" sz="5400" i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2" charset="-122"/>
              </a:rPr>
              <a:t>——</a:t>
            </a:r>
            <a:r>
              <a:rPr lang="zh-CN" altLang="en-US" sz="5400" i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2" charset="-122"/>
              </a:rPr>
              <a:t>载歌载舞</a:t>
            </a:r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065" descr="草原0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Oval 9"/>
          <p:cNvSpPr>
            <a:spLocks noChangeArrowheads="1"/>
          </p:cNvSpPr>
          <p:nvPr/>
        </p:nvSpPr>
        <p:spPr bwMode="auto">
          <a:xfrm rot="-2026453">
            <a:off x="838200" y="5638800"/>
            <a:ext cx="762000" cy="581025"/>
          </a:xfrm>
          <a:prstGeom prst="ellips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scene3d>
            <a:camera prst="legacyPerspectiveTopLeft">
              <a:rot lat="0" lon="20519995" rev="0"/>
            </a:camera>
            <a:lightRig rig="legacyHarsh3" dir="r"/>
          </a:scene3d>
          <a:sp3d extrusionH="430200" prstMaterial="legacyMatte">
            <a:bevelT w="13500" h="13500" prst="angle"/>
            <a:bevelB w="13500" h="13500" prst="angle"/>
            <a:extrusionClr>
              <a:srgbClr val="006600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8196" name="WordArt 10"/>
          <p:cNvSpPr>
            <a:spLocks noChangeArrowheads="1" noChangeShapeType="1" noTextEdit="1"/>
          </p:cNvSpPr>
          <p:nvPr/>
        </p:nvSpPr>
        <p:spPr bwMode="auto">
          <a:xfrm>
            <a:off x="1143000" y="1447800"/>
            <a:ext cx="6781800" cy="2514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44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草原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8e76271391b895946438db26"/>
          <p:cNvPicPr>
            <a:picLocks noChangeAspect="1" noChangeArrowheads="1"/>
          </p:cNvPicPr>
          <p:nvPr/>
        </p:nvPicPr>
        <p:blipFill>
          <a:blip r:embed="rId2" cstate="print">
            <a:lum bright="-6000"/>
          </a:blip>
          <a:srcRect t="13307" r="20316"/>
          <a:stretch>
            <a:fillRect/>
          </a:stretch>
        </p:blipFill>
        <p:spPr bwMode="auto">
          <a:xfrm>
            <a:off x="684213" y="188913"/>
            <a:ext cx="5110162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19" name="Picture 3" descr="2_200802172350521"/>
          <p:cNvPicPr>
            <a:picLocks noChangeAspect="1" noChangeArrowheads="1"/>
          </p:cNvPicPr>
          <p:nvPr/>
        </p:nvPicPr>
        <p:blipFill>
          <a:blip r:embed="rId3" cstate="print">
            <a:lum bright="-6000"/>
          </a:blip>
          <a:srcRect/>
          <a:stretch>
            <a:fillRect/>
          </a:stretch>
        </p:blipFill>
        <p:spPr bwMode="auto">
          <a:xfrm>
            <a:off x="4787900" y="3357563"/>
            <a:ext cx="4176713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7476" name="Text Box 4"/>
          <p:cNvSpPr txBox="1">
            <a:spLocks noChangeArrowheads="1"/>
          </p:cNvSpPr>
          <p:nvPr/>
        </p:nvSpPr>
        <p:spPr bwMode="auto">
          <a:xfrm>
            <a:off x="6011863" y="333375"/>
            <a:ext cx="1584325" cy="277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zh-CN" altLang="en-US" sz="8800" i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套  马</a:t>
            </a:r>
          </a:p>
        </p:txBody>
      </p:sp>
      <p:pic>
        <p:nvPicPr>
          <p:cNvPr id="60421" name="Picture 5" descr="09809"/>
          <p:cNvPicPr>
            <a:picLocks noChangeAspect="1" noChangeArrowheads="1"/>
          </p:cNvPicPr>
          <p:nvPr/>
        </p:nvPicPr>
        <p:blipFill>
          <a:blip r:embed="rId4" cstate="print">
            <a:lum bright="-8000"/>
          </a:blip>
          <a:srcRect t="13780" r="10457"/>
          <a:stretch>
            <a:fillRect/>
          </a:stretch>
        </p:blipFill>
        <p:spPr bwMode="auto">
          <a:xfrm>
            <a:off x="179388" y="3357563"/>
            <a:ext cx="4537075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 dir="lu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6fdfff28-c295-431e-98e5-d5eb652e76cd"/>
          <p:cNvPicPr>
            <a:picLocks noChangeAspect="1" noChangeArrowheads="1"/>
          </p:cNvPicPr>
          <p:nvPr/>
        </p:nvPicPr>
        <p:blipFill>
          <a:blip r:embed="rId2" cstate="print">
            <a:lum bright="-8000"/>
          </a:blip>
          <a:srcRect l="11816" t="7074"/>
          <a:stretch>
            <a:fillRect/>
          </a:stretch>
        </p:blipFill>
        <p:spPr bwMode="auto">
          <a:xfrm>
            <a:off x="179388" y="131763"/>
            <a:ext cx="5472112" cy="401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3" name="Picture 3" descr="e5c09b2d8501507e135f4a238a271141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 l="4143" t="7376" b="14120"/>
          <a:stretch>
            <a:fillRect/>
          </a:stretch>
        </p:blipFill>
        <p:spPr bwMode="auto">
          <a:xfrm>
            <a:off x="3708400" y="2924175"/>
            <a:ext cx="5256213" cy="380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8500" name="Text Box 4"/>
          <p:cNvSpPr txBox="1">
            <a:spLocks noChangeArrowheads="1"/>
          </p:cNvSpPr>
          <p:nvPr/>
        </p:nvSpPr>
        <p:spPr bwMode="auto">
          <a:xfrm>
            <a:off x="5867400" y="1557338"/>
            <a:ext cx="2881313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zh-CN" altLang="en-US" sz="7200" i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摔 跤</a:t>
            </a: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b9681d80c975eacf9123d919"/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179388" y="188913"/>
            <a:ext cx="5329237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7" name="Picture 3" descr="xin_2631204050851203114888"/>
          <p:cNvPicPr>
            <a:picLocks noChangeAspect="1" noChangeArrowheads="1"/>
          </p:cNvPicPr>
          <p:nvPr/>
        </p:nvPicPr>
        <p:blipFill>
          <a:blip r:embed="rId3" cstate="print">
            <a:lum bright="-4000"/>
          </a:blip>
          <a:srcRect/>
          <a:stretch>
            <a:fillRect/>
          </a:stretch>
        </p:blipFill>
        <p:spPr bwMode="auto">
          <a:xfrm>
            <a:off x="3563938" y="2924175"/>
            <a:ext cx="5400675" cy="374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9524" name="Text Box 4"/>
          <p:cNvSpPr txBox="1">
            <a:spLocks noChangeArrowheads="1"/>
          </p:cNvSpPr>
          <p:nvPr/>
        </p:nvSpPr>
        <p:spPr bwMode="auto">
          <a:xfrm>
            <a:off x="5651500" y="476250"/>
            <a:ext cx="2663825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zh-CN" altLang="en-US" sz="6600" i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民 族舞 蹈</a:t>
            </a:r>
          </a:p>
        </p:txBody>
      </p:sp>
      <p:sp>
        <p:nvSpPr>
          <p:cNvPr id="619525" name="Text Box 5"/>
          <p:cNvSpPr txBox="1">
            <a:spLocks noChangeArrowheads="1"/>
          </p:cNvSpPr>
          <p:nvPr/>
        </p:nvSpPr>
        <p:spPr bwMode="auto">
          <a:xfrm>
            <a:off x="827088" y="4365625"/>
            <a:ext cx="2376487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zh-CN" altLang="en-US" sz="6600" i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民 族乐 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0b1eacf4629084c1f2d38515"/>
          <p:cNvPicPr>
            <a:picLocks noChangeAspect="1" noChangeArrowheads="1"/>
          </p:cNvPicPr>
          <p:nvPr/>
        </p:nvPicPr>
        <p:blipFill>
          <a:blip r:embed="rId2" cstate="print">
            <a:lum bright="-8000"/>
          </a:blip>
          <a:srcRect l="3955" t="4884" r="3955" b="6462"/>
          <a:stretch>
            <a:fillRect/>
          </a:stretch>
        </p:blipFill>
        <p:spPr bwMode="auto">
          <a:xfrm>
            <a:off x="3175" y="0"/>
            <a:ext cx="913765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8739" name="Text Box 3"/>
          <p:cNvSpPr txBox="1">
            <a:spLocks noChangeArrowheads="1"/>
          </p:cNvSpPr>
          <p:nvPr/>
        </p:nvSpPr>
        <p:spPr bwMode="auto">
          <a:xfrm>
            <a:off x="395288" y="333375"/>
            <a:ext cx="33845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endParaRPr lang="zh-CN" altLang="zh-CN" sz="6000" i="0">
              <a:solidFill>
                <a:srgbClr val="FF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黑体" pitchFamily="2" charset="-122"/>
            </a:endParaRPr>
          </a:p>
        </p:txBody>
      </p:sp>
    </p:spTree>
  </p:cSld>
  <p:clrMapOvr>
    <a:masterClrMapping/>
  </p:clrMapOvr>
  <p:transition spd="med">
    <p:split dir="in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1571625" y="1714500"/>
            <a:ext cx="6354763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zh-CN" altLang="en-US" sz="6000" i="0">
                <a:solidFill>
                  <a:srgbClr val="FF0000"/>
                </a:solidFill>
                <a:latin typeface="Arial" pitchFamily="34" charset="0"/>
              </a:rPr>
              <a:t>蒙汉情深何忍别，天涯碧草话斜阳！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da81b12ee77ab6b4fd363c26bbd56b7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39" name="Text Box 3"/>
          <p:cNvSpPr txBox="1">
            <a:spLocks noChangeArrowheads="1"/>
          </p:cNvSpPr>
          <p:nvPr/>
        </p:nvSpPr>
        <p:spPr bwMode="auto">
          <a:xfrm>
            <a:off x="1547813" y="1484313"/>
            <a:ext cx="57912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6000" i="0">
                <a:latin typeface="楷体_GB2312" pitchFamily="49" charset="-122"/>
                <a:ea typeface="楷体_GB2312" pitchFamily="49" charset="-122"/>
              </a:rPr>
              <a:t>蒙汉情深何忍别</a:t>
            </a:r>
            <a:r>
              <a:rPr lang="en-US" altLang="zh-CN" sz="6000" i="0">
                <a:latin typeface="楷体_GB2312" pitchFamily="49" charset="-122"/>
                <a:ea typeface="楷体_GB2312" pitchFamily="49" charset="-122"/>
              </a:rPr>
              <a:t>,</a:t>
            </a:r>
          </a:p>
        </p:txBody>
      </p:sp>
      <p:sp>
        <p:nvSpPr>
          <p:cNvPr id="65540" name="Text Box 4"/>
          <p:cNvSpPr txBox="1">
            <a:spLocks noChangeArrowheads="1"/>
          </p:cNvSpPr>
          <p:nvPr/>
        </p:nvSpPr>
        <p:spPr bwMode="auto">
          <a:xfrm>
            <a:off x="1547813" y="2492375"/>
            <a:ext cx="6096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6000" i="0">
                <a:latin typeface="楷体_GB2312" pitchFamily="49" charset="-122"/>
                <a:ea typeface="楷体_GB2312" pitchFamily="49" charset="-122"/>
              </a:rPr>
              <a:t>天涯碧草话斜阳</a:t>
            </a:r>
            <a:r>
              <a:rPr lang="en-US" altLang="zh-CN" sz="6000" i="0">
                <a:latin typeface="楷体_GB2312" pitchFamily="49" charset="-122"/>
                <a:ea typeface="楷体_GB2312" pitchFamily="49" charset="-122"/>
              </a:rPr>
              <a:t>!</a:t>
            </a:r>
          </a:p>
        </p:txBody>
      </p:sp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395288" y="260350"/>
            <a:ext cx="40322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zh-CN" altLang="en-US" sz="5400" i="0">
                <a:latin typeface="Arial" pitchFamily="34" charset="0"/>
              </a:rPr>
              <a:t>深情话别</a:t>
            </a:r>
          </a:p>
        </p:txBody>
      </p:sp>
      <p:sp>
        <p:nvSpPr>
          <p:cNvPr id="65542" name="Text Box 6"/>
          <p:cNvSpPr txBox="1">
            <a:spLocks noChangeArrowheads="1"/>
          </p:cNvSpPr>
          <p:nvPr/>
        </p:nvSpPr>
        <p:spPr bwMode="auto">
          <a:xfrm>
            <a:off x="684213" y="4076700"/>
            <a:ext cx="7848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0" lang="zh-CN" altLang="zh-CN" sz="1800">
              <a:latin typeface="Arial" pitchFamily="34" charset="0"/>
            </a:endParaRP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539750" y="3825875"/>
            <a:ext cx="7921625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zh-CN" altLang="en-US" sz="4400" i="0">
                <a:latin typeface="Arial" pitchFamily="34" charset="0"/>
              </a:rPr>
              <a:t>蒙古族</a:t>
            </a:r>
            <a:r>
              <a:rPr kumimoji="0" lang="zh-CN" altLang="en-US" sz="4400" i="0">
                <a:solidFill>
                  <a:srgbClr val="00FF00"/>
                </a:solidFill>
                <a:latin typeface="Arial" pitchFamily="34" charset="0"/>
              </a:rPr>
              <a:t>和</a:t>
            </a:r>
            <a:r>
              <a:rPr kumimoji="0" lang="zh-CN" altLang="en-US" sz="4400" i="0">
                <a:latin typeface="Arial" pitchFamily="34" charset="0"/>
              </a:rPr>
              <a:t>汉族</a:t>
            </a:r>
            <a:r>
              <a:rPr kumimoji="0" lang="zh-CN" altLang="en-US" sz="4400" i="0">
                <a:solidFill>
                  <a:srgbClr val="00FF00"/>
                </a:solidFill>
                <a:latin typeface="Arial" pitchFamily="34" charset="0"/>
              </a:rPr>
              <a:t>的情谊很深，怎么舍得马上就分别。大家站在夕阳下无边无际的大草原上，相互倾述着惜别之情。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3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9" descr="cy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3" name="Picture 11" descr="0b1eacf4629084c1f2d38515"/>
          <p:cNvPicPr>
            <a:picLocks noChangeAspect="1" noChangeArrowheads="1"/>
          </p:cNvPicPr>
          <p:nvPr/>
        </p:nvPicPr>
        <p:blipFill>
          <a:blip r:embed="rId3" cstate="print">
            <a:lum bright="-8000"/>
          </a:blip>
          <a:srcRect l="3955" t="4884" r="3955" b="6462"/>
          <a:stretch>
            <a:fillRect/>
          </a:stretch>
        </p:blipFill>
        <p:spPr bwMode="auto">
          <a:xfrm>
            <a:off x="6350" y="0"/>
            <a:ext cx="913765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4" name="Text Box 10"/>
          <p:cNvSpPr txBox="1">
            <a:spLocks noChangeArrowheads="1"/>
          </p:cNvSpPr>
          <p:nvPr/>
        </p:nvSpPr>
        <p:spPr bwMode="auto">
          <a:xfrm>
            <a:off x="304800" y="0"/>
            <a:ext cx="6354763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zh-CN" altLang="en-US" sz="6000" i="0">
                <a:solidFill>
                  <a:schemeClr val="bg1"/>
                </a:solidFill>
                <a:latin typeface="Arial" pitchFamily="34" charset="0"/>
              </a:rPr>
              <a:t>蒙汉情深何忍别，天涯碧草话斜阳！</a:t>
            </a:r>
          </a:p>
        </p:txBody>
      </p:sp>
      <p:sp>
        <p:nvSpPr>
          <p:cNvPr id="66565" name="Rectangle 13"/>
          <p:cNvSpPr>
            <a:spLocks noChangeArrowheads="1"/>
          </p:cNvSpPr>
          <p:nvPr/>
        </p:nvSpPr>
        <p:spPr bwMode="auto">
          <a:xfrm>
            <a:off x="0" y="2349500"/>
            <a:ext cx="8820150" cy="2530475"/>
          </a:xfrm>
          <a:prstGeom prst="rect">
            <a:avLst/>
          </a:prstGeom>
          <a:solidFill>
            <a:srgbClr val="0099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kumimoji="0" lang="en-US" altLang="zh-CN" i="0">
                <a:solidFill>
                  <a:srgbClr val="FFFF00"/>
                </a:solidFill>
              </a:rPr>
              <a:t>   </a:t>
            </a:r>
            <a:r>
              <a:rPr kumimoji="0" lang="zh-CN" altLang="en-US" i="0">
                <a:solidFill>
                  <a:srgbClr val="FFFF00"/>
                </a:solidFill>
              </a:rPr>
              <a:t>（蒙古族和汉族人民之间的情谊很深，怎么舍得马上就分别！大家站在夕阳下无边无际的大草原上，相互倾诉着惜别之情。）</a:t>
            </a:r>
            <a:r>
              <a:rPr kumimoji="0" lang="zh-CN" altLang="en-US">
                <a:solidFill>
                  <a:srgbClr val="FFFF00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-180975" y="765175"/>
            <a:ext cx="3957638" cy="927100"/>
          </a:xfrm>
          <a:noFill/>
        </p:spPr>
        <p:txBody>
          <a:bodyPr/>
          <a:lstStyle/>
          <a:p>
            <a:pPr eaLnBrk="1" hangingPunct="1"/>
            <a:r>
              <a:rPr lang="zh-CN" altLang="en-US" b="1" smtClean="0"/>
              <a:t>自选作业：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981200"/>
            <a:ext cx="8964613" cy="4114800"/>
          </a:xfrm>
          <a:noFill/>
        </p:spPr>
        <p:txBody>
          <a:bodyPr/>
          <a:lstStyle/>
          <a:p>
            <a:pPr eaLnBrk="1" hangingPunct="1"/>
            <a:r>
              <a:rPr lang="en-US" altLang="zh-CN" sz="4000" b="1" smtClean="0"/>
              <a:t>1</a:t>
            </a:r>
            <a:r>
              <a:rPr lang="zh-CN" altLang="en-US" sz="4000" b="1" smtClean="0"/>
              <a:t>、当小导游，把今天的收获讲给爸爸妈妈听，一定要让他们心动，也许明年暑假你就能亲身体验草原之旅。</a:t>
            </a:r>
          </a:p>
          <a:p>
            <a:pPr eaLnBrk="1" hangingPunct="1"/>
            <a:r>
              <a:rPr lang="en-US" altLang="zh-CN" sz="4000" b="1" smtClean="0"/>
              <a:t>2</a:t>
            </a:r>
            <a:r>
              <a:rPr lang="zh-CN" altLang="en-US" sz="4000" b="1" smtClean="0"/>
              <a:t>、推荐阅读老舍的</a:t>
            </a:r>
            <a:r>
              <a:rPr lang="en-US" altLang="zh-CN" sz="4000" b="1" smtClean="0"/>
              <a:t>《</a:t>
            </a:r>
            <a:r>
              <a:rPr lang="zh-CN" altLang="en-US" sz="4000" b="1" smtClean="0"/>
              <a:t>内蒙风光</a:t>
            </a:r>
            <a:r>
              <a:rPr lang="en-US" altLang="zh-CN" sz="4000" b="1" smtClean="0"/>
              <a:t>》</a:t>
            </a:r>
            <a:r>
              <a:rPr lang="zh-CN" altLang="en-US" sz="4000" b="1" smtClean="0"/>
              <a:t>。</a:t>
            </a:r>
          </a:p>
          <a:p>
            <a:pPr eaLnBrk="1" hangingPunct="1"/>
            <a:r>
              <a:rPr lang="en-US" altLang="zh-CN" sz="4000" b="1" smtClean="0"/>
              <a:t>3</a:t>
            </a:r>
            <a:r>
              <a:rPr lang="zh-CN" altLang="en-US" sz="4000" b="1" smtClean="0"/>
              <a:t>、背诵</a:t>
            </a:r>
            <a:r>
              <a:rPr lang="en-US" altLang="zh-CN" sz="4000" b="1" smtClean="0"/>
              <a:t>1</a:t>
            </a:r>
            <a:r>
              <a:rPr lang="zh-CN" altLang="en-US" sz="4000" b="1" smtClean="0"/>
              <a:t>、</a:t>
            </a:r>
            <a:r>
              <a:rPr lang="en-US" altLang="zh-CN" sz="4000" b="1" smtClean="0"/>
              <a:t>2</a:t>
            </a:r>
            <a:r>
              <a:rPr lang="zh-CN" altLang="en-US" sz="4000" b="1" smtClean="0"/>
              <a:t>自然段。</a:t>
            </a:r>
          </a:p>
          <a:p>
            <a:pPr eaLnBrk="1" hangingPunct="1"/>
            <a:endParaRPr lang="en-US" altLang="zh-CN" sz="40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草原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9763" name="Rectangle 3"/>
          <p:cNvSpPr>
            <a:spLocks noChangeArrowheads="1"/>
          </p:cNvSpPr>
          <p:nvPr/>
        </p:nvSpPr>
        <p:spPr bwMode="auto">
          <a:xfrm>
            <a:off x="900113" y="315913"/>
            <a:ext cx="7910512" cy="378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r>
              <a:rPr kumimoji="0" lang="zh-CN" altLang="en-US" sz="6000" i="0">
                <a:solidFill>
                  <a:srgbClr val="C00000"/>
                </a:solidFill>
                <a:latin typeface="Arial" pitchFamily="34" charset="0"/>
              </a:rPr>
              <a:t>敕勒川，阴山下，</a:t>
            </a:r>
            <a:br>
              <a:rPr kumimoji="0" lang="zh-CN" altLang="en-US" sz="6000" i="0">
                <a:solidFill>
                  <a:srgbClr val="C00000"/>
                </a:solidFill>
                <a:latin typeface="Arial" pitchFamily="34" charset="0"/>
              </a:rPr>
            </a:br>
            <a:r>
              <a:rPr kumimoji="0" lang="zh-CN" altLang="en-US" sz="6000" i="0">
                <a:solidFill>
                  <a:srgbClr val="C00000"/>
                </a:solidFill>
                <a:latin typeface="Arial" pitchFamily="34" charset="0"/>
              </a:rPr>
              <a:t>天似穹庐，笼盖四野，</a:t>
            </a:r>
            <a:br>
              <a:rPr kumimoji="0" lang="zh-CN" altLang="en-US" sz="6000" i="0">
                <a:solidFill>
                  <a:srgbClr val="C00000"/>
                </a:solidFill>
                <a:latin typeface="Arial" pitchFamily="34" charset="0"/>
              </a:rPr>
            </a:br>
            <a:r>
              <a:rPr kumimoji="0" lang="zh-CN" altLang="en-US" sz="6000" i="0">
                <a:solidFill>
                  <a:srgbClr val="C00000"/>
                </a:solidFill>
                <a:latin typeface="Arial" pitchFamily="34" charset="0"/>
              </a:rPr>
              <a:t>天苍苍，野茫茫，</a:t>
            </a:r>
            <a:br>
              <a:rPr kumimoji="0" lang="zh-CN" altLang="en-US" sz="6000" i="0">
                <a:solidFill>
                  <a:srgbClr val="C00000"/>
                </a:solidFill>
                <a:latin typeface="Arial" pitchFamily="34" charset="0"/>
              </a:rPr>
            </a:br>
            <a:r>
              <a:rPr kumimoji="0" lang="zh-CN" altLang="en-US" sz="6000" i="0">
                <a:solidFill>
                  <a:srgbClr val="C00000"/>
                </a:solidFill>
                <a:latin typeface="Arial" pitchFamily="34" charset="0"/>
              </a:rPr>
              <a:t>风吹草低见牛羊。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300"/>
                                        <p:tgtEl>
                                          <p:spTgt spid="6297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9763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ChangeArrowheads="1"/>
          </p:cNvSpPr>
          <p:nvPr/>
        </p:nvSpPr>
        <p:spPr bwMode="auto">
          <a:xfrm>
            <a:off x="285750" y="1214438"/>
            <a:ext cx="9396413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zh-CN" altLang="en-US" sz="4800" i="0"/>
              <a:t>迂回  渲染  勾勒  马蹄  低吟  </a:t>
            </a:r>
          </a:p>
          <a:p>
            <a:pPr algn="l"/>
            <a:r>
              <a:rPr lang="zh-CN" altLang="en-US" sz="4800" i="0"/>
              <a:t>疾驰  拘束  羞涩  摔跤  洒脱</a:t>
            </a:r>
            <a:endParaRPr lang="en-US" altLang="zh-CN" sz="4800" i="0"/>
          </a:p>
          <a:p>
            <a:pPr algn="l"/>
            <a:r>
              <a:rPr lang="zh-CN" altLang="en-US" sz="4800" i="0"/>
              <a:t>地毯  好客  同行  奇丽  清鲜</a:t>
            </a:r>
            <a:endParaRPr lang="en-US" altLang="zh-CN" sz="4800" i="0"/>
          </a:p>
          <a:p>
            <a:pPr algn="l"/>
            <a:r>
              <a:rPr lang="zh-CN" altLang="en-US" sz="4800" i="0"/>
              <a:t>骏马  斜阳  蒙古包    鄂温克</a:t>
            </a:r>
            <a:endParaRPr lang="en-US" altLang="zh-CN" sz="4800" i="0"/>
          </a:p>
          <a:p>
            <a:pPr algn="l"/>
            <a:endParaRPr lang="en-US" altLang="zh-CN" sz="4800" i="0"/>
          </a:p>
          <a:p>
            <a:pPr algn="l"/>
            <a:r>
              <a:rPr lang="zh-CN" altLang="en-US" sz="4800" i="0"/>
              <a:t>襟飘带舞  一碧千里  翠色欲流</a:t>
            </a:r>
          </a:p>
        </p:txBody>
      </p:sp>
      <p:sp>
        <p:nvSpPr>
          <p:cNvPr id="9219" name="矩形 5"/>
          <p:cNvSpPr>
            <a:spLocks noChangeArrowheads="1"/>
          </p:cNvSpPr>
          <p:nvPr/>
        </p:nvSpPr>
        <p:spPr bwMode="auto">
          <a:xfrm>
            <a:off x="214313" y="714375"/>
            <a:ext cx="9572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i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yū</a:t>
            </a:r>
            <a:endParaRPr lang="zh-CN" altLang="en-US"/>
          </a:p>
        </p:txBody>
      </p:sp>
      <p:sp>
        <p:nvSpPr>
          <p:cNvPr id="9220" name="矩形 6"/>
          <p:cNvSpPr>
            <a:spLocks noChangeArrowheads="1"/>
          </p:cNvSpPr>
          <p:nvPr/>
        </p:nvSpPr>
        <p:spPr bwMode="auto">
          <a:xfrm>
            <a:off x="69850" y="4364038"/>
            <a:ext cx="12160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i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jīn</a:t>
            </a:r>
            <a:endParaRPr lang="zh-CN" altLang="en-US"/>
          </a:p>
        </p:txBody>
      </p:sp>
      <p:sp>
        <p:nvSpPr>
          <p:cNvPr id="9221" name="矩形 7"/>
          <p:cNvSpPr>
            <a:spLocks noChangeArrowheads="1"/>
          </p:cNvSpPr>
          <p:nvPr/>
        </p:nvSpPr>
        <p:spPr bwMode="auto">
          <a:xfrm>
            <a:off x="7072313" y="3000375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i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è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5" name="Picture 3" descr="9200532619383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4652963"/>
            <a:ext cx="9525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6" name="Picture 4" descr="0007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625" y="4868863"/>
            <a:ext cx="838200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7" name="Picture 5" descr="6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6600" y="4365625"/>
            <a:ext cx="11906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8" name="Text Box 6"/>
          <p:cNvSpPr txBox="1">
            <a:spLocks noChangeArrowheads="1"/>
          </p:cNvSpPr>
          <p:nvPr/>
        </p:nvSpPr>
        <p:spPr bwMode="auto">
          <a:xfrm>
            <a:off x="3059113" y="476250"/>
            <a:ext cx="30972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zh-CN" altLang="en-US" i="0">
                <a:solidFill>
                  <a:schemeClr val="tx2"/>
                </a:solidFill>
                <a:latin typeface="Times New Roman" pitchFamily="18" charset="0"/>
              </a:rPr>
              <a:t>草原诗三首</a:t>
            </a:r>
          </a:p>
        </p:txBody>
      </p:sp>
      <p:sp>
        <p:nvSpPr>
          <p:cNvPr id="69639" name="Text Box 7"/>
          <p:cNvSpPr txBox="1">
            <a:spLocks noChangeArrowheads="1"/>
          </p:cNvSpPr>
          <p:nvPr/>
        </p:nvSpPr>
        <p:spPr bwMode="auto">
          <a:xfrm>
            <a:off x="1187450" y="1457325"/>
            <a:ext cx="6916738" cy="447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3200" i="0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（一） </a:t>
            </a:r>
            <a:br>
              <a:rPr lang="zh-CN" altLang="en-US" sz="3200" i="0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</a:br>
            <a:r>
              <a:rPr lang="zh-CN" altLang="en-US" sz="3200" i="0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黄毯悄然换绿坪，古原无语释秋声。 </a:t>
            </a:r>
            <a:br>
              <a:rPr lang="zh-CN" altLang="en-US" sz="3200" i="0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</a:br>
            <a:r>
              <a:rPr lang="zh-CN" altLang="en-US" sz="3200" i="0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马蹄踏得夕阳碎，卧唱敖包待月明。</a:t>
            </a:r>
          </a:p>
          <a:p>
            <a:pPr algn="l"/>
            <a:r>
              <a:rPr lang="zh-CN" altLang="en-US" sz="3200" i="0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（二） </a:t>
            </a:r>
            <a:br>
              <a:rPr lang="zh-CN" altLang="en-US" sz="3200" i="0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</a:br>
            <a:r>
              <a:rPr lang="zh-CN" altLang="en-US" sz="3200" i="0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极目青天日渐高，玉龙盘曲自妖娆。 </a:t>
            </a:r>
            <a:br>
              <a:rPr lang="zh-CN" altLang="en-US" sz="3200" i="0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</a:br>
            <a:r>
              <a:rPr lang="zh-CN" altLang="en-US" sz="3200" i="0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无边绿翠凭羊牧，一马飞歌醉碧宵。</a:t>
            </a:r>
          </a:p>
          <a:p>
            <a:pPr algn="l"/>
            <a:r>
              <a:rPr lang="zh-CN" altLang="en-US" sz="3200" i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（三） </a:t>
            </a:r>
            <a:br>
              <a:rPr lang="zh-CN" altLang="en-US" sz="3200" i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</a:br>
            <a:r>
              <a:rPr lang="zh-CN" altLang="en-US" sz="3200" i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斜阳无睹看斜阳，山包林荫俱染黄。 </a:t>
            </a:r>
            <a:br>
              <a:rPr lang="zh-CN" altLang="en-US" sz="3200" i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</a:br>
            <a:r>
              <a:rPr lang="zh-CN" altLang="en-US" sz="3200" i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莫道老牛归去饱，牧人炉下正生香。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150"/>
            <a:ext cx="91440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ext Box 2"/>
          <p:cNvSpPr txBox="1">
            <a:spLocks noChangeArrowheads="1"/>
          </p:cNvSpPr>
          <p:nvPr/>
        </p:nvSpPr>
        <p:spPr bwMode="auto">
          <a:xfrm>
            <a:off x="533400" y="838200"/>
            <a:ext cx="79248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5400"/>
              <a:t>    </a:t>
            </a:r>
            <a:r>
              <a:rPr lang="zh-CN" altLang="en-US" sz="5400"/>
              <a:t>边读边想：草原给你留下什么印象？</a:t>
            </a:r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2895600" y="2667000"/>
            <a:ext cx="2895600" cy="3124200"/>
            <a:chOff x="1824" y="1680"/>
            <a:chExt cx="1824" cy="1968"/>
          </a:xfrm>
        </p:grpSpPr>
        <p:sp>
          <p:nvSpPr>
            <p:cNvPr id="10246" name="AutoShape 14"/>
            <p:cNvSpPr>
              <a:spLocks noChangeArrowheads="1"/>
            </p:cNvSpPr>
            <p:nvPr/>
          </p:nvSpPr>
          <p:spPr bwMode="auto">
            <a:xfrm>
              <a:off x="1824" y="1680"/>
              <a:ext cx="1824" cy="1968"/>
            </a:xfrm>
            <a:prstGeom prst="verticalScroll">
              <a:avLst>
                <a:gd name="adj" fmla="val 12500"/>
              </a:avLst>
            </a:prstGeom>
            <a:solidFill>
              <a:srgbClr val="DFDBD1">
                <a:alpha val="50195"/>
              </a:srgbClr>
            </a:solidFill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solidFill>
                  <a:srgbClr val="065FC0"/>
                </a:solidFill>
              </a:endParaRPr>
            </a:p>
          </p:txBody>
        </p:sp>
        <p:sp>
          <p:nvSpPr>
            <p:cNvPr id="10247" name="Text Box 5"/>
            <p:cNvSpPr txBox="1">
              <a:spLocks noChangeArrowheads="1"/>
            </p:cNvSpPr>
            <p:nvPr/>
          </p:nvSpPr>
          <p:spPr bwMode="auto">
            <a:xfrm>
              <a:off x="2208" y="2064"/>
              <a:ext cx="960" cy="9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9600" i="0">
                  <a:solidFill>
                    <a:srgbClr val="FF3300"/>
                  </a:solidFill>
                </a:rPr>
                <a:t>美</a:t>
              </a:r>
            </a:p>
          </p:txBody>
        </p:sp>
      </p:grpSp>
      <p:sp>
        <p:nvSpPr>
          <p:cNvPr id="10245" name="Rectangle 17"/>
          <p:cNvSpPr>
            <a:spLocks noChangeArrowheads="1"/>
          </p:cNvSpPr>
          <p:nvPr/>
        </p:nvSpPr>
        <p:spPr bwMode="auto">
          <a:xfrm>
            <a:off x="0" y="0"/>
            <a:ext cx="6172200" cy="685800"/>
          </a:xfrm>
          <a:prstGeom prst="rect">
            <a:avLst/>
          </a:prstGeom>
          <a:solidFill>
            <a:srgbClr val="FFFFDD"/>
          </a:solidFill>
          <a:ln w="9525">
            <a:miter lim="800000"/>
            <a:headEnd/>
            <a:tailEnd/>
          </a:ln>
          <a:scene3d>
            <a:camera prst="legacyPerspectiveTop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FFFFDD"/>
            </a:extrusionClr>
          </a:sp3d>
        </p:spPr>
        <p:txBody>
          <a:bodyPr anchor="b">
            <a:flatTx/>
          </a:bodyPr>
          <a:lstStyle/>
          <a:p>
            <a:pPr>
              <a:spcBef>
                <a:spcPct val="50000"/>
              </a:spcBef>
            </a:pPr>
            <a:r>
              <a:rPr lang="zh-CN" altLang="en-US" sz="4800">
                <a:solidFill>
                  <a:srgbClr val="0000CC"/>
                </a:solidFill>
              </a:rPr>
              <a:t>初读课文，感知草原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1"/>
          <p:cNvSpPr>
            <a:spLocks noChangeArrowheads="1"/>
          </p:cNvSpPr>
          <p:nvPr/>
        </p:nvSpPr>
        <p:spPr bwMode="auto">
          <a:xfrm>
            <a:off x="500063" y="1785938"/>
            <a:ext cx="8072437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zh-CN" altLang="en-US" i="0"/>
              <a:t>小声</a:t>
            </a:r>
            <a:r>
              <a:rPr lang="zh-CN" altLang="zh-CN" i="0"/>
              <a:t>读课文第一自然段，作者是从哪些方面描写了草原之美的？划出你认为描写优美的词句，印象深的地方多读几遍。</a:t>
            </a:r>
            <a:r>
              <a:rPr lang="en-US" altLang="zh-CN" i="0"/>
              <a:t/>
            </a:r>
            <a:br>
              <a:rPr lang="en-US" altLang="zh-CN" i="0"/>
            </a:br>
            <a:endParaRPr lang="zh-CN" altLang="en-US" i="0"/>
          </a:p>
        </p:txBody>
      </p:sp>
      <p:sp>
        <p:nvSpPr>
          <p:cNvPr id="11267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000125" y="5502275"/>
            <a:ext cx="646113" cy="3556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68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0313" y="5502275"/>
            <a:ext cx="646112" cy="3556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69" name="AutoShape 6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97325" y="5502275"/>
            <a:ext cx="646113" cy="3556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0" name="AutoShape 6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568950" y="5502275"/>
            <a:ext cx="646113" cy="3556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1" name="AutoShape 6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072313" y="5500688"/>
            <a:ext cx="646112" cy="3556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8|1"/>
</p:tagLst>
</file>

<file path=ppt/theme/theme1.xml><?xml version="1.0" encoding="utf-8"?>
<a:theme xmlns:a="http://schemas.openxmlformats.org/drawingml/2006/main" name="Sumi Painting">
  <a:themeElements>
    <a:clrScheme name="Sumi Painting 1">
      <a:dk1>
        <a:srgbClr val="545472"/>
      </a:dk1>
      <a:lt1>
        <a:srgbClr val="FFFFFF"/>
      </a:lt1>
      <a:dk2>
        <a:srgbClr val="660066"/>
      </a:dk2>
      <a:lt2>
        <a:srgbClr val="9797B7"/>
      </a:lt2>
      <a:accent1>
        <a:srgbClr val="A7CCD9"/>
      </a:accent1>
      <a:accent2>
        <a:srgbClr val="C7C7DF"/>
      </a:accent2>
      <a:accent3>
        <a:srgbClr val="FFFFFF"/>
      </a:accent3>
      <a:accent4>
        <a:srgbClr val="464660"/>
      </a:accent4>
      <a:accent5>
        <a:srgbClr val="D0E2E9"/>
      </a:accent5>
      <a:accent6>
        <a:srgbClr val="B4B4CA"/>
      </a:accent6>
      <a:hlink>
        <a:srgbClr val="9595FF"/>
      </a:hlink>
      <a:folHlink>
        <a:srgbClr val="8888AE"/>
      </a:folHlink>
    </a:clrScheme>
    <a:fontScheme name="Sumi Painting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scene3d>
          <a:camera prst="legacyPerspectiveTopLeft">
            <a:rot lat="0" lon="20519999" rev="0"/>
          </a:camera>
          <a:lightRig rig="legacyHarsh3" dir="r"/>
        </a:scene3d>
        <a:sp3d extrusionH="430200" prstMaterial="legacyMatte">
          <a:bevelT w="13500" h="13500" prst="angle"/>
          <a:bevelB w="13500" h="13500" prst="angle"/>
          <a:extrusionClr>
            <a:srgbClr val="006600"/>
          </a:extrusionClr>
        </a:sp3d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40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宋体" pitchFamily="2" charset="-122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scene3d>
          <a:camera prst="legacyPerspectiveTopLeft">
            <a:rot lat="0" lon="20519999" rev="0"/>
          </a:camera>
          <a:lightRig rig="legacyHarsh3" dir="r"/>
        </a:scene3d>
        <a:sp3d extrusionH="430200" prstMaterial="legacyMatte">
          <a:bevelT w="13500" h="13500" prst="angle"/>
          <a:bevelB w="13500" h="13500" prst="angle"/>
          <a:extrusionClr>
            <a:srgbClr val="006600"/>
          </a:extrusionClr>
        </a:sp3d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40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宋体" pitchFamily="2" charset="-122"/>
            <a:ea typeface="宋体" pitchFamily="2" charset="-122"/>
          </a:defRPr>
        </a:defPPr>
      </a:lstStyle>
    </a:lnDef>
  </a:objectDefaults>
  <a:extraClrSchemeLst>
    <a:extraClrScheme>
      <a:clrScheme name="Sumi Painting 1">
        <a:dk1>
          <a:srgbClr val="545472"/>
        </a:dk1>
        <a:lt1>
          <a:srgbClr val="FFFFFF"/>
        </a:lt1>
        <a:dk2>
          <a:srgbClr val="660066"/>
        </a:dk2>
        <a:lt2>
          <a:srgbClr val="9797B7"/>
        </a:lt2>
        <a:accent1>
          <a:srgbClr val="A7CCD9"/>
        </a:accent1>
        <a:accent2>
          <a:srgbClr val="C7C7DF"/>
        </a:accent2>
        <a:accent3>
          <a:srgbClr val="FFFFFF"/>
        </a:accent3>
        <a:accent4>
          <a:srgbClr val="464660"/>
        </a:accent4>
        <a:accent5>
          <a:srgbClr val="D0E2E9"/>
        </a:accent5>
        <a:accent6>
          <a:srgbClr val="B4B4CA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2">
        <a:dk1>
          <a:srgbClr val="545472"/>
        </a:dk1>
        <a:lt1>
          <a:srgbClr val="FFFFFF"/>
        </a:lt1>
        <a:dk2>
          <a:srgbClr val="892D5B"/>
        </a:dk2>
        <a:lt2>
          <a:srgbClr val="68A7BE"/>
        </a:lt2>
        <a:accent1>
          <a:srgbClr val="CAACCC"/>
        </a:accent1>
        <a:accent2>
          <a:srgbClr val="A7CCD9"/>
        </a:accent2>
        <a:accent3>
          <a:srgbClr val="FFFFFF"/>
        </a:accent3>
        <a:accent4>
          <a:srgbClr val="464660"/>
        </a:accent4>
        <a:accent5>
          <a:srgbClr val="E1D2E2"/>
        </a:accent5>
        <a:accent6>
          <a:srgbClr val="97B9C4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B2B2B2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C8C8C8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4">
        <a:dk1>
          <a:srgbClr val="545472"/>
        </a:dk1>
        <a:lt1>
          <a:srgbClr val="FFFFFF"/>
        </a:lt1>
        <a:dk2>
          <a:srgbClr val="892D5B"/>
        </a:dk2>
        <a:lt2>
          <a:srgbClr val="AC3872"/>
        </a:lt2>
        <a:accent1>
          <a:srgbClr val="660066"/>
        </a:accent1>
        <a:accent2>
          <a:srgbClr val="E2A6C4"/>
        </a:accent2>
        <a:accent3>
          <a:srgbClr val="FFFFFF"/>
        </a:accent3>
        <a:accent4>
          <a:srgbClr val="464660"/>
        </a:accent4>
        <a:accent5>
          <a:srgbClr val="B8AAB8"/>
        </a:accent5>
        <a:accent6>
          <a:srgbClr val="CD96B1"/>
        </a:accent6>
        <a:hlink>
          <a:srgbClr val="8585FF"/>
        </a:hlink>
        <a:folHlink>
          <a:srgbClr val="563EE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5">
        <a:dk1>
          <a:srgbClr val="545472"/>
        </a:dk1>
        <a:lt1>
          <a:srgbClr val="FFFFFF"/>
        </a:lt1>
        <a:dk2>
          <a:srgbClr val="892D5B"/>
        </a:dk2>
        <a:lt2>
          <a:srgbClr val="515BA7"/>
        </a:lt2>
        <a:accent1>
          <a:srgbClr val="8BD8E7"/>
        </a:accent1>
        <a:accent2>
          <a:srgbClr val="A5AAD3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959ABF"/>
        </a:accent6>
        <a:hlink>
          <a:srgbClr val="B78AFA"/>
        </a:hlink>
        <a:folHlink>
          <a:srgbClr val="A0A5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6">
        <a:dk1>
          <a:srgbClr val="545472"/>
        </a:dk1>
        <a:lt1>
          <a:srgbClr val="FFFFFF"/>
        </a:lt1>
        <a:dk2>
          <a:srgbClr val="37467F"/>
        </a:dk2>
        <a:lt2>
          <a:srgbClr val="547A3C"/>
        </a:lt2>
        <a:accent1>
          <a:srgbClr val="8BD8E7"/>
        </a:accent1>
        <a:accent2>
          <a:srgbClr val="B7D3A5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A6BF95"/>
        </a:accent6>
        <a:hlink>
          <a:srgbClr val="619147"/>
        </a:hlink>
        <a:folHlink>
          <a:srgbClr val="94BE7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7">
        <a:dk1>
          <a:srgbClr val="545472"/>
        </a:dk1>
        <a:lt1>
          <a:srgbClr val="FFFFFF"/>
        </a:lt1>
        <a:dk2>
          <a:srgbClr val="655851"/>
        </a:dk2>
        <a:lt2>
          <a:srgbClr val="B49234"/>
        </a:lt2>
        <a:accent1>
          <a:srgbClr val="F8C684"/>
        </a:accent1>
        <a:accent2>
          <a:srgbClr val="E1CE97"/>
        </a:accent2>
        <a:accent3>
          <a:srgbClr val="FFFFFF"/>
        </a:accent3>
        <a:accent4>
          <a:srgbClr val="464660"/>
        </a:accent4>
        <a:accent5>
          <a:srgbClr val="FBDFC2"/>
        </a:accent5>
        <a:accent6>
          <a:srgbClr val="CCBA88"/>
        </a:accent6>
        <a:hlink>
          <a:srgbClr val="7C6148"/>
        </a:hlink>
        <a:folHlink>
          <a:srgbClr val="8E856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Designs\Sumi Painting.pot</Template>
  <TotalTime>5857</TotalTime>
  <Words>2360</Words>
  <Application>Microsoft Office PowerPoint</Application>
  <PresentationFormat>全屏显示(4:3)</PresentationFormat>
  <Paragraphs>114</Paragraphs>
  <Slides>70</Slides>
  <Notes>4</Notes>
  <HiddenSlides>0</HiddenSlides>
  <MMClips>4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70</vt:i4>
      </vt:variant>
    </vt:vector>
  </HeadingPairs>
  <TitlesOfParts>
    <vt:vector size="80" baseType="lpstr">
      <vt:lpstr>宋体</vt:lpstr>
      <vt:lpstr>Arial</vt:lpstr>
      <vt:lpstr>Tahoma</vt:lpstr>
      <vt:lpstr>Times New Roman</vt:lpstr>
      <vt:lpstr>华文行楷</vt:lpstr>
      <vt:lpstr>隶书</vt:lpstr>
      <vt:lpstr>楷体_GB2312</vt:lpstr>
      <vt:lpstr>黑体</vt:lpstr>
      <vt:lpstr>Calibri</vt:lpstr>
      <vt:lpstr>Sumi Painting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自选作业：</vt:lpstr>
      <vt:lpstr>幻灯片 68</vt:lpstr>
      <vt:lpstr>幻灯片 69</vt:lpstr>
      <vt:lpstr>幻灯片 70</vt:lpstr>
    </vt:vector>
  </TitlesOfParts>
  <Company>pgl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微软用户</cp:lastModifiedBy>
  <cp:revision>1216</cp:revision>
  <dcterms:created xsi:type="dcterms:W3CDTF">2005-06-13T00:19:52Z</dcterms:created>
  <dcterms:modified xsi:type="dcterms:W3CDTF">2013-03-18T07:56:29Z</dcterms:modified>
</cp:coreProperties>
</file>