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68" r:id="rId4"/>
    <p:sldId id="273" r:id="rId5"/>
    <p:sldId id="275" r:id="rId6"/>
    <p:sldId id="257" r:id="rId7"/>
    <p:sldId id="258" r:id="rId8"/>
    <p:sldId id="265" r:id="rId9"/>
    <p:sldId id="266" r:id="rId10"/>
    <p:sldId id="267" r:id="rId11"/>
    <p:sldId id="259" r:id="rId12"/>
    <p:sldId id="281" r:id="rId13"/>
    <p:sldId id="276" r:id="rId14"/>
    <p:sldId id="278" r:id="rId15"/>
    <p:sldId id="282" r:id="rId16"/>
    <p:sldId id="261" r:id="rId17"/>
    <p:sldId id="285" r:id="rId18"/>
    <p:sldId id="286" r:id="rId19"/>
    <p:sldId id="283" r:id="rId20"/>
    <p:sldId id="262" r:id="rId21"/>
    <p:sldId id="263" r:id="rId22"/>
    <p:sldId id="279" r:id="rId23"/>
    <p:sldId id="264" r:id="rId24"/>
    <p:sldId id="284" r:id="rId25"/>
    <p:sldId id="277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00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26032;&#26657;&#24037;&#20316;\&#22812;&#33394;\&#38632;&#30340;&#21360;&#35760;.mp3" TargetMode="Externa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26032;&#26657;&#24037;&#20316;\&#22812;&#33394;\&#38632;&#30340;&#21360;&#35760;.mp3" TargetMode="Externa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g2.3lian.com/2014/f4/7/d/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67744" y="1700808"/>
            <a:ext cx="5256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9. </a:t>
            </a:r>
            <a:r>
              <a:rPr lang="zh-CN" altLang="en-US" sz="72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夜 色</a:t>
            </a:r>
            <a:endParaRPr lang="zh-CN" altLang="en-US" sz="7200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c2.ooopic.com/11/20/28/86b1OOOPIC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40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25026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摘月亮</a:t>
            </a:r>
            <a:endParaRPr lang="zh-CN" altLang="en-US" sz="6000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21"/>
          <p:cNvGrpSpPr/>
          <p:nvPr/>
        </p:nvGrpSpPr>
        <p:grpSpPr>
          <a:xfrm>
            <a:off x="971600" y="2996952"/>
            <a:ext cx="7200800" cy="2880320"/>
            <a:chOff x="1259632" y="2708920"/>
            <a:chExt cx="7200800" cy="2880320"/>
          </a:xfrm>
        </p:grpSpPr>
        <p:sp>
          <p:nvSpPr>
            <p:cNvPr id="13" name="矩形 12"/>
            <p:cNvSpPr/>
            <p:nvPr/>
          </p:nvSpPr>
          <p:spPr>
            <a:xfrm>
              <a:off x="1259632" y="4653136"/>
              <a:ext cx="189733" cy="93610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59632" y="4581128"/>
              <a:ext cx="1584176" cy="14401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H="1">
              <a:off x="2699792" y="3645024"/>
              <a:ext cx="144016" cy="108012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699792" y="3645024"/>
              <a:ext cx="1584176" cy="14401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4139952" y="2708920"/>
              <a:ext cx="144016" cy="108012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139952" y="2708920"/>
              <a:ext cx="4248472" cy="14401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331640" y="5445224"/>
              <a:ext cx="7128792" cy="14401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flipH="1">
              <a:off x="8244408" y="2708920"/>
              <a:ext cx="144016" cy="288032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170" name="Picture 2" descr="http://pic24.nipic.com/20120925/10921747_081138506000_2.jpg"/>
          <p:cNvPicPr>
            <a:picLocks noChangeAspect="1" noChangeArrowheads="1"/>
          </p:cNvPicPr>
          <p:nvPr/>
        </p:nvPicPr>
        <p:blipFill>
          <a:blip r:embed="rId3" cstate="print"/>
          <a:srcRect l="19718" t="18182" r="16645" b="21212"/>
          <a:stretch>
            <a:fillRect/>
          </a:stretch>
        </p:blipFill>
        <p:spPr bwMode="auto">
          <a:xfrm>
            <a:off x="7631832" y="0"/>
            <a:ext cx="1512168" cy="1440160"/>
          </a:xfrm>
          <a:prstGeom prst="rect">
            <a:avLst/>
          </a:prstGeom>
          <a:noFill/>
        </p:spPr>
      </p:pic>
      <p:sp>
        <p:nvSpPr>
          <p:cNvPr id="24" name="椭圆 23"/>
          <p:cNvSpPr/>
          <p:nvPr/>
        </p:nvSpPr>
        <p:spPr>
          <a:xfrm>
            <a:off x="899592" y="3861048"/>
            <a:ext cx="1368152" cy="936104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外</a:t>
            </a:r>
            <a:endParaRPr lang="zh-CN" altLang="en-US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1.dpfile.com/pc/31ca442f1114cdff66707faaffcd3def%28700x700%29/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99592" y="548680"/>
            <a:ext cx="620714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我从前胆子很小很小，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天一黑就不敢往外瞧。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妈妈把勇敢的故事讲了又讲，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可我一看窗外心就乱跳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3645024"/>
            <a:ext cx="806022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爸爸晚上偏要拉我去散步，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原来花草都像白天一样微笑。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从此再黑再黑的夜晚，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我也能看见小鸟怎样在月光下睡觉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9512" y="188640"/>
            <a:ext cx="864096" cy="864096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</a:rPr>
              <a:t>1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79512" y="3068960"/>
            <a:ext cx="864096" cy="864096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</a:rPr>
              <a:t>2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pic>
        <p:nvPicPr>
          <p:cNvPr id="7" name="雨的印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486916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6099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1.dpfile.com/pc/31ca442f1114cdff66707faaffcd3def%28700x700%29/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99592" y="548680"/>
            <a:ext cx="620714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我从前胆子很小很小，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天一黑就不敢往外瞧。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妈妈把勇敢的故事讲了又讲，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可我一看窗外心就乱跳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3645024"/>
            <a:ext cx="806022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爸爸晚上偏要拉我去散步，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原来花草都像白天一样微笑。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从此再黑再黑的夜晚，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我也能看见小鸟怎样在月光下睡觉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9512" y="188640"/>
            <a:ext cx="864096" cy="864096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</a:rPr>
              <a:t>1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79512" y="3068960"/>
            <a:ext cx="864096" cy="864096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</a:rPr>
              <a:t>2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1.dpfile.com/pc/31ca442f1114cdff66707faaffcd3def%28700x700%29/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39552" y="620688"/>
            <a:ext cx="667201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我从前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胆子很小很小，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天一黑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就不敢往外瞧。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妈妈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把勇敢的故事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讲了又讲，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可我一看窗外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心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就乱跳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6474" y="3645024"/>
            <a:ext cx="898996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爸爸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晚上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偏要拉我去散步，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原来花草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都像白天一样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微笑。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从此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再黑再黑的夜晚，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我也能看见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小鸟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怎样在月光下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睡觉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236296" y="620688"/>
            <a:ext cx="1440160" cy="720080"/>
            <a:chOff x="7092280" y="620688"/>
            <a:chExt cx="1440160" cy="720080"/>
          </a:xfrm>
        </p:grpSpPr>
        <p:sp>
          <p:nvSpPr>
            <p:cNvPr id="5" name="矩形 4"/>
            <p:cNvSpPr/>
            <p:nvPr/>
          </p:nvSpPr>
          <p:spPr>
            <a:xfrm>
              <a:off x="7092280" y="620688"/>
              <a:ext cx="1368152" cy="72008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164288" y="620688"/>
              <a:ext cx="13681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rgbClr val="FFFF00"/>
                  </a:solidFill>
                </a:rPr>
                <a:t>停顿</a:t>
              </a:r>
              <a:endParaRPr lang="zh-CN" altLang="en-US" sz="4000" b="1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E:\新校工作\怎么都快乐\u=3491908739,1628636732&amp;fm=214&amp;gp=0.jpg"/>
          <p:cNvPicPr>
            <a:picLocks noChangeAspect="1" noChangeArrowheads="1"/>
          </p:cNvPicPr>
          <p:nvPr/>
        </p:nvPicPr>
        <p:blipFill>
          <a:blip r:embed="rId2" cstate="print"/>
          <a:srcRect r="19321" b="12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568" y="1700808"/>
            <a:ext cx="8064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40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40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自己读读第一小节，说说文中的“我”是个怎样的孩子？</a:t>
            </a:r>
            <a:endParaRPr lang="zh-CN" altLang="en-US" sz="4000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1.dpfile.com/pc/31ca442f1114cdff66707faaffcd3def%28700x700%29/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475656" y="2204864"/>
            <a:ext cx="667201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我从前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胆子很小很小，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天一黑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就不敢往外瞧。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妈妈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把勇敢的故事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讲了又讲，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可我一看窗外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心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就乱跳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87824" y="836712"/>
            <a:ext cx="3168352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FFFF00"/>
                </a:solidFill>
              </a:rPr>
              <a:t>表情、动作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src.baidu.com/forum/pic/item/241f95cad1c8a786d430e29a6709c93d70cf50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2968" cy="640871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23528" y="188640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   窗外那么黑，我好像看到了</a:t>
            </a:r>
            <a:r>
              <a:rPr lang="en-US" altLang="zh-CN" sz="32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___________ </a:t>
            </a:r>
            <a:r>
              <a:rPr lang="zh-CN" altLang="en-US" sz="32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，好像听到了</a:t>
            </a:r>
            <a:r>
              <a:rPr lang="en-US" altLang="zh-CN" sz="32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____________……</a:t>
            </a:r>
            <a:endParaRPr lang="zh-CN" altLang="en-US" sz="3200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1.dpfile.com/pc/31ca442f1114cdff66707faaffcd3def%28700x700%29/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47664" y="1628800"/>
            <a:ext cx="667201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我从前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胆子很小很小，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天一黑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就不敢往外瞧。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妈妈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把勇敢的故事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讲了又讲，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可我一看窗外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心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就乱跳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1.dpfile.com/pc/31ca442f1114cdff66707faaffcd3def%28700x700%29/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259632" y="1628800"/>
            <a:ext cx="714971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我从前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胆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子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(          )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天一黑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就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(          )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妈妈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(        )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讲了又讲，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可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(        )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心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(      )……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E:\新校工作\怎么都快乐\u=3491908739,1628636732&amp;fm=214&amp;gp=0.jpg"/>
          <p:cNvPicPr>
            <a:picLocks noChangeAspect="1" noChangeArrowheads="1"/>
          </p:cNvPicPr>
          <p:nvPr/>
        </p:nvPicPr>
        <p:blipFill>
          <a:blip r:embed="rId2" cstate="print"/>
          <a:srcRect r="19321" b="12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1268760"/>
            <a:ext cx="80648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自读第</a:t>
            </a:r>
            <a:r>
              <a:rPr lang="en-US" altLang="zh-CN" sz="40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40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小节，思考：“我”变成了一个怎样的孩子？为什么会发生这样的变化？</a:t>
            </a:r>
            <a:endParaRPr lang="zh-CN" altLang="en-US" sz="4000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95536" y="4221088"/>
            <a:ext cx="8280920" cy="936104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因为有了</a:t>
            </a:r>
            <a:r>
              <a:rPr lang="en-US" altLang="zh-CN" sz="36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_______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，所以我</a:t>
            </a:r>
            <a:r>
              <a:rPr lang="en-US" altLang="zh-CN" sz="36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_______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6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 descr="http://img3.imgtn.bdimg.com/it/u=3491908739,162863673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00" name="AutoShape 4" descr="http://img3.imgtn.bdimg.com/it/u=3491908739,162863673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02" name="AutoShape 6" descr="http://img3.imgtn.bdimg.com/it/u=3491908739,162863673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04" name="AutoShape 8" descr="http://img3.imgtn.bdimg.com/it/u=3491908739,162863673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9705" name="Picture 9" descr="E:\新校工作\怎么都快乐\u=3491908739,1628636732&amp;fm=214&amp;gp=0.jpg"/>
          <p:cNvPicPr>
            <a:picLocks noChangeAspect="1" noChangeArrowheads="1"/>
          </p:cNvPicPr>
          <p:nvPr/>
        </p:nvPicPr>
        <p:blipFill>
          <a:blip r:embed="rId2" cstate="print"/>
          <a:srcRect r="19321" b="12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圆角矩形 7"/>
          <p:cNvSpPr/>
          <p:nvPr/>
        </p:nvSpPr>
        <p:spPr>
          <a:xfrm>
            <a:off x="0" y="1772816"/>
            <a:ext cx="9144000" cy="30243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1988840"/>
            <a:ext cx="88924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胆子  不敢  乱跳  偏要 </a:t>
            </a:r>
            <a:endParaRPr lang="en-US" altLang="zh-CN" sz="44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4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散步  原来  微笑  </a:t>
            </a:r>
            <a:endParaRPr lang="zh-CN" altLang="en-US" sz="4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5656" y="1988840"/>
            <a:ext cx="8258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0070C0"/>
                </a:solidFill>
              </a:rPr>
              <a:t>dǎn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60032" y="198884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0070C0"/>
                </a:solidFill>
              </a:rPr>
              <a:t>luàn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16216" y="198884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0070C0"/>
                </a:solidFill>
              </a:rPr>
              <a:t>piān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39752" y="3284984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0070C0"/>
                </a:solidFill>
              </a:rPr>
              <a:t>sàn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95936" y="3284984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0070C0"/>
                </a:solidFill>
              </a:rPr>
              <a:t>yuán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24128" y="3284984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0070C0"/>
                </a:solidFill>
              </a:rPr>
              <a:t>wēi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191683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0070C0"/>
                </a:solidFill>
              </a:rPr>
              <a:t>gǎn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i1.dpfile.com/pc/31ca442f1114cdff66707faaffcd3def%28700x700%29/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95536" y="764704"/>
            <a:ext cx="898996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爸爸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晚上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偏要拉我去散步，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原来花草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都像白天一样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微笑。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从此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再黑再黑的夜晚，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我也能看见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小鸟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怎样在月光下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睡觉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8" name="Picture 4" descr="E:\新校工作\夜色\timg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227738"/>
            <a:ext cx="4968552" cy="3403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://i1.dpfile.com/pc/31ca442f1114cdff66707faaffcd3def%28700x700%29/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再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黑再黑的夜晚，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我也能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看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见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_______ 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从此再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黑再黑的夜晚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，我也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能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听见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_______</a:t>
            </a:r>
          </a:p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4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 descr="E:\新校工作\夜色\timg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708920"/>
            <a:ext cx="4320479" cy="2880320"/>
          </a:xfrm>
          <a:prstGeom prst="rect">
            <a:avLst/>
          </a:prstGeom>
          <a:noFill/>
        </p:spPr>
      </p:pic>
      <p:pic>
        <p:nvPicPr>
          <p:cNvPr id="2051" name="Picture 3" descr="E:\新校工作\夜色\timg (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636912"/>
            <a:ext cx="4215102" cy="3024336"/>
          </a:xfrm>
          <a:prstGeom prst="rect">
            <a:avLst/>
          </a:prstGeom>
          <a:noFill/>
        </p:spPr>
      </p:pic>
      <p:sp>
        <p:nvSpPr>
          <p:cNvPr id="7170" name="AutoShape 2" descr="http://img5.imgtn.bdimg.com/it/u=3468081011,3342412756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2" name="AutoShape 4" descr="http://img5.imgtn.bdimg.com/it/u=3468081011,3342412756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4" name="AutoShape 6" descr="http://img5.imgtn.bdimg.com/it/u=3468081011,3342412756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6" name="AutoShape 8" descr="http://img1.imgtn.bdimg.com/it/u=3468081011,3342412756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://i1.dpfile.com/pc/31ca442f1114cdff66707faaffcd3def%28700x700%29/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7" name="组合 6"/>
          <p:cNvGrpSpPr/>
          <p:nvPr/>
        </p:nvGrpSpPr>
        <p:grpSpPr>
          <a:xfrm>
            <a:off x="1331640" y="1556792"/>
            <a:ext cx="3037141" cy="3024336"/>
            <a:chOff x="1403648" y="1124744"/>
            <a:chExt cx="3037141" cy="3024336"/>
          </a:xfrm>
        </p:grpSpPr>
        <p:pic>
          <p:nvPicPr>
            <p:cNvPr id="3" name="Picture 4" descr="20110521150346-8449882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03648" y="1124744"/>
              <a:ext cx="3037141" cy="3024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TextBox 4"/>
            <p:cNvSpPr txBox="1"/>
            <p:nvPr/>
          </p:nvSpPr>
          <p:spPr>
            <a:xfrm>
              <a:off x="1835696" y="1412776"/>
              <a:ext cx="2116285" cy="24006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再</a:t>
              </a:r>
              <a:endParaRPr lang="zh-CN" altLang="en-US" sz="15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44008" y="1556792"/>
            <a:ext cx="3037141" cy="3024336"/>
            <a:chOff x="4644008" y="1124744"/>
            <a:chExt cx="3037141" cy="3024336"/>
          </a:xfrm>
        </p:grpSpPr>
        <p:pic>
          <p:nvPicPr>
            <p:cNvPr id="4" name="Picture 4" descr="20110521150346-8449882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44008" y="1124744"/>
              <a:ext cx="3037141" cy="3024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TextBox 5"/>
            <p:cNvSpPr txBox="1"/>
            <p:nvPr/>
          </p:nvSpPr>
          <p:spPr>
            <a:xfrm>
              <a:off x="4932040" y="1340768"/>
              <a:ext cx="2116285" cy="24006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晚</a:t>
              </a:r>
              <a:endParaRPr lang="zh-CN" altLang="en-US" sz="15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67544" y="548680"/>
            <a:ext cx="8424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只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要勇敢，再黑再黑的夜晚，也能看见美好。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http://i1.dpfile.com/pc/31ca442f1114cdff66707faaffcd3def%28700x700%29/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99592" y="1196752"/>
            <a:ext cx="620714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我从前胆子很小很小，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天一黑就不敢往外瞧。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妈妈把勇敢的故事讲了又讲，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可我一看窗外心就乱跳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3861048"/>
            <a:ext cx="806022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爸爸晚上偏要拉我去散步，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原来花草都像白天一样微笑。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从此再黑再黑的夜晚，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我也能看见小鸟怎样在月光下睡觉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824" y="188640"/>
            <a:ext cx="3168352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FFFF00"/>
                </a:solidFill>
              </a:rPr>
              <a:t>自信、勤奋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http://i1.dpfile.com/pc/31ca442f1114cdff66707faaffcd3def%28700x700%29/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99592" y="764704"/>
            <a:ext cx="621516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我从前胆子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(        )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天一黑就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(         )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妈妈把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(        )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讲了又讲，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可我一看窗外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(      )……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3645024"/>
            <a:ext cx="807144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爸爸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(      )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拉我去散步，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原来花草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(         )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微笑。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从此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(               )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我也能看见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(   )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怎样在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(       )……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雨的印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45811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9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http://i1.dpfile.com/pc/31ca442f1114cdff66707faaffcd3def%28700x700%29/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椭圆 5"/>
          <p:cNvSpPr/>
          <p:nvPr/>
        </p:nvSpPr>
        <p:spPr>
          <a:xfrm>
            <a:off x="1043608" y="548680"/>
            <a:ext cx="2160240" cy="1296144"/>
          </a:xfrm>
          <a:prstGeom prst="ellipse">
            <a:avLst/>
          </a:prstGeom>
          <a:solidFill>
            <a:srgbClr val="FFCC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331640" y="764704"/>
            <a:ext cx="19864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作 业：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2204864"/>
            <a:ext cx="7560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   1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、和爸爸妈妈一起读小诗，比比谁读得好。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   2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、读一读，记一记课后的词语。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 descr="http://img3.imgtn.bdimg.com/it/u=3491908739,162863673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00" name="AutoShape 4" descr="http://img3.imgtn.bdimg.com/it/u=3491908739,162863673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02" name="AutoShape 6" descr="http://img3.imgtn.bdimg.com/it/u=3491908739,162863673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04" name="AutoShape 8" descr="http://img3.imgtn.bdimg.com/it/u=3491908739,162863673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9705" name="Picture 9" descr="E:\新校工作\怎么都快乐\u=3491908739,1628636732&amp;fm=214&amp;gp=0.jpg"/>
          <p:cNvPicPr>
            <a:picLocks noChangeAspect="1" noChangeArrowheads="1"/>
          </p:cNvPicPr>
          <p:nvPr/>
        </p:nvPicPr>
        <p:blipFill>
          <a:blip r:embed="rId2" cstate="print"/>
          <a:srcRect r="19321" b="12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圆角矩形 7"/>
          <p:cNvSpPr/>
          <p:nvPr/>
        </p:nvSpPr>
        <p:spPr>
          <a:xfrm>
            <a:off x="0" y="1772816"/>
            <a:ext cx="9144000" cy="30243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2276872"/>
            <a:ext cx="88924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勇敢   往外瞧   窗外   好像    </a:t>
            </a:r>
            <a:endParaRPr lang="zh-CN" altLang="en-US" sz="4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2204864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70C0"/>
                </a:solidFill>
              </a:rPr>
              <a:t>y </a:t>
            </a:r>
            <a:r>
              <a:rPr lang="en-US" altLang="zh-CN" sz="3200" b="1" dirty="0" err="1" smtClean="0">
                <a:solidFill>
                  <a:srgbClr val="0070C0"/>
                </a:solidFill>
              </a:rPr>
              <a:t>ǒng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1760" y="2204864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0070C0"/>
                </a:solidFill>
              </a:rPr>
              <a:t>wǎng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91880" y="2204864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0070C0"/>
                </a:solidFill>
              </a:rPr>
              <a:t>wài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60032" y="2204864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0070C0"/>
                </a:solidFill>
              </a:rPr>
              <a:t>chuāng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24328" y="227687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0070C0"/>
                </a:solidFill>
              </a:rPr>
              <a:t>xiàng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 descr="http://img3.imgtn.bdimg.com/it/u=3491908739,162863673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00" name="AutoShape 4" descr="http://img3.imgtn.bdimg.com/it/u=3491908739,162863673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02" name="AutoShape 6" descr="http://img3.imgtn.bdimg.com/it/u=3491908739,162863673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04" name="AutoShape 8" descr="http://img3.imgtn.bdimg.com/it/u=3491908739,162863673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9705" name="Picture 9" descr="E:\新校工作\怎么都快乐\u=3491908739,1628636732&amp;fm=214&amp;gp=0.jpg"/>
          <p:cNvPicPr>
            <a:picLocks noChangeAspect="1" noChangeArrowheads="1"/>
          </p:cNvPicPr>
          <p:nvPr/>
        </p:nvPicPr>
        <p:blipFill>
          <a:blip r:embed="rId2" cstate="print"/>
          <a:srcRect r="19321" b="12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圆角矩形 7"/>
          <p:cNvSpPr/>
          <p:nvPr/>
        </p:nvSpPr>
        <p:spPr>
          <a:xfrm>
            <a:off x="0" y="1772816"/>
            <a:ext cx="9144000" cy="30243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1772816"/>
            <a:ext cx="88924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8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胆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子  </a:t>
            </a:r>
            <a:r>
              <a:rPr lang="zh-CN" altLang="en-US" sz="48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勇敢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8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往外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瞧  </a:t>
            </a:r>
            <a:r>
              <a:rPr lang="zh-CN" altLang="en-US" sz="48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窗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外  </a:t>
            </a:r>
            <a:r>
              <a:rPr lang="zh-CN" altLang="en-US" sz="48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乱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跳</a:t>
            </a:r>
            <a:endParaRPr lang="en-US" altLang="zh-CN" sz="40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48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偏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要  </a:t>
            </a:r>
            <a:r>
              <a:rPr lang="zh-CN" altLang="en-US" sz="48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散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步  </a:t>
            </a:r>
            <a:r>
              <a:rPr lang="zh-CN" altLang="en-US" sz="48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原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来  好</a:t>
            </a:r>
            <a:r>
              <a:rPr lang="zh-CN" altLang="en-US" sz="48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像  微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笑  </a:t>
            </a:r>
            <a:endParaRPr lang="zh-CN" altLang="en-US" sz="40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179512" y="620688"/>
            <a:ext cx="1584176" cy="1523246"/>
            <a:chOff x="539553" y="1556792"/>
            <a:chExt cx="1584176" cy="1523246"/>
          </a:xfrm>
        </p:grpSpPr>
        <p:pic>
          <p:nvPicPr>
            <p:cNvPr id="10" name="图片 9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827585" y="1844824"/>
              <a:ext cx="88036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latin typeface="楷体" pitchFamily="49" charset="-122"/>
                  <a:ea typeface="楷体" pitchFamily="49" charset="-122"/>
                </a:rPr>
                <a:t>胆</a:t>
              </a:r>
              <a:endParaRPr lang="zh-CN" altLang="en-US" sz="5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3" name="组合 12"/>
          <p:cNvGrpSpPr/>
          <p:nvPr/>
        </p:nvGrpSpPr>
        <p:grpSpPr>
          <a:xfrm>
            <a:off x="179512" y="2636912"/>
            <a:ext cx="1584176" cy="1523246"/>
            <a:chOff x="539553" y="1556792"/>
            <a:chExt cx="1584176" cy="1523246"/>
          </a:xfrm>
        </p:grpSpPr>
        <p:pic>
          <p:nvPicPr>
            <p:cNvPr id="14" name="图片 13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827585" y="1772816"/>
              <a:ext cx="88036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latin typeface="楷体" pitchFamily="49" charset="-122"/>
                  <a:ea typeface="楷体" pitchFamily="49" charset="-122"/>
                </a:rPr>
                <a:t>往</a:t>
              </a:r>
              <a:endParaRPr lang="zh-CN" altLang="en-US" sz="5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" name="组合 18"/>
          <p:cNvGrpSpPr/>
          <p:nvPr/>
        </p:nvGrpSpPr>
        <p:grpSpPr>
          <a:xfrm>
            <a:off x="2483768" y="2924944"/>
            <a:ext cx="1584176" cy="1523246"/>
            <a:chOff x="539553" y="1556792"/>
            <a:chExt cx="1584176" cy="1523246"/>
          </a:xfrm>
        </p:grpSpPr>
        <p:pic>
          <p:nvPicPr>
            <p:cNvPr id="20" name="图片 19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827585" y="1772816"/>
              <a:ext cx="88036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latin typeface="楷体" pitchFamily="49" charset="-122"/>
                  <a:ea typeface="楷体" pitchFamily="49" charset="-122"/>
                </a:rPr>
                <a:t>勇</a:t>
              </a:r>
              <a:endParaRPr lang="zh-CN" altLang="en-US" sz="5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7" name="组合 27"/>
          <p:cNvGrpSpPr/>
          <p:nvPr/>
        </p:nvGrpSpPr>
        <p:grpSpPr>
          <a:xfrm>
            <a:off x="1835696" y="1052736"/>
            <a:ext cx="1584176" cy="1523246"/>
            <a:chOff x="539553" y="1556792"/>
            <a:chExt cx="1584176" cy="1523246"/>
          </a:xfrm>
        </p:grpSpPr>
        <p:pic>
          <p:nvPicPr>
            <p:cNvPr id="29" name="图片 28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899593" y="1844824"/>
              <a:ext cx="88036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latin typeface="楷体" pitchFamily="49" charset="-122"/>
                  <a:ea typeface="楷体" pitchFamily="49" charset="-122"/>
                </a:rPr>
                <a:t>敢</a:t>
              </a:r>
              <a:endParaRPr lang="zh-CN" altLang="en-US" sz="5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1" name="组合 39"/>
          <p:cNvGrpSpPr/>
          <p:nvPr/>
        </p:nvGrpSpPr>
        <p:grpSpPr>
          <a:xfrm>
            <a:off x="4067944" y="1844824"/>
            <a:ext cx="1584176" cy="1523246"/>
            <a:chOff x="539553" y="1556792"/>
            <a:chExt cx="1584176" cy="1523246"/>
          </a:xfrm>
        </p:grpSpPr>
        <p:pic>
          <p:nvPicPr>
            <p:cNvPr id="41" name="图片 40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827585" y="1844824"/>
              <a:ext cx="88036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latin typeface="楷体" pitchFamily="49" charset="-122"/>
                  <a:ea typeface="楷体" pitchFamily="49" charset="-122"/>
                </a:rPr>
                <a:t>原</a:t>
              </a:r>
              <a:endParaRPr lang="zh-CN" altLang="en-US" sz="5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2" name="组合 42"/>
          <p:cNvGrpSpPr/>
          <p:nvPr/>
        </p:nvGrpSpPr>
        <p:grpSpPr>
          <a:xfrm>
            <a:off x="4572000" y="3789040"/>
            <a:ext cx="1584176" cy="1523246"/>
            <a:chOff x="539553" y="1556792"/>
            <a:chExt cx="1584176" cy="1523246"/>
          </a:xfrm>
        </p:grpSpPr>
        <p:pic>
          <p:nvPicPr>
            <p:cNvPr id="44" name="图片 43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827585" y="1772816"/>
              <a:ext cx="88036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latin typeface="楷体" pitchFamily="49" charset="-122"/>
                  <a:ea typeface="楷体" pitchFamily="49" charset="-122"/>
                </a:rPr>
                <a:t>微</a:t>
              </a:r>
              <a:endParaRPr lang="zh-CN" altLang="en-US" sz="5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860032" y="332656"/>
            <a:ext cx="1584176" cy="1523246"/>
            <a:chOff x="4860032" y="332656"/>
            <a:chExt cx="1584176" cy="1523246"/>
          </a:xfrm>
        </p:grpSpPr>
        <p:grpSp>
          <p:nvGrpSpPr>
            <p:cNvPr id="13" name="组合 45"/>
            <p:cNvGrpSpPr/>
            <p:nvPr/>
          </p:nvGrpSpPr>
          <p:grpSpPr>
            <a:xfrm>
              <a:off x="4860032" y="332656"/>
              <a:ext cx="1584176" cy="1523246"/>
              <a:chOff x="539553" y="1556792"/>
              <a:chExt cx="1584176" cy="1523246"/>
            </a:xfrm>
          </p:grpSpPr>
          <p:pic>
            <p:nvPicPr>
              <p:cNvPr id="47" name="图片 46" descr="zhijiao-yuanjiao150416-4.jpg"/>
              <p:cNvPicPr>
                <a:picLocks noChangeAspect="1"/>
              </p:cNvPicPr>
              <p:nvPr/>
            </p:nvPicPr>
            <p:blipFill>
              <a:blip r:embed="rId2" cstate="print"/>
              <a:srcRect l="40141" t="7234" r="1877" b="2336"/>
              <a:stretch>
                <a:fillRect/>
              </a:stretch>
            </p:blipFill>
            <p:spPr>
              <a:xfrm>
                <a:off x="539553" y="1556792"/>
                <a:ext cx="1584176" cy="1523246"/>
              </a:xfrm>
              <a:prstGeom prst="rect">
                <a:avLst/>
              </a:prstGeom>
            </p:spPr>
          </p:pic>
          <p:sp>
            <p:nvSpPr>
              <p:cNvPr id="48" name="TextBox 47"/>
              <p:cNvSpPr txBox="1"/>
              <p:nvPr/>
            </p:nvSpPr>
            <p:spPr>
              <a:xfrm>
                <a:off x="755576" y="1916832"/>
                <a:ext cx="1847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5148064" y="548680"/>
              <a:ext cx="88036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latin typeface="楷体" pitchFamily="49" charset="-122"/>
                  <a:ea typeface="楷体" pitchFamily="49" charset="-122"/>
                </a:rPr>
                <a:t>外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04248" y="260648"/>
            <a:ext cx="1584176" cy="1523246"/>
            <a:chOff x="6804248" y="260648"/>
            <a:chExt cx="1584176" cy="1523246"/>
          </a:xfrm>
        </p:grpSpPr>
        <p:grpSp>
          <p:nvGrpSpPr>
            <p:cNvPr id="19" name="组合 15"/>
            <p:cNvGrpSpPr/>
            <p:nvPr/>
          </p:nvGrpSpPr>
          <p:grpSpPr>
            <a:xfrm>
              <a:off x="6804248" y="260648"/>
              <a:ext cx="1584176" cy="1523246"/>
              <a:chOff x="539553" y="1556792"/>
              <a:chExt cx="1584176" cy="1523246"/>
            </a:xfrm>
          </p:grpSpPr>
          <p:pic>
            <p:nvPicPr>
              <p:cNvPr id="17" name="图片 16" descr="zhijiao-yuanjiao150416-4.jpg"/>
              <p:cNvPicPr>
                <a:picLocks noChangeAspect="1"/>
              </p:cNvPicPr>
              <p:nvPr/>
            </p:nvPicPr>
            <p:blipFill>
              <a:blip r:embed="rId2" cstate="print"/>
              <a:srcRect l="40141" t="7234" r="1877" b="2336"/>
              <a:stretch>
                <a:fillRect/>
              </a:stretch>
            </p:blipFill>
            <p:spPr>
              <a:xfrm>
                <a:off x="539553" y="1556792"/>
                <a:ext cx="1584176" cy="1523246"/>
              </a:xfrm>
              <a:prstGeom prst="rect">
                <a:avLst/>
              </a:prstGeom>
            </p:spPr>
          </p:pic>
          <p:sp>
            <p:nvSpPr>
              <p:cNvPr id="18" name="TextBox 17"/>
              <p:cNvSpPr txBox="1"/>
              <p:nvPr/>
            </p:nvSpPr>
            <p:spPr>
              <a:xfrm>
                <a:off x="755576" y="1916832"/>
                <a:ext cx="1847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7092280" y="548680"/>
              <a:ext cx="88036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latin typeface="楷体" pitchFamily="49" charset="-122"/>
                  <a:ea typeface="楷体" pitchFamily="49" charset="-122"/>
                </a:rPr>
                <a:t>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16216" y="2276872"/>
            <a:ext cx="1584176" cy="1523246"/>
            <a:chOff x="6516216" y="2276872"/>
            <a:chExt cx="1584176" cy="1523246"/>
          </a:xfrm>
        </p:grpSpPr>
        <p:grpSp>
          <p:nvGrpSpPr>
            <p:cNvPr id="8" name="组合 36"/>
            <p:cNvGrpSpPr/>
            <p:nvPr/>
          </p:nvGrpSpPr>
          <p:grpSpPr>
            <a:xfrm>
              <a:off x="6516216" y="2276872"/>
              <a:ext cx="1584176" cy="1523246"/>
              <a:chOff x="539553" y="1556792"/>
              <a:chExt cx="1584176" cy="1523246"/>
            </a:xfrm>
          </p:grpSpPr>
          <p:pic>
            <p:nvPicPr>
              <p:cNvPr id="38" name="图片 37" descr="zhijiao-yuanjiao150416-4.jpg"/>
              <p:cNvPicPr>
                <a:picLocks noChangeAspect="1"/>
              </p:cNvPicPr>
              <p:nvPr/>
            </p:nvPicPr>
            <p:blipFill>
              <a:blip r:embed="rId2" cstate="print"/>
              <a:srcRect l="40141" t="7234" r="1877" b="2336"/>
              <a:stretch>
                <a:fillRect/>
              </a:stretch>
            </p:blipFill>
            <p:spPr>
              <a:xfrm>
                <a:off x="539553" y="1556792"/>
                <a:ext cx="1584176" cy="1523246"/>
              </a:xfrm>
              <a:prstGeom prst="rect">
                <a:avLst/>
              </a:prstGeom>
            </p:spPr>
          </p:pic>
          <p:sp>
            <p:nvSpPr>
              <p:cNvPr id="39" name="TextBox 38"/>
              <p:cNvSpPr txBox="1"/>
              <p:nvPr/>
            </p:nvSpPr>
            <p:spPr>
              <a:xfrm>
                <a:off x="755576" y="1916832"/>
                <a:ext cx="1847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732240" y="2492896"/>
              <a:ext cx="9361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 smtClean="0">
                  <a:latin typeface="楷体" pitchFamily="49" charset="-122"/>
                  <a:ea typeface="楷体" pitchFamily="49" charset="-122"/>
                </a:rPr>
                <a:t>偏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39552" y="4581128"/>
            <a:ext cx="1584176" cy="1523246"/>
            <a:chOff x="539552" y="4581128"/>
            <a:chExt cx="1584176" cy="1523246"/>
          </a:xfrm>
        </p:grpSpPr>
        <p:grpSp>
          <p:nvGrpSpPr>
            <p:cNvPr id="5" name="组合 21"/>
            <p:cNvGrpSpPr/>
            <p:nvPr/>
          </p:nvGrpSpPr>
          <p:grpSpPr>
            <a:xfrm>
              <a:off x="539552" y="4581128"/>
              <a:ext cx="1584176" cy="1523246"/>
              <a:chOff x="539553" y="1556792"/>
              <a:chExt cx="1584176" cy="1523246"/>
            </a:xfrm>
          </p:grpSpPr>
          <p:pic>
            <p:nvPicPr>
              <p:cNvPr id="23" name="图片 22" descr="zhijiao-yuanjiao150416-4.jpg"/>
              <p:cNvPicPr>
                <a:picLocks noChangeAspect="1"/>
              </p:cNvPicPr>
              <p:nvPr/>
            </p:nvPicPr>
            <p:blipFill>
              <a:blip r:embed="rId2" cstate="print"/>
              <a:srcRect l="40141" t="7234" r="1877" b="2336"/>
              <a:stretch>
                <a:fillRect/>
              </a:stretch>
            </p:blipFill>
            <p:spPr>
              <a:xfrm>
                <a:off x="539553" y="1556792"/>
                <a:ext cx="1584176" cy="1523246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755576" y="1916832"/>
                <a:ext cx="1847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827584" y="4869160"/>
              <a:ext cx="88036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latin typeface="楷体" pitchFamily="49" charset="-122"/>
                  <a:ea typeface="楷体" pitchFamily="49" charset="-122"/>
                </a:rPr>
                <a:t>像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483768" y="4797152"/>
            <a:ext cx="1584176" cy="1523246"/>
            <a:chOff x="2483768" y="4797152"/>
            <a:chExt cx="1584176" cy="1523246"/>
          </a:xfrm>
        </p:grpSpPr>
        <p:grpSp>
          <p:nvGrpSpPr>
            <p:cNvPr id="6" name="组合 24"/>
            <p:cNvGrpSpPr/>
            <p:nvPr/>
          </p:nvGrpSpPr>
          <p:grpSpPr>
            <a:xfrm>
              <a:off x="2483768" y="4797152"/>
              <a:ext cx="1584176" cy="1523246"/>
              <a:chOff x="539553" y="1556792"/>
              <a:chExt cx="1584176" cy="1523246"/>
            </a:xfrm>
          </p:grpSpPr>
          <p:pic>
            <p:nvPicPr>
              <p:cNvPr id="26" name="图片 25" descr="zhijiao-yuanjiao150416-4.jpg"/>
              <p:cNvPicPr>
                <a:picLocks noChangeAspect="1"/>
              </p:cNvPicPr>
              <p:nvPr/>
            </p:nvPicPr>
            <p:blipFill>
              <a:blip r:embed="rId2" cstate="print"/>
              <a:srcRect l="40141" t="7234" r="1877" b="2336"/>
              <a:stretch>
                <a:fillRect/>
              </a:stretch>
            </p:blipFill>
            <p:spPr>
              <a:xfrm>
                <a:off x="539553" y="1556792"/>
                <a:ext cx="1584176" cy="1523246"/>
              </a:xfrm>
              <a:prstGeom prst="rect">
                <a:avLst/>
              </a:prstGeom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755576" y="1916832"/>
                <a:ext cx="1847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2771800" y="5085184"/>
              <a:ext cx="88036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latin typeface="楷体" pitchFamily="49" charset="-122"/>
                  <a:ea typeface="楷体" pitchFamily="49" charset="-122"/>
                </a:rPr>
                <a:t>乱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588224" y="4509120"/>
            <a:ext cx="1584176" cy="1523246"/>
            <a:chOff x="6588224" y="4509120"/>
            <a:chExt cx="1584176" cy="1523246"/>
          </a:xfrm>
        </p:grpSpPr>
        <p:grpSp>
          <p:nvGrpSpPr>
            <p:cNvPr id="16" name="组合 30"/>
            <p:cNvGrpSpPr/>
            <p:nvPr/>
          </p:nvGrpSpPr>
          <p:grpSpPr>
            <a:xfrm>
              <a:off x="6588224" y="4509120"/>
              <a:ext cx="1584176" cy="1523246"/>
              <a:chOff x="539553" y="1556792"/>
              <a:chExt cx="1584176" cy="1523246"/>
            </a:xfrm>
          </p:grpSpPr>
          <p:pic>
            <p:nvPicPr>
              <p:cNvPr id="32" name="图片 31" descr="zhijiao-yuanjiao150416-4.jpg"/>
              <p:cNvPicPr>
                <a:picLocks noChangeAspect="1"/>
              </p:cNvPicPr>
              <p:nvPr/>
            </p:nvPicPr>
            <p:blipFill>
              <a:blip r:embed="rId2" cstate="print"/>
              <a:srcRect l="40141" t="7234" r="1877" b="2336"/>
              <a:stretch>
                <a:fillRect/>
              </a:stretch>
            </p:blipFill>
            <p:spPr>
              <a:xfrm>
                <a:off x="539553" y="1556792"/>
                <a:ext cx="1584176" cy="1523246"/>
              </a:xfrm>
              <a:prstGeom prst="rect">
                <a:avLst/>
              </a:prstGeom>
            </p:spPr>
          </p:pic>
          <p:sp>
            <p:nvSpPr>
              <p:cNvPr id="33" name="TextBox 32"/>
              <p:cNvSpPr txBox="1"/>
              <p:nvPr/>
            </p:nvSpPr>
            <p:spPr>
              <a:xfrm>
                <a:off x="755576" y="1916832"/>
                <a:ext cx="1847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6876256" y="4725144"/>
              <a:ext cx="88036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latin typeface="楷体" pitchFamily="49" charset="-122"/>
                  <a:ea typeface="楷体" pitchFamily="49" charset="-122"/>
                </a:rPr>
                <a:t>散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79512" y="620688"/>
            <a:ext cx="1584176" cy="1523246"/>
            <a:chOff x="539553" y="1556792"/>
            <a:chExt cx="1584176" cy="1523246"/>
          </a:xfrm>
        </p:grpSpPr>
        <p:pic>
          <p:nvPicPr>
            <p:cNvPr id="10" name="图片 9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55576" y="1916832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itchFamily="49" charset="-122"/>
                  <a:ea typeface="楷体" pitchFamily="49" charset="-122"/>
                </a:rPr>
                <a:t>胆子</a:t>
              </a:r>
              <a:endParaRPr lang="zh-CN" altLang="en-US" sz="36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9512" y="2636912"/>
            <a:ext cx="1584176" cy="1523246"/>
            <a:chOff x="539553" y="1556792"/>
            <a:chExt cx="1584176" cy="1523246"/>
          </a:xfrm>
        </p:grpSpPr>
        <p:pic>
          <p:nvPicPr>
            <p:cNvPr id="14" name="图片 13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755576" y="1916832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itchFamily="49" charset="-122"/>
                  <a:ea typeface="楷体" pitchFamily="49" charset="-122"/>
                </a:rPr>
                <a:t>胆量</a:t>
              </a:r>
              <a:endParaRPr lang="zh-CN" altLang="en-US" sz="36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83768" y="2924944"/>
            <a:ext cx="1584176" cy="1523246"/>
            <a:chOff x="539553" y="1556792"/>
            <a:chExt cx="1584176" cy="1523246"/>
          </a:xfrm>
        </p:grpSpPr>
        <p:pic>
          <p:nvPicPr>
            <p:cNvPr id="20" name="图片 19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755576" y="1916832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itchFamily="49" charset="-122"/>
                  <a:ea typeface="楷体" pitchFamily="49" charset="-122"/>
                </a:rPr>
                <a:t>勇气</a:t>
              </a:r>
              <a:endParaRPr lang="zh-CN" altLang="en-US" sz="36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39552" y="4581128"/>
            <a:ext cx="1584176" cy="1523246"/>
            <a:chOff x="539553" y="1556792"/>
            <a:chExt cx="1584176" cy="1523246"/>
          </a:xfrm>
        </p:grpSpPr>
        <p:pic>
          <p:nvPicPr>
            <p:cNvPr id="23" name="图片 22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755576" y="1916832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itchFamily="49" charset="-122"/>
                  <a:ea typeface="楷体" pitchFamily="49" charset="-122"/>
                </a:rPr>
                <a:t>大胆</a:t>
              </a:r>
              <a:endParaRPr lang="zh-CN" altLang="en-US" sz="36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483768" y="4797152"/>
            <a:ext cx="1584176" cy="1523246"/>
            <a:chOff x="539553" y="1556792"/>
            <a:chExt cx="1584176" cy="1523246"/>
          </a:xfrm>
        </p:grpSpPr>
        <p:pic>
          <p:nvPicPr>
            <p:cNvPr id="26" name="图片 25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755576" y="1916832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itchFamily="49" charset="-122"/>
                  <a:ea typeface="楷体" pitchFamily="49" charset="-122"/>
                </a:rPr>
                <a:t>勇士</a:t>
              </a:r>
              <a:endParaRPr lang="zh-CN" altLang="en-US" sz="36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835696" y="1052736"/>
            <a:ext cx="1584176" cy="1523246"/>
            <a:chOff x="539553" y="1556792"/>
            <a:chExt cx="1584176" cy="1523246"/>
          </a:xfrm>
        </p:grpSpPr>
        <p:pic>
          <p:nvPicPr>
            <p:cNvPr id="29" name="图片 28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755576" y="1916832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itchFamily="49" charset="-122"/>
                  <a:ea typeface="楷体" pitchFamily="49" charset="-122"/>
                </a:rPr>
                <a:t>勇敢</a:t>
              </a:r>
              <a:endParaRPr lang="zh-CN" altLang="en-US" sz="36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16216" y="2276872"/>
            <a:ext cx="1584176" cy="1523246"/>
            <a:chOff x="539553" y="1556792"/>
            <a:chExt cx="1584176" cy="1523246"/>
          </a:xfrm>
        </p:grpSpPr>
        <p:pic>
          <p:nvPicPr>
            <p:cNvPr id="38" name="图片 37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755576" y="1916832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itchFamily="49" charset="-122"/>
                  <a:ea typeface="楷体" pitchFamily="49" charset="-122"/>
                </a:rPr>
                <a:t>草原</a:t>
              </a:r>
              <a:endParaRPr lang="zh-CN" altLang="en-US" sz="36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67944" y="1844824"/>
            <a:ext cx="1584176" cy="1523246"/>
            <a:chOff x="539553" y="1556792"/>
            <a:chExt cx="1584176" cy="1523246"/>
          </a:xfrm>
        </p:grpSpPr>
        <p:pic>
          <p:nvPicPr>
            <p:cNvPr id="41" name="图片 40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755576" y="1916832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itchFamily="49" charset="-122"/>
                  <a:ea typeface="楷体" pitchFamily="49" charset="-122"/>
                </a:rPr>
                <a:t>原来</a:t>
              </a:r>
              <a:endParaRPr lang="zh-CN" altLang="en-US" sz="36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72000" y="3789040"/>
            <a:ext cx="1584176" cy="1523246"/>
            <a:chOff x="539553" y="1556792"/>
            <a:chExt cx="1584176" cy="1523246"/>
          </a:xfrm>
        </p:grpSpPr>
        <p:pic>
          <p:nvPicPr>
            <p:cNvPr id="44" name="图片 43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755576" y="1916832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itchFamily="49" charset="-122"/>
                  <a:ea typeface="楷体" pitchFamily="49" charset="-122"/>
                </a:rPr>
                <a:t>微笑</a:t>
              </a:r>
              <a:endParaRPr lang="zh-CN" altLang="en-US" sz="36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860032" y="332656"/>
            <a:ext cx="1584176" cy="1523246"/>
            <a:chOff x="539553" y="1556792"/>
            <a:chExt cx="1584176" cy="1523246"/>
          </a:xfrm>
        </p:grpSpPr>
        <p:pic>
          <p:nvPicPr>
            <p:cNvPr id="47" name="图片 46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48" name="TextBox 47"/>
            <p:cNvSpPr txBox="1"/>
            <p:nvPr/>
          </p:nvSpPr>
          <p:spPr>
            <a:xfrm>
              <a:off x="755576" y="1916832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itchFamily="49" charset="-122"/>
                  <a:ea typeface="楷体" pitchFamily="49" charset="-122"/>
                </a:rPr>
                <a:t>微风</a:t>
              </a:r>
              <a:endParaRPr lang="zh-CN" altLang="en-US" sz="36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588224" y="4509120"/>
            <a:ext cx="1584176" cy="1523246"/>
            <a:chOff x="539553" y="1556792"/>
            <a:chExt cx="1584176" cy="1523246"/>
          </a:xfrm>
        </p:grpSpPr>
        <p:pic>
          <p:nvPicPr>
            <p:cNvPr id="32" name="图片 31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755576" y="1916832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itchFamily="49" charset="-122"/>
                  <a:ea typeface="楷体" pitchFamily="49" charset="-122"/>
                </a:rPr>
                <a:t>高原</a:t>
              </a:r>
              <a:endParaRPr lang="zh-CN" altLang="en-US" sz="36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804248" y="260648"/>
            <a:ext cx="1584176" cy="1523246"/>
            <a:chOff x="539553" y="1556792"/>
            <a:chExt cx="1584176" cy="1523246"/>
          </a:xfrm>
        </p:grpSpPr>
        <p:pic>
          <p:nvPicPr>
            <p:cNvPr id="17" name="图片 16" descr="zhijiao-yuanjiao150416-4.jpg"/>
            <p:cNvPicPr>
              <a:picLocks noChangeAspect="1"/>
            </p:cNvPicPr>
            <p:nvPr/>
          </p:nvPicPr>
          <p:blipFill>
            <a:blip r:embed="rId2" cstate="print"/>
            <a:srcRect l="40141" t="7234" r="1877" b="2336"/>
            <a:stretch>
              <a:fillRect/>
            </a:stretch>
          </p:blipFill>
          <p:spPr>
            <a:xfrm>
              <a:off x="539553" y="1556792"/>
              <a:ext cx="1584176" cy="1523246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755576" y="1916832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itchFamily="49" charset="-122"/>
                  <a:ea typeface="楷体" pitchFamily="49" charset="-122"/>
                </a:rPr>
                <a:t>微小</a:t>
              </a:r>
              <a:endParaRPr lang="zh-CN" altLang="en-US" sz="36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c2.ooopic.com/11/20/28/86b1OOOPIC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40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25026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摘月亮</a:t>
            </a:r>
            <a:endParaRPr lang="zh-CN" altLang="en-US" sz="6000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71600" y="2996952"/>
            <a:ext cx="7200800" cy="2880320"/>
            <a:chOff x="1259632" y="2708920"/>
            <a:chExt cx="7200800" cy="2880320"/>
          </a:xfrm>
        </p:grpSpPr>
        <p:sp>
          <p:nvSpPr>
            <p:cNvPr id="13" name="矩形 12"/>
            <p:cNvSpPr/>
            <p:nvPr/>
          </p:nvSpPr>
          <p:spPr>
            <a:xfrm>
              <a:off x="1259632" y="4653136"/>
              <a:ext cx="189733" cy="93610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59632" y="4581128"/>
              <a:ext cx="1584176" cy="14401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H="1">
              <a:off x="2699792" y="3645024"/>
              <a:ext cx="144016" cy="108012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699792" y="3645024"/>
              <a:ext cx="1584176" cy="14401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4139952" y="2708920"/>
              <a:ext cx="144016" cy="108012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139952" y="2708920"/>
              <a:ext cx="4248472" cy="14401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331640" y="5445224"/>
              <a:ext cx="7128792" cy="14401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flipH="1">
              <a:off x="8244408" y="2708920"/>
              <a:ext cx="144016" cy="288032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170" name="Picture 2" descr="http://pic24.nipic.com/20120925/10921747_081138506000_2.jpg"/>
          <p:cNvPicPr>
            <a:picLocks noChangeAspect="1" noChangeArrowheads="1"/>
          </p:cNvPicPr>
          <p:nvPr/>
        </p:nvPicPr>
        <p:blipFill>
          <a:blip r:embed="rId3" cstate="print"/>
          <a:srcRect l="19718" t="18182" r="16645" b="21212"/>
          <a:stretch>
            <a:fillRect/>
          </a:stretch>
        </p:blipFill>
        <p:spPr bwMode="auto">
          <a:xfrm>
            <a:off x="7631832" y="0"/>
            <a:ext cx="1512168" cy="1440160"/>
          </a:xfrm>
          <a:prstGeom prst="rect">
            <a:avLst/>
          </a:prstGeom>
          <a:noFill/>
        </p:spPr>
      </p:pic>
      <p:sp>
        <p:nvSpPr>
          <p:cNvPr id="24" name="椭圆 23"/>
          <p:cNvSpPr/>
          <p:nvPr/>
        </p:nvSpPr>
        <p:spPr>
          <a:xfrm>
            <a:off x="971600" y="3861048"/>
            <a:ext cx="1368152" cy="936104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微</a:t>
            </a:r>
            <a:endParaRPr lang="zh-CN" altLang="en-US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195736" y="2924944"/>
            <a:ext cx="1584176" cy="936104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微笑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067944" y="1844824"/>
            <a:ext cx="4104456" cy="1008112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我喜欢妈妈的微笑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c2.ooopic.com/11/20/28/86b1OOOPIC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40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25026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摘月亮</a:t>
            </a:r>
            <a:endParaRPr lang="zh-CN" altLang="en-US" sz="6000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21"/>
          <p:cNvGrpSpPr/>
          <p:nvPr/>
        </p:nvGrpSpPr>
        <p:grpSpPr>
          <a:xfrm>
            <a:off x="971600" y="2996952"/>
            <a:ext cx="7200800" cy="2880320"/>
            <a:chOff x="1259632" y="2708920"/>
            <a:chExt cx="7200800" cy="2880320"/>
          </a:xfrm>
        </p:grpSpPr>
        <p:sp>
          <p:nvSpPr>
            <p:cNvPr id="13" name="矩形 12"/>
            <p:cNvSpPr/>
            <p:nvPr/>
          </p:nvSpPr>
          <p:spPr>
            <a:xfrm>
              <a:off x="1259632" y="4653136"/>
              <a:ext cx="189733" cy="93610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59632" y="4581128"/>
              <a:ext cx="1584176" cy="14401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H="1">
              <a:off x="2699792" y="3645024"/>
              <a:ext cx="144016" cy="108012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699792" y="3645024"/>
              <a:ext cx="1584176" cy="14401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4139952" y="2708920"/>
              <a:ext cx="144016" cy="108012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139952" y="2708920"/>
              <a:ext cx="4248472" cy="14401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331640" y="5445224"/>
              <a:ext cx="7128792" cy="14401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flipH="1">
              <a:off x="8244408" y="2708920"/>
              <a:ext cx="144016" cy="288032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170" name="Picture 2" descr="http://pic24.nipic.com/20120925/10921747_081138506000_2.jpg"/>
          <p:cNvPicPr>
            <a:picLocks noChangeAspect="1" noChangeArrowheads="1"/>
          </p:cNvPicPr>
          <p:nvPr/>
        </p:nvPicPr>
        <p:blipFill>
          <a:blip r:embed="rId3" cstate="print"/>
          <a:srcRect l="19718" t="18182" r="16645" b="21212"/>
          <a:stretch>
            <a:fillRect/>
          </a:stretch>
        </p:blipFill>
        <p:spPr bwMode="auto">
          <a:xfrm>
            <a:off x="7631832" y="0"/>
            <a:ext cx="1512168" cy="1440160"/>
          </a:xfrm>
          <a:prstGeom prst="rect">
            <a:avLst/>
          </a:prstGeom>
          <a:noFill/>
        </p:spPr>
      </p:pic>
      <p:sp>
        <p:nvSpPr>
          <p:cNvPr id="24" name="椭圆 23"/>
          <p:cNvSpPr/>
          <p:nvPr/>
        </p:nvSpPr>
        <p:spPr>
          <a:xfrm>
            <a:off x="899592" y="3861048"/>
            <a:ext cx="1368152" cy="936104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勇</a:t>
            </a:r>
            <a:endParaRPr lang="zh-CN" altLang="en-US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195736" y="2924944"/>
            <a:ext cx="1584176" cy="936104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勇敢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c2.ooopic.com/11/20/28/86b1OOOPIC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40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25026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摘月亮</a:t>
            </a:r>
            <a:endParaRPr lang="zh-CN" altLang="en-US" sz="6000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21"/>
          <p:cNvGrpSpPr/>
          <p:nvPr/>
        </p:nvGrpSpPr>
        <p:grpSpPr>
          <a:xfrm>
            <a:off x="971600" y="2996952"/>
            <a:ext cx="7200800" cy="2880320"/>
            <a:chOff x="1259632" y="2708920"/>
            <a:chExt cx="7200800" cy="2880320"/>
          </a:xfrm>
        </p:grpSpPr>
        <p:sp>
          <p:nvSpPr>
            <p:cNvPr id="13" name="矩形 12"/>
            <p:cNvSpPr/>
            <p:nvPr/>
          </p:nvSpPr>
          <p:spPr>
            <a:xfrm>
              <a:off x="1259632" y="4653136"/>
              <a:ext cx="189733" cy="93610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59632" y="4581128"/>
              <a:ext cx="1584176" cy="14401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H="1">
              <a:off x="2699792" y="3645024"/>
              <a:ext cx="144016" cy="108012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699792" y="3645024"/>
              <a:ext cx="1584176" cy="14401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4139952" y="2708920"/>
              <a:ext cx="144016" cy="108012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139952" y="2708920"/>
              <a:ext cx="4248472" cy="14401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331640" y="5445224"/>
              <a:ext cx="7128792" cy="14401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flipH="1">
              <a:off x="8244408" y="2708920"/>
              <a:ext cx="144016" cy="288032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170" name="Picture 2" descr="http://pic24.nipic.com/20120925/10921747_081138506000_2.jpg"/>
          <p:cNvPicPr>
            <a:picLocks noChangeAspect="1" noChangeArrowheads="1"/>
          </p:cNvPicPr>
          <p:nvPr/>
        </p:nvPicPr>
        <p:blipFill>
          <a:blip r:embed="rId3" cstate="print"/>
          <a:srcRect l="19718" t="18182" r="16645" b="21212"/>
          <a:stretch>
            <a:fillRect/>
          </a:stretch>
        </p:blipFill>
        <p:spPr bwMode="auto">
          <a:xfrm>
            <a:off x="7631832" y="0"/>
            <a:ext cx="1512168" cy="1440160"/>
          </a:xfrm>
          <a:prstGeom prst="rect">
            <a:avLst/>
          </a:prstGeom>
          <a:noFill/>
        </p:spPr>
      </p:pic>
      <p:sp>
        <p:nvSpPr>
          <p:cNvPr id="24" name="椭圆 23"/>
          <p:cNvSpPr/>
          <p:nvPr/>
        </p:nvSpPr>
        <p:spPr>
          <a:xfrm>
            <a:off x="899592" y="3861048"/>
            <a:ext cx="1368152" cy="936104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原</a:t>
            </a:r>
            <a:endParaRPr lang="zh-CN" altLang="en-US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989</Words>
  <Application>Microsoft Office PowerPoint</Application>
  <PresentationFormat>全屏显示(4:3)</PresentationFormat>
  <Paragraphs>129</Paragraphs>
  <Slides>25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mengxiao</cp:lastModifiedBy>
  <cp:revision>52</cp:revision>
  <dcterms:modified xsi:type="dcterms:W3CDTF">2017-03-15T00:15:14Z</dcterms:modified>
</cp:coreProperties>
</file>