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3"/>
  </p:notesMasterIdLst>
  <p:sldIdLst>
    <p:sldId id="256" r:id="rId11"/>
    <p:sldId id="306" r:id="rId12"/>
    <p:sldId id="317" r:id="rId13"/>
    <p:sldId id="318" r:id="rId14"/>
    <p:sldId id="319" r:id="rId15"/>
    <p:sldId id="313" r:id="rId16"/>
    <p:sldId id="320" r:id="rId17"/>
    <p:sldId id="321" r:id="rId18"/>
    <p:sldId id="322" r:id="rId19"/>
    <p:sldId id="323" r:id="rId20"/>
    <p:sldId id="324" r:id="rId21"/>
    <p:sldId id="260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008000"/>
    <a:srgbClr val="000000"/>
    <a:srgbClr val="E6DCA2"/>
    <a:srgbClr val="1B9B15"/>
    <a:srgbClr val="FF0000"/>
    <a:srgbClr val="F0AF2C"/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>
        <p:scale>
          <a:sx n="50" d="100"/>
          <a:sy n="50" d="100"/>
        </p:scale>
        <p:origin x="-1398" y="-426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1.wav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第二单元 线与角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7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1278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9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1268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127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69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127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70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1272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127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2354263"/>
            <a:ext cx="5345113" cy="145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587375" y="1500188"/>
            <a:ext cx="7945438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画出下列各角。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7" name="TextBox 9"/>
          <p:cNvSpPr txBox="1"/>
          <p:nvPr/>
        </p:nvSpPr>
        <p:spPr>
          <a:xfrm>
            <a:off x="1714500" y="2738438"/>
            <a:ext cx="1187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35°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Box 10"/>
          <p:cNvSpPr txBox="1"/>
          <p:nvPr/>
        </p:nvSpPr>
        <p:spPr>
          <a:xfrm>
            <a:off x="3429000" y="2738438"/>
            <a:ext cx="1187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115°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Box 11"/>
          <p:cNvSpPr txBox="1"/>
          <p:nvPr/>
        </p:nvSpPr>
        <p:spPr>
          <a:xfrm>
            <a:off x="5143500" y="2738438"/>
            <a:ext cx="1187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80°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Box 12"/>
          <p:cNvSpPr txBox="1"/>
          <p:nvPr/>
        </p:nvSpPr>
        <p:spPr>
          <a:xfrm>
            <a:off x="6784975" y="2738438"/>
            <a:ext cx="1187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160°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" y="1411288"/>
            <a:ext cx="6829425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2643188"/>
            <a:ext cx="8280400" cy="2589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255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5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53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4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253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2537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30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5" name="组合 25"/>
          <p:cNvGrpSpPr/>
          <p:nvPr/>
        </p:nvGrpSpPr>
        <p:grpSpPr>
          <a:xfrm>
            <a:off x="500063" y="1222375"/>
            <a:ext cx="4895850" cy="428625"/>
            <a:chOff x="500034" y="1222087"/>
            <a:chExt cx="4896232" cy="429546"/>
          </a:xfrm>
        </p:grpSpPr>
        <p:pic>
          <p:nvPicPr>
            <p:cNvPr id="12305" name="Picture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0034" y="1223008"/>
              <a:ext cx="476250" cy="4286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6" name="Picture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291" y="1222087"/>
              <a:ext cx="4371975" cy="4000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6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2171700"/>
            <a:ext cx="5497513" cy="3105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5" name="直接连接符 24"/>
          <p:cNvCxnSpPr/>
          <p:nvPr/>
        </p:nvCxnSpPr>
        <p:spPr>
          <a:xfrm flipV="1">
            <a:off x="2887663" y="4979988"/>
            <a:ext cx="2879725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270375" y="4921250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03650" y="5075238"/>
            <a:ext cx="1149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中心点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线形标注 1 26"/>
          <p:cNvSpPr/>
          <p:nvPr/>
        </p:nvSpPr>
        <p:spPr>
          <a:xfrm>
            <a:off x="5767388" y="5629275"/>
            <a:ext cx="1519238" cy="508000"/>
          </a:xfrm>
          <a:prstGeom prst="borderCallout1">
            <a:avLst>
              <a:gd name="adj1" fmla="val 18750"/>
              <a:gd name="adj2" fmla="val -8333"/>
              <a:gd name="adj3" fmla="val -128198"/>
              <a:gd name="adj4" fmla="val -599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零刻度线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2870200" y="3448050"/>
            <a:ext cx="2987675" cy="3095625"/>
          </a:xfrm>
          <a:prstGeom prst="arc">
            <a:avLst>
              <a:gd name="adj1" fmla="val 16003702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弧形 28"/>
          <p:cNvSpPr/>
          <p:nvPr/>
        </p:nvSpPr>
        <p:spPr>
          <a:xfrm flipH="1">
            <a:off x="2759075" y="3443288"/>
            <a:ext cx="2987675" cy="3097213"/>
          </a:xfrm>
          <a:prstGeom prst="arc">
            <a:avLst>
              <a:gd name="adj1" fmla="val 16003702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弧形 29"/>
          <p:cNvSpPr/>
          <p:nvPr/>
        </p:nvSpPr>
        <p:spPr>
          <a:xfrm>
            <a:off x="2576513" y="3030538"/>
            <a:ext cx="3743325" cy="3922713"/>
          </a:xfrm>
          <a:prstGeom prst="arc">
            <a:avLst>
              <a:gd name="adj1" fmla="val 15982854"/>
              <a:gd name="adj2" fmla="val 0"/>
            </a:avLst>
          </a:prstGeom>
          <a:ln w="177800">
            <a:solidFill>
              <a:srgbClr val="FF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弧形 30"/>
          <p:cNvSpPr/>
          <p:nvPr/>
        </p:nvSpPr>
        <p:spPr>
          <a:xfrm flipH="1">
            <a:off x="2351088" y="3014663"/>
            <a:ext cx="3743325" cy="3924300"/>
          </a:xfrm>
          <a:prstGeom prst="arc">
            <a:avLst>
              <a:gd name="adj1" fmla="val 15880760"/>
              <a:gd name="adj2" fmla="val 0"/>
            </a:avLst>
          </a:prstGeom>
          <a:ln w="177800">
            <a:solidFill>
              <a:srgbClr val="FF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3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2171700"/>
            <a:ext cx="5497513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8" y="1222375"/>
            <a:ext cx="8316912" cy="7461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5" name="直接连接符 34"/>
          <p:cNvCxnSpPr/>
          <p:nvPr/>
        </p:nvCxnSpPr>
        <p:spPr>
          <a:xfrm rot="5400000" flipH="1" flipV="1">
            <a:off x="4138613" y="2833688"/>
            <a:ext cx="2338388" cy="19573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234710">
            <a:off x="4394200" y="4665663"/>
            <a:ext cx="395288" cy="576263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弧形 42"/>
          <p:cNvSpPr/>
          <p:nvPr/>
        </p:nvSpPr>
        <p:spPr>
          <a:xfrm rot="21365290" flipH="1">
            <a:off x="3870325" y="4665663"/>
            <a:ext cx="395288" cy="576263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弧形 44"/>
          <p:cNvSpPr/>
          <p:nvPr/>
        </p:nvSpPr>
        <p:spPr>
          <a:xfrm>
            <a:off x="3798888" y="4514850"/>
            <a:ext cx="971550" cy="935038"/>
          </a:xfrm>
          <a:prstGeom prst="arc">
            <a:avLst>
              <a:gd name="adj1" fmla="val 1331823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4337050" y="2989263"/>
            <a:ext cx="2339975" cy="1981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弧形 50"/>
          <p:cNvSpPr/>
          <p:nvPr/>
        </p:nvSpPr>
        <p:spPr>
          <a:xfrm flipH="1">
            <a:off x="3908425" y="4489450"/>
            <a:ext cx="973138" cy="936625"/>
          </a:xfrm>
          <a:prstGeom prst="arc">
            <a:avLst>
              <a:gd name="adj1" fmla="val 1331823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弧形 51"/>
          <p:cNvSpPr/>
          <p:nvPr/>
        </p:nvSpPr>
        <p:spPr>
          <a:xfrm>
            <a:off x="2870200" y="3448050"/>
            <a:ext cx="2987675" cy="3095625"/>
          </a:xfrm>
          <a:prstGeom prst="arc">
            <a:avLst>
              <a:gd name="adj1" fmla="val 18545579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330700" y="4979988"/>
            <a:ext cx="28797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弧形 53"/>
          <p:cNvSpPr/>
          <p:nvPr/>
        </p:nvSpPr>
        <p:spPr>
          <a:xfrm flipH="1">
            <a:off x="2351088" y="3014663"/>
            <a:ext cx="3743325" cy="3924300"/>
          </a:xfrm>
          <a:prstGeom prst="arc">
            <a:avLst>
              <a:gd name="adj1" fmla="val 18437580"/>
              <a:gd name="adj2" fmla="val 0"/>
            </a:avLst>
          </a:prstGeom>
          <a:ln w="177800">
            <a:solidFill>
              <a:srgbClr val="FF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446213" y="4979988"/>
            <a:ext cx="28797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020888" y="3000375"/>
            <a:ext cx="2308225" cy="19891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16200000" flipH="1">
            <a:off x="2180431" y="2831306"/>
            <a:ext cx="2339975" cy="19573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弧形 54"/>
          <p:cNvSpPr/>
          <p:nvPr/>
        </p:nvSpPr>
        <p:spPr>
          <a:xfrm>
            <a:off x="2786063" y="3417888"/>
            <a:ext cx="3095625" cy="3095625"/>
          </a:xfrm>
          <a:prstGeom prst="arc">
            <a:avLst>
              <a:gd name="adj1" fmla="val 13224888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弧形 55"/>
          <p:cNvSpPr/>
          <p:nvPr/>
        </p:nvSpPr>
        <p:spPr>
          <a:xfrm flipH="1">
            <a:off x="2357438" y="3000375"/>
            <a:ext cx="3924300" cy="3924300"/>
          </a:xfrm>
          <a:prstGeom prst="arc">
            <a:avLst>
              <a:gd name="adj1" fmla="val 13017187"/>
              <a:gd name="adj2" fmla="val 0"/>
            </a:avLst>
          </a:prstGeom>
          <a:ln w="177800">
            <a:solidFill>
              <a:srgbClr val="FF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3" grpId="0" animBg="1"/>
      <p:bldP spid="43" grpId="1" animBg="1"/>
      <p:bldP spid="45" grpId="0" animBg="1"/>
      <p:bldP spid="45" grpId="1" animBg="1"/>
      <p:bldP spid="51" grpId="0" animBg="1"/>
      <p:bldP spid="52" grpId="0" animBg="1"/>
      <p:bldP spid="52" grpId="1" animBg="1"/>
      <p:bldP spid="54" grpId="0" animBg="1"/>
      <p:bldP spid="54" grpId="1" animBg="1"/>
      <p:bldP spid="55" grpId="0" animBg="1"/>
      <p:bldP spid="55" grpId="1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2438" y="1606550"/>
            <a:ext cx="5497512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39800" y="1606550"/>
            <a:ext cx="5497513" cy="3105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6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8" y="1222375"/>
            <a:ext cx="8382000" cy="43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6" name="组合 57"/>
          <p:cNvGrpSpPr/>
          <p:nvPr/>
        </p:nvGrpSpPr>
        <p:grpSpPr>
          <a:xfrm>
            <a:off x="1701800" y="2339975"/>
            <a:ext cx="2433638" cy="2235200"/>
            <a:chOff x="1701469" y="2340070"/>
            <a:chExt cx="2434009" cy="2234746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831478" y="4422937"/>
              <a:ext cx="2304000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 flipH="1" flipV="1">
              <a:off x="1148054" y="3024070"/>
              <a:ext cx="2088000" cy="720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弧形 52"/>
            <p:cNvSpPr/>
            <p:nvPr/>
          </p:nvSpPr>
          <p:spPr>
            <a:xfrm rot="439763">
              <a:off x="1701469" y="4214816"/>
              <a:ext cx="360000" cy="360000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60" name="TextBox 56"/>
            <p:cNvSpPr txBox="1"/>
            <p:nvPr/>
          </p:nvSpPr>
          <p:spPr>
            <a:xfrm>
              <a:off x="2006428" y="3882465"/>
              <a:ext cx="57150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5748338" y="4414838"/>
            <a:ext cx="2181225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16200000" flipV="1">
            <a:off x="4448175" y="3136900"/>
            <a:ext cx="1908175" cy="6667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弧形 62"/>
          <p:cNvSpPr/>
          <p:nvPr/>
        </p:nvSpPr>
        <p:spPr>
          <a:xfrm>
            <a:off x="5502275" y="4200525"/>
            <a:ext cx="431800" cy="431800"/>
          </a:xfrm>
          <a:prstGeom prst="arc">
            <a:avLst>
              <a:gd name="adj1" fmla="val 15391475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50" name="TextBox 63"/>
          <p:cNvSpPr txBox="1"/>
          <p:nvPr/>
        </p:nvSpPr>
        <p:spPr>
          <a:xfrm>
            <a:off x="5734050" y="3798888"/>
            <a:ext cx="571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弧形 64"/>
          <p:cNvSpPr/>
          <p:nvPr/>
        </p:nvSpPr>
        <p:spPr>
          <a:xfrm>
            <a:off x="4167188" y="2833688"/>
            <a:ext cx="3095625" cy="3095625"/>
          </a:xfrm>
          <a:prstGeom prst="arc">
            <a:avLst>
              <a:gd name="adj1" fmla="val 15066405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弧形 66"/>
          <p:cNvSpPr/>
          <p:nvPr/>
        </p:nvSpPr>
        <p:spPr>
          <a:xfrm>
            <a:off x="236538" y="2857500"/>
            <a:ext cx="3095625" cy="3095625"/>
          </a:xfrm>
          <a:prstGeom prst="arc">
            <a:avLst>
              <a:gd name="adj1" fmla="val 17488612"/>
              <a:gd name="adj2" fmla="val 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53" name="TextBox 67"/>
          <p:cNvSpPr txBox="1"/>
          <p:nvPr/>
        </p:nvSpPr>
        <p:spPr>
          <a:xfrm>
            <a:off x="1190625" y="5072063"/>
            <a:ext cx="2660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en-US" sz="28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TextBox 68"/>
          <p:cNvSpPr txBox="1"/>
          <p:nvPr/>
        </p:nvSpPr>
        <p:spPr>
          <a:xfrm>
            <a:off x="5000625" y="5000625"/>
            <a:ext cx="2660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∠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altLang="en-US" sz="28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357438" y="5048250"/>
            <a:ext cx="1022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84888" y="4962525"/>
            <a:ext cx="1022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110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7" grpId="0" animBg="1"/>
      <p:bldP spid="67" grpId="1" animBg="1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4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543175"/>
            <a:ext cx="5094288" cy="2886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3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223963"/>
            <a:ext cx="8351838" cy="38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37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5064125"/>
            <a:ext cx="5094288" cy="28860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0" name="直接连接符 39"/>
          <p:cNvCxnSpPr/>
          <p:nvPr/>
        </p:nvCxnSpPr>
        <p:spPr>
          <a:xfrm>
            <a:off x="3136900" y="5145088"/>
            <a:ext cx="37084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弧形 41"/>
          <p:cNvSpPr/>
          <p:nvPr/>
        </p:nvSpPr>
        <p:spPr>
          <a:xfrm>
            <a:off x="1460500" y="3614738"/>
            <a:ext cx="3095625" cy="3095625"/>
          </a:xfrm>
          <a:prstGeom prst="arc">
            <a:avLst>
              <a:gd name="adj1" fmla="val 18264332"/>
              <a:gd name="adj2" fmla="val 21536550"/>
            </a:avLst>
          </a:prstGeom>
          <a:ln w="177800">
            <a:solidFill>
              <a:srgbClr val="FFC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373563" y="2938463"/>
            <a:ext cx="34925" cy="365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72" name="图片 43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00000">
            <a:off x="-250825" y="2478088"/>
            <a:ext cx="5095875" cy="28844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6" name="直接连接符 45"/>
          <p:cNvCxnSpPr/>
          <p:nvPr/>
        </p:nvCxnSpPr>
        <p:spPr>
          <a:xfrm rot="5400000" flipH="1" flipV="1">
            <a:off x="2601119" y="3188494"/>
            <a:ext cx="2484438" cy="14255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弧形 47"/>
          <p:cNvSpPr/>
          <p:nvPr/>
        </p:nvSpPr>
        <p:spPr>
          <a:xfrm rot="1009168">
            <a:off x="2955925" y="4732338"/>
            <a:ext cx="649288" cy="649288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90913" y="4541838"/>
            <a:ext cx="10652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60°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8" grpId="0" animBg="1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9"/>
          <p:cNvSpPr txBox="1"/>
          <p:nvPr/>
        </p:nvSpPr>
        <p:spPr>
          <a:xfrm>
            <a:off x="587375" y="1500188"/>
            <a:ext cx="7945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在量角器上找出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70°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130°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的角，分别在右面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的图上画出来。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1" name="图片 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2597150"/>
            <a:ext cx="6249988" cy="354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587375" y="1500188"/>
            <a:ext cx="7945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用量角器量一量三角尺上每个角各是多少度。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图片 8" descr="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25" y="2292350"/>
            <a:ext cx="2298700" cy="388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9" descr="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602038"/>
            <a:ext cx="2584450" cy="254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000250" y="5611813"/>
            <a:ext cx="895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5938" y="5611813"/>
            <a:ext cx="8969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60°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2438" y="2960688"/>
            <a:ext cx="895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30°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97625" y="5619750"/>
            <a:ext cx="8969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57963" y="3967163"/>
            <a:ext cx="895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45°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0938" y="5707063"/>
            <a:ext cx="8969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45°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弧形 16"/>
          <p:cNvSpPr/>
          <p:nvPr/>
        </p:nvSpPr>
        <p:spPr>
          <a:xfrm rot="21055223" flipH="1">
            <a:off x="3582988" y="5786438"/>
            <a:ext cx="539750" cy="612775"/>
          </a:xfrm>
          <a:prstGeom prst="arc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rot="11477183" flipH="1">
            <a:off x="1573213" y="2144713"/>
            <a:ext cx="539750" cy="611188"/>
          </a:xfrm>
          <a:prstGeom prst="arc">
            <a:avLst>
              <a:gd name="adj1" fmla="val 16200000"/>
              <a:gd name="adj2" fmla="val 18989650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弧形 18"/>
          <p:cNvSpPr/>
          <p:nvPr/>
        </p:nvSpPr>
        <p:spPr>
          <a:xfrm rot="10122817">
            <a:off x="6810375" y="3313113"/>
            <a:ext cx="539750" cy="611188"/>
          </a:xfrm>
          <a:prstGeom prst="arc">
            <a:avLst>
              <a:gd name="adj1" fmla="val 16200000"/>
              <a:gd name="adj2" fmla="val 18989650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弧形 19"/>
          <p:cNvSpPr/>
          <p:nvPr/>
        </p:nvSpPr>
        <p:spPr>
          <a:xfrm rot="5114766" flipH="1">
            <a:off x="4406106" y="5841206"/>
            <a:ext cx="539750" cy="611188"/>
          </a:xfrm>
          <a:prstGeom prst="arc">
            <a:avLst>
              <a:gd name="adj1" fmla="val 16200000"/>
              <a:gd name="adj2" fmla="val 18989650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6"/>
          <p:cNvGrpSpPr/>
          <p:nvPr/>
        </p:nvGrpSpPr>
        <p:grpSpPr>
          <a:xfrm>
            <a:off x="1800225" y="5916613"/>
            <a:ext cx="252413" cy="250825"/>
            <a:chOff x="1800630" y="5916096"/>
            <a:chExt cx="252000" cy="252000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800630" y="5929043"/>
              <a:ext cx="252000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 flipV="1">
              <a:off x="1924918" y="6042096"/>
              <a:ext cx="252000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5"/>
          <p:cNvGrpSpPr/>
          <p:nvPr/>
        </p:nvGrpSpPr>
        <p:grpSpPr>
          <a:xfrm>
            <a:off x="6896100" y="5870575"/>
            <a:ext cx="252413" cy="257175"/>
            <a:chOff x="6896628" y="5870248"/>
            <a:chExt cx="252000" cy="258103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6896628" y="5870248"/>
              <a:ext cx="252000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6200000" flipV="1">
              <a:off x="6779601" y="6002351"/>
              <a:ext cx="252000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587375" y="1500188"/>
            <a:ext cx="7945438" cy="128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用先估一估下图中各角的度数，然后量一量，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你估得准吗？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3071813"/>
            <a:ext cx="8675687" cy="206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3" y="619125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587375" y="1500188"/>
            <a:ext cx="7945438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量一量生活中的角。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786063"/>
            <a:ext cx="2809875" cy="186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3" y="2786063"/>
            <a:ext cx="23241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6938" y="2786063"/>
            <a:ext cx="276225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WPS 演示</Application>
  <PresentationFormat>全屏显示(4:3)</PresentationFormat>
  <Paragraphs>60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楷体_GB2312</vt:lpstr>
      <vt:lpstr>Segoe Print</vt:lpstr>
      <vt:lpstr>Malgun Gothic</vt:lpstr>
      <vt:lpstr>新宋体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281</cp:revision>
  <dcterms:created xsi:type="dcterms:W3CDTF">2012-09-21T09:22:25Z</dcterms:created>
  <dcterms:modified xsi:type="dcterms:W3CDTF">2016-09-18T07:47:36Z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000800262a000000000001024140</vt:lpwstr>
  </property>
</Properties>
</file>