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3"/>
  </p:notesMasterIdLst>
  <p:handoutMasterIdLst>
    <p:handoutMasterId r:id="rId24"/>
  </p:handoutMasterIdLst>
  <p:sldIdLst>
    <p:sldId id="257" r:id="rId4"/>
    <p:sldId id="522" r:id="rId5"/>
    <p:sldId id="457" r:id="rId6"/>
    <p:sldId id="456" r:id="rId7"/>
    <p:sldId id="523" r:id="rId8"/>
    <p:sldId id="518" r:id="rId9"/>
    <p:sldId id="491" r:id="rId10"/>
    <p:sldId id="492" r:id="rId11"/>
    <p:sldId id="524" r:id="rId12"/>
    <p:sldId id="525" r:id="rId13"/>
    <p:sldId id="526" r:id="rId14"/>
    <p:sldId id="527" r:id="rId15"/>
    <p:sldId id="503" r:id="rId16"/>
    <p:sldId id="504" r:id="rId17"/>
    <p:sldId id="520" r:id="rId18"/>
    <p:sldId id="505" r:id="rId19"/>
    <p:sldId id="521" r:id="rId20"/>
    <p:sldId id="528" r:id="rId21"/>
    <p:sldId id="506" r:id="rId2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00FF"/>
    <a:srgbClr val="006600"/>
    <a:srgbClr val="FFFFCC"/>
    <a:srgbClr val="009900"/>
    <a:srgbClr val="6D5031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1272" y="-744"/>
      </p:cViewPr>
      <p:guideLst>
        <p:guide orient="horz" pos="1651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96D352F-0760-4E17-9C72-4B1DCB0A7F0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BF162D0-BF7D-4FC8-999B-A041078BE1B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BA88748-EE43-411F-AE2D-0E64A596C2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4.jpeg"/><Relationship Id="rId14" Type="http://schemas.openxmlformats.org/officeDocument/2006/relationships/image" Target="../media/image23.jpeg"/><Relationship Id="rId13" Type="http://schemas.openxmlformats.org/officeDocument/2006/relationships/image" Target="../media/image22.jpeg"/><Relationship Id="rId12" Type="http://schemas.openxmlformats.org/officeDocument/2006/relationships/image" Target="../media/image21.jpeg"/><Relationship Id="rId11" Type="http://schemas.openxmlformats.org/officeDocument/2006/relationships/image" Target="../media/image20.png"/><Relationship Id="rId10" Type="http://schemas.openxmlformats.org/officeDocument/2006/relationships/image" Target="../media/image5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5" descr="图片1s2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副标题 2"/>
          <p:cNvSpPr txBox="1">
            <a:spLocks noChangeArrowheads="1"/>
          </p:cNvSpPr>
          <p:nvPr/>
        </p:nvSpPr>
        <p:spPr bwMode="auto">
          <a:xfrm>
            <a:off x="3779838" y="1993900"/>
            <a:ext cx="471328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部编本人教版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二年级语文下册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7" name="标题 1"/>
          <p:cNvSpPr txBox="1">
            <a:spLocks noChangeArrowheads="1"/>
          </p:cNvSpPr>
          <p:nvPr/>
        </p:nvSpPr>
        <p:spPr bwMode="auto">
          <a:xfrm>
            <a:off x="3203575" y="268288"/>
            <a:ext cx="4043363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21 </a:t>
            </a: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青蛙卖泥塘</a:t>
            </a:r>
            <a:endParaRPr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16238" y="1058863"/>
            <a:ext cx="475297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66725" y="879475"/>
            <a:ext cx="8208963" cy="3959225"/>
          </a:xfrm>
          <a:prstGeom prst="roundRect">
            <a:avLst/>
          </a:prstGeom>
          <a:noFill/>
          <a:ln w="50800" cmpd="thinThick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7"/>
          <p:cNvGrpSpPr/>
          <p:nvPr/>
        </p:nvGrpSpPr>
        <p:grpSpPr bwMode="auto">
          <a:xfrm>
            <a:off x="107950" y="195263"/>
            <a:ext cx="1900238" cy="560387"/>
            <a:chOff x="2414672" y="257447"/>
            <a:chExt cx="1819492" cy="494475"/>
          </a:xfrm>
        </p:grpSpPr>
        <p:sp>
          <p:nvSpPr>
            <p:cNvPr id="5" name="矩形: 圆角 28"/>
            <p:cNvSpPr/>
            <p:nvPr/>
          </p:nvSpPr>
          <p:spPr bwMode="auto">
            <a:xfrm rot="21177325">
              <a:off x="2414672" y="257447"/>
              <a:ext cx="565456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我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043970" y="267252"/>
              <a:ext cx="565456" cy="47066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188383">
              <a:off x="3667187" y="279859"/>
              <a:ext cx="566977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讲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855663" y="1779662"/>
            <a:ext cx="7705725" cy="6815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5000"/>
              </a:lnSpc>
              <a:buFont typeface="Arial" panose="020B0604020202020204" pitchFamily="34" charset="0"/>
              <a:buNone/>
            </a:pPr>
            <a:r>
              <a:rPr lang="zh-CN" altLang="en-US" sz="3200" dirty="0"/>
              <a:t>       </a:t>
            </a:r>
            <a:r>
              <a:rPr lang="zh-CN" altLang="en-US" sz="3200" dirty="0" smtClean="0"/>
              <a:t>    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1712983"/>
            <a:ext cx="7572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青蛙站在牌子边大声吆喝起来：</a:t>
            </a:r>
            <a:r>
              <a:rPr lang="en-US" sz="2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来了，看了看泥塘，说：</a:t>
            </a:r>
            <a:r>
              <a:rPr lang="en-US" sz="2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。青蛙想，</a:t>
            </a:r>
            <a:r>
              <a:rPr lang="en-US" sz="2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。于是</a:t>
            </a:r>
            <a:r>
              <a:rPr lang="en-US" sz="2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小鸟副本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4348" y="78580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 descr="蝴蝶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78580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 descr="小兔子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78580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图片 4" descr="小猴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78580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 descr="小狐狸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00958" y="78580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99970" y="2714626"/>
            <a:ext cx="83583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小鸟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飞来说，这里缺点儿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树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蝴蝶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飞来说，这里缺点儿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花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小兔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跑来说，这里还缺条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路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小猴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跑来说，这儿应该盖所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房子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小狐狸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说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小鸟副本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4348" y="1428742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 descr="蝴蝶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428742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 descr="小兔子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1428742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图片 4" descr="小猴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150018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 descr="小狐狸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20" y="1500180"/>
            <a:ext cx="1080000" cy="16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00034" y="3071816"/>
            <a:ext cx="8892480" cy="1600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来了，看了看泥塘，说：“ </a:t>
            </a:r>
            <a:r>
              <a:rPr lang="zh-CN" altLang="en-US" sz="32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32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。”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/>
          </a:p>
        </p:txBody>
      </p:sp>
      <p:grpSp>
        <p:nvGrpSpPr>
          <p:cNvPr id="10" name="组合 27"/>
          <p:cNvGrpSpPr/>
          <p:nvPr/>
        </p:nvGrpSpPr>
        <p:grpSpPr bwMode="auto">
          <a:xfrm>
            <a:off x="0" y="285734"/>
            <a:ext cx="1900238" cy="560387"/>
            <a:chOff x="2414672" y="257447"/>
            <a:chExt cx="1819492" cy="494475"/>
          </a:xfrm>
        </p:grpSpPr>
        <p:sp>
          <p:nvSpPr>
            <p:cNvPr id="11" name="矩形: 圆角 28"/>
            <p:cNvSpPr/>
            <p:nvPr/>
          </p:nvSpPr>
          <p:spPr bwMode="auto">
            <a:xfrm rot="21177325">
              <a:off x="2414672" y="257447"/>
              <a:ext cx="565456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我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12" name="矩形: 圆角 29"/>
            <p:cNvSpPr/>
            <p:nvPr/>
          </p:nvSpPr>
          <p:spPr bwMode="auto">
            <a:xfrm rot="432022">
              <a:off x="3043970" y="267252"/>
              <a:ext cx="565456" cy="47066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13" name="矩形: 圆角 30"/>
            <p:cNvSpPr/>
            <p:nvPr/>
          </p:nvSpPr>
          <p:spPr bwMode="auto">
            <a:xfrm rot="21188383">
              <a:off x="3667187" y="279859"/>
              <a:ext cx="566977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说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水塘1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-487363"/>
            <a:ext cx="9432925" cy="615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树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0"/>
            <a:ext cx="14414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树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-308570"/>
            <a:ext cx="1444625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图片 5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3795713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图片 9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3508375"/>
            <a:ext cx="5842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图片 10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3651250"/>
            <a:ext cx="58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图片 11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3867150"/>
            <a:ext cx="585787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图片 12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842963"/>
            <a:ext cx="585788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图片 13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1131888"/>
            <a:ext cx="5842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图片 14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011613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图片 15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4156075"/>
            <a:ext cx="5842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图片 16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227513"/>
            <a:ext cx="585788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图片 17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555526"/>
            <a:ext cx="58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411163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图片 19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3363913"/>
            <a:ext cx="585788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图片 20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3003550"/>
            <a:ext cx="585788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图片 21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1708150"/>
            <a:ext cx="5842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图片 22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1995488"/>
            <a:ext cx="585788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5" name="图片 23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2500313"/>
            <a:ext cx="5842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8" name="图片 26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219450"/>
            <a:ext cx="585787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9" name="图片 27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2355850"/>
            <a:ext cx="585788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0" name="图片 2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842963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1" name="图片 30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3148013"/>
            <a:ext cx="58578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房子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52"/>
          <a:stretch>
            <a:fillRect/>
          </a:stretch>
        </p:blipFill>
        <p:spPr bwMode="auto">
          <a:xfrm>
            <a:off x="5761360" y="1923678"/>
            <a:ext cx="305911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房子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000" b="3801"/>
          <a:stretch>
            <a:fillRect/>
          </a:stretch>
        </p:blipFill>
        <p:spPr bwMode="auto">
          <a:xfrm>
            <a:off x="5795963" y="4084638"/>
            <a:ext cx="3097212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花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3471863" y="144463"/>
            <a:ext cx="6064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1259632" y="1923678"/>
            <a:ext cx="5175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4139952" y="3651870"/>
            <a:ext cx="5159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6804025" y="1203325"/>
            <a:ext cx="5175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8243888" y="2066925"/>
            <a:ext cx="5175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4859338" y="627063"/>
            <a:ext cx="5175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827088" y="1276350"/>
            <a:ext cx="517525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2" name="图片 55" descr="荷花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500313"/>
            <a:ext cx="15367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3" name="图片 56" descr="荷花2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100" r="33200" b="76601"/>
          <a:stretch>
            <a:fillRect/>
          </a:stretch>
        </p:blipFill>
        <p:spPr bwMode="auto">
          <a:xfrm>
            <a:off x="3203575" y="1851025"/>
            <a:ext cx="2016125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8400" y="1419225"/>
            <a:ext cx="903288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39502"/>
            <a:ext cx="3170692" cy="284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" name="图片 17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656" y="699889"/>
            <a:ext cx="58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555526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824" y="1346920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17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1635646"/>
            <a:ext cx="58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496" y="1491283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376" y="3939555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17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1832" y="4228281"/>
            <a:ext cx="58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4083918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图片 17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5880" y="2500436"/>
            <a:ext cx="58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图片 18" descr="草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096" y="2356073"/>
            <a:ext cx="5842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图片 64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5580112" y="3579862"/>
            <a:ext cx="5175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图片 65" descr="花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2987824" y="3507854"/>
            <a:ext cx="6064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66" descr="花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2699792" y="771550"/>
            <a:ext cx="5175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 descr="花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2"/>
          <a:stretch>
            <a:fillRect/>
          </a:stretch>
        </p:blipFill>
        <p:spPr bwMode="auto">
          <a:xfrm>
            <a:off x="971600" y="2715766"/>
            <a:ext cx="6064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70" descr="蝴蝶副本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580"/>
          <a:stretch>
            <a:fillRect/>
          </a:stretch>
        </p:blipFill>
        <p:spPr>
          <a:xfrm rot="2835878">
            <a:off x="1133346" y="645464"/>
            <a:ext cx="541236" cy="677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图片 71" descr="蝴蝶副本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580"/>
          <a:stretch>
            <a:fillRect/>
          </a:stretch>
        </p:blipFill>
        <p:spPr>
          <a:xfrm rot="17015291">
            <a:off x="8078485" y="1495605"/>
            <a:ext cx="541236" cy="677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图片 72" descr="蝴蝶副本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580"/>
          <a:stretch>
            <a:fillRect/>
          </a:stretch>
        </p:blipFill>
        <p:spPr>
          <a:xfrm rot="17015291">
            <a:off x="4355391" y="-59450"/>
            <a:ext cx="642610" cy="804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图片 61" descr="小鸟副本.jpg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78"/>
          <a:stretch>
            <a:fillRect/>
          </a:stretch>
        </p:blipFill>
        <p:spPr>
          <a:xfrm>
            <a:off x="5928339" y="82986"/>
            <a:ext cx="567680" cy="703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图片 68" descr="小鸟副本.jpg"/>
          <p:cNvPicPr>
            <a:picLocks noChangeAspect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78"/>
          <a:stretch>
            <a:fillRect/>
          </a:stretch>
        </p:blipFill>
        <p:spPr>
          <a:xfrm>
            <a:off x="1772593" y="172689"/>
            <a:ext cx="422920" cy="524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1835150" y="915988"/>
            <a:ext cx="6789738" cy="3679825"/>
            <a:chOff x="1993125" y="727788"/>
            <a:chExt cx="6790779" cy="3678405"/>
          </a:xfrm>
        </p:grpSpPr>
        <p:sp>
          <p:nvSpPr>
            <p:cNvPr id="3" name="圆角矩形标注 2"/>
            <p:cNvSpPr/>
            <p:nvPr/>
          </p:nvSpPr>
          <p:spPr>
            <a:xfrm>
              <a:off x="1993125" y="727788"/>
              <a:ext cx="6790779" cy="3608582"/>
            </a:xfrm>
            <a:prstGeom prst="wedgeRoundRectCallout">
              <a:avLst>
                <a:gd name="adj1" fmla="val -57748"/>
                <a:gd name="adj2" fmla="val -3017"/>
                <a:gd name="adj3" fmla="val 16667"/>
              </a:avLst>
            </a:prstGeom>
            <a:solidFill>
              <a:srgbClr val="FFFFCC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4580" name="Text Box 8"/>
            <p:cNvSpPr txBox="1">
              <a:spLocks noChangeArrowheads="1"/>
            </p:cNvSpPr>
            <p:nvPr/>
          </p:nvSpPr>
          <p:spPr bwMode="auto">
            <a:xfrm>
              <a:off x="2132569" y="768274"/>
              <a:ext cx="6511892" cy="3637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/>
                  <a:ea typeface="楷体"/>
                  <a:cs typeface="楷体"/>
                </a:rPr>
                <a:t>    卖泥塘喽，卖泥塘！</a:t>
              </a:r>
              <a:endParaRPr lang="en-US" altLang="zh-CN" sz="3200" b="1" dirty="0">
                <a:latin typeface="楷体"/>
                <a:ea typeface="楷体"/>
                <a:cs typeface="楷体"/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 dirty="0" smtClean="0">
                  <a:latin typeface="楷体"/>
                  <a:ea typeface="楷体"/>
                  <a:cs typeface="楷体"/>
                </a:rPr>
                <a:t>    </a:t>
              </a:r>
              <a:r>
                <a:rPr lang="zh-CN" altLang="en-US" sz="3200" b="1" dirty="0" smtClean="0">
                  <a:latin typeface="楷体"/>
                  <a:ea typeface="楷体"/>
                  <a:cs typeface="楷体"/>
                </a:rPr>
                <a:t>            有</a:t>
              </a:r>
              <a:r>
                <a:rPr lang="zh-CN" altLang="en-US" sz="3200" b="1" dirty="0">
                  <a:latin typeface="楷体"/>
                  <a:ea typeface="楷体"/>
                  <a:cs typeface="楷体"/>
                </a:rPr>
                <a:t>树，有花，有草，有水塘。你可以看蝴蝶在花丛中飞舞，听小鸟在树</a:t>
              </a:r>
              <a:r>
                <a:rPr lang="zh-CN" altLang="en-US" sz="3200" b="1" dirty="0" smtClean="0">
                  <a:latin typeface="楷体"/>
                  <a:ea typeface="楷体"/>
                  <a:cs typeface="楷体"/>
                </a:rPr>
                <a:t>上唱歌。</a:t>
              </a:r>
              <a:r>
                <a:rPr lang="zh-CN" altLang="en-US" sz="3200" b="1" dirty="0">
                  <a:latin typeface="楷体"/>
                  <a:ea typeface="楷体"/>
                  <a:cs typeface="楷体"/>
                </a:rPr>
                <a:t>你可以在水里尽情游泳，躺在草地上晒太阳。这儿还有道路通到城里</a:t>
              </a:r>
              <a:r>
                <a:rPr lang="en-US" altLang="zh-CN" sz="3200" b="1" dirty="0">
                  <a:latin typeface="楷体"/>
                  <a:ea typeface="楷体"/>
                  <a:cs typeface="楷体"/>
                </a:rPr>
                <a:t>……</a:t>
              </a:r>
              <a:endParaRPr lang="zh-CN" altLang="en-US" sz="3200" b="1" dirty="0">
                <a:latin typeface="楷体"/>
                <a:ea typeface="楷体"/>
                <a:cs typeface="楷体"/>
              </a:endParaRPr>
            </a:p>
          </p:txBody>
        </p:sp>
      </p:grpSp>
      <p:pic>
        <p:nvPicPr>
          <p:cNvPr id="24578" name="图片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850" y="1708150"/>
            <a:ext cx="1385888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771800" y="156363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/>
                <a:ea typeface="楷体"/>
                <a:cs typeface="楷体"/>
              </a:rPr>
              <a:t>多好的地方！</a:t>
            </a:r>
            <a:endParaRPr lang="zh-CN" altLang="en-US" sz="3200" b="1" dirty="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 bwMode="auto">
          <a:xfrm>
            <a:off x="1907704" y="564563"/>
            <a:ext cx="7001395" cy="3951403"/>
          </a:xfrm>
          <a:prstGeom prst="wedgeRoundRectCallout">
            <a:avLst>
              <a:gd name="adj1" fmla="val -57748"/>
              <a:gd name="adj2" fmla="val -3017"/>
              <a:gd name="adj3" fmla="val 16667"/>
            </a:avLst>
          </a:prstGeom>
          <a:solidFill>
            <a:srgbClr val="FF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3131840" y="1203598"/>
            <a:ext cx="4968552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有</a:t>
            </a:r>
            <a:r>
              <a:rPr lang="zh-CN" altLang="en-US" sz="2800" b="1" dirty="0">
                <a:latin typeface="楷体"/>
                <a:ea typeface="楷体"/>
                <a:cs typeface="楷体"/>
              </a:rPr>
              <a:t>树，有花，有草，有水塘</a:t>
            </a: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。</a:t>
            </a:r>
            <a:endParaRPr lang="en-US" altLang="zh-CN" sz="2800" b="1" dirty="0" smtClean="0">
              <a:latin typeface="楷体"/>
              <a:ea typeface="楷体"/>
              <a:cs typeface="楷体"/>
            </a:endParaRPr>
          </a:p>
        </p:txBody>
      </p:sp>
      <p:pic>
        <p:nvPicPr>
          <p:cNvPr id="24578" name="图片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779662"/>
            <a:ext cx="1385888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131840" y="1779662"/>
            <a:ext cx="4968552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你可以看蝴蝶在花丛中飞舞，听小鸟在树上唱歌。</a:t>
            </a:r>
            <a:endParaRPr lang="en-US" altLang="zh-CN" sz="2800" b="1" dirty="0" smtClean="0">
              <a:latin typeface="楷体"/>
              <a:ea typeface="楷体"/>
              <a:cs typeface="楷体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131840" y="2859782"/>
            <a:ext cx="4968552" cy="1057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你可以在水里尽情游泳，</a:t>
            </a:r>
            <a:endParaRPr lang="en-US" altLang="zh-CN" sz="2800" b="1" dirty="0" smtClean="0">
              <a:latin typeface="楷体"/>
              <a:ea typeface="楷体"/>
              <a:cs typeface="楷体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躺在草地上晒太阳。</a:t>
            </a:r>
            <a:endParaRPr lang="en-US" altLang="zh-CN" sz="2800" b="1" dirty="0" smtClean="0">
              <a:latin typeface="楷体"/>
              <a:ea typeface="楷体"/>
              <a:cs typeface="楷体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131840" y="3903233"/>
            <a:ext cx="4968552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这儿还有道路通到城里</a:t>
            </a:r>
            <a:r>
              <a:rPr lang="en-US" altLang="zh-CN" sz="2800" b="1" dirty="0" smtClean="0">
                <a:latin typeface="楷体"/>
                <a:ea typeface="楷体"/>
                <a:cs typeface="楷体"/>
              </a:rPr>
              <a:t>……</a:t>
            </a:r>
            <a:endParaRPr lang="en-US" altLang="zh-CN" sz="2800" b="1" dirty="0" smtClean="0">
              <a:latin typeface="楷体"/>
              <a:ea typeface="楷体"/>
              <a:cs typeface="楷体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131840" y="699542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多好的地方！</a:t>
            </a:r>
            <a:endParaRPr lang="zh-CN" altLang="en-US" sz="2800" b="1" dirty="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s://timgsa.baidu.com/timg?image&amp;quality=80&amp;size=b9999_10000&amp;sec=1512797707709&amp;di=8c60570d88a7fce5b3cac5d68dc1825c&amp;imgtype=0&amp;src=http%3A%2F%2Fp.ananas.chaoxing.com%2Fstar3%2Forigin%2F54291c995370243d07484aef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1347788"/>
            <a:ext cx="9144000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文本框 15"/>
          <p:cNvSpPr txBox="1">
            <a:spLocks noChangeArrowheads="1"/>
          </p:cNvSpPr>
          <p:nvPr/>
        </p:nvSpPr>
        <p:spPr bwMode="auto">
          <a:xfrm>
            <a:off x="642910" y="571486"/>
            <a:ext cx="8143900" cy="710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小青蛙还愿意卖泥塘吗？为什么？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78580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是什么原因让烂泥塘变成了好地方？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 descr="0001"/>
          <p:cNvPicPr>
            <a:picLocks noChangeAspect="1"/>
          </p:cNvPicPr>
          <p:nvPr/>
        </p:nvPicPr>
        <p:blipFill>
          <a:blip r:embed="rId1" cstate="print"/>
          <a:srcRect t="5361"/>
          <a:stretch>
            <a:fillRect/>
          </a:stretch>
        </p:blipFill>
        <p:spPr>
          <a:xfrm>
            <a:off x="571472" y="2000246"/>
            <a:ext cx="3857652" cy="252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图片 5" descr="0002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4786314" y="2000246"/>
            <a:ext cx="3875883" cy="252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7"/>
          <p:cNvGrpSpPr/>
          <p:nvPr/>
        </p:nvGrpSpPr>
        <p:grpSpPr bwMode="auto">
          <a:xfrm>
            <a:off x="107950" y="195263"/>
            <a:ext cx="1900238" cy="560387"/>
            <a:chOff x="2414672" y="257447"/>
            <a:chExt cx="1819492" cy="494475"/>
          </a:xfrm>
        </p:grpSpPr>
        <p:sp>
          <p:nvSpPr>
            <p:cNvPr id="5" name="矩形: 圆角 28"/>
            <p:cNvSpPr/>
            <p:nvPr/>
          </p:nvSpPr>
          <p:spPr bwMode="auto">
            <a:xfrm rot="21177325">
              <a:off x="2414672" y="257447"/>
              <a:ext cx="565456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我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043970" y="267252"/>
              <a:ext cx="565456" cy="47066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188383">
              <a:off x="3667187" y="279859"/>
              <a:ext cx="566977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写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43438" y="1928808"/>
            <a:ext cx="39535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写字三看：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一看结构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二看起笔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三看关键笔画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2772" name="Group 4"/>
          <p:cNvGrpSpPr/>
          <p:nvPr/>
        </p:nvGrpSpPr>
        <p:grpSpPr>
          <a:xfrm>
            <a:off x="1094423" y="1433513"/>
            <a:ext cx="2879725" cy="2879725"/>
            <a:chOff x="1474" y="663"/>
            <a:chExt cx="2948" cy="2835"/>
          </a:xfrm>
        </p:grpSpPr>
        <p:sp>
          <p:nvSpPr>
            <p:cNvPr id="3277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0762" name="Freeform 42"/>
          <p:cNvSpPr/>
          <p:nvPr/>
        </p:nvSpPr>
        <p:spPr>
          <a:xfrm>
            <a:off x="2173605" y="2123440"/>
            <a:ext cx="936625" cy="581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1474" h="913">
                <a:moveTo>
                  <a:pt x="0" y="254"/>
                </a:moveTo>
                <a:lnTo>
                  <a:pt x="186" y="237"/>
                </a:lnTo>
                <a:lnTo>
                  <a:pt x="356" y="220"/>
                </a:lnTo>
                <a:lnTo>
                  <a:pt x="542" y="186"/>
                </a:lnTo>
                <a:lnTo>
                  <a:pt x="694" y="135"/>
                </a:lnTo>
                <a:lnTo>
                  <a:pt x="779" y="118"/>
                </a:lnTo>
                <a:lnTo>
                  <a:pt x="847" y="102"/>
                </a:lnTo>
                <a:lnTo>
                  <a:pt x="915" y="85"/>
                </a:lnTo>
                <a:lnTo>
                  <a:pt x="965" y="68"/>
                </a:lnTo>
                <a:lnTo>
                  <a:pt x="999" y="68"/>
                </a:lnTo>
                <a:lnTo>
                  <a:pt x="1033" y="51"/>
                </a:lnTo>
                <a:lnTo>
                  <a:pt x="1050" y="34"/>
                </a:lnTo>
                <a:lnTo>
                  <a:pt x="1067" y="34"/>
                </a:lnTo>
                <a:lnTo>
                  <a:pt x="1101" y="17"/>
                </a:lnTo>
                <a:lnTo>
                  <a:pt x="1135" y="0"/>
                </a:lnTo>
                <a:lnTo>
                  <a:pt x="1169" y="17"/>
                </a:lnTo>
                <a:lnTo>
                  <a:pt x="1203" y="34"/>
                </a:lnTo>
                <a:lnTo>
                  <a:pt x="1253" y="51"/>
                </a:lnTo>
                <a:lnTo>
                  <a:pt x="1321" y="85"/>
                </a:lnTo>
                <a:lnTo>
                  <a:pt x="1389" y="135"/>
                </a:lnTo>
                <a:lnTo>
                  <a:pt x="1440" y="169"/>
                </a:lnTo>
                <a:lnTo>
                  <a:pt x="1457" y="186"/>
                </a:lnTo>
                <a:lnTo>
                  <a:pt x="1474" y="203"/>
                </a:lnTo>
                <a:lnTo>
                  <a:pt x="1457" y="220"/>
                </a:lnTo>
                <a:lnTo>
                  <a:pt x="1457" y="237"/>
                </a:lnTo>
                <a:lnTo>
                  <a:pt x="1423" y="254"/>
                </a:lnTo>
                <a:lnTo>
                  <a:pt x="1389" y="271"/>
                </a:lnTo>
                <a:lnTo>
                  <a:pt x="1372" y="287"/>
                </a:lnTo>
                <a:lnTo>
                  <a:pt x="1355" y="304"/>
                </a:lnTo>
                <a:lnTo>
                  <a:pt x="1338" y="338"/>
                </a:lnTo>
                <a:lnTo>
                  <a:pt x="1304" y="372"/>
                </a:lnTo>
                <a:lnTo>
                  <a:pt x="1270" y="423"/>
                </a:lnTo>
                <a:lnTo>
                  <a:pt x="1253" y="473"/>
                </a:lnTo>
                <a:lnTo>
                  <a:pt x="1220" y="541"/>
                </a:lnTo>
                <a:lnTo>
                  <a:pt x="1186" y="608"/>
                </a:lnTo>
                <a:lnTo>
                  <a:pt x="1152" y="676"/>
                </a:lnTo>
                <a:lnTo>
                  <a:pt x="1118" y="744"/>
                </a:lnTo>
                <a:lnTo>
                  <a:pt x="1084" y="794"/>
                </a:lnTo>
                <a:lnTo>
                  <a:pt x="1050" y="828"/>
                </a:lnTo>
                <a:lnTo>
                  <a:pt x="1016" y="862"/>
                </a:lnTo>
                <a:lnTo>
                  <a:pt x="982" y="896"/>
                </a:lnTo>
                <a:lnTo>
                  <a:pt x="949" y="913"/>
                </a:lnTo>
                <a:lnTo>
                  <a:pt x="915" y="913"/>
                </a:lnTo>
                <a:lnTo>
                  <a:pt x="965" y="777"/>
                </a:lnTo>
                <a:lnTo>
                  <a:pt x="999" y="676"/>
                </a:lnTo>
                <a:lnTo>
                  <a:pt x="1033" y="575"/>
                </a:lnTo>
                <a:lnTo>
                  <a:pt x="1067" y="490"/>
                </a:lnTo>
                <a:lnTo>
                  <a:pt x="1084" y="423"/>
                </a:lnTo>
                <a:lnTo>
                  <a:pt x="1101" y="372"/>
                </a:lnTo>
                <a:lnTo>
                  <a:pt x="1118" y="338"/>
                </a:lnTo>
                <a:lnTo>
                  <a:pt x="1118" y="321"/>
                </a:lnTo>
                <a:lnTo>
                  <a:pt x="1101" y="254"/>
                </a:lnTo>
                <a:lnTo>
                  <a:pt x="1084" y="220"/>
                </a:lnTo>
                <a:lnTo>
                  <a:pt x="1033" y="203"/>
                </a:lnTo>
                <a:lnTo>
                  <a:pt x="999" y="186"/>
                </a:lnTo>
                <a:lnTo>
                  <a:pt x="965" y="186"/>
                </a:lnTo>
                <a:lnTo>
                  <a:pt x="915" y="203"/>
                </a:lnTo>
                <a:lnTo>
                  <a:pt x="864" y="203"/>
                </a:lnTo>
                <a:lnTo>
                  <a:pt x="796" y="220"/>
                </a:lnTo>
                <a:lnTo>
                  <a:pt x="762" y="237"/>
                </a:lnTo>
                <a:lnTo>
                  <a:pt x="694" y="254"/>
                </a:lnTo>
                <a:lnTo>
                  <a:pt x="627" y="271"/>
                </a:lnTo>
                <a:lnTo>
                  <a:pt x="525" y="287"/>
                </a:lnTo>
                <a:lnTo>
                  <a:pt x="423" y="304"/>
                </a:lnTo>
                <a:lnTo>
                  <a:pt x="305" y="321"/>
                </a:lnTo>
                <a:lnTo>
                  <a:pt x="152" y="338"/>
                </a:lnTo>
                <a:lnTo>
                  <a:pt x="0" y="372"/>
                </a:lnTo>
                <a:lnTo>
                  <a:pt x="0" y="25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0" name="Freeform 40"/>
          <p:cNvSpPr/>
          <p:nvPr/>
        </p:nvSpPr>
        <p:spPr>
          <a:xfrm>
            <a:off x="2173288" y="1822768"/>
            <a:ext cx="452437" cy="4603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11" h="726">
                <a:moveTo>
                  <a:pt x="457" y="67"/>
                </a:moveTo>
                <a:lnTo>
                  <a:pt x="440" y="34"/>
                </a:lnTo>
                <a:lnTo>
                  <a:pt x="440" y="17"/>
                </a:lnTo>
                <a:lnTo>
                  <a:pt x="457" y="0"/>
                </a:lnTo>
                <a:lnTo>
                  <a:pt x="491" y="0"/>
                </a:lnTo>
                <a:lnTo>
                  <a:pt x="525" y="0"/>
                </a:lnTo>
                <a:lnTo>
                  <a:pt x="559" y="17"/>
                </a:lnTo>
                <a:lnTo>
                  <a:pt x="592" y="34"/>
                </a:lnTo>
                <a:lnTo>
                  <a:pt x="643" y="67"/>
                </a:lnTo>
                <a:lnTo>
                  <a:pt x="677" y="84"/>
                </a:lnTo>
                <a:lnTo>
                  <a:pt x="694" y="101"/>
                </a:lnTo>
                <a:lnTo>
                  <a:pt x="711" y="135"/>
                </a:lnTo>
                <a:lnTo>
                  <a:pt x="694" y="169"/>
                </a:lnTo>
                <a:lnTo>
                  <a:pt x="677" y="220"/>
                </a:lnTo>
                <a:lnTo>
                  <a:pt x="626" y="270"/>
                </a:lnTo>
                <a:lnTo>
                  <a:pt x="576" y="338"/>
                </a:lnTo>
                <a:lnTo>
                  <a:pt x="423" y="456"/>
                </a:lnTo>
                <a:lnTo>
                  <a:pt x="271" y="591"/>
                </a:lnTo>
                <a:lnTo>
                  <a:pt x="186" y="659"/>
                </a:lnTo>
                <a:lnTo>
                  <a:pt x="118" y="693"/>
                </a:lnTo>
                <a:lnTo>
                  <a:pt x="50" y="726"/>
                </a:lnTo>
                <a:lnTo>
                  <a:pt x="0" y="726"/>
                </a:lnTo>
                <a:lnTo>
                  <a:pt x="84" y="642"/>
                </a:lnTo>
                <a:lnTo>
                  <a:pt x="152" y="541"/>
                </a:lnTo>
                <a:lnTo>
                  <a:pt x="220" y="473"/>
                </a:lnTo>
                <a:lnTo>
                  <a:pt x="288" y="405"/>
                </a:lnTo>
                <a:lnTo>
                  <a:pt x="338" y="338"/>
                </a:lnTo>
                <a:lnTo>
                  <a:pt x="372" y="287"/>
                </a:lnTo>
                <a:lnTo>
                  <a:pt x="406" y="253"/>
                </a:lnTo>
                <a:lnTo>
                  <a:pt x="423" y="203"/>
                </a:lnTo>
                <a:lnTo>
                  <a:pt x="457" y="152"/>
                </a:lnTo>
                <a:lnTo>
                  <a:pt x="474" y="118"/>
                </a:lnTo>
                <a:lnTo>
                  <a:pt x="474" y="84"/>
                </a:lnTo>
                <a:lnTo>
                  <a:pt x="457" y="6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3" name="Freeform 43"/>
          <p:cNvSpPr/>
          <p:nvPr/>
        </p:nvSpPr>
        <p:spPr>
          <a:xfrm>
            <a:off x="2319020" y="2455863"/>
            <a:ext cx="474663" cy="1174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746" h="186">
                <a:moveTo>
                  <a:pt x="610" y="0"/>
                </a:moveTo>
                <a:lnTo>
                  <a:pt x="644" y="0"/>
                </a:lnTo>
                <a:lnTo>
                  <a:pt x="695" y="17"/>
                </a:lnTo>
                <a:lnTo>
                  <a:pt x="729" y="34"/>
                </a:lnTo>
                <a:lnTo>
                  <a:pt x="729" y="51"/>
                </a:lnTo>
                <a:lnTo>
                  <a:pt x="746" y="85"/>
                </a:lnTo>
                <a:lnTo>
                  <a:pt x="729" y="85"/>
                </a:lnTo>
                <a:lnTo>
                  <a:pt x="695" y="102"/>
                </a:lnTo>
                <a:lnTo>
                  <a:pt x="627" y="119"/>
                </a:lnTo>
                <a:lnTo>
                  <a:pt x="526" y="136"/>
                </a:lnTo>
                <a:lnTo>
                  <a:pt x="407" y="169"/>
                </a:lnTo>
                <a:lnTo>
                  <a:pt x="271" y="186"/>
                </a:lnTo>
                <a:lnTo>
                  <a:pt x="153" y="186"/>
                </a:lnTo>
                <a:lnTo>
                  <a:pt x="0" y="186"/>
                </a:lnTo>
                <a:lnTo>
                  <a:pt x="0" y="119"/>
                </a:lnTo>
                <a:lnTo>
                  <a:pt x="136" y="85"/>
                </a:lnTo>
                <a:lnTo>
                  <a:pt x="255" y="68"/>
                </a:lnTo>
                <a:lnTo>
                  <a:pt x="356" y="34"/>
                </a:lnTo>
                <a:lnTo>
                  <a:pt x="458" y="17"/>
                </a:lnTo>
                <a:lnTo>
                  <a:pt x="526" y="17"/>
                </a:lnTo>
                <a:lnTo>
                  <a:pt x="559" y="0"/>
                </a:lnTo>
                <a:lnTo>
                  <a:pt x="593" y="0"/>
                </a:lnTo>
                <a:lnTo>
                  <a:pt x="61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43"/>
          <p:cNvSpPr/>
          <p:nvPr/>
        </p:nvSpPr>
        <p:spPr>
          <a:xfrm>
            <a:off x="2319020" y="2704148"/>
            <a:ext cx="474663" cy="1174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746" h="186">
                <a:moveTo>
                  <a:pt x="610" y="0"/>
                </a:moveTo>
                <a:lnTo>
                  <a:pt x="644" y="0"/>
                </a:lnTo>
                <a:lnTo>
                  <a:pt x="695" y="17"/>
                </a:lnTo>
                <a:lnTo>
                  <a:pt x="729" y="34"/>
                </a:lnTo>
                <a:lnTo>
                  <a:pt x="729" y="51"/>
                </a:lnTo>
                <a:lnTo>
                  <a:pt x="746" y="85"/>
                </a:lnTo>
                <a:lnTo>
                  <a:pt x="729" y="85"/>
                </a:lnTo>
                <a:lnTo>
                  <a:pt x="695" y="102"/>
                </a:lnTo>
                <a:lnTo>
                  <a:pt x="627" y="119"/>
                </a:lnTo>
                <a:lnTo>
                  <a:pt x="526" y="136"/>
                </a:lnTo>
                <a:lnTo>
                  <a:pt x="407" y="169"/>
                </a:lnTo>
                <a:lnTo>
                  <a:pt x="271" y="186"/>
                </a:lnTo>
                <a:lnTo>
                  <a:pt x="153" y="186"/>
                </a:lnTo>
                <a:lnTo>
                  <a:pt x="0" y="186"/>
                </a:lnTo>
                <a:lnTo>
                  <a:pt x="0" y="119"/>
                </a:lnTo>
                <a:lnTo>
                  <a:pt x="136" y="85"/>
                </a:lnTo>
                <a:lnTo>
                  <a:pt x="255" y="68"/>
                </a:lnTo>
                <a:lnTo>
                  <a:pt x="356" y="34"/>
                </a:lnTo>
                <a:lnTo>
                  <a:pt x="458" y="17"/>
                </a:lnTo>
                <a:lnTo>
                  <a:pt x="526" y="17"/>
                </a:lnTo>
                <a:lnTo>
                  <a:pt x="559" y="0"/>
                </a:lnTo>
                <a:lnTo>
                  <a:pt x="593" y="0"/>
                </a:lnTo>
                <a:lnTo>
                  <a:pt x="61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1" name="Freeform 41"/>
          <p:cNvSpPr/>
          <p:nvPr/>
        </p:nvSpPr>
        <p:spPr>
          <a:xfrm>
            <a:off x="2037715" y="2263140"/>
            <a:ext cx="281305" cy="61722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73" h="879">
                <a:moveTo>
                  <a:pt x="34" y="118"/>
                </a:moveTo>
                <a:lnTo>
                  <a:pt x="17" y="84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51" y="0"/>
                </a:lnTo>
                <a:lnTo>
                  <a:pt x="102" y="17"/>
                </a:lnTo>
                <a:lnTo>
                  <a:pt x="170" y="34"/>
                </a:lnTo>
                <a:lnTo>
                  <a:pt x="254" y="51"/>
                </a:lnTo>
                <a:lnTo>
                  <a:pt x="288" y="253"/>
                </a:lnTo>
                <a:lnTo>
                  <a:pt x="322" y="422"/>
                </a:lnTo>
                <a:lnTo>
                  <a:pt x="356" y="557"/>
                </a:lnTo>
                <a:lnTo>
                  <a:pt x="373" y="676"/>
                </a:lnTo>
                <a:lnTo>
                  <a:pt x="373" y="760"/>
                </a:lnTo>
                <a:lnTo>
                  <a:pt x="373" y="828"/>
                </a:lnTo>
                <a:lnTo>
                  <a:pt x="373" y="862"/>
                </a:lnTo>
                <a:lnTo>
                  <a:pt x="356" y="879"/>
                </a:lnTo>
                <a:lnTo>
                  <a:pt x="339" y="879"/>
                </a:lnTo>
                <a:lnTo>
                  <a:pt x="322" y="862"/>
                </a:lnTo>
                <a:lnTo>
                  <a:pt x="305" y="828"/>
                </a:lnTo>
                <a:lnTo>
                  <a:pt x="288" y="794"/>
                </a:lnTo>
                <a:lnTo>
                  <a:pt x="271" y="743"/>
                </a:lnTo>
                <a:lnTo>
                  <a:pt x="237" y="693"/>
                </a:lnTo>
                <a:lnTo>
                  <a:pt x="221" y="608"/>
                </a:lnTo>
                <a:lnTo>
                  <a:pt x="204" y="541"/>
                </a:lnTo>
                <a:lnTo>
                  <a:pt x="187" y="456"/>
                </a:lnTo>
                <a:lnTo>
                  <a:pt x="170" y="372"/>
                </a:lnTo>
                <a:lnTo>
                  <a:pt x="153" y="304"/>
                </a:lnTo>
                <a:lnTo>
                  <a:pt x="119" y="253"/>
                </a:lnTo>
                <a:lnTo>
                  <a:pt x="102" y="203"/>
                </a:lnTo>
                <a:lnTo>
                  <a:pt x="85" y="169"/>
                </a:lnTo>
                <a:lnTo>
                  <a:pt x="68" y="135"/>
                </a:lnTo>
                <a:lnTo>
                  <a:pt x="34" y="11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5" name="Freeform 45"/>
          <p:cNvSpPr/>
          <p:nvPr/>
        </p:nvSpPr>
        <p:spPr>
          <a:xfrm>
            <a:off x="2318703" y="2821940"/>
            <a:ext cx="344487" cy="10287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42" h="1622">
                <a:moveTo>
                  <a:pt x="339" y="1284"/>
                </a:moveTo>
                <a:lnTo>
                  <a:pt x="356" y="1267"/>
                </a:lnTo>
                <a:lnTo>
                  <a:pt x="356" y="1234"/>
                </a:lnTo>
                <a:lnTo>
                  <a:pt x="356" y="1183"/>
                </a:lnTo>
                <a:lnTo>
                  <a:pt x="373" y="1132"/>
                </a:lnTo>
                <a:lnTo>
                  <a:pt x="373" y="1065"/>
                </a:lnTo>
                <a:lnTo>
                  <a:pt x="373" y="997"/>
                </a:lnTo>
                <a:lnTo>
                  <a:pt x="373" y="896"/>
                </a:lnTo>
                <a:lnTo>
                  <a:pt x="373" y="794"/>
                </a:lnTo>
                <a:lnTo>
                  <a:pt x="373" y="693"/>
                </a:lnTo>
                <a:lnTo>
                  <a:pt x="373" y="608"/>
                </a:lnTo>
                <a:lnTo>
                  <a:pt x="373" y="524"/>
                </a:lnTo>
                <a:lnTo>
                  <a:pt x="373" y="456"/>
                </a:lnTo>
                <a:lnTo>
                  <a:pt x="373" y="389"/>
                </a:lnTo>
                <a:lnTo>
                  <a:pt x="373" y="338"/>
                </a:lnTo>
                <a:lnTo>
                  <a:pt x="373" y="304"/>
                </a:lnTo>
                <a:lnTo>
                  <a:pt x="373" y="271"/>
                </a:lnTo>
                <a:lnTo>
                  <a:pt x="373" y="220"/>
                </a:lnTo>
                <a:lnTo>
                  <a:pt x="356" y="152"/>
                </a:lnTo>
                <a:lnTo>
                  <a:pt x="322" y="85"/>
                </a:lnTo>
                <a:lnTo>
                  <a:pt x="271" y="0"/>
                </a:lnTo>
                <a:lnTo>
                  <a:pt x="339" y="34"/>
                </a:lnTo>
                <a:lnTo>
                  <a:pt x="390" y="68"/>
                </a:lnTo>
                <a:lnTo>
                  <a:pt x="441" y="102"/>
                </a:lnTo>
                <a:lnTo>
                  <a:pt x="475" y="119"/>
                </a:lnTo>
                <a:lnTo>
                  <a:pt x="509" y="135"/>
                </a:lnTo>
                <a:lnTo>
                  <a:pt x="526" y="169"/>
                </a:lnTo>
                <a:lnTo>
                  <a:pt x="542" y="186"/>
                </a:lnTo>
                <a:lnTo>
                  <a:pt x="542" y="237"/>
                </a:lnTo>
                <a:lnTo>
                  <a:pt x="542" y="287"/>
                </a:lnTo>
                <a:lnTo>
                  <a:pt x="526" y="372"/>
                </a:lnTo>
                <a:lnTo>
                  <a:pt x="526" y="473"/>
                </a:lnTo>
                <a:lnTo>
                  <a:pt x="526" y="592"/>
                </a:lnTo>
                <a:lnTo>
                  <a:pt x="526" y="727"/>
                </a:lnTo>
                <a:lnTo>
                  <a:pt x="526" y="845"/>
                </a:lnTo>
                <a:lnTo>
                  <a:pt x="542" y="980"/>
                </a:lnTo>
                <a:lnTo>
                  <a:pt x="542" y="1115"/>
                </a:lnTo>
                <a:lnTo>
                  <a:pt x="542" y="1234"/>
                </a:lnTo>
                <a:lnTo>
                  <a:pt x="542" y="1318"/>
                </a:lnTo>
                <a:lnTo>
                  <a:pt x="542" y="1386"/>
                </a:lnTo>
                <a:lnTo>
                  <a:pt x="526" y="1436"/>
                </a:lnTo>
                <a:lnTo>
                  <a:pt x="509" y="1487"/>
                </a:lnTo>
                <a:lnTo>
                  <a:pt x="458" y="1572"/>
                </a:lnTo>
                <a:lnTo>
                  <a:pt x="390" y="1622"/>
                </a:lnTo>
                <a:lnTo>
                  <a:pt x="356" y="1622"/>
                </a:lnTo>
                <a:lnTo>
                  <a:pt x="339" y="1622"/>
                </a:lnTo>
                <a:lnTo>
                  <a:pt x="322" y="1622"/>
                </a:lnTo>
                <a:lnTo>
                  <a:pt x="305" y="1605"/>
                </a:lnTo>
                <a:lnTo>
                  <a:pt x="288" y="1572"/>
                </a:lnTo>
                <a:lnTo>
                  <a:pt x="271" y="1538"/>
                </a:lnTo>
                <a:lnTo>
                  <a:pt x="271" y="1487"/>
                </a:lnTo>
                <a:lnTo>
                  <a:pt x="238" y="1436"/>
                </a:lnTo>
                <a:lnTo>
                  <a:pt x="187" y="1386"/>
                </a:lnTo>
                <a:lnTo>
                  <a:pt x="136" y="1352"/>
                </a:lnTo>
                <a:lnTo>
                  <a:pt x="68" y="1301"/>
                </a:lnTo>
                <a:lnTo>
                  <a:pt x="17" y="1267"/>
                </a:lnTo>
                <a:lnTo>
                  <a:pt x="0" y="1251"/>
                </a:lnTo>
                <a:lnTo>
                  <a:pt x="0" y="1234"/>
                </a:lnTo>
                <a:lnTo>
                  <a:pt x="34" y="1234"/>
                </a:lnTo>
                <a:lnTo>
                  <a:pt x="85" y="1251"/>
                </a:lnTo>
                <a:lnTo>
                  <a:pt x="153" y="1284"/>
                </a:lnTo>
                <a:lnTo>
                  <a:pt x="238" y="1301"/>
                </a:lnTo>
                <a:lnTo>
                  <a:pt x="288" y="1318"/>
                </a:lnTo>
                <a:lnTo>
                  <a:pt x="322" y="1301"/>
                </a:lnTo>
                <a:lnTo>
                  <a:pt x="339" y="12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9" name="Freeform 39"/>
          <p:cNvSpPr/>
          <p:nvPr/>
        </p:nvSpPr>
        <p:spPr>
          <a:xfrm>
            <a:off x="1865948" y="3007995"/>
            <a:ext cx="623887" cy="6556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83" h="1031">
                <a:moveTo>
                  <a:pt x="458" y="85"/>
                </a:moveTo>
                <a:lnTo>
                  <a:pt x="542" y="85"/>
                </a:lnTo>
                <a:lnTo>
                  <a:pt x="610" y="68"/>
                </a:lnTo>
                <a:lnTo>
                  <a:pt x="661" y="51"/>
                </a:lnTo>
                <a:lnTo>
                  <a:pt x="678" y="34"/>
                </a:lnTo>
                <a:lnTo>
                  <a:pt x="729" y="0"/>
                </a:lnTo>
                <a:lnTo>
                  <a:pt x="762" y="0"/>
                </a:lnTo>
                <a:lnTo>
                  <a:pt x="779" y="0"/>
                </a:lnTo>
                <a:lnTo>
                  <a:pt x="813" y="17"/>
                </a:lnTo>
                <a:lnTo>
                  <a:pt x="847" y="34"/>
                </a:lnTo>
                <a:lnTo>
                  <a:pt x="898" y="68"/>
                </a:lnTo>
                <a:lnTo>
                  <a:pt x="932" y="102"/>
                </a:lnTo>
                <a:lnTo>
                  <a:pt x="966" y="136"/>
                </a:lnTo>
                <a:lnTo>
                  <a:pt x="966" y="169"/>
                </a:lnTo>
                <a:lnTo>
                  <a:pt x="983" y="186"/>
                </a:lnTo>
                <a:lnTo>
                  <a:pt x="949" y="220"/>
                </a:lnTo>
                <a:lnTo>
                  <a:pt x="932" y="237"/>
                </a:lnTo>
                <a:lnTo>
                  <a:pt x="915" y="237"/>
                </a:lnTo>
                <a:lnTo>
                  <a:pt x="881" y="254"/>
                </a:lnTo>
                <a:lnTo>
                  <a:pt x="847" y="305"/>
                </a:lnTo>
                <a:lnTo>
                  <a:pt x="796" y="355"/>
                </a:lnTo>
                <a:lnTo>
                  <a:pt x="762" y="423"/>
                </a:lnTo>
                <a:lnTo>
                  <a:pt x="695" y="507"/>
                </a:lnTo>
                <a:lnTo>
                  <a:pt x="627" y="592"/>
                </a:lnTo>
                <a:lnTo>
                  <a:pt x="474" y="744"/>
                </a:lnTo>
                <a:lnTo>
                  <a:pt x="390" y="811"/>
                </a:lnTo>
                <a:lnTo>
                  <a:pt x="322" y="879"/>
                </a:lnTo>
                <a:lnTo>
                  <a:pt x="237" y="930"/>
                </a:lnTo>
                <a:lnTo>
                  <a:pt x="169" y="964"/>
                </a:lnTo>
                <a:lnTo>
                  <a:pt x="85" y="1014"/>
                </a:lnTo>
                <a:lnTo>
                  <a:pt x="34" y="1031"/>
                </a:lnTo>
                <a:lnTo>
                  <a:pt x="17" y="1031"/>
                </a:lnTo>
                <a:lnTo>
                  <a:pt x="0" y="1031"/>
                </a:lnTo>
                <a:lnTo>
                  <a:pt x="17" y="1014"/>
                </a:lnTo>
                <a:lnTo>
                  <a:pt x="17" y="997"/>
                </a:lnTo>
                <a:lnTo>
                  <a:pt x="51" y="980"/>
                </a:lnTo>
                <a:lnTo>
                  <a:pt x="102" y="930"/>
                </a:lnTo>
                <a:lnTo>
                  <a:pt x="203" y="845"/>
                </a:lnTo>
                <a:lnTo>
                  <a:pt x="288" y="761"/>
                </a:lnTo>
                <a:lnTo>
                  <a:pt x="390" y="676"/>
                </a:lnTo>
                <a:lnTo>
                  <a:pt x="458" y="558"/>
                </a:lnTo>
                <a:lnTo>
                  <a:pt x="542" y="457"/>
                </a:lnTo>
                <a:lnTo>
                  <a:pt x="593" y="355"/>
                </a:lnTo>
                <a:lnTo>
                  <a:pt x="644" y="271"/>
                </a:lnTo>
                <a:lnTo>
                  <a:pt x="661" y="220"/>
                </a:lnTo>
                <a:lnTo>
                  <a:pt x="661" y="203"/>
                </a:lnTo>
                <a:lnTo>
                  <a:pt x="627" y="203"/>
                </a:lnTo>
                <a:lnTo>
                  <a:pt x="593" y="203"/>
                </a:lnTo>
                <a:lnTo>
                  <a:pt x="525" y="203"/>
                </a:lnTo>
                <a:lnTo>
                  <a:pt x="441" y="220"/>
                </a:lnTo>
                <a:lnTo>
                  <a:pt x="356" y="237"/>
                </a:lnTo>
                <a:lnTo>
                  <a:pt x="288" y="237"/>
                </a:lnTo>
                <a:lnTo>
                  <a:pt x="237" y="237"/>
                </a:lnTo>
                <a:lnTo>
                  <a:pt x="203" y="237"/>
                </a:lnTo>
                <a:lnTo>
                  <a:pt x="169" y="220"/>
                </a:lnTo>
                <a:lnTo>
                  <a:pt x="153" y="203"/>
                </a:lnTo>
                <a:lnTo>
                  <a:pt x="153" y="153"/>
                </a:lnTo>
                <a:lnTo>
                  <a:pt x="153" y="136"/>
                </a:lnTo>
                <a:lnTo>
                  <a:pt x="153" y="119"/>
                </a:lnTo>
                <a:lnTo>
                  <a:pt x="169" y="102"/>
                </a:lnTo>
                <a:lnTo>
                  <a:pt x="203" y="102"/>
                </a:lnTo>
                <a:lnTo>
                  <a:pt x="237" y="102"/>
                </a:lnTo>
                <a:lnTo>
                  <a:pt x="288" y="102"/>
                </a:lnTo>
                <a:lnTo>
                  <a:pt x="356" y="102"/>
                </a:lnTo>
                <a:lnTo>
                  <a:pt x="458" y="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6" name="Freeform 46"/>
          <p:cNvSpPr/>
          <p:nvPr/>
        </p:nvSpPr>
        <p:spPr>
          <a:xfrm>
            <a:off x="2794000" y="2646998"/>
            <a:ext cx="441325" cy="428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95" h="676">
                <a:moveTo>
                  <a:pt x="695" y="203"/>
                </a:moveTo>
                <a:lnTo>
                  <a:pt x="695" y="220"/>
                </a:lnTo>
                <a:lnTo>
                  <a:pt x="678" y="254"/>
                </a:lnTo>
                <a:lnTo>
                  <a:pt x="644" y="287"/>
                </a:lnTo>
                <a:lnTo>
                  <a:pt x="576" y="338"/>
                </a:lnTo>
                <a:lnTo>
                  <a:pt x="542" y="355"/>
                </a:lnTo>
                <a:lnTo>
                  <a:pt x="508" y="389"/>
                </a:lnTo>
                <a:lnTo>
                  <a:pt x="441" y="423"/>
                </a:lnTo>
                <a:lnTo>
                  <a:pt x="390" y="456"/>
                </a:lnTo>
                <a:lnTo>
                  <a:pt x="322" y="507"/>
                </a:lnTo>
                <a:lnTo>
                  <a:pt x="237" y="558"/>
                </a:lnTo>
                <a:lnTo>
                  <a:pt x="153" y="608"/>
                </a:lnTo>
                <a:lnTo>
                  <a:pt x="68" y="676"/>
                </a:lnTo>
                <a:lnTo>
                  <a:pt x="0" y="625"/>
                </a:lnTo>
                <a:lnTo>
                  <a:pt x="102" y="558"/>
                </a:lnTo>
                <a:lnTo>
                  <a:pt x="170" y="490"/>
                </a:lnTo>
                <a:lnTo>
                  <a:pt x="237" y="423"/>
                </a:lnTo>
                <a:lnTo>
                  <a:pt x="305" y="372"/>
                </a:lnTo>
                <a:lnTo>
                  <a:pt x="339" y="321"/>
                </a:lnTo>
                <a:lnTo>
                  <a:pt x="390" y="271"/>
                </a:lnTo>
                <a:lnTo>
                  <a:pt x="424" y="237"/>
                </a:lnTo>
                <a:lnTo>
                  <a:pt x="441" y="203"/>
                </a:lnTo>
                <a:lnTo>
                  <a:pt x="458" y="169"/>
                </a:lnTo>
                <a:lnTo>
                  <a:pt x="474" y="118"/>
                </a:lnTo>
                <a:lnTo>
                  <a:pt x="474" y="85"/>
                </a:lnTo>
                <a:lnTo>
                  <a:pt x="474" y="68"/>
                </a:lnTo>
                <a:lnTo>
                  <a:pt x="458" y="51"/>
                </a:lnTo>
                <a:lnTo>
                  <a:pt x="458" y="17"/>
                </a:lnTo>
                <a:lnTo>
                  <a:pt x="474" y="0"/>
                </a:lnTo>
                <a:lnTo>
                  <a:pt x="491" y="0"/>
                </a:lnTo>
                <a:lnTo>
                  <a:pt x="525" y="0"/>
                </a:lnTo>
                <a:lnTo>
                  <a:pt x="559" y="34"/>
                </a:lnTo>
                <a:lnTo>
                  <a:pt x="610" y="68"/>
                </a:lnTo>
                <a:lnTo>
                  <a:pt x="644" y="102"/>
                </a:lnTo>
                <a:lnTo>
                  <a:pt x="678" y="135"/>
                </a:lnTo>
                <a:lnTo>
                  <a:pt x="695" y="169"/>
                </a:lnTo>
                <a:lnTo>
                  <a:pt x="695" y="20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7" name="Freeform 47"/>
          <p:cNvSpPr/>
          <p:nvPr/>
        </p:nvSpPr>
        <p:spPr>
          <a:xfrm>
            <a:off x="2662873" y="3007995"/>
            <a:ext cx="1085850" cy="601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11" h="946">
                <a:moveTo>
                  <a:pt x="898" y="574"/>
                </a:moveTo>
                <a:lnTo>
                  <a:pt x="1033" y="642"/>
                </a:lnTo>
                <a:lnTo>
                  <a:pt x="1169" y="692"/>
                </a:lnTo>
                <a:lnTo>
                  <a:pt x="1321" y="726"/>
                </a:lnTo>
                <a:lnTo>
                  <a:pt x="1457" y="760"/>
                </a:lnTo>
                <a:lnTo>
                  <a:pt x="1508" y="777"/>
                </a:lnTo>
                <a:lnTo>
                  <a:pt x="1559" y="794"/>
                </a:lnTo>
                <a:lnTo>
                  <a:pt x="1609" y="811"/>
                </a:lnTo>
                <a:lnTo>
                  <a:pt x="1643" y="828"/>
                </a:lnTo>
                <a:lnTo>
                  <a:pt x="1677" y="845"/>
                </a:lnTo>
                <a:lnTo>
                  <a:pt x="1694" y="845"/>
                </a:lnTo>
                <a:lnTo>
                  <a:pt x="1694" y="861"/>
                </a:lnTo>
                <a:lnTo>
                  <a:pt x="1711" y="861"/>
                </a:lnTo>
                <a:lnTo>
                  <a:pt x="1694" y="878"/>
                </a:lnTo>
                <a:lnTo>
                  <a:pt x="1643" y="878"/>
                </a:lnTo>
                <a:lnTo>
                  <a:pt x="1576" y="895"/>
                </a:lnTo>
                <a:lnTo>
                  <a:pt x="1491" y="912"/>
                </a:lnTo>
                <a:lnTo>
                  <a:pt x="1389" y="929"/>
                </a:lnTo>
                <a:lnTo>
                  <a:pt x="1304" y="946"/>
                </a:lnTo>
                <a:lnTo>
                  <a:pt x="1237" y="946"/>
                </a:lnTo>
                <a:lnTo>
                  <a:pt x="1186" y="946"/>
                </a:lnTo>
                <a:lnTo>
                  <a:pt x="1101" y="946"/>
                </a:lnTo>
                <a:lnTo>
                  <a:pt x="1033" y="929"/>
                </a:lnTo>
                <a:lnTo>
                  <a:pt x="999" y="929"/>
                </a:lnTo>
                <a:lnTo>
                  <a:pt x="949" y="895"/>
                </a:lnTo>
                <a:lnTo>
                  <a:pt x="898" y="845"/>
                </a:lnTo>
                <a:lnTo>
                  <a:pt x="813" y="794"/>
                </a:lnTo>
                <a:lnTo>
                  <a:pt x="762" y="743"/>
                </a:lnTo>
                <a:lnTo>
                  <a:pt x="711" y="692"/>
                </a:lnTo>
                <a:lnTo>
                  <a:pt x="627" y="625"/>
                </a:lnTo>
                <a:lnTo>
                  <a:pt x="525" y="540"/>
                </a:lnTo>
                <a:lnTo>
                  <a:pt x="423" y="439"/>
                </a:lnTo>
                <a:lnTo>
                  <a:pt x="305" y="338"/>
                </a:lnTo>
                <a:lnTo>
                  <a:pt x="152" y="219"/>
                </a:lnTo>
                <a:lnTo>
                  <a:pt x="0" y="101"/>
                </a:lnTo>
                <a:lnTo>
                  <a:pt x="17" y="0"/>
                </a:lnTo>
                <a:lnTo>
                  <a:pt x="51" y="34"/>
                </a:lnTo>
                <a:lnTo>
                  <a:pt x="85" y="50"/>
                </a:lnTo>
                <a:lnTo>
                  <a:pt x="118" y="67"/>
                </a:lnTo>
                <a:lnTo>
                  <a:pt x="135" y="84"/>
                </a:lnTo>
                <a:lnTo>
                  <a:pt x="152" y="101"/>
                </a:lnTo>
                <a:lnTo>
                  <a:pt x="203" y="135"/>
                </a:lnTo>
                <a:lnTo>
                  <a:pt x="288" y="186"/>
                </a:lnTo>
                <a:lnTo>
                  <a:pt x="390" y="270"/>
                </a:lnTo>
                <a:lnTo>
                  <a:pt x="644" y="422"/>
                </a:lnTo>
                <a:lnTo>
                  <a:pt x="762" y="507"/>
                </a:lnTo>
                <a:lnTo>
                  <a:pt x="898" y="5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Box 1"/>
          <p:cNvSpPr txBox="1">
            <a:spLocks noChangeArrowheads="1"/>
          </p:cNvSpPr>
          <p:nvPr/>
        </p:nvSpPr>
        <p:spPr bwMode="auto">
          <a:xfrm>
            <a:off x="827088" y="1563688"/>
            <a:ext cx="7740650" cy="327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朗读课文，完整地讲一讲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青蛙卖泥塘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这个故事。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青蛙最后吆喝了些什么？如果向同学推荐一样东西，如一本书、一种文具，你会说些什么？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6626" name="组合 27"/>
          <p:cNvGrpSpPr/>
          <p:nvPr/>
        </p:nvGrpSpPr>
        <p:grpSpPr bwMode="auto">
          <a:xfrm>
            <a:off x="3132138" y="627063"/>
            <a:ext cx="2530475" cy="557212"/>
            <a:chOff x="2671730" y="478763"/>
            <a:chExt cx="2420367" cy="491978"/>
          </a:xfrm>
        </p:grpSpPr>
        <p:sp>
          <p:nvSpPr>
            <p:cNvPr id="4" name="矩形: 圆角 28"/>
            <p:cNvSpPr/>
            <p:nvPr/>
          </p:nvSpPr>
          <p:spPr bwMode="auto">
            <a:xfrm rot="671730">
              <a:off x="2671730" y="481566"/>
              <a:ext cx="564854" cy="47095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课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5" name="矩形: 圆角 29"/>
            <p:cNvSpPr/>
            <p:nvPr/>
          </p:nvSpPr>
          <p:spPr bwMode="auto">
            <a:xfrm rot="21203441">
              <a:off x="3297320" y="478763"/>
              <a:ext cx="564854" cy="470954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后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6" name="矩形: 圆角 30"/>
            <p:cNvSpPr/>
            <p:nvPr/>
          </p:nvSpPr>
          <p:spPr bwMode="auto">
            <a:xfrm rot="497406">
              <a:off x="3907727" y="498386"/>
              <a:ext cx="566371" cy="47235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作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330708">
              <a:off x="4525725" y="499787"/>
              <a:ext cx="566372" cy="469553"/>
            </a:xfrm>
            <a:prstGeom prst="roundRect">
              <a:avLst/>
            </a:prstGeom>
            <a:solidFill>
              <a:srgbClr val="CCFF66">
                <a:alpha val="69804"/>
              </a:srgb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66725" y="879475"/>
            <a:ext cx="8208963" cy="3959225"/>
          </a:xfrm>
          <a:prstGeom prst="roundRect">
            <a:avLst/>
          </a:prstGeom>
          <a:noFill/>
          <a:ln w="50800" cmpd="thinThick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7"/>
          <p:cNvGrpSpPr/>
          <p:nvPr/>
        </p:nvGrpSpPr>
        <p:grpSpPr bwMode="auto">
          <a:xfrm>
            <a:off x="107950" y="195263"/>
            <a:ext cx="1900238" cy="560387"/>
            <a:chOff x="2414672" y="257447"/>
            <a:chExt cx="1819492" cy="494475"/>
          </a:xfrm>
        </p:grpSpPr>
        <p:sp>
          <p:nvSpPr>
            <p:cNvPr id="5" name="矩形: 圆角 28"/>
            <p:cNvSpPr/>
            <p:nvPr/>
          </p:nvSpPr>
          <p:spPr bwMode="auto">
            <a:xfrm rot="21177325">
              <a:off x="2414672" y="257447"/>
              <a:ext cx="565456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我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043970" y="267252"/>
              <a:ext cx="565456" cy="47066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188383">
              <a:off x="3667187" y="279859"/>
              <a:ext cx="566977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读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57224" y="2000246"/>
            <a:ext cx="75724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烂泥塘  牌子  吆喝   缺少  水坑坑  采集   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绿茵茵  播撒  灌水   游泳  挺舒服  愣住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66725" y="879475"/>
            <a:ext cx="8208963" cy="3959225"/>
          </a:xfrm>
          <a:prstGeom prst="roundRect">
            <a:avLst/>
          </a:prstGeom>
          <a:noFill/>
          <a:ln w="50800" cmpd="thinThick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290" name="组合 27"/>
          <p:cNvGrpSpPr/>
          <p:nvPr/>
        </p:nvGrpSpPr>
        <p:grpSpPr bwMode="auto">
          <a:xfrm>
            <a:off x="107950" y="195263"/>
            <a:ext cx="1900238" cy="560387"/>
            <a:chOff x="2414672" y="257447"/>
            <a:chExt cx="1819492" cy="494475"/>
          </a:xfrm>
        </p:grpSpPr>
        <p:sp>
          <p:nvSpPr>
            <p:cNvPr id="5" name="矩形: 圆角 28"/>
            <p:cNvSpPr/>
            <p:nvPr/>
          </p:nvSpPr>
          <p:spPr bwMode="auto">
            <a:xfrm rot="21177325">
              <a:off x="2414672" y="257447"/>
              <a:ext cx="565456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我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043970" y="267252"/>
              <a:ext cx="565456" cy="47066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188383">
              <a:off x="3667187" y="279859"/>
              <a:ext cx="566977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填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855663" y="1779662"/>
            <a:ext cx="7705725" cy="19434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5000"/>
              </a:lnSpc>
              <a:buFont typeface="Arial" panose="020B0604020202020204" pitchFamily="34" charset="0"/>
              <a:buNone/>
            </a:pPr>
            <a:r>
              <a:rPr lang="zh-CN" altLang="en-US" sz="3200" dirty="0"/>
              <a:t>       </a:t>
            </a:r>
            <a:r>
              <a:rPr lang="zh-CN" altLang="en-US" sz="3200" dirty="0" smtClean="0"/>
              <a:t>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青蛙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住在一个</a:t>
            </a:r>
            <a:r>
              <a:rPr lang="zh-CN" altLang="en-US" sz="2800" b="1" dirty="0"/>
              <a:t>（                  ），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他觉得那儿</a:t>
            </a:r>
            <a:r>
              <a:rPr lang="zh-CN" altLang="en-US" sz="2800" b="1" dirty="0"/>
              <a:t>（                 ），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想</a:t>
            </a:r>
            <a:r>
              <a:rPr lang="zh-CN" altLang="en-US" sz="2800" b="1" dirty="0"/>
              <a:t>（                       ），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换一些钱搬到城里去住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27389" y="1905446"/>
            <a:ext cx="17287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烂泥塘里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87450" y="2501974"/>
            <a:ext cx="17287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不怎么样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7175" y="2501974"/>
            <a:ext cx="20891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把泥塘卖掉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-19050"/>
            <a:ext cx="914876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3"/>
          <p:cNvSpPr txBox="1">
            <a:spLocks noChangeArrowheads="1"/>
          </p:cNvSpPr>
          <p:nvPr/>
        </p:nvSpPr>
        <p:spPr bwMode="auto">
          <a:xfrm>
            <a:off x="3071802" y="1357304"/>
            <a:ext cx="57038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/>
              <a:t> 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“卖泥塘喽，卖泥塘！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-19050"/>
            <a:ext cx="914876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3"/>
          <p:cNvSpPr txBox="1">
            <a:spLocks noChangeArrowheads="1"/>
          </p:cNvSpPr>
          <p:nvPr/>
        </p:nvSpPr>
        <p:spPr bwMode="auto">
          <a:xfrm>
            <a:off x="3290888" y="1155700"/>
            <a:ext cx="570388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/>
              <a:t> 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“卖泥塘喽，卖泥塘！”青蛙站在牌子边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大声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吆喝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起来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-19050"/>
            <a:ext cx="914876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55776" y="714362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默读课文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3-10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自然段，用</a:t>
            </a:r>
            <a:r>
              <a:rPr lang="zh-CN" altLang="en-US" sz="2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标出动物伙伴说的话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  <a:r>
              <a:rPr lang="zh-CN" altLang="en-US" sz="2800" u="wavy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标出青蛙怎么想和做的句子。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1285852" y="1428742"/>
            <a:ext cx="6643734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/>
              <a:t>  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这个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水坑坑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嘛，在里面打打滚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倒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挺舒服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不过，要是周围有些草就更好了。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6" name="Picture 2" descr="C:\Documents and Settings\sava\桌面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29388" y="2571750"/>
            <a:ext cx="2981325" cy="227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971550" y="1117600"/>
            <a:ext cx="571500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/>
              <a:t>         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青蛙想，要是在泥塘周围种些草，就能卖出去了。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67625" y="3684588"/>
            <a:ext cx="1298575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85786" y="2928940"/>
            <a:ext cx="617221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/>
              <a:t>         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于是他就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采集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草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籽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播撒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泥塘周围的地上。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66725" y="879475"/>
            <a:ext cx="8208963" cy="3959225"/>
          </a:xfrm>
          <a:prstGeom prst="roundRect">
            <a:avLst/>
          </a:prstGeom>
          <a:noFill/>
          <a:ln w="50800" cmpd="thinThick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7"/>
          <p:cNvGrpSpPr/>
          <p:nvPr/>
        </p:nvGrpSpPr>
        <p:grpSpPr bwMode="auto">
          <a:xfrm>
            <a:off x="107950" y="195263"/>
            <a:ext cx="1900238" cy="560387"/>
            <a:chOff x="2414672" y="257447"/>
            <a:chExt cx="1819492" cy="494475"/>
          </a:xfrm>
        </p:grpSpPr>
        <p:sp>
          <p:nvSpPr>
            <p:cNvPr id="5" name="矩形: 圆角 28"/>
            <p:cNvSpPr/>
            <p:nvPr/>
          </p:nvSpPr>
          <p:spPr bwMode="auto">
            <a:xfrm rot="21177325">
              <a:off x="2414672" y="257447"/>
              <a:ext cx="565456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我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043970" y="267252"/>
              <a:ext cx="565456" cy="47066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会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188383">
              <a:off x="3667187" y="279859"/>
              <a:ext cx="566977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sym typeface="+mn-ea"/>
                </a:rPr>
                <a:t>讲</a:t>
              </a:r>
              <a:endPara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endParaRPr>
            </a:p>
          </p:txBody>
        </p:sp>
      </p:grp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855663" y="1779662"/>
            <a:ext cx="7705725" cy="6815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5000"/>
              </a:lnSpc>
              <a:buFont typeface="Arial" panose="020B0604020202020204" pitchFamily="34" charset="0"/>
              <a:buNone/>
            </a:pPr>
            <a:r>
              <a:rPr lang="zh-CN" altLang="en-US" sz="3200" dirty="0"/>
              <a:t>       </a:t>
            </a:r>
            <a:r>
              <a:rPr lang="zh-CN" altLang="en-US" sz="3200" dirty="0" smtClean="0"/>
              <a:t>    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1500180"/>
            <a:ext cx="7572428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青蛙站在牌子边大声吆喝起来：</a:t>
            </a:r>
            <a:r>
              <a:rPr lang="en-US" altLang="zh-CN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</a:t>
            </a:r>
            <a:r>
              <a:rPr lang="en-US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endParaRPr lang="en-US" altLang="zh-CN" sz="28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 </a:t>
            </a: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走来了，看了看泥塘，说：</a:t>
            </a:r>
            <a:r>
              <a:rPr lang="en-US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</a:t>
            </a: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。青蛙想，要是</a:t>
            </a:r>
            <a:r>
              <a:rPr lang="en-US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 </a:t>
            </a: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，就能卖出去了。于是他就去</a:t>
            </a:r>
            <a:r>
              <a:rPr lang="en-US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 </a:t>
            </a: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，</a:t>
            </a:r>
            <a:r>
              <a:rPr lang="en-US" sz="2800" b="1" u="sng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</a:t>
            </a:r>
            <a:r>
              <a:rPr lang="zh-CN" altLang="en-US" sz="28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在泥塘周围的地上。</a:t>
            </a:r>
            <a:endParaRPr lang="zh-CN" altLang="en-US" sz="2800" b="1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</Words>
  <Application>WPS 演示</Application>
  <PresentationFormat>全屏显示(16:9)</PresentationFormat>
  <Paragraphs>118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楷体_GB2312</vt:lpstr>
      <vt:lpstr>黑体</vt:lpstr>
      <vt:lpstr>仿宋_GB2312</vt:lpstr>
      <vt:lpstr>楷体</vt:lpstr>
      <vt:lpstr>楷体</vt:lpstr>
      <vt:lpstr>微软雅黑</vt:lpstr>
      <vt:lpstr>Arial Unicode MS</vt:lpstr>
      <vt:lpstr>Lucida Sans Unicode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123</cp:revision>
  <dcterms:created xsi:type="dcterms:W3CDTF">2016-10-29T08:56:00Z</dcterms:created>
  <dcterms:modified xsi:type="dcterms:W3CDTF">2018-05-15T10:02:34Z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